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9"/>
  </p:notesMasterIdLst>
  <p:sldIdLst>
    <p:sldId id="256" r:id="rId3"/>
    <p:sldId id="316" r:id="rId4"/>
    <p:sldId id="333" r:id="rId5"/>
    <p:sldId id="347" r:id="rId6"/>
    <p:sldId id="334" r:id="rId7"/>
    <p:sldId id="338" r:id="rId8"/>
    <p:sldId id="335" r:id="rId9"/>
    <p:sldId id="339" r:id="rId10"/>
    <p:sldId id="358" r:id="rId11"/>
    <p:sldId id="337" r:id="rId12"/>
    <p:sldId id="349" r:id="rId13"/>
    <p:sldId id="348" r:id="rId14"/>
    <p:sldId id="360" r:id="rId15"/>
    <p:sldId id="361" r:id="rId16"/>
    <p:sldId id="359" r:id="rId17"/>
    <p:sldId id="341" r:id="rId18"/>
    <p:sldId id="344" r:id="rId19"/>
    <p:sldId id="345" r:id="rId20"/>
    <p:sldId id="342" r:id="rId21"/>
    <p:sldId id="343" r:id="rId22"/>
    <p:sldId id="352" r:id="rId23"/>
    <p:sldId id="353" r:id="rId24"/>
    <p:sldId id="350" r:id="rId25"/>
    <p:sldId id="354" r:id="rId26"/>
    <p:sldId id="355" r:id="rId27"/>
    <p:sldId id="356" r:id="rId28"/>
    <p:sldId id="357" r:id="rId29"/>
    <p:sldId id="367" r:id="rId30"/>
    <p:sldId id="362" r:id="rId31"/>
    <p:sldId id="363" r:id="rId32"/>
    <p:sldId id="365" r:id="rId33"/>
    <p:sldId id="366" r:id="rId34"/>
    <p:sldId id="368" r:id="rId35"/>
    <p:sldId id="369" r:id="rId36"/>
    <p:sldId id="370" r:id="rId37"/>
    <p:sldId id="291" r:id="rId3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8468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89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0808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9879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206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5786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9038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7220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9,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Abstract Data Type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data and a set of allowed operations on that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+ </a:t>
            </a: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data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operations are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Implementation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</a:t>
            </a:r>
            <a:r>
              <a:rPr lang="en-US" sz="2200" dirty="0" smtClean="0"/>
              <a:t>is </a:t>
            </a:r>
            <a:r>
              <a:rPr lang="en-US" sz="2200" dirty="0"/>
              <a:t>independent from </a:t>
            </a:r>
            <a:r>
              <a:rPr lang="en-US" sz="2200" dirty="0" smtClean="0"/>
              <a:t>the </a:t>
            </a:r>
            <a:r>
              <a:rPr lang="en-US" sz="22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Bundle </a:t>
            </a:r>
            <a:r>
              <a:rPr lang="en-US" sz="2200" dirty="0"/>
              <a:t>related data and operations </a:t>
            </a:r>
            <a:r>
              <a:rPr lang="en-US" sz="2200" dirty="0" smtClean="0"/>
              <a:t>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break </a:t>
            </a:r>
            <a:r>
              <a:rPr lang="en-US" sz="2200" dirty="0"/>
              <a:t>up </a:t>
            </a:r>
            <a:r>
              <a:rPr lang="en-US" sz="2200" dirty="0" smtClean="0"/>
              <a:t>a problem </a:t>
            </a:r>
            <a:r>
              <a:rPr lang="en-US" sz="2200" dirty="0"/>
              <a:t>into smaller, manageable programming </a:t>
            </a:r>
            <a:r>
              <a:rPr lang="en-US" sz="2200" dirty="0" smtClean="0"/>
              <a:t>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keep </a:t>
            </a:r>
            <a:r>
              <a:rPr lang="en-US" sz="2200" dirty="0"/>
              <a:t>the implementation details </a:t>
            </a:r>
            <a:r>
              <a:rPr lang="en-US" sz="2200" dirty="0" smtClean="0"/>
              <a:t>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keep </a:t>
            </a:r>
            <a:r>
              <a:rPr lang="en-US" sz="2200" dirty="0"/>
              <a:t>the interface </a:t>
            </a:r>
            <a:r>
              <a:rPr lang="en-US" sz="2200" dirty="0" smtClean="0"/>
              <a:t>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Finding </a:t>
            </a:r>
            <a:r>
              <a:rPr lang="en-US" sz="2200" dirty="0"/>
              <a:t>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Interfaces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interface refers to an expected collection of data and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behaviors.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by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erves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 smtClean="0"/>
              <a:t>Implementing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 smtClean="0"/>
              <a:t>	</a:t>
            </a:r>
            <a:r>
              <a:rPr lang="en-US" sz="2200" dirty="0" err="1" smtClean="0"/>
              <a:t>typedef</a:t>
            </a:r>
            <a:r>
              <a:rPr lang="en-US" sz="2200" dirty="0" smtClean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</a:t>
            </a:r>
            <a:r>
              <a:rPr lang="en-US" sz="2200" dirty="0" smtClean="0"/>
              <a:t>	???</a:t>
            </a:r>
            <a:endParaRPr lang="en-US" sz="2200" dirty="0"/>
          </a:p>
          <a:p>
            <a:pPr marL="0" indent="0"/>
            <a:r>
              <a:rPr lang="en-US" sz="2200" dirty="0" smtClean="0"/>
              <a:t>	} </a:t>
            </a:r>
            <a:r>
              <a:rPr lang="en-US" sz="2200" dirty="0" err="1" smtClean="0"/>
              <a:t>queue_t</a:t>
            </a:r>
            <a:r>
              <a:rPr lang="en-US" sz="2200" dirty="0" smtClean="0"/>
              <a:t>; </a:t>
            </a:r>
            <a:endParaRPr lang="en-US" sz="2200" dirty="0"/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More examples of</a:t>
            </a:r>
            <a:br>
              <a:rPr lang="de-DE" altLang="en-US" sz="8000" dirty="0" smtClean="0"/>
            </a:br>
            <a:r>
              <a:rPr lang="de-DE" altLang="en-US" sz="8000" dirty="0" smtClean="0"/>
              <a:t>ADTs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 smtClean="0"/>
              <a:t>Usage</a:t>
            </a:r>
            <a:r>
              <a:rPr lang="en-US" sz="2200" b="1" u="sng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Line at a supermarket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</a:t>
            </a: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Dynamic array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nit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index): get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array[index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Linked List</a:t>
            </a:r>
            <a:br>
              <a:rPr lang="de-DE" altLang="en-US" sz="2000" dirty="0" smtClean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nit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):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add an item to the set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):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 is empty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Queue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</a:t>
            </a: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end of the </a:t>
            </a:r>
            <a:r>
              <a:rPr lang="en-US" altLang="he-IL" sz="2200" dirty="0" smtClean="0"/>
              <a:t>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 smtClean="0"/>
              <a:t>Note </a:t>
            </a:r>
            <a:r>
              <a:rPr lang="en-US" altLang="he-IL" sz="2200" b="1" dirty="0"/>
              <a:t>that </a:t>
            </a:r>
            <a:r>
              <a:rPr lang="en-US" altLang="he-IL" sz="2200" b="1" dirty="0" err="1" smtClean="0"/>
              <a:t>dequeue</a:t>
            </a:r>
            <a:r>
              <a:rPr lang="en-US" altLang="he-IL" sz="2200" b="1" dirty="0" smtClean="0"/>
              <a:t>() </a:t>
            </a:r>
            <a:r>
              <a:rPr lang="en-US" altLang="he-IL" sz="2200" b="1" dirty="0"/>
              <a:t>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 smtClean="0"/>
              <a:t>!</a:t>
            </a:r>
          </a:p>
          <a:p>
            <a:pPr marL="0" indent="0"/>
            <a:r>
              <a:rPr lang="en-US" altLang="he-IL" sz="2200" b="1" dirty="0" smtClean="0"/>
              <a:t>											(</a:t>
            </a:r>
            <a:r>
              <a:rPr lang="en-US" altLang="he-IL" sz="2200" b="1" dirty="0"/>
              <a:t>why?)</a:t>
            </a:r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3646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7000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+ 2 pointers:</a:t>
            </a:r>
            <a:br>
              <a:rPr lang="en-US" altLang="he-IL" sz="2200" dirty="0" smtClean="0"/>
            </a:br>
            <a:r>
              <a:rPr lang="en-US" altLang="he-IL" sz="2200" dirty="0" smtClean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</a:t>
            </a:r>
            <a:r>
              <a:rPr lang="en-US" altLang="he-IL" sz="2200" dirty="0" smtClean="0"/>
              <a:t>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</a:t>
            </a:r>
            <a:r>
              <a:rPr lang="en-US" altLang="he-IL" sz="2200" dirty="0" smtClean="0"/>
              <a:t>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29998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035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   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 smtClean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 [1, 2,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748512" y="502053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80122" y="5220564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Returns 1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37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</a:t>
            </a:r>
            <a:r>
              <a:rPr lang="en-US" altLang="he-IL" sz="2200" dirty="0" smtClean="0"/>
              <a:t>the tail </a:t>
            </a:r>
            <a:r>
              <a:rPr lang="en-US" altLang="he-IL" sz="2200" dirty="0"/>
              <a:t>reaches the end of the array?</a:t>
            </a:r>
          </a:p>
          <a:p>
            <a:r>
              <a:rPr lang="en-US" altLang="he-IL" sz="2200" dirty="0" smtClean="0"/>
              <a:t>Should we increase capacity?</a:t>
            </a:r>
            <a:endParaRPr lang="en-US" altLang="he-IL" sz="2200" dirty="0"/>
          </a:p>
          <a:p>
            <a:endParaRPr lang="en-US" altLang="he-IL" sz="2200" dirty="0" smtClean="0"/>
          </a:p>
          <a:p>
            <a:r>
              <a:rPr lang="en-US" altLang="he-IL" sz="2200" dirty="0" smtClean="0"/>
              <a:t>Q2</a:t>
            </a:r>
            <a:r>
              <a:rPr lang="en-US" altLang="he-IL" sz="2200" dirty="0"/>
              <a:t>: </a:t>
            </a:r>
            <a:r>
              <a:rPr lang="en-US" altLang="he-IL" sz="2200" dirty="0" smtClean="0"/>
              <a:t>What </a:t>
            </a:r>
            <a:r>
              <a:rPr lang="en-US" altLang="he-IL" sz="2200" dirty="0"/>
              <a:t>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tail = head-1?</a:t>
            </a:r>
          </a:p>
          <a:p>
            <a:r>
              <a:rPr lang="en-US" altLang="he-IL" sz="2200" dirty="0"/>
              <a:t>A: We 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0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(14) ---- Increase capacity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35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Queue using each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of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two ideas.</a:t>
            </a:r>
          </a:p>
        </p:txBody>
      </p:sp>
    </p:spTree>
    <p:extLst>
      <p:ext uri="{BB962C8B-B14F-4D97-AF65-F5344CB8AC3E}">
        <p14:creationId xmlns:p14="http://schemas.microsoft.com/office/powerpoint/2010/main" val="4173723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Abstract data types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</a:t>
            </a:r>
            <a:r>
              <a:rPr lang="en-US" altLang="he-IL" sz="2200" dirty="0" smtClean="0"/>
              <a:t>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</a:t>
            </a:r>
            <a:r>
              <a:rPr lang="en-US" altLang="he-IL" sz="2200" dirty="0" smtClean="0"/>
              <a:t>the pointer  </a:t>
            </a:r>
            <a:r>
              <a:rPr lang="en-US" altLang="he-IL" sz="2200" dirty="0"/>
              <a:t>to the first </a:t>
            </a:r>
            <a:r>
              <a:rPr lang="en-US" altLang="he-IL" sz="2200" dirty="0" smtClean="0"/>
              <a:t>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How would you implement this?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25460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0496" y="554926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>
            <a:off x="4950619" y="5775166"/>
            <a:ext cx="1455132" cy="2140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05751" y="5570673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085360" y="558212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27425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0787" y="4069157"/>
            <a:ext cx="2144946" cy="148010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457401" y="3675641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231568" y="6075286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next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x2;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x2.data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&amp;x2;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5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7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31858" y="5150325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LLT_t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1855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What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 smtClean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Get </a:t>
            </a:r>
            <a:r>
              <a:rPr lang="en-US" sz="2200" dirty="0"/>
              <a:t>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169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Abstract Data Type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data and a set of allowed operations on that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+ </a:t>
            </a: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data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operations are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Implementation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its value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67520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9896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06468"/>
              </p:ext>
            </p:extLst>
          </p:nvPr>
        </p:nvGraphicFramePr>
        <p:xfrm>
          <a:off x="4201691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94915"/>
              </p:ext>
            </p:extLst>
          </p:nvPr>
        </p:nvGraphicFramePr>
        <p:xfrm>
          <a:off x="4193618" y="4432796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330083"/>
              </p:ext>
            </p:extLst>
          </p:nvPr>
        </p:nvGraphicFramePr>
        <p:xfrm>
          <a:off x="4192896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19932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its value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 smtClean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</a:t>
            </a:r>
            <a:r>
              <a:rPr lang="en-US" sz="2200" dirty="0" smtClean="0"/>
              <a:t>is </a:t>
            </a:r>
            <a:r>
              <a:rPr lang="en-US" sz="2200" dirty="0"/>
              <a:t>independent from </a:t>
            </a:r>
            <a:r>
              <a:rPr lang="en-US" sz="2200" dirty="0" smtClean="0"/>
              <a:t>the </a:t>
            </a:r>
            <a:r>
              <a:rPr lang="en-US" sz="22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 smtClean="0"/>
              <a:t>Back to</a:t>
            </a:r>
            <a:br>
              <a:rPr lang="de-DE" altLang="en-US" sz="6000" dirty="0" smtClean="0"/>
            </a:br>
            <a:r>
              <a:rPr lang="de-DE" altLang="en-US" sz="6000" dirty="0" smtClean="0"/>
              <a:t>abstract data types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1229</Words>
  <Application>Microsoft Office PowerPoint</Application>
  <PresentationFormat>Custom</PresentationFormat>
  <Paragraphs>292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Implementing Stack</vt:lpstr>
      <vt:lpstr>Implementing Stack</vt:lpstr>
      <vt:lpstr>PowerPoint Presentation</vt:lpstr>
      <vt:lpstr>Queue</vt:lpstr>
      <vt:lpstr>Queue</vt:lpstr>
      <vt:lpstr>Dynamic array</vt:lpstr>
      <vt:lpstr>Set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</vt:lpstr>
      <vt:lpstr>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747</cp:revision>
  <cp:lastPrinted>1601-01-01T00:00:00Z</cp:lastPrinted>
  <dcterms:created xsi:type="dcterms:W3CDTF">2017-07-19T19:15:02Z</dcterms:created>
  <dcterms:modified xsi:type="dcterms:W3CDTF">2018-11-26T22:38:31Z</dcterms:modified>
</cp:coreProperties>
</file>