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2"/>
  </p:notesMasterIdLst>
  <p:sldIdLst>
    <p:sldId id="256" r:id="rId3"/>
    <p:sldId id="316" r:id="rId4"/>
    <p:sldId id="362" r:id="rId5"/>
    <p:sldId id="363" r:id="rId6"/>
    <p:sldId id="365" r:id="rId7"/>
    <p:sldId id="366" r:id="rId8"/>
    <p:sldId id="368" r:id="rId9"/>
    <p:sldId id="372" r:id="rId10"/>
    <p:sldId id="373" r:id="rId11"/>
    <p:sldId id="375" r:id="rId12"/>
    <p:sldId id="374" r:id="rId13"/>
    <p:sldId id="376" r:id="rId14"/>
    <p:sldId id="378" r:id="rId15"/>
    <p:sldId id="379" r:id="rId16"/>
    <p:sldId id="338" r:id="rId17"/>
    <p:sldId id="339" r:id="rId18"/>
    <p:sldId id="381" r:id="rId19"/>
    <p:sldId id="352" r:id="rId20"/>
    <p:sldId id="353" r:id="rId21"/>
    <p:sldId id="380" r:id="rId22"/>
    <p:sldId id="382" r:id="rId23"/>
    <p:sldId id="384" r:id="rId24"/>
    <p:sldId id="385" r:id="rId25"/>
    <p:sldId id="386" r:id="rId26"/>
    <p:sldId id="388" r:id="rId27"/>
    <p:sldId id="383" r:id="rId28"/>
    <p:sldId id="387" r:id="rId29"/>
    <p:sldId id="389" r:id="rId30"/>
    <p:sldId id="291" r:id="rId3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7833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99576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8651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84447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55707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523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9342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13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14630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63760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00758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03883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99627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5089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162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99274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340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52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536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157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464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888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1375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11,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– add to head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list-&gt;head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5909237" y="2853873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FF0000"/>
                </a:solidFill>
              </a:rPr>
              <a:t>Are we done?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7924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– add to tail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NULL;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list-&gt;tail-&gt;next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821296" y="630618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8502701" y="629975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246335" y="5820316"/>
            <a:ext cx="1254570" cy="4858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cxnSp>
        <p:nvCxnSpPr>
          <p:cNvPr id="31" name="Straight Arrow Connector 30"/>
          <p:cNvCxnSpPr>
            <a:stCxn id="30" idx="2"/>
            <a:endCxn id="24" idx="0"/>
          </p:cNvCxnSpPr>
          <p:nvPr/>
        </p:nvCxnSpPr>
        <p:spPr>
          <a:xfrm flipH="1">
            <a:off x="8500905" y="4903684"/>
            <a:ext cx="386750" cy="140250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5715093" y="2916016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FF0000"/>
                </a:solidFill>
              </a:rPr>
              <a:t>Are we done?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5646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– remove from head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list-&gt;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head-&gt;next;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3086088" y="2836110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FF0000"/>
                </a:solidFill>
              </a:rPr>
              <a:t>Are we done?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45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More </a:t>
            </a:r>
            <a:r>
              <a:rPr lang="en-US" sz="2200" dirty="0"/>
              <a:t>operations can we perform on </a:t>
            </a:r>
            <a:r>
              <a:rPr lang="en-US" sz="2200" dirty="0" err="1" smtClean="0"/>
              <a:t>LinkedList</a:t>
            </a:r>
            <a:r>
              <a:rPr lang="en-US" sz="2200" dirty="0"/>
              <a:t>:</a:t>
            </a:r>
            <a:endParaRPr lang="en-US" sz="22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Insert </a:t>
            </a:r>
            <a:r>
              <a:rPr lang="en-US" sz="2200" dirty="0"/>
              <a:t>an element after a specific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</a:t>
            </a:r>
            <a:r>
              <a:rPr lang="en-US" sz="2200" dirty="0"/>
              <a:t>a given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Return </a:t>
            </a:r>
            <a:r>
              <a:rPr lang="en-US" sz="2200" dirty="0"/>
              <a:t>element in a specified </a:t>
            </a:r>
            <a:r>
              <a:rPr lang="en-US" sz="2200" dirty="0" smtClean="0"/>
              <a:t>index</a:t>
            </a:r>
          </a:p>
        </p:txBody>
      </p:sp>
    </p:spTree>
    <p:extLst>
      <p:ext uri="{BB962C8B-B14F-4D97-AF65-F5344CB8AC3E}">
        <p14:creationId xmlns:p14="http://schemas.microsoft.com/office/powerpoint/2010/main" val="10612094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Stack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178715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Example: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stack,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return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last-in-first-out order (LIFO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sz="2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567520"/>
              </p:ext>
            </p:extLst>
          </p:nvPr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98966"/>
              </p:ext>
            </p:extLst>
          </p:nvPr>
        </p:nvGraphicFramePr>
        <p:xfrm>
          <a:off x="420096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206468"/>
              </p:ext>
            </p:extLst>
          </p:nvPr>
        </p:nvGraphicFramePr>
        <p:xfrm>
          <a:off x="4201691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394915"/>
              </p:ext>
            </p:extLst>
          </p:nvPr>
        </p:nvGraphicFramePr>
        <p:xfrm>
          <a:off x="4193618" y="4432796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330083"/>
              </p:ext>
            </p:extLst>
          </p:nvPr>
        </p:nvGraphicFramePr>
        <p:xfrm>
          <a:off x="4192896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199326"/>
              </p:ext>
            </p:extLst>
          </p:nvPr>
        </p:nvGraphicFramePr>
        <p:xfrm>
          <a:off x="420096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Stack so that each operation takes O(1) time.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linked list: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</a:t>
            </a:r>
            <a:r>
              <a:rPr lang="en-US" altLang="he-IL" sz="2200" dirty="0" smtClean="0"/>
              <a:t>Stack: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</a:t>
            </a:r>
            <a:r>
              <a:rPr lang="en-US" altLang="he-IL" sz="2200" dirty="0" smtClean="0"/>
              <a:t>a linked list</a:t>
            </a:r>
            <a:endParaRPr lang="en-US" altLang="he-IL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Push(item)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</a:t>
            </a:r>
            <a:r>
              <a:rPr lang="en-US" altLang="he-IL" sz="2200" dirty="0" smtClean="0"/>
              <a:t>item to the head of the list</a:t>
            </a:r>
            <a:endParaRPr lang="en-US" altLang="he-IL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Pop()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</a:t>
            </a:r>
            <a:r>
              <a:rPr lang="en-US" altLang="he-IL" sz="2200" dirty="0" smtClean="0"/>
              <a:t>an item from the head of the list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532437"/>
            <a:ext cx="5181600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What is the running time of each operation?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813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Queue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84466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 new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first-in-first-out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order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968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Linked List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Implementing Stack using Linked List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Implementing Queue using </a:t>
            </a:r>
            <a:r>
              <a:rPr lang="de-DE" altLang="en-US" sz="2400" dirty="0"/>
              <a:t>Linked List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Queue so that each operation takes O(1) time.</a:t>
            </a:r>
          </a:p>
        </p:txBody>
      </p:sp>
    </p:spTree>
    <p:extLst>
      <p:ext uri="{BB962C8B-B14F-4D97-AF65-F5344CB8AC3E}">
        <p14:creationId xmlns:p14="http://schemas.microsoft.com/office/powerpoint/2010/main" val="39612597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linked list: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</a:t>
            </a:r>
            <a:r>
              <a:rPr lang="en-US" altLang="he-IL" sz="2200" dirty="0" smtClean="0"/>
              <a:t>Queue: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</a:t>
            </a:r>
            <a:r>
              <a:rPr lang="en-US" altLang="he-IL" sz="2200" dirty="0" smtClean="0"/>
              <a:t>a linked list</a:t>
            </a:r>
            <a:endParaRPr lang="en-US" altLang="he-IL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Enqueue</a:t>
            </a:r>
            <a:r>
              <a:rPr lang="en-US" altLang="he-IL" sz="2200" dirty="0" smtClean="0"/>
              <a:t>(item)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</a:t>
            </a:r>
            <a:r>
              <a:rPr lang="en-US" altLang="he-IL" sz="2200" dirty="0" smtClean="0"/>
              <a:t>item to the head of the list</a:t>
            </a:r>
            <a:endParaRPr lang="en-US" altLang="he-IL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Dequeue</a:t>
            </a:r>
            <a:r>
              <a:rPr lang="en-US" altLang="he-IL" sz="2200" dirty="0" smtClean="0"/>
              <a:t>()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</a:t>
            </a:r>
            <a:r>
              <a:rPr lang="en-US" altLang="he-IL" sz="2200" dirty="0" smtClean="0"/>
              <a:t>an item from the tail of the list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380038"/>
            <a:ext cx="5181600" cy="762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What is the running time of each operation?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78312" y="3310162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TAIL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278312" y="3727366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 flipV="1">
            <a:off x="4278312" y="3727366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64112" y="4212508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HEAD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4964112" y="4601770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H="1" flipV="1">
            <a:off x="4964112" y="4601770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6622255" y="3646301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O(1)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945312" y="4508550"/>
            <a:ext cx="19812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FF0000"/>
                </a:solidFill>
              </a:rPr>
              <a:t>O(size of queue) !!!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6812755" y="4527516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O(1)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892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15" grpId="0"/>
      <p:bldP spid="18" grpId="0" animBg="1"/>
      <p:bldP spid="19" grpId="0" animBg="1"/>
      <p:bldP spid="19" grpId="1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Doubly Linked List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2758054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Doubly 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Double Linked </a:t>
            </a:r>
            <a:r>
              <a:rPr lang="en-US" altLang="he-IL" sz="2200" u="sng" dirty="0"/>
              <a:t>List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- similar to linked list.</a:t>
            </a:r>
            <a:br>
              <a:rPr lang="en-US" altLang="he-IL" sz="2200" dirty="0" smtClean="0"/>
            </a:br>
            <a:r>
              <a:rPr lang="en-US" altLang="he-IL" sz="2200" dirty="0" smtClean="0"/>
              <a:t>Each </a:t>
            </a:r>
            <a:r>
              <a:rPr lang="en-US" altLang="he-IL" sz="2200" dirty="0"/>
              <a:t>element is linked to the </a:t>
            </a:r>
            <a:r>
              <a:rPr lang="en-US" altLang="he-IL" sz="2200" dirty="0" smtClean="0"/>
              <a:t>next element and to the previous element.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Can traverse the link forward and backward!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6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this!</a:t>
            </a: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1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2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44" idx="0"/>
          </p:cNvCxnSpPr>
          <p:nvPr/>
        </p:nvCxnSpPr>
        <p:spPr>
          <a:xfrm>
            <a:off x="5446587" y="4086847"/>
            <a:ext cx="1774273" cy="146115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3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  <a:endCxn id="44" idx="0"/>
          </p:cNvCxnSpPr>
          <p:nvPr/>
        </p:nvCxnSpPr>
        <p:spPr>
          <a:xfrm flipH="1">
            <a:off x="7220860" y="4558180"/>
            <a:ext cx="1945371" cy="98982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33" idx="2"/>
          </p:cNvCxnSpPr>
          <p:nvPr/>
        </p:nvCxnSpPr>
        <p:spPr>
          <a:xfrm flipH="1" flipV="1">
            <a:off x="5032262" y="4248471"/>
            <a:ext cx="1672794" cy="158109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5975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Doubly 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node{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data;	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node* 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b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000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1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2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44" idx="0"/>
          </p:cNvCxnSpPr>
          <p:nvPr/>
        </p:nvCxnSpPr>
        <p:spPr>
          <a:xfrm>
            <a:off x="5446587" y="4086847"/>
            <a:ext cx="1774273" cy="146115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3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  <a:endCxn id="44" idx="0"/>
          </p:cNvCxnSpPr>
          <p:nvPr/>
        </p:nvCxnSpPr>
        <p:spPr>
          <a:xfrm flipH="1">
            <a:off x="7220860" y="4558180"/>
            <a:ext cx="1945371" cy="98982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33" idx="2"/>
          </p:cNvCxnSpPr>
          <p:nvPr/>
        </p:nvCxnSpPr>
        <p:spPr>
          <a:xfrm flipH="1" flipV="1">
            <a:off x="5032262" y="4248471"/>
            <a:ext cx="1672794" cy="158109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1759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Doubly 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More </a:t>
            </a:r>
            <a:r>
              <a:rPr lang="en-US" sz="2200" dirty="0"/>
              <a:t>operations can we perform on </a:t>
            </a:r>
            <a:r>
              <a:rPr lang="en-US" sz="2200" dirty="0" err="1" smtClean="0"/>
              <a:t>LinkedList</a:t>
            </a:r>
            <a:r>
              <a:rPr lang="en-US" sz="2200" dirty="0"/>
              <a:t>:</a:t>
            </a:r>
            <a:endParaRPr lang="en-US" sz="22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from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from the tail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Insert </a:t>
            </a:r>
            <a:r>
              <a:rPr lang="en-US" sz="2200" dirty="0"/>
              <a:t>an element after a specific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</a:t>
            </a:r>
            <a:r>
              <a:rPr lang="en-US" sz="2200" dirty="0"/>
              <a:t>a given </a:t>
            </a:r>
            <a:r>
              <a:rPr lang="en-US" sz="2200" dirty="0" smtClean="0"/>
              <a:t>node</a:t>
            </a:r>
          </a:p>
        </p:txBody>
      </p:sp>
    </p:spTree>
    <p:extLst>
      <p:ext uri="{BB962C8B-B14F-4D97-AF65-F5344CB8AC3E}">
        <p14:creationId xmlns:p14="http://schemas.microsoft.com/office/powerpoint/2010/main" val="11505859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Comment on recursion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The runtime </a:t>
            </a:r>
            <a:r>
              <a:rPr lang="en-US" altLang="he-IL" sz="2200" dirty="0"/>
              <a:t>system uses stack ADT to </a:t>
            </a:r>
            <a:r>
              <a:rPr lang="en-US" altLang="he-IL" sz="2200" dirty="0" smtClean="0"/>
              <a:t>implement the call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The </a:t>
            </a:r>
            <a:r>
              <a:rPr lang="en-US" altLang="he-IL" sz="2200" dirty="0"/>
              <a:t>order in which the </a:t>
            </a:r>
            <a:r>
              <a:rPr lang="en-US" altLang="he-IL" sz="2200" dirty="0" smtClean="0"/>
              <a:t>functions </a:t>
            </a:r>
            <a:r>
              <a:rPr lang="en-US" altLang="he-IL" sz="2200" dirty="0"/>
              <a:t>are </a:t>
            </a:r>
            <a:r>
              <a:rPr lang="en-US" altLang="he-IL" sz="2200" dirty="0" smtClean="0"/>
              <a:t>called,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All the local variables of the function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In </a:t>
            </a:r>
            <a:r>
              <a:rPr lang="en-US" altLang="he-IL" sz="2200" dirty="0"/>
              <a:t>particular, any recursive </a:t>
            </a:r>
            <a:r>
              <a:rPr lang="en-US" altLang="he-IL" sz="2200" dirty="0" smtClean="0"/>
              <a:t>function </a:t>
            </a:r>
            <a:r>
              <a:rPr lang="en-US" altLang="he-IL" sz="2200" dirty="0"/>
              <a:t>can be </a:t>
            </a:r>
            <a:r>
              <a:rPr lang="en-US" altLang="he-IL" sz="2200" dirty="0" smtClean="0"/>
              <a:t>implemented</a:t>
            </a:r>
            <a:br>
              <a:rPr lang="en-US" altLang="he-IL" sz="2200" dirty="0" smtClean="0"/>
            </a:br>
            <a:r>
              <a:rPr lang="en-US" altLang="he-IL" sz="2200" i="1" u="sng" dirty="0" smtClean="0"/>
              <a:t>non-recursively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using stack.</a:t>
            </a:r>
          </a:p>
        </p:txBody>
      </p:sp>
    </p:spTree>
    <p:extLst>
      <p:ext uri="{BB962C8B-B14F-4D97-AF65-F5344CB8AC3E}">
        <p14:creationId xmlns:p14="http://schemas.microsoft.com/office/powerpoint/2010/main" val="692944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Comment on recursion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100" dirty="0" smtClean="0"/>
              <a:t>Any </a:t>
            </a:r>
            <a:r>
              <a:rPr lang="en-US" altLang="he-IL" sz="2100" dirty="0"/>
              <a:t>recursive </a:t>
            </a:r>
            <a:r>
              <a:rPr lang="en-US" altLang="he-IL" sz="2100" dirty="0" smtClean="0"/>
              <a:t>function can </a:t>
            </a:r>
            <a:r>
              <a:rPr lang="en-US" altLang="he-IL" sz="2100" dirty="0"/>
              <a:t>be </a:t>
            </a:r>
            <a:r>
              <a:rPr lang="en-US" altLang="he-IL" sz="2100" dirty="0" smtClean="0"/>
              <a:t>implemented </a:t>
            </a:r>
            <a:r>
              <a:rPr lang="en-US" altLang="he-IL" sz="2100" i="1" u="sng" dirty="0" smtClean="0"/>
              <a:t>non-recursively</a:t>
            </a:r>
            <a:r>
              <a:rPr lang="en-US" altLang="he-IL" sz="2100" dirty="0" smtClean="0"/>
              <a:t> </a:t>
            </a:r>
            <a:r>
              <a:rPr lang="en-US" altLang="he-IL" sz="2100" dirty="0"/>
              <a:t>using stack</a:t>
            </a:r>
            <a:r>
              <a:rPr lang="en-US" altLang="he-IL" sz="21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 marL="0" indent="0"/>
            <a:r>
              <a:rPr lang="en-US" altLang="he-IL" sz="2200" u="sng" dirty="0" smtClean="0"/>
              <a:t>Example:</a:t>
            </a:r>
          </a:p>
          <a:p>
            <a:pPr marL="0" indent="0"/>
            <a:r>
              <a:rPr lang="en-US" altLang="he-IL" sz="2200" dirty="0" smtClean="0"/>
              <a:t>Quick sort( A[0… N-1]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 smtClean="0"/>
              <a:t>pivot_ind</a:t>
            </a:r>
            <a:r>
              <a:rPr lang="en-US" altLang="en-US" sz="2200" dirty="0" smtClean="0"/>
              <a:t> = rearrange(A, N)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 smtClean="0"/>
              <a:t>Quick sort( A[0…pivot_ind-1]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 smtClean="0"/>
              <a:t>Quick sort( A[pivot_ind+1… N-1</a:t>
            </a:r>
            <a:r>
              <a:rPr lang="en-US" altLang="he-IL" sz="2200" dirty="0"/>
              <a:t>))</a:t>
            </a:r>
            <a:endParaRPr lang="en-US" altLang="en-US" sz="2200" dirty="0"/>
          </a:p>
          <a:p>
            <a:pPr marL="0" indent="0"/>
            <a:endParaRPr lang="en-US" altLang="he-IL" sz="2200" dirty="0" smtClean="0"/>
          </a:p>
          <a:p>
            <a:pPr marL="0" indent="0"/>
            <a:r>
              <a:rPr lang="en-US" altLang="he-IL" sz="2200" dirty="0" smtClean="0"/>
              <a:t>Implement this without using recursion.</a:t>
            </a:r>
          </a:p>
        </p:txBody>
      </p:sp>
    </p:spTree>
    <p:extLst>
      <p:ext uri="{BB962C8B-B14F-4D97-AF65-F5344CB8AC3E}">
        <p14:creationId xmlns:p14="http://schemas.microsoft.com/office/powerpoint/2010/main" val="30140039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 without using recursion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Quick sort( A[0… N-1] )  {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s will contain the indices of subarrays that we need to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sorted</a:t>
            </a:r>
            <a:b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create_stack</a:t>
            </a:r>
            <a:r>
              <a:rPr lang="en-US" alt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pairs of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indices;</a:t>
            </a:r>
            <a:endParaRPr lang="en-US" alt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(s, (0 , N-1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));</a:t>
            </a: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 (s is not empty)  {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( 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j ) = 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pivot_ind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rearrange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A[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…j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]);</a:t>
            </a:r>
            <a:endParaRPr lang="en-US" alt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if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pivot_ind-1)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(s,  (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pivot_ind-1)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if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(pivot_ind+1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j)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(s, (pivot_ind+1 , j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));</a:t>
            </a:r>
            <a:endParaRPr lang="en-US" alt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730727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Linked List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Linked </a:t>
            </a:r>
            <a:r>
              <a:rPr lang="en-US" altLang="he-IL" sz="2200" u="sng" dirty="0"/>
              <a:t>List</a:t>
            </a:r>
            <a:r>
              <a:rPr lang="en-US" altLang="he-IL" sz="2200" dirty="0"/>
              <a:t> is a collection of separate elements, where each element is linked to the one following it in the list.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Think of it as a chain of elements</a:t>
            </a:r>
            <a:r>
              <a:rPr lang="en-US" altLang="he-IL" sz="2200" dirty="0" smtClean="0"/>
              <a:t>.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370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a head. This is just </a:t>
            </a:r>
            <a:r>
              <a:rPr lang="en-US" altLang="he-IL" sz="2200" dirty="0" smtClean="0"/>
              <a:t>the pointer  </a:t>
            </a:r>
            <a:r>
              <a:rPr lang="en-US" altLang="he-IL" sz="2200" dirty="0"/>
              <a:t>to the first </a:t>
            </a:r>
            <a:r>
              <a:rPr lang="en-US" altLang="he-IL" sz="2200" dirty="0" smtClean="0"/>
              <a:t>element.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</a:t>
            </a:r>
            <a:r>
              <a:rPr lang="en-US" altLang="he-IL" sz="2200" dirty="0" smtClean="0"/>
              <a:t>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How would you implement this?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25460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0496" y="554926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>
            <a:off x="4950619" y="5775166"/>
            <a:ext cx="1455132" cy="2140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05751" y="5570673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085360" y="558212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2742548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0787" y="4069157"/>
            <a:ext cx="2144946" cy="148010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1" idx="3"/>
            <a:endCxn id="16" idx="1"/>
          </p:cNvCxnSpPr>
          <p:nvPr/>
        </p:nvCxnSpPr>
        <p:spPr>
          <a:xfrm>
            <a:off x="1321807" y="4035985"/>
            <a:ext cx="483933" cy="24130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645" y="376818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457401" y="3675641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Pointer to</a:t>
            </a:r>
            <a:br>
              <a:rPr lang="en-US" altLang="en-US" dirty="0" smtClean="0"/>
            </a:br>
            <a:r>
              <a:rPr lang="en-US" altLang="en-US" dirty="0" smtClean="0"/>
              <a:t>next element</a:t>
            </a:r>
            <a:endParaRPr lang="en-US" altLang="en-US" dirty="0"/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231568" y="6075286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End of list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560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data;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node *next;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x1; 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x1.data = 5;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NULL;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x2;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x2.data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&amp;x2;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744912" y="4313237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5              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735512" y="3094037"/>
            <a:ext cx="3058346" cy="144510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09368" y="4313237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6041258" y="6040661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7              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031858" y="5150325"/>
            <a:ext cx="2082801" cy="111623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9" idx="1"/>
          </p:cNvCxnSpPr>
          <p:nvPr/>
        </p:nvCxnSpPr>
        <p:spPr>
          <a:xfrm>
            <a:off x="4749172" y="4530407"/>
            <a:ext cx="1292086" cy="173615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0724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node* next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*tail;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209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5"/>
          <p:cNvGrpSpPr>
            <a:grpSpLocks/>
          </p:cNvGrpSpPr>
          <p:nvPr/>
        </p:nvGrpSpPr>
        <p:grpSpPr bwMode="auto">
          <a:xfrm>
            <a:off x="6590857" y="5636081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38" name="Rectangle 3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Connector 38"/>
            <p:cNvCxnSpPr>
              <a:stCxn id="3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</a:t>
            </a:r>
            <a:r>
              <a:rPr lang="en-US" altLang="he-IL" sz="2200" dirty="0" smtClean="0"/>
              <a:t>pointer to the head, and pointer to the tail.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</a:t>
            </a:r>
            <a:r>
              <a:rPr lang="en-US" altLang="he-IL" sz="2200" dirty="0" smtClean="0"/>
              <a:t>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 marL="0" indent="0"/>
            <a:endParaRPr lang="en-US" altLang="he-IL" sz="2200" dirty="0"/>
          </a:p>
        </p:txBody>
      </p:sp>
      <p:cxnSp>
        <p:nvCxnSpPr>
          <p:cNvPr id="10" name="Straight Arrow Connector 9"/>
          <p:cNvCxnSpPr>
            <a:endCxn id="12" idx="1"/>
          </p:cNvCxnSpPr>
          <p:nvPr/>
        </p:nvCxnSpPr>
        <p:spPr>
          <a:xfrm>
            <a:off x="5161930" y="5803162"/>
            <a:ext cx="1455132" cy="2140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271147" y="564481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194223" y="4289882"/>
            <a:ext cx="2742548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762098" y="4097153"/>
            <a:ext cx="2144946" cy="148010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29" idx="1"/>
          </p:cNvCxnSpPr>
          <p:nvPr/>
        </p:nvCxnSpPr>
        <p:spPr>
          <a:xfrm>
            <a:off x="1533118" y="4070621"/>
            <a:ext cx="449598" cy="26116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640956" y="379617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668712" y="3703637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Pointer to</a:t>
            </a:r>
            <a:br>
              <a:rPr lang="en-US" altLang="en-US" dirty="0" smtClean="0"/>
            </a:br>
            <a:r>
              <a:rPr lang="en-US" altLang="en-US" dirty="0" smtClean="0"/>
              <a:t>next element</a:t>
            </a:r>
            <a:endParaRPr lang="en-US" altLang="en-US" dirty="0"/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442879" y="6103282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End of list</a:t>
            </a:r>
            <a:endParaRPr lang="en-US" altLang="en-US" dirty="0"/>
          </a:p>
        </p:txBody>
      </p:sp>
      <p:cxnSp>
        <p:nvCxnSpPr>
          <p:cNvPr id="27" name="Straight Arrow Connector 26"/>
          <p:cNvCxnSpPr>
            <a:stCxn id="28" idx="2"/>
            <a:endCxn id="12" idx="0"/>
          </p:cNvCxnSpPr>
          <p:nvPr/>
        </p:nvCxnSpPr>
        <p:spPr>
          <a:xfrm flipH="1">
            <a:off x="7296671" y="5051393"/>
            <a:ext cx="1711637" cy="54727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8562227" y="4515783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1982716" y="41058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910567" y="4044342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32" name="Rectangle 3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Connector 32"/>
            <p:cNvCxnSpPr>
              <a:stCxn id="32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5"/>
          <p:cNvGrpSpPr>
            <a:grpSpLocks/>
          </p:cNvGrpSpPr>
          <p:nvPr/>
        </p:nvGrpSpPr>
        <p:grpSpPr bwMode="auto">
          <a:xfrm>
            <a:off x="3885206" y="5544090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35" name="Rectangle 3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Straight Connector 35"/>
            <p:cNvCxnSpPr>
              <a:stCxn id="35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09983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*tail;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list);</a:t>
            </a: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LL_size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054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2618</TotalTime>
  <Words>778</Words>
  <Application>Microsoft Office PowerPoint</Application>
  <PresentationFormat>Custom</PresentationFormat>
  <Paragraphs>239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Linked List</vt:lpstr>
      <vt:lpstr>Linked List</vt:lpstr>
      <vt:lpstr>Linked List - implementation</vt:lpstr>
      <vt:lpstr>Linked List - implementation</vt:lpstr>
      <vt:lpstr>Linked List</vt:lpstr>
      <vt:lpstr>Linked List - implementation</vt:lpstr>
      <vt:lpstr>Linked List – add to head</vt:lpstr>
      <vt:lpstr>Linked List – add to tail</vt:lpstr>
      <vt:lpstr>Linked List – remove from head</vt:lpstr>
      <vt:lpstr>Linked List</vt:lpstr>
      <vt:lpstr>PowerPoint Presentation</vt:lpstr>
      <vt:lpstr>Example: Stack</vt:lpstr>
      <vt:lpstr>Implementing Stack</vt:lpstr>
      <vt:lpstr>Implementing Stack</vt:lpstr>
      <vt:lpstr>PowerPoint Presentation</vt:lpstr>
      <vt:lpstr>Queue</vt:lpstr>
      <vt:lpstr>Implementing Queue</vt:lpstr>
      <vt:lpstr>Implementing Queue</vt:lpstr>
      <vt:lpstr>PowerPoint Presentation</vt:lpstr>
      <vt:lpstr>Doubly Linked List</vt:lpstr>
      <vt:lpstr>Doubly Linked List</vt:lpstr>
      <vt:lpstr>Doubly Linked List</vt:lpstr>
      <vt:lpstr>Comment on recursion</vt:lpstr>
      <vt:lpstr>Comment on recursion</vt:lpstr>
      <vt:lpstr>Quick sort without using recursion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805</cp:revision>
  <cp:lastPrinted>1601-01-01T00:00:00Z</cp:lastPrinted>
  <dcterms:created xsi:type="dcterms:W3CDTF">2017-07-19T19:15:02Z</dcterms:created>
  <dcterms:modified xsi:type="dcterms:W3CDTF">2018-11-26T22:51:50Z</dcterms:modified>
</cp:coreProperties>
</file>