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5" r:id="rId4"/>
    <p:sldId id="336" r:id="rId5"/>
    <p:sldId id="337" r:id="rId6"/>
    <p:sldId id="338" r:id="rId7"/>
    <p:sldId id="266" r:id="rId8"/>
    <p:sldId id="276" r:id="rId9"/>
    <p:sldId id="279" r:id="rId10"/>
    <p:sldId id="344" r:id="rId11"/>
    <p:sldId id="280" r:id="rId12"/>
    <p:sldId id="281" r:id="rId13"/>
    <p:sldId id="339" r:id="rId14"/>
    <p:sldId id="284" r:id="rId15"/>
    <p:sldId id="291" r:id="rId16"/>
    <p:sldId id="294" r:id="rId17"/>
    <p:sldId id="295" r:id="rId18"/>
    <p:sldId id="296" r:id="rId19"/>
    <p:sldId id="303" r:id="rId20"/>
    <p:sldId id="305" r:id="rId21"/>
    <p:sldId id="314" r:id="rId22"/>
    <p:sldId id="325" r:id="rId23"/>
    <p:sldId id="335" r:id="rId24"/>
    <p:sldId id="332" r:id="rId25"/>
    <p:sldId id="334" r:id="rId2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19/cmpt1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fall18/cmpt125/lecture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4, 2019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</a:p>
          <a:p>
            <a:pPr lvl="0"/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(and some C++).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between C and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</a:t>
            </a:r>
            <a:r>
              <a:rPr lang="de-DE" dirty="0"/>
              <a:t>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instruction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++: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them.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("The sum of %d and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 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220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x, y, x+y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int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-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 bytes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is represented by a number (can be accessed using pointers and references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be store in a variable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0x9a58af3c4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     	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value at the address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0x73b8df7a3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endParaRPr lang="de-DE" sz="2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(link from google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sites)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Tuesdays 2:30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3:30 (tentative)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piazza.com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have received an invitation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pass large objects to a function with a single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Optimization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- avoids duplicating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Mohammad Jahanara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Bahar Salamatian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cmpt-125-help@sfu.ca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hours: TBA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4-5 programming assignments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every ~2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1-2 pen and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paper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assignments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Quizzes: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almost) every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Tuesday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2-3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5-10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minutes in the beginning of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Midterm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October 28, 2019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2:30PM -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4:00PM,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(during the Monday class)</a:t>
            </a: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Saturday,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Dec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7, 2019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ishinkar/teaching/fall19/cmpt125/info.html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Quizzes</a:t>
            </a:r>
          </a:p>
          <a:p>
            <a:pPr lvl="0"/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notes/exams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last year can be found at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ishinkar/teaching/</a:t>
            </a:r>
            <a:r>
              <a:rPr lang="en-U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fall18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/cmpt125/lectures.html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50%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- 25%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Participation, quizzes - 5%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types (integer, float, char,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Conditionals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Loops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(for,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passing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[develop-&gt;test-&gt;debug] cycle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Co-requisites – CMPT 127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Courses are 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Theory informs practice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Practice informs theory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write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class: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will code using repl.it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1621</TotalTime>
  <Words>665</Words>
  <Application>Microsoft Office PowerPoint</Application>
  <PresentationFormat>Custom</PresentationFormat>
  <Paragraphs>195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Grading</vt:lpstr>
      <vt:lpstr>Prerequisites – CMPT 120</vt:lpstr>
      <vt:lpstr>Co-requisites – CMPT 127</vt:lpstr>
      <vt:lpstr>Coding</vt:lpstr>
      <vt:lpstr>PowerPoint Presentation</vt:lpstr>
      <vt:lpstr>Computer science review</vt:lpstr>
      <vt:lpstr>Today</vt:lpstr>
      <vt:lpstr>Compilation process</vt:lpstr>
      <vt:lpstr>Compilation process</vt:lpstr>
      <vt:lpstr>Declaring Variables</vt:lpstr>
      <vt:lpstr>Strong Typing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303</cp:revision>
  <dcterms:created xsi:type="dcterms:W3CDTF">2017-07-19T12:15:02Z</dcterms:created>
  <dcterms:modified xsi:type="dcterms:W3CDTF">2019-09-07T04:57:29Z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