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256" r:id="rId3"/>
    <p:sldId id="420" r:id="rId4"/>
    <p:sldId id="421" r:id="rId5"/>
    <p:sldId id="422" r:id="rId6"/>
    <p:sldId id="423" r:id="rId7"/>
    <p:sldId id="429" r:id="rId8"/>
    <p:sldId id="430" r:id="rId9"/>
    <p:sldId id="424" r:id="rId10"/>
    <p:sldId id="431" r:id="rId11"/>
    <p:sldId id="432" r:id="rId12"/>
    <p:sldId id="425" r:id="rId13"/>
    <p:sldId id="433" r:id="rId14"/>
    <p:sldId id="426" r:id="rId15"/>
    <p:sldId id="434" r:id="rId16"/>
    <p:sldId id="435" r:id="rId17"/>
    <p:sldId id="436" r:id="rId18"/>
    <p:sldId id="408" r:id="rId19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94660"/>
  </p:normalViewPr>
  <p:slideViewPr>
    <p:cSldViewPr snapToGrid="0">
      <p:cViewPr varScale="1">
        <p:scale>
          <a:sx n="99" d="100"/>
          <a:sy n="99" d="100"/>
        </p:scale>
        <p:origin x="88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59724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5191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9069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819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73178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3643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6384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56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2554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822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275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4752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7947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4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3728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18, 2019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macros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are simply textual substitutions.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Preprocessor replaces the occurrences of the macros before compiling the code.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MY_FRAC 70/14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SQR(a) a*a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float x = MY_FRAC;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replaced by </a:t>
            </a:r>
            <a:r>
              <a:rPr lang="en-CA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float x = 70/14;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SQR(5);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replaced by </a:t>
            </a:r>
            <a:r>
              <a:rPr lang="en-CA" sz="2200" u="sng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5*5;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SQR((5+2));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replaced by </a:t>
            </a:r>
            <a:r>
              <a:rPr lang="en-CA" sz="2200" u="sng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(5+2)*(5+2);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= SQR(5+2);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replaced by </a:t>
            </a:r>
            <a:r>
              <a:rPr lang="en-CA" sz="2200" u="sng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en-CA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5+2*5+2;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</p:txBody>
      </p:sp>
    </p:spTree>
    <p:extLst>
      <p:ext uri="{BB962C8B-B14F-4D97-AF65-F5344CB8AC3E}">
        <p14:creationId xmlns:p14="http://schemas.microsoft.com/office/powerpoint/2010/main" val="46847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Type casting in C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1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Type casting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C allows conversions between different types of variable.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Done when one data type can be changed to a different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float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short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long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can also type cast the result to make it of a particular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to be careful. Information may be lost!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float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char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rgbClr val="0F0FCF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5115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8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Memory allocation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 gets from the input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a positive number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N integer numbers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Prints the numbers in the reverse order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don’t know the size of the </a:t>
            </a:r>
            <a:r>
              <a:rPr lang="en-CA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array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in advance.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en-CA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memory allocation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array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2076" y="6527518"/>
            <a:ext cx="665015" cy="51006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5008880" y="6532880"/>
            <a:ext cx="161359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370867" y="5829746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Casting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094650" y="5360331"/>
            <a:ext cx="1362320" cy="76937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Allocating</a:t>
            </a:r>
            <a:r>
              <a:rPr lang="en-US" sz="2400" dirty="0">
                <a:solidFill>
                  <a:srgbClr val="002060"/>
                </a:solidFill>
              </a:rPr>
              <a:t/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N </a:t>
            </a:r>
            <a:r>
              <a:rPr lang="en-US" sz="2400" dirty="0" err="1" smtClean="0">
                <a:solidFill>
                  <a:srgbClr val="002060"/>
                </a:solidFill>
              </a:rPr>
              <a:t>ints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6622473" y="6129701"/>
            <a:ext cx="2153337" cy="65552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3"/>
            <a:endCxn id="4" idx="1"/>
          </p:cNvCxnSpPr>
          <p:nvPr/>
        </p:nvCxnSpPr>
        <p:spPr>
          <a:xfrm>
            <a:off x="1733187" y="6129701"/>
            <a:ext cx="1688889" cy="65284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56567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Memory allocation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include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stdlib.h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return type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</a:t>
            </a:r>
            <a:endParaRPr lang="en-CA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allocation fails.</a:t>
            </a:r>
          </a:p>
          <a:p>
            <a:pPr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we are done, </a:t>
            </a:r>
            <a:r>
              <a:rPr lang="en-CA" sz="2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release the memory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free()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92400" y="4553590"/>
            <a:ext cx="817907" cy="43436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4280093" y="4021190"/>
            <a:ext cx="94303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708211" y="4553590"/>
            <a:ext cx="2955854" cy="75110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CA" sz="2400" dirty="0"/>
              <a:t>NULL pointer </a:t>
            </a:r>
            <a:r>
              <a:rPr lang="en-CA" sz="2400" dirty="0" smtClean="0"/>
              <a:t>does</a:t>
            </a:r>
            <a:br>
              <a:rPr lang="en-CA" sz="2400" dirty="0" smtClean="0"/>
            </a:br>
            <a:r>
              <a:rPr lang="en-CA" sz="2400" dirty="0" smtClean="0"/>
              <a:t>not </a:t>
            </a:r>
            <a:r>
              <a:rPr lang="en-CA" sz="2400" dirty="0"/>
              <a:t>point to an address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335519" y="2661920"/>
            <a:ext cx="2589314" cy="78880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Pointer without type.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R</a:t>
            </a:r>
            <a:r>
              <a:rPr lang="en-US" sz="2400" dirty="0" smtClean="0">
                <a:solidFill>
                  <a:srgbClr val="002060"/>
                </a:solidFill>
              </a:rPr>
              <a:t>equires casting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5223126" y="3450721"/>
            <a:ext cx="3407050" cy="82281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1"/>
            <a:endCxn id="4" idx="3"/>
          </p:cNvCxnSpPr>
          <p:nvPr/>
        </p:nvCxnSpPr>
        <p:spPr>
          <a:xfrm flipH="1" flipV="1">
            <a:off x="3510307" y="4770770"/>
            <a:ext cx="3197904" cy="1583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71084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Memory allocation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Another example:</a:t>
            </a:r>
            <a:b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 gets a parameter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and returns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array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of length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array[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] = </a:t>
            </a:r>
            <a:r>
              <a:rPr lang="en-CA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difference: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foo() {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arr1[15];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arr2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 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CA" sz="22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arr1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local variable!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arr2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returned, and used outside of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scope of variables later today…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77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A bit more on syntax:</a:t>
            </a:r>
            <a:b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91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All command in C return a value. (Exception: void functions)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&lt; 5); // prints 1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== 5); // prints 0</a:t>
            </a:r>
          </a:p>
          <a:p>
            <a:pPr lvl="0"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if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if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</a:t>
            </a:r>
          </a:p>
          <a:p>
            <a:pPr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while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endParaRPr lang="de-DE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93520" y="385017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if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2428240" y="4231170"/>
            <a:ext cx="3165280" cy="14779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593520" y="591265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while </a:t>
            </a:r>
            <a:r>
              <a:rPr lang="en-US" sz="2400" dirty="0">
                <a:solidFill>
                  <a:srgbClr val="002060"/>
                </a:solidFill>
              </a:rPr>
              <a:t>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2743200" y="6293650"/>
            <a:ext cx="2850320" cy="16811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99131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Multiple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de-DE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(cond1 &amp;&amp;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</a:t>
            </a:r>
          </a:p>
          <a:p>
            <a:pPr>
              <a:buSzPct val="45000"/>
            </a:pPr>
            <a:endParaRPr lang="de-D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OR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while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(cond1 ||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</a:t>
            </a:r>
          </a:p>
          <a:p>
            <a:pPr>
              <a:buSzPct val="45000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Recall the example: while (i &lt; len &amp;&amp; !found</a:t>
            </a:r>
            <a:r>
              <a:rPr lang="de-DE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10480" y="1432750"/>
            <a:ext cx="4724400" cy="168637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&amp;&amp; - and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satisfied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3708400" y="2275935"/>
            <a:ext cx="1402080" cy="2282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4797425" y="3706060"/>
            <a:ext cx="5283200" cy="1742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|| - or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</a:t>
            </a:r>
            <a:r>
              <a:rPr lang="en-US" sz="2400" dirty="0">
                <a:solidFill>
                  <a:srgbClr val="FF0000"/>
                </a:solidFill>
              </a:rPr>
              <a:t>not</a:t>
            </a:r>
            <a:r>
              <a:rPr lang="en-US" sz="2400" dirty="0">
                <a:solidFill>
                  <a:srgbClr val="002060"/>
                </a:solidFill>
              </a:rPr>
              <a:t> satisfied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3241040" y="4577515"/>
            <a:ext cx="1556385" cy="40088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79045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Global variables</a:t>
            </a:r>
            <a:b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b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Static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Global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seen only variables defined inside functions.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scope of the variables is limited only to the function.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is visible everywhere.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global variable to zero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0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counter++;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1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local </a:t>
            </a:r>
            <a: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</a:t>
            </a:r>
            <a:r>
              <a:rPr lang="en-CA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don’t ever do it!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(“local counter %d\n", counter);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0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0</a:t>
            </a:r>
            <a:r>
              <a:rPr lang="en-CA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CA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43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Static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also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</a:t>
            </a: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will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its value in different calls</a:t>
            </a: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function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void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static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 = 0; // initialized only once!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do something...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("count = %d\n", count);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  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main(void)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</a:t>
            </a:r>
            <a: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“count = 1”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“count = 2</a:t>
            </a:r>
            <a: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“count = 3</a:t>
            </a:r>
            <a:r>
              <a:rPr lang="en-CA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64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Macros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66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creates a constant that can be use globally. 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Macros are not variables. Cannot be changed by the program.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COURSE_NAME "CMPT125"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PI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("%f\n", PI);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3.1415925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COURSE_NAME);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CMPT125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("PI\n");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PI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01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1756</TotalTime>
  <Words>205</Words>
  <Application>Microsoft Office PowerPoint</Application>
  <PresentationFormat>Custom</PresentationFormat>
  <Paragraphs>81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 Unicode MS</vt:lpstr>
      <vt:lpstr>Albany</vt:lpstr>
      <vt:lpstr>Arial</vt:lpstr>
      <vt:lpstr>Calibri</vt:lpstr>
      <vt:lpstr>Tahoma</vt:lpstr>
      <vt:lpstr>Times New Roman</vt:lpstr>
      <vt:lpstr>water</vt:lpstr>
      <vt:lpstr>lyt blackandwhite</vt:lpstr>
      <vt:lpstr>PowerPoint Presentation</vt:lpstr>
      <vt:lpstr>PowerPoint Presentation</vt:lpstr>
      <vt:lpstr>Return values and conditions</vt:lpstr>
      <vt:lpstr>Multiple conditions</vt:lpstr>
      <vt:lpstr>PowerPoint Presentation</vt:lpstr>
      <vt:lpstr>Global variables</vt:lpstr>
      <vt:lpstr>Static variables</vt:lpstr>
      <vt:lpstr>PowerPoint Presentation</vt:lpstr>
      <vt:lpstr>Using macros: #define</vt:lpstr>
      <vt:lpstr>Using macros: #define</vt:lpstr>
      <vt:lpstr>PowerPoint Presentation</vt:lpstr>
      <vt:lpstr>Type casting</vt:lpstr>
      <vt:lpstr>PowerPoint Presentation</vt:lpstr>
      <vt:lpstr>Memory allocation</vt:lpstr>
      <vt:lpstr>Memory allocation</vt:lpstr>
      <vt:lpstr>Memory allocation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561</cp:revision>
  <dcterms:created xsi:type="dcterms:W3CDTF">2017-07-19T12:15:02Z</dcterms:created>
  <dcterms:modified xsi:type="dcterms:W3CDTF">2019-09-18T23:00:47Z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