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6"/>
  </p:notesMasterIdLst>
  <p:sldIdLst>
    <p:sldId id="256" r:id="rId3"/>
    <p:sldId id="394" r:id="rId4"/>
    <p:sldId id="393" r:id="rId5"/>
    <p:sldId id="334" r:id="rId6"/>
    <p:sldId id="338" r:id="rId7"/>
    <p:sldId id="339" r:id="rId8"/>
    <p:sldId id="352" r:id="rId9"/>
    <p:sldId id="353" r:id="rId10"/>
    <p:sldId id="350" r:id="rId11"/>
    <p:sldId id="354" r:id="rId12"/>
    <p:sldId id="355" r:id="rId13"/>
    <p:sldId id="356" r:id="rId14"/>
    <p:sldId id="357" r:id="rId15"/>
    <p:sldId id="367" r:id="rId16"/>
    <p:sldId id="362" r:id="rId17"/>
    <p:sldId id="363" r:id="rId18"/>
    <p:sldId id="365" r:id="rId19"/>
    <p:sldId id="366" r:id="rId20"/>
    <p:sldId id="368" r:id="rId21"/>
    <p:sldId id="369" r:id="rId22"/>
    <p:sldId id="370" r:id="rId23"/>
    <p:sldId id="372" r:id="rId24"/>
    <p:sldId id="373" r:id="rId25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75" d="100"/>
          <a:sy n="75" d="100"/>
        </p:scale>
        <p:origin x="778" y="6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68896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50808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89879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78206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35786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1588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3520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85368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91571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2464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31362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99038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87220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46449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6983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2223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927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11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944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89342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8137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846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smtClean="0">
                <a:solidFill>
                  <a:srgbClr val="000080"/>
                </a:solidFill>
              </a:rPr>
              <a:t>October 16, </a:t>
            </a:r>
            <a:r>
              <a:rPr lang="de-DE" altLang="en-US" sz="3600" b="1" dirty="0" smtClean="0">
                <a:solidFill>
                  <a:srgbClr val="000080"/>
                </a:solidFill>
              </a:rPr>
              <a:t>2019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 – a better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Use array: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Create Queue: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Create an array + 2 pointers:</a:t>
            </a:r>
            <a:br>
              <a:rPr lang="en-US" altLang="he-IL" sz="2200" dirty="0" smtClean="0"/>
            </a:br>
            <a:r>
              <a:rPr lang="en-US" altLang="he-IL" sz="2200" dirty="0" smtClean="0"/>
              <a:t>	one to the head, and one to the tail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/>
              <a:t>Enqueue</a:t>
            </a:r>
            <a:endParaRPr lang="en-US" altLang="he-IL" sz="22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Add </a:t>
            </a:r>
            <a:r>
              <a:rPr lang="en-US" altLang="he-IL" sz="2200" dirty="0"/>
              <a:t>the element in the </a:t>
            </a:r>
            <a:r>
              <a:rPr lang="en-US" altLang="he-IL" sz="2200" dirty="0" smtClean="0"/>
              <a:t>tail, update the tail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/>
              <a:t>Dequeue</a:t>
            </a:r>
            <a:endParaRPr lang="en-US" altLang="he-IL" sz="22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Remove </a:t>
            </a:r>
            <a:r>
              <a:rPr lang="en-US" altLang="he-IL" sz="2200" dirty="0"/>
              <a:t>the element from </a:t>
            </a:r>
            <a:r>
              <a:rPr lang="en-US" altLang="he-IL" sz="2200" dirty="0" smtClean="0"/>
              <a:t>the head, update the head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defRPr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29998"/>
              </p:ext>
            </p:extLst>
          </p:nvPr>
        </p:nvGraphicFramePr>
        <p:xfrm>
          <a:off x="5421312" y="2179637"/>
          <a:ext cx="32840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335">
                  <a:extLst>
                    <a:ext uri="{9D8B030D-6E8A-4147-A177-3AD203B41FA5}">
                      <a16:colId xmlns:a16="http://schemas.microsoft.com/office/drawing/2014/main" val="2004960366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47696647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333822315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4104323508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639112459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168475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452792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>
            <a:stCxn id="9" idx="0"/>
          </p:cNvCxnSpPr>
          <p:nvPr/>
        </p:nvCxnSpPr>
        <p:spPr bwMode="auto">
          <a:xfrm flipH="1" flipV="1">
            <a:off x="7935910" y="2550477"/>
            <a:ext cx="939803" cy="62659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8570913" y="3177069"/>
            <a:ext cx="609600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Tail</a:t>
            </a:r>
            <a:endParaRPr lang="en-US" altLang="en-US" dirty="0"/>
          </a:p>
        </p:txBody>
      </p:sp>
      <p:cxnSp>
        <p:nvCxnSpPr>
          <p:cNvPr id="8" name="Straight Arrow Connector 7"/>
          <p:cNvCxnSpPr>
            <a:stCxn id="10" idx="2"/>
          </p:cNvCxnSpPr>
          <p:nvPr/>
        </p:nvCxnSpPr>
        <p:spPr bwMode="auto">
          <a:xfrm>
            <a:off x="5056451" y="1927414"/>
            <a:ext cx="1203061" cy="25222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691590" y="1522907"/>
            <a:ext cx="729722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803527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 – a better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Init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	     </a:t>
            </a: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    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[_, _, _,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 smtClean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solidFill>
                <a:srgbClr val="0000CC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(1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  [1, _, _,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tail=1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(2)  [1,2, _, _, _, _, _, _] 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tail=2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  [1, 2, _,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head=1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tail=2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103452" y="2280444"/>
            <a:ext cx="355600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2472336" y="2254250"/>
            <a:ext cx="196850" cy="452438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992312" y="3179762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613024" y="3125820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935310" y="4081603"/>
            <a:ext cx="355600" cy="40163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094459" y="5020539"/>
            <a:ext cx="355600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846143" y="4081603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2748512" y="5020539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680122" y="5220564"/>
            <a:ext cx="1255188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Returns 1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3741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 – a better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dirty="0"/>
              <a:t>Q1: What if </a:t>
            </a:r>
            <a:r>
              <a:rPr lang="en-US" altLang="he-IL" sz="2200" dirty="0" smtClean="0"/>
              <a:t>the tail </a:t>
            </a:r>
            <a:r>
              <a:rPr lang="en-US" altLang="he-IL" sz="2200" dirty="0"/>
              <a:t>reaches the end of the array?</a:t>
            </a:r>
          </a:p>
          <a:p>
            <a:r>
              <a:rPr lang="en-US" altLang="he-IL" sz="2200" dirty="0" smtClean="0"/>
              <a:t>Should we increase capacity?</a:t>
            </a:r>
            <a:endParaRPr lang="en-US" altLang="he-IL" sz="2200" dirty="0"/>
          </a:p>
          <a:p>
            <a:endParaRPr lang="en-US" altLang="he-IL" sz="2200" dirty="0" smtClean="0"/>
          </a:p>
          <a:p>
            <a:r>
              <a:rPr lang="en-US" altLang="he-IL" sz="2200" dirty="0" smtClean="0"/>
              <a:t>Q2</a:t>
            </a:r>
            <a:r>
              <a:rPr lang="en-US" altLang="he-IL" sz="2200" dirty="0"/>
              <a:t>: </a:t>
            </a:r>
            <a:r>
              <a:rPr lang="en-US" altLang="he-IL" sz="2200" dirty="0" smtClean="0"/>
              <a:t>What </a:t>
            </a:r>
            <a:r>
              <a:rPr lang="en-US" altLang="he-IL" sz="2200" dirty="0"/>
              <a:t>if part of the array </a:t>
            </a:r>
            <a:r>
              <a:rPr lang="en-US" altLang="he-IL" sz="2200" i="1" dirty="0"/>
              <a:t>is not used </a:t>
            </a:r>
            <a:r>
              <a:rPr lang="en-US" altLang="he-IL" sz="2200" dirty="0"/>
              <a:t>because the head moved too?</a:t>
            </a:r>
          </a:p>
          <a:p>
            <a:r>
              <a:rPr lang="en-US" altLang="he-IL" sz="2200" dirty="0"/>
              <a:t>A: Move the indices cyclically</a:t>
            </a:r>
          </a:p>
          <a:p>
            <a:endParaRPr lang="en-US" altLang="he-IL" sz="2200" dirty="0"/>
          </a:p>
          <a:p>
            <a:r>
              <a:rPr lang="en-US" altLang="he-IL" sz="2200" dirty="0"/>
              <a:t>Q3: What happens when tail = head-1?</a:t>
            </a:r>
          </a:p>
          <a:p>
            <a:r>
              <a:rPr lang="en-US" altLang="he-IL" sz="2200" dirty="0"/>
              <a:t>A: We should increase capacity.</a:t>
            </a:r>
          </a:p>
          <a:p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6022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 – a better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Example:      [_, _, _, _,  _, 6, 7,_]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tail=7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(8)  [_, _, _, _, _, 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(9)  [9, _, _, _, _,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tail=1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(13)  [9,10, 11,12, 13,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tail=5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(14) ---- Increase capacity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665537" y="2255837"/>
            <a:ext cx="177800" cy="45402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 flipV="1">
            <a:off x="4354512" y="2255837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659270" y="3171826"/>
            <a:ext cx="177800" cy="427037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659270" y="4078288"/>
            <a:ext cx="130175" cy="37623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2297112" y="3171826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592094" y="4078288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049712" y="5456237"/>
            <a:ext cx="219075" cy="4032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4268787" y="5430836"/>
            <a:ext cx="195262" cy="45402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73536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Implement Queue using each </a:t>
            </a:r>
            <a:r>
              <a:rPr lang="en-US" altLang="he-IL" sz="220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of the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two ideas.</a:t>
            </a:r>
          </a:p>
        </p:txBody>
      </p:sp>
    </p:spTree>
    <p:extLst>
      <p:ext uri="{BB962C8B-B14F-4D97-AF65-F5344CB8AC3E}">
        <p14:creationId xmlns:p14="http://schemas.microsoft.com/office/powerpoint/2010/main" val="41737232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Linked List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863769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/>
              <a:t>Linked </a:t>
            </a:r>
            <a:r>
              <a:rPr lang="en-US" altLang="he-IL" sz="2200" u="sng" dirty="0"/>
              <a:t>List</a:t>
            </a:r>
            <a:r>
              <a:rPr lang="en-US" altLang="he-IL" sz="2200" dirty="0"/>
              <a:t> is a collection of separate elements, where each element is linked to the one following it in the list.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Think of it as a chain of elements</a:t>
            </a:r>
            <a:r>
              <a:rPr lang="en-US" altLang="he-IL" sz="2200" dirty="0" smtClean="0"/>
              <a:t>.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871595" y="5783899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964112" y="5992336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424295" y="576643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4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7103904" y="578389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551886" y="4277285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03707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list has a head. This is just </a:t>
            </a:r>
            <a:r>
              <a:rPr lang="en-US" altLang="he-IL" sz="2200" dirty="0" smtClean="0"/>
              <a:t>the pointer </a:t>
            </a:r>
            <a:r>
              <a:rPr lang="en-US" altLang="he-IL" sz="2200" dirty="0"/>
              <a:t>to the first </a:t>
            </a:r>
            <a:r>
              <a:rPr lang="en-US" altLang="he-IL" sz="2200" dirty="0" smtClean="0"/>
              <a:t>element.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Each element is linked to the following one.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last element points to </a:t>
            </a:r>
            <a:r>
              <a:rPr lang="en-US" altLang="he-IL" sz="2200" dirty="0" smtClean="0"/>
              <a:t>NULL.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How would you implement this?</a:t>
            </a: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429645" y="376818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3118014" y="3410523"/>
            <a:ext cx="177367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Pointer to</a:t>
            </a:r>
            <a:br>
              <a:rPr lang="en-US" altLang="en-US" dirty="0" smtClean="0"/>
            </a:br>
            <a:r>
              <a:rPr lang="en-US" altLang="en-US" dirty="0" smtClean="0"/>
              <a:t>next element</a:t>
            </a:r>
            <a:endParaRPr lang="en-US" altLang="en-US" dirty="0"/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7454018" y="6294437"/>
            <a:ext cx="1352034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End of list</a:t>
            </a:r>
            <a:endParaRPr lang="en-US" altLang="en-US" dirty="0"/>
          </a:p>
        </p:txBody>
      </p:sp>
      <p:grpSp>
        <p:nvGrpSpPr>
          <p:cNvPr id="42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43" name="Rectangle 42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44" name="Straight Connector 43"/>
            <p:cNvCxnSpPr>
              <a:stCxn id="43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10"/>
          <p:cNvGrpSpPr>
            <a:grpSpLocks/>
          </p:cNvGrpSpPr>
          <p:nvPr/>
        </p:nvGrpSpPr>
        <p:grpSpPr bwMode="auto">
          <a:xfrm>
            <a:off x="3871595" y="5783899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46" name="Rectangle 4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47" name="Straight Connector 46"/>
            <p:cNvCxnSpPr>
              <a:stCxn id="4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Straight Arrow Connector 47"/>
          <p:cNvCxnSpPr>
            <a:endCxn id="50" idx="1"/>
          </p:cNvCxnSpPr>
          <p:nvPr/>
        </p:nvCxnSpPr>
        <p:spPr>
          <a:xfrm flipV="1">
            <a:off x="4964112" y="5992336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17"/>
          <p:cNvGrpSpPr>
            <a:grpSpLocks/>
          </p:cNvGrpSpPr>
          <p:nvPr/>
        </p:nvGrpSpPr>
        <p:grpSpPr bwMode="auto">
          <a:xfrm>
            <a:off x="6424295" y="576643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0" name="Rectangle 49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4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51" name="Straight Connector 50"/>
            <p:cNvCxnSpPr>
              <a:stCxn id="50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Connector 51"/>
          <p:cNvCxnSpPr>
            <a:endCxn id="50" idx="2"/>
          </p:cNvCxnSpPr>
          <p:nvPr/>
        </p:nvCxnSpPr>
        <p:spPr>
          <a:xfrm flipH="1">
            <a:off x="7103904" y="578389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4" name="Rectangle 5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55" name="Straight Connector 54"/>
            <p:cNvCxnSpPr>
              <a:stCxn id="54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Straight Arrow Connector 55"/>
          <p:cNvCxnSpPr>
            <a:endCxn id="43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46" idx="0"/>
          </p:cNvCxnSpPr>
          <p:nvPr/>
        </p:nvCxnSpPr>
        <p:spPr>
          <a:xfrm flipH="1">
            <a:off x="4551886" y="4277285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endCxn id="54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5603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 -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data;	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node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next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x1; 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x1.data = 5;</a:t>
            </a: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x1.next = NULL;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x2;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x2.data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7;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x1.next =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&amp;x2;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3744912" y="4313237"/>
            <a:ext cx="1328913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5                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/>
          <p:nvPr/>
        </p:nvCxnSpPr>
        <p:spPr>
          <a:xfrm flipV="1">
            <a:off x="4735512" y="3094037"/>
            <a:ext cx="3058346" cy="144510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4409368" y="4313237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5"/>
          <p:cNvGrpSpPr>
            <a:grpSpLocks/>
          </p:cNvGrpSpPr>
          <p:nvPr/>
        </p:nvGrpSpPr>
        <p:grpSpPr bwMode="auto">
          <a:xfrm>
            <a:off x="6041258" y="6040661"/>
            <a:ext cx="1328913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9" name="Rectangle 28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7                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Straight Connector 29"/>
            <p:cNvCxnSpPr>
              <a:stCxn id="29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Arrow Connector 30"/>
          <p:cNvCxnSpPr/>
          <p:nvPr/>
        </p:nvCxnSpPr>
        <p:spPr>
          <a:xfrm flipV="1">
            <a:off x="7031858" y="5150325"/>
            <a:ext cx="2082801" cy="111623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29" idx="1"/>
          </p:cNvCxnSpPr>
          <p:nvPr/>
        </p:nvCxnSpPr>
        <p:spPr>
          <a:xfrm>
            <a:off x="4749172" y="4530407"/>
            <a:ext cx="1292086" cy="1736155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0724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 -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	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* next;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LLcreate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7132096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	Midterm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October 28, during the Monday class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90 minutes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Covers all the material we’ve learned (including next week)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4-5 problems, each consisting of 2-4 items</a:t>
            </a:r>
            <a:b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b="1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October 23: Review before midterm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Bring your </a:t>
            </a:r>
            <a:r>
              <a:rPr lang="en-US" altLang="he-IL" sz="220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questions!</a:t>
            </a:r>
            <a:br>
              <a:rPr lang="en-US" altLang="he-IL" sz="2200" smtClean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2200" b="1" u="sng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b="1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Practice:</a:t>
            </a:r>
            <a:endParaRPr lang="en-US" altLang="he-IL" sz="2200" b="1" u="sng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Practice problems from piazza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Last year’s midterm / some questions from final </a:t>
            </a:r>
          </a:p>
        </p:txBody>
      </p:sp>
    </p:spTree>
    <p:extLst>
      <p:ext uri="{BB962C8B-B14F-4D97-AF65-F5344CB8AC3E}">
        <p14:creationId xmlns:p14="http://schemas.microsoft.com/office/powerpoint/2010/main" val="4115851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smtClean="0">
                <a:latin typeface="+mj-lt"/>
                <a:cs typeface="Times New Roman" panose="02020603050405020304" pitchFamily="18" charset="0"/>
              </a:rPr>
              <a:t>Q: What if we want to add an element to the tail of the list?</a:t>
            </a: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571046" y="5088563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663563" y="5297000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123746" y="5071099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803355" y="5088563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251337" y="4277285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7425262" y="635563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>
            <a:endCxn id="24" idx="2"/>
          </p:cNvCxnSpPr>
          <p:nvPr/>
        </p:nvCxnSpPr>
        <p:spPr>
          <a:xfrm flipH="1">
            <a:off x="8104871" y="637309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4" idx="0"/>
          </p:cNvCxnSpPr>
          <p:nvPr/>
        </p:nvCxnSpPr>
        <p:spPr>
          <a:xfrm>
            <a:off x="7143159" y="5314464"/>
            <a:ext cx="961712" cy="10411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495258" y="387886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118550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What </a:t>
            </a:r>
            <a:r>
              <a:rPr lang="en-US" sz="2200" dirty="0"/>
              <a:t>operations can we perform on </a:t>
            </a:r>
            <a:r>
              <a:rPr lang="en-US" sz="2200" dirty="0" err="1" smtClean="0"/>
              <a:t>LinkedList</a:t>
            </a:r>
            <a:r>
              <a:rPr lang="en-US" sz="2200" dirty="0" smtClean="0"/>
              <a:t>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Insert </a:t>
            </a:r>
            <a:r>
              <a:rPr lang="en-US" sz="2200" dirty="0"/>
              <a:t>an element after a specific </a:t>
            </a:r>
            <a:r>
              <a:rPr lang="en-US" sz="2200" dirty="0" smtClean="0"/>
              <a:t>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Remove </a:t>
            </a:r>
            <a:r>
              <a:rPr lang="en-US" sz="2200" dirty="0"/>
              <a:t>a given </a:t>
            </a:r>
            <a:r>
              <a:rPr lang="en-US" sz="2200" dirty="0" smtClean="0"/>
              <a:t>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Find element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Return </a:t>
            </a:r>
            <a:r>
              <a:rPr lang="en-US" sz="2200" dirty="0"/>
              <a:t>element in a specified </a:t>
            </a:r>
            <a:r>
              <a:rPr lang="en-US" sz="2200" dirty="0" smtClean="0"/>
              <a:t>index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Get </a:t>
            </a:r>
            <a:r>
              <a:rPr lang="en-US" sz="2200" dirty="0"/>
              <a:t>size</a:t>
            </a:r>
            <a:endParaRPr lang="en-US" altLang="he-IL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16983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 -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*tail;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LL_add_to_tail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LL_remove_from_head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LL_remove_from_tail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list);</a:t>
            </a: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LL_size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1908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 – add to head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list-&gt;head;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list-&gt;head =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 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3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4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</a:rPr>
                <a:t> 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 5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024437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Tail</a:t>
            </a:r>
            <a:endParaRPr lang="en-US" altLang="en-US" dirty="0"/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5909237" y="2853873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FF0000"/>
                </a:solidFill>
              </a:rPr>
              <a:t>Are we done?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9476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Stack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3615112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Stack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ush(item): add 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from the stack,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and return its value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follows a last-in-first-out order (LIFO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4" name="Google Shape;6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6687" y="4388437"/>
            <a:ext cx="1623150" cy="259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076309" y="3374359"/>
            <a:ext cx="2286000" cy="3682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93" y="4287737"/>
            <a:ext cx="1863062" cy="24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720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Stack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ush(item): add 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from the stack,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and return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follows a last-in-first-out order (LIFO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pop()  -- returns 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  <a:endParaRPr lang="en-US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sz="22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567520"/>
              </p:ext>
            </p:extLst>
          </p:nvPr>
        </p:nvGraphicFramePr>
        <p:xfrm>
          <a:off x="4208320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399777"/>
              </p:ext>
            </p:extLst>
          </p:nvPr>
        </p:nvGraphicFramePr>
        <p:xfrm>
          <a:off x="4200349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682568"/>
              </p:ext>
            </p:extLst>
          </p:nvPr>
        </p:nvGraphicFramePr>
        <p:xfrm>
          <a:off x="4208320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592202"/>
              </p:ext>
            </p:extLst>
          </p:nvPr>
        </p:nvGraphicFramePr>
        <p:xfrm>
          <a:off x="4200349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454337"/>
              </p:ext>
            </p:extLst>
          </p:nvPr>
        </p:nvGraphicFramePr>
        <p:xfrm>
          <a:off x="4208320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544424"/>
              </p:ext>
            </p:extLst>
          </p:nvPr>
        </p:nvGraphicFramePr>
        <p:xfrm>
          <a:off x="4192378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89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Implementing Stack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Stack?</a:t>
            </a:r>
          </a:p>
        </p:txBody>
      </p:sp>
    </p:spTree>
    <p:extLst>
      <p:ext uri="{BB962C8B-B14F-4D97-AF65-F5344CB8AC3E}">
        <p14:creationId xmlns:p14="http://schemas.microsoft.com/office/powerpoint/2010/main" val="22097998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Queue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8844666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create(): creates a new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from the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follows a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first-in-first-out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order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</a:t>
            </a: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Queue?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4968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 -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Use array: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Create Queue: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Create an array + pointer to end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/>
              <a:t>Enqueue</a:t>
            </a:r>
            <a:endParaRPr lang="en-US" altLang="he-IL" sz="22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Add </a:t>
            </a:r>
            <a:r>
              <a:rPr lang="en-US" altLang="he-IL" sz="2200" dirty="0"/>
              <a:t>the element in the end of the </a:t>
            </a:r>
            <a:r>
              <a:rPr lang="en-US" altLang="he-IL" sz="2200" dirty="0" smtClean="0"/>
              <a:t>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/>
              <a:t>Dequeue</a:t>
            </a:r>
            <a:endParaRPr lang="en-US" altLang="he-IL" sz="22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Remove </a:t>
            </a:r>
            <a:r>
              <a:rPr lang="en-US" altLang="he-IL" sz="2200" dirty="0"/>
              <a:t>the element from the </a:t>
            </a:r>
            <a:r>
              <a:rPr lang="en-US" altLang="he-IL" sz="2200" dirty="0">
                <a:solidFill>
                  <a:srgbClr val="FF0000"/>
                </a:solidFill>
              </a:rPr>
              <a:t>0</a:t>
            </a:r>
            <a:r>
              <a:rPr lang="en-US" altLang="he-IL" sz="2200" dirty="0"/>
              <a:t> </a:t>
            </a:r>
            <a:r>
              <a:rPr lang="en-US" altLang="he-IL" sz="2200" dirty="0" smtClean="0"/>
              <a:t>position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0" indent="0"/>
            <a:r>
              <a:rPr lang="en-US" altLang="he-IL" sz="2200" b="1" dirty="0" smtClean="0"/>
              <a:t>Note </a:t>
            </a:r>
            <a:r>
              <a:rPr lang="en-US" altLang="he-IL" sz="2200" b="1" dirty="0"/>
              <a:t>that </a:t>
            </a:r>
            <a:r>
              <a:rPr lang="en-US" altLang="he-IL" sz="2200" b="1" dirty="0" err="1" smtClean="0"/>
              <a:t>dequeue</a:t>
            </a:r>
            <a:r>
              <a:rPr lang="en-US" altLang="he-IL" sz="2200" b="1" dirty="0" smtClean="0"/>
              <a:t>() </a:t>
            </a:r>
            <a:r>
              <a:rPr lang="en-US" altLang="he-IL" sz="2200" b="1" dirty="0"/>
              <a:t>is </a:t>
            </a:r>
            <a:r>
              <a:rPr lang="en-US" altLang="he-IL" sz="2200" b="1" dirty="0">
                <a:solidFill>
                  <a:srgbClr val="FF0000"/>
                </a:solidFill>
              </a:rPr>
              <a:t>very inefficient</a:t>
            </a:r>
            <a:r>
              <a:rPr lang="en-US" altLang="he-IL" sz="2200" b="1" dirty="0" smtClean="0"/>
              <a:t>!</a:t>
            </a:r>
          </a:p>
          <a:p>
            <a:pPr marL="0" indent="0"/>
            <a:r>
              <a:rPr lang="en-US" altLang="he-IL" sz="2200" b="1" dirty="0" smtClean="0"/>
              <a:t>		</a:t>
            </a:r>
            <a:r>
              <a:rPr lang="en-US" altLang="he-IL" sz="2200" b="1" dirty="0" smtClean="0"/>
              <a:t>			why?</a:t>
            </a:r>
          </a:p>
          <a:p>
            <a:pPr marL="0" indent="0"/>
            <a:r>
              <a:rPr lang="en-US" altLang="he-IL" sz="2200" b="1" dirty="0" smtClean="0"/>
              <a:t>					</a:t>
            </a:r>
            <a:r>
              <a:rPr lang="en-US" altLang="he-IL" sz="2200" b="1" dirty="0" smtClean="0">
                <a:solidFill>
                  <a:srgbClr val="FF0000"/>
                </a:solidFill>
              </a:rPr>
              <a:t>because need to shift everything to the left</a:t>
            </a:r>
            <a:endParaRPr lang="en-US" altLang="he-IL" sz="22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43646"/>
              </p:ext>
            </p:extLst>
          </p:nvPr>
        </p:nvGraphicFramePr>
        <p:xfrm>
          <a:off x="5421312" y="2179637"/>
          <a:ext cx="32840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335">
                  <a:extLst>
                    <a:ext uri="{9D8B030D-6E8A-4147-A177-3AD203B41FA5}">
                      <a16:colId xmlns:a16="http://schemas.microsoft.com/office/drawing/2014/main" val="2004960366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47696647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333822315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4104323508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639112459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168475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452792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>
            <a:stCxn id="9" idx="0"/>
          </p:cNvCxnSpPr>
          <p:nvPr/>
        </p:nvCxnSpPr>
        <p:spPr bwMode="auto">
          <a:xfrm flipH="1" flipV="1">
            <a:off x="7935910" y="2550477"/>
            <a:ext cx="304800" cy="62659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7935910" y="3177069"/>
            <a:ext cx="609600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Tail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970009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2546</TotalTime>
  <Words>676</Words>
  <Application>Microsoft Office PowerPoint</Application>
  <PresentationFormat>Custom</PresentationFormat>
  <Paragraphs>202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 Unicode MS</vt:lpstr>
      <vt:lpstr>Arial</vt:lpstr>
      <vt:lpstr>Times New Roman</vt:lpstr>
      <vt:lpstr>Office Theme</vt:lpstr>
      <vt:lpstr>Office Theme</vt:lpstr>
      <vt:lpstr>PowerPoint Presentation</vt:lpstr>
      <vt:lpstr> Midterm</vt:lpstr>
      <vt:lpstr>PowerPoint Presentation</vt:lpstr>
      <vt:lpstr>Stack</vt:lpstr>
      <vt:lpstr>Stack</vt:lpstr>
      <vt:lpstr>Implementing Stack</vt:lpstr>
      <vt:lpstr>PowerPoint Presentation</vt:lpstr>
      <vt:lpstr>Queue</vt:lpstr>
      <vt:lpstr>Queue - implementation</vt:lpstr>
      <vt:lpstr>Queue – a better implementation</vt:lpstr>
      <vt:lpstr>Queue – a better implementation</vt:lpstr>
      <vt:lpstr>Queue – a better implementation</vt:lpstr>
      <vt:lpstr>Queue – a better implementation</vt:lpstr>
      <vt:lpstr>Queue</vt:lpstr>
      <vt:lpstr>PowerPoint Presentation</vt:lpstr>
      <vt:lpstr>Linked List</vt:lpstr>
      <vt:lpstr>Linked List</vt:lpstr>
      <vt:lpstr>Linked List - implementation</vt:lpstr>
      <vt:lpstr>Linked List - implementation</vt:lpstr>
      <vt:lpstr>Linked List</vt:lpstr>
      <vt:lpstr>Linked List</vt:lpstr>
      <vt:lpstr>Linked List - implementation</vt:lpstr>
      <vt:lpstr>Linked List – add to head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793</cp:revision>
  <cp:lastPrinted>1601-01-01T00:00:00Z</cp:lastPrinted>
  <dcterms:created xsi:type="dcterms:W3CDTF">2017-07-19T19:15:02Z</dcterms:created>
  <dcterms:modified xsi:type="dcterms:W3CDTF">2019-10-20T00:41:59Z</dcterms:modified>
</cp:coreProperties>
</file>