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4"/>
  </p:notesMasterIdLst>
  <p:sldIdLst>
    <p:sldId id="256" r:id="rId3"/>
    <p:sldId id="316" r:id="rId4"/>
    <p:sldId id="333" r:id="rId5"/>
    <p:sldId id="347" r:id="rId6"/>
    <p:sldId id="334" r:id="rId7"/>
    <p:sldId id="338" r:id="rId8"/>
    <p:sldId id="335" r:id="rId9"/>
    <p:sldId id="339" r:id="rId10"/>
    <p:sldId id="358" r:id="rId11"/>
    <p:sldId id="337" r:id="rId12"/>
    <p:sldId id="349" r:id="rId13"/>
    <p:sldId id="348" r:id="rId14"/>
    <p:sldId id="341" r:id="rId15"/>
    <p:sldId id="344" r:id="rId16"/>
    <p:sldId id="345" r:id="rId17"/>
    <p:sldId id="342" r:id="rId18"/>
    <p:sldId id="343" r:id="rId19"/>
    <p:sldId id="360" r:id="rId20"/>
    <p:sldId id="361" r:id="rId21"/>
    <p:sldId id="359" r:id="rId22"/>
    <p:sldId id="291" r:id="rId23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9" d="100"/>
          <a:sy n="59" d="100"/>
        </p:scale>
        <p:origin x="122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592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330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168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159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804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338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4456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6690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237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383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2461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339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188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230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44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3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October 28, 2020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1001712" y="5549106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533112" y="5549105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4002762" y="5532437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699912" y="5989637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230262" y="5989637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4054362" y="5744376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287712" y="4125119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5163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Software Engineering Principles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Encapsulation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Bundle related data and operations together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Modularity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break up a problem into smaller, manageable programming tasks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implementation details private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interface stable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Finding a good selection of interfaces is the foundation for writing large scale software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58207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Interfaces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interface refers to data and a set of operations of the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Parametrized by inputs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Serves as a 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Why use interfaces?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re-usage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Allows modifying parts of the implementations without the need to change the entire program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93953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More examples of</a:t>
            </a:r>
            <a:br>
              <a:rPr lang="de-DE" altLang="en-US" sz="8000" dirty="0"/>
            </a:br>
            <a:r>
              <a:rPr lang="de-DE" altLang="en-US" sz="8000" dirty="0"/>
              <a:t>ADTs</a:t>
            </a:r>
          </a:p>
        </p:txBody>
      </p:sp>
    </p:spTree>
    <p:extLst>
      <p:ext uri="{BB962C8B-B14F-4D97-AF65-F5344CB8AC3E}">
        <p14:creationId xmlns:p14="http://schemas.microsoft.com/office/powerpoint/2010/main" val="3018607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</a:t>
            </a: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the queue is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Waitlist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Documents sent to printer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Line at a supermarket</a:t>
            </a:r>
          </a:p>
        </p:txBody>
      </p:sp>
    </p:spTree>
    <p:extLst>
      <p:ext uri="{BB962C8B-B14F-4D97-AF65-F5344CB8AC3E}">
        <p14:creationId xmlns:p14="http://schemas.microsoft.com/office/powerpoint/2010/main" val="3872770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queue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Dynamic array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dynamic array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an array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array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(index, item): set array[index]=item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get_value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(index): get array[index]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array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Dynamic array?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56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 bag of element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add(item): add an item to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contains?(item): checks if the set contain 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remove(item): removes an item from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is_empty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?: checks if the set is empty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Set?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09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/>
              <a:t>Implementing stack</a:t>
            </a:r>
          </a:p>
        </p:txBody>
      </p:sp>
    </p:spTree>
    <p:extLst>
      <p:ext uri="{BB962C8B-B14F-4D97-AF65-F5344CB8AC3E}">
        <p14:creationId xmlns:p14="http://schemas.microsoft.com/office/powerpoint/2010/main" val="41624129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an empty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peek(): return the top element (without removing it)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727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Abstract data 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Stack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Queue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Linked List</a:t>
            </a:r>
            <a:br>
              <a:rPr lang="de-DE" altLang="en-US" sz="2000" dirty="0"/>
            </a:b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sz="2200" dirty="0"/>
              <a:t>	</a:t>
            </a:r>
            <a:r>
              <a:rPr lang="en-US" sz="2200" dirty="0" err="1"/>
              <a:t>typedef</a:t>
            </a:r>
            <a:r>
              <a:rPr lang="en-US" sz="2200" dirty="0"/>
              <a:t> </a:t>
            </a:r>
            <a:r>
              <a:rPr lang="en-US" sz="2200" dirty="0" err="1"/>
              <a:t>struct</a:t>
            </a:r>
            <a:r>
              <a:rPr lang="en-US" sz="2200" dirty="0"/>
              <a:t> {</a:t>
            </a:r>
          </a:p>
          <a:p>
            <a:pPr marL="0" indent="0"/>
            <a:r>
              <a:rPr lang="en-US" sz="2200" dirty="0"/>
              <a:t>		???</a:t>
            </a:r>
          </a:p>
          <a:p>
            <a:pPr marL="0" indent="0"/>
            <a:r>
              <a:rPr lang="en-US" sz="2200" dirty="0"/>
              <a:t>	} </a:t>
            </a:r>
            <a:r>
              <a:rPr lang="en-US" sz="2200" dirty="0" err="1"/>
              <a:t>stack_t</a:t>
            </a:r>
            <a:r>
              <a:rPr lang="en-US" sz="2200" dirty="0"/>
              <a:t>;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Caveat: Stack does not have a bound on its capacity.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Want the capacity to be bounded by the limitations of your computer</a:t>
            </a:r>
          </a:p>
        </p:txBody>
      </p:sp>
    </p:spTree>
    <p:extLst>
      <p:ext uri="{BB962C8B-B14F-4D97-AF65-F5344CB8AC3E}">
        <p14:creationId xmlns:p14="http://schemas.microsoft.com/office/powerpoint/2010/main" val="2047337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2860537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773112" y="5141355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304512" y="5141354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3774162" y="5124686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471312" y="5581886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001662" y="5581886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3825762" y="5336625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3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663646"/>
              </p:ext>
            </p:extLst>
          </p:nvPr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727088"/>
              </p:ext>
            </p:extLst>
          </p:nvPr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19744"/>
              </p:ext>
            </p:extLst>
          </p:nvPr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816247"/>
              </p:ext>
            </p:extLst>
          </p:nvPr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278400"/>
              </p:ext>
            </p:extLst>
          </p:nvPr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497947"/>
              </p:ext>
            </p:extLst>
          </p:nvPr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Stacks in execution of a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Undo operation in paint/notepad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32313" y="4160837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776395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</p:txBody>
      </p:sp>
    </p:spTree>
    <p:extLst>
      <p:ext uri="{BB962C8B-B14F-4D97-AF65-F5344CB8AC3E}">
        <p14:creationId xmlns:p14="http://schemas.microsoft.com/office/powerpoint/2010/main" val="2209799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/>
              <a:t>Back to</a:t>
            </a:r>
            <a:br>
              <a:rPr lang="de-DE" altLang="en-US" sz="6000" dirty="0"/>
            </a:br>
            <a:r>
              <a:rPr lang="de-DE" altLang="en-US" sz="6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3421339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2511</TotalTime>
  <Words>834</Words>
  <Application>Microsoft Office PowerPoint</Application>
  <PresentationFormat>Custom</PresentationFormat>
  <Paragraphs>157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Abstract Data Type</vt:lpstr>
      <vt:lpstr>Example: Stack</vt:lpstr>
      <vt:lpstr>Example: Stack</vt:lpstr>
      <vt:lpstr>Example: Stack</vt:lpstr>
      <vt:lpstr>Implementing Stack</vt:lpstr>
      <vt:lpstr>PowerPoint Presentation</vt:lpstr>
      <vt:lpstr>Abstract Data Type</vt:lpstr>
      <vt:lpstr>Software Engineering Principles</vt:lpstr>
      <vt:lpstr>Interfaces</vt:lpstr>
      <vt:lpstr>PowerPoint Presentation</vt:lpstr>
      <vt:lpstr>Queue</vt:lpstr>
      <vt:lpstr>Queue</vt:lpstr>
      <vt:lpstr>Dynamic array</vt:lpstr>
      <vt:lpstr>Set</vt:lpstr>
      <vt:lpstr>PowerPoint Presentation</vt:lpstr>
      <vt:lpstr>Implementing Stack</vt:lpstr>
      <vt:lpstr>Implementing Stack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761</cp:revision>
  <cp:lastPrinted>1601-01-01T00:00:00Z</cp:lastPrinted>
  <dcterms:created xsi:type="dcterms:W3CDTF">2017-07-19T19:15:02Z</dcterms:created>
  <dcterms:modified xsi:type="dcterms:W3CDTF">2020-10-28T22:42:23Z</dcterms:modified>
</cp:coreProperties>
</file>