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4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7.jpg" ContentType="image/jpeg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media/image8.jpg" ContentType="image/jpeg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6"/>
  </p:notesMasterIdLst>
  <p:sldIdLst>
    <p:sldId id="256" r:id="rId3"/>
    <p:sldId id="436" r:id="rId4"/>
    <p:sldId id="392" r:id="rId5"/>
    <p:sldId id="396" r:id="rId6"/>
    <p:sldId id="378" r:id="rId7"/>
    <p:sldId id="380" r:id="rId8"/>
    <p:sldId id="407" r:id="rId9"/>
    <p:sldId id="408" r:id="rId10"/>
    <p:sldId id="409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44" r:id="rId21"/>
    <p:sldId id="419" r:id="rId22"/>
    <p:sldId id="420" r:id="rId23"/>
    <p:sldId id="421" r:id="rId24"/>
    <p:sldId id="422" r:id="rId25"/>
    <p:sldId id="423" r:id="rId26"/>
    <p:sldId id="424" r:id="rId27"/>
    <p:sldId id="445" r:id="rId28"/>
    <p:sldId id="446" r:id="rId29"/>
    <p:sldId id="447" r:id="rId30"/>
    <p:sldId id="432" r:id="rId31"/>
    <p:sldId id="433" r:id="rId32"/>
    <p:sldId id="434" r:id="rId33"/>
    <p:sldId id="435" r:id="rId34"/>
    <p:sldId id="291" r:id="rId3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7" d="100"/>
          <a:sy n="57" d="100"/>
        </p:scale>
        <p:origin x="1264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700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758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934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820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69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851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220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993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493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988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8992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013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3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6012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66831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473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973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16, 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)-2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87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)-4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746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)-8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6736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/>
              <a:t>Path</a:t>
            </a:r>
            <a:r>
              <a:rPr lang="en-US" altLang="he-IL" sz="2000" baseline="-25000" dirty="0" err="1"/>
              <a:t>v</a:t>
            </a:r>
            <a:r>
              <a:rPr lang="en-US" altLang="he-IL" sz="2000" dirty="0"/>
              <a:t> = the ancestors of </a:t>
            </a:r>
            <a:r>
              <a:rPr lang="en-US" altLang="he-IL" sz="2000" dirty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/>
              <a:t>) + 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v</a:t>
            </a:r>
            <a:r>
              <a:rPr lang="en-US" altLang="he-IL" sz="2000" dirty="0">
                <a:latin typeface="+mj-lt"/>
              </a:rPr>
              <a:t>) - 2*C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71C69-4AED-41C1-AC86-81A89800C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5979286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O(depth(u)+depth(v))</a:t>
            </a:r>
          </a:p>
        </p:txBody>
      </p:sp>
    </p:spTree>
    <p:extLst>
      <p:ext uri="{BB962C8B-B14F-4D97-AF65-F5344CB8AC3E}">
        <p14:creationId xmlns:p14="http://schemas.microsoft.com/office/powerpoint/2010/main" val="771186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08956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85075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CC8E5E1-6CA4-4745-A70C-E89E7B0F0C46}"/>
              </a:ext>
            </a:extLst>
          </p:cNvPr>
          <p:cNvSpPr/>
          <p:nvPr/>
        </p:nvSpPr>
        <p:spPr bwMode="auto">
          <a:xfrm>
            <a:off x="4354512" y="2255837"/>
            <a:ext cx="838200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3F31B50-F3D1-49B3-ACDB-87D88DBABEDC}"/>
              </a:ext>
            </a:extLst>
          </p:cNvPr>
          <p:cNvSpPr/>
          <p:nvPr/>
        </p:nvSpPr>
        <p:spPr bwMode="auto">
          <a:xfrm>
            <a:off x="6030912" y="3768259"/>
            <a:ext cx="838200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CB9D36C-244E-4294-B331-5543DAED8056}"/>
              </a:ext>
            </a:extLst>
          </p:cNvPr>
          <p:cNvSpPr/>
          <p:nvPr/>
        </p:nvSpPr>
        <p:spPr bwMode="auto">
          <a:xfrm>
            <a:off x="2982912" y="3551237"/>
            <a:ext cx="838200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9B97F0-1F72-4150-8B2F-B2E0734E1730}"/>
              </a:ext>
            </a:extLst>
          </p:cNvPr>
          <p:cNvSpPr/>
          <p:nvPr/>
        </p:nvSpPr>
        <p:spPr bwMode="auto">
          <a:xfrm>
            <a:off x="3879484" y="4541838"/>
            <a:ext cx="838200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A252E1-DA8E-4520-8DD7-3858E4E24172}"/>
              </a:ext>
            </a:extLst>
          </p:cNvPr>
          <p:cNvCxnSpPr>
            <a:stCxn id="3" idx="5"/>
            <a:endCxn id="5" idx="1"/>
          </p:cNvCxnSpPr>
          <p:nvPr/>
        </p:nvCxnSpPr>
        <p:spPr bwMode="auto">
          <a:xfrm>
            <a:off x="5069960" y="2906245"/>
            <a:ext cx="1083704" cy="97360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E53AA8-50F0-4DBA-940C-D94C9192FB1F}"/>
              </a:ext>
            </a:extLst>
          </p:cNvPr>
          <p:cNvCxnSpPr>
            <a:stCxn id="3" idx="3"/>
            <a:endCxn id="6" idx="7"/>
          </p:cNvCxnSpPr>
          <p:nvPr/>
        </p:nvCxnSpPr>
        <p:spPr bwMode="auto">
          <a:xfrm flipH="1">
            <a:off x="3698360" y="2906245"/>
            <a:ext cx="778904" cy="75658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FB142A4-B1E3-44BA-95DD-BF2EBC6DC7BC}"/>
              </a:ext>
            </a:extLst>
          </p:cNvPr>
          <p:cNvCxnSpPr>
            <a:stCxn id="6" idx="5"/>
            <a:endCxn id="7" idx="1"/>
          </p:cNvCxnSpPr>
          <p:nvPr/>
        </p:nvCxnSpPr>
        <p:spPr bwMode="auto">
          <a:xfrm>
            <a:off x="3698360" y="4201645"/>
            <a:ext cx="303876" cy="45178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HW4 – due to November 25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Fixed a small bug in Q1 (the returned value should be float)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For Q3 you may use any data structure you want.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There is more than one correct solution.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You should really try to solve the problem on your own.</a:t>
            </a:r>
          </a:p>
        </p:txBody>
      </p:sp>
    </p:spTree>
    <p:extLst>
      <p:ext uri="{BB962C8B-B14F-4D97-AF65-F5344CB8AC3E}">
        <p14:creationId xmlns:p14="http://schemas.microsoft.com/office/powerpoint/2010/main" val="214627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search tree,</a:t>
            </a:r>
            <a:br>
              <a:rPr lang="en-US" altLang="he-IL" sz="2000" dirty="0"/>
            </a:br>
            <a:r>
              <a:rPr lang="en-US" altLang="he-IL" sz="2000" dirty="0"/>
              <a:t>and prints all the values sorted in the increasing order.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print(root-&gt;data);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</a:p>
        </p:txBody>
      </p:sp>
    </p:spTree>
    <p:extLst>
      <p:ext uri="{BB962C8B-B14F-4D97-AF65-F5344CB8AC3E}">
        <p14:creationId xmlns:p14="http://schemas.microsoft.com/office/powerpoint/2010/main" val="2648066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414327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6, 1, 3 , 5, 7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C84038-5F7F-4B21-B9F8-39D9081C95FF}"/>
              </a:ext>
            </a:extLst>
          </p:cNvPr>
          <p:cNvSpPr/>
          <p:nvPr/>
        </p:nvSpPr>
        <p:spPr bwMode="auto">
          <a:xfrm>
            <a:off x="6259512" y="2713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B670C3-0867-424E-B9D9-37D2B5AF2417}"/>
              </a:ext>
            </a:extLst>
          </p:cNvPr>
          <p:cNvSpPr/>
          <p:nvPr/>
        </p:nvSpPr>
        <p:spPr bwMode="auto">
          <a:xfrm>
            <a:off x="5497512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6C0CC8-3A8B-4C8D-ABD5-062AEF2CB0F3}"/>
              </a:ext>
            </a:extLst>
          </p:cNvPr>
          <p:cNvCxnSpPr>
            <a:cxnSpLocks/>
            <a:stCxn id="2" idx="3"/>
            <a:endCxn id="6" idx="7"/>
          </p:cNvCxnSpPr>
          <p:nvPr/>
        </p:nvCxnSpPr>
        <p:spPr bwMode="auto">
          <a:xfrm flipH="1">
            <a:off x="5952797" y="31032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70CBD3-7A53-4E3E-8AFB-F9B832B69CF5}"/>
              </a:ext>
            </a:extLst>
          </p:cNvPr>
          <p:cNvSpPr/>
          <p:nvPr/>
        </p:nvSpPr>
        <p:spPr bwMode="auto">
          <a:xfrm>
            <a:off x="7116598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A535E4-8FB1-4ACD-B725-72468EDC2206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 bwMode="auto">
          <a:xfrm>
            <a:off x="6714797" y="31032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189BF77-887C-4201-BF29-694B03FEF4C5}"/>
              </a:ext>
            </a:extLst>
          </p:cNvPr>
          <p:cNvSpPr/>
          <p:nvPr/>
        </p:nvSpPr>
        <p:spPr bwMode="auto">
          <a:xfrm>
            <a:off x="4773612" y="44116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197F6C-7803-413F-81B1-5526CC8CB6F1}"/>
              </a:ext>
            </a:extLst>
          </p:cNvPr>
          <p:cNvCxnSpPr>
            <a:cxnSpLocks/>
            <a:endCxn id="17" idx="7"/>
          </p:cNvCxnSpPr>
          <p:nvPr/>
        </p:nvCxnSpPr>
        <p:spPr bwMode="auto">
          <a:xfrm flipH="1">
            <a:off x="5228897" y="39637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83F9168-20AB-461C-8246-3ABDB8D9A356}"/>
              </a:ext>
            </a:extLst>
          </p:cNvPr>
          <p:cNvSpPr/>
          <p:nvPr/>
        </p:nvSpPr>
        <p:spPr bwMode="auto">
          <a:xfrm>
            <a:off x="5910124" y="45069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76861D-9EBD-434C-B9B5-8CE448717135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 bwMode="auto">
          <a:xfrm>
            <a:off x="5952797" y="39414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454DF1-7719-4B79-B109-AE8D0BC366C3}"/>
              </a:ext>
            </a:extLst>
          </p:cNvPr>
          <p:cNvSpPr/>
          <p:nvPr/>
        </p:nvSpPr>
        <p:spPr bwMode="auto">
          <a:xfrm>
            <a:off x="6616199" y="45138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14F42E-63F4-44D0-9F2F-6632E3EEFDA1}"/>
              </a:ext>
            </a:extLst>
          </p:cNvPr>
          <p:cNvCxnSpPr>
            <a:cxnSpLocks/>
            <a:stCxn id="10" idx="3"/>
            <a:endCxn id="23" idx="0"/>
          </p:cNvCxnSpPr>
          <p:nvPr/>
        </p:nvCxnSpPr>
        <p:spPr bwMode="auto">
          <a:xfrm flipH="1">
            <a:off x="6882899" y="39414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CFBA383B-B6B0-4597-B04B-E7997C574FA9}"/>
              </a:ext>
            </a:extLst>
          </p:cNvPr>
          <p:cNvSpPr/>
          <p:nvPr/>
        </p:nvSpPr>
        <p:spPr bwMode="auto">
          <a:xfrm>
            <a:off x="7518399" y="45396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912110-7242-4EDD-9904-B25FAA6FA664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>
            <a:off x="7561072" y="39741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424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2: 1, 2, 3, 4,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3FAB08-1CE6-435C-B9C2-41E91DB2FDC3}"/>
              </a:ext>
            </a:extLst>
          </p:cNvPr>
          <p:cNvSpPr/>
          <p:nvPr/>
        </p:nvSpPr>
        <p:spPr bwMode="auto">
          <a:xfrm>
            <a:off x="3744912" y="23178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213D7-2CAE-4565-8EB5-D5A32E92D418}"/>
              </a:ext>
            </a:extLst>
          </p:cNvPr>
          <p:cNvSpPr/>
          <p:nvPr/>
        </p:nvSpPr>
        <p:spPr bwMode="auto">
          <a:xfrm>
            <a:off x="4278312" y="3017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1BB06F-BC36-402E-B058-B1F3557F0978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 bwMode="auto">
          <a:xfrm>
            <a:off x="4011612" y="2775008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7C36959-91CC-48B8-ADA4-3E0FD2CE5A84}"/>
              </a:ext>
            </a:extLst>
          </p:cNvPr>
          <p:cNvSpPr/>
          <p:nvPr/>
        </p:nvSpPr>
        <p:spPr bwMode="auto">
          <a:xfrm>
            <a:off x="5040312" y="36971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6E16CE-EA60-44F8-A699-3C87C621B06A}"/>
              </a:ext>
            </a:extLst>
          </p:cNvPr>
          <p:cNvCxnSpPr>
            <a:cxnSpLocks/>
            <a:stCxn id="6" idx="5"/>
            <a:endCxn id="10" idx="0"/>
          </p:cNvCxnSpPr>
          <p:nvPr/>
        </p:nvCxnSpPr>
        <p:spPr bwMode="auto">
          <a:xfrm>
            <a:off x="4733597" y="3408082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0394FAB-E652-427C-9800-E15159A9E4B1}"/>
              </a:ext>
            </a:extLst>
          </p:cNvPr>
          <p:cNvSpPr/>
          <p:nvPr/>
        </p:nvSpPr>
        <p:spPr bwMode="auto">
          <a:xfrm>
            <a:off x="5726112" y="43965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0FF9A3-C963-4995-AB59-5C5A4A840F71}"/>
              </a:ext>
            </a:extLst>
          </p:cNvPr>
          <p:cNvCxnSpPr>
            <a:cxnSpLocks/>
            <a:stCxn id="10" idx="5"/>
            <a:endCxn id="12" idx="0"/>
          </p:cNvCxnSpPr>
          <p:nvPr/>
        </p:nvCxnSpPr>
        <p:spPr bwMode="auto">
          <a:xfrm>
            <a:off x="5495597" y="4087375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DD8CED-552C-4569-BF0E-45801F7565E8}"/>
              </a:ext>
            </a:extLst>
          </p:cNvPr>
          <p:cNvSpPr/>
          <p:nvPr/>
        </p:nvSpPr>
        <p:spPr bwMode="auto">
          <a:xfrm>
            <a:off x="6301290" y="52576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365EEB-C280-48FD-99D5-05757F0FDC51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6034590" y="4862238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6E5CE88-1B79-48AB-95E0-96EFBECC8D30}"/>
              </a:ext>
            </a:extLst>
          </p:cNvPr>
          <p:cNvSpPr/>
          <p:nvPr/>
        </p:nvSpPr>
        <p:spPr bwMode="auto">
          <a:xfrm>
            <a:off x="7005095" y="60483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BA2C14-5BC6-4A9C-B2ED-B151C4421397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6738395" y="5652933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02FAFEE-DB45-4BF4-A109-648F0429BC89}"/>
              </a:ext>
            </a:extLst>
          </p:cNvPr>
          <p:cNvSpPr/>
          <p:nvPr/>
        </p:nvSpPr>
        <p:spPr bwMode="auto">
          <a:xfrm>
            <a:off x="7687642" y="68326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E2950-1E8B-4B33-AA12-AD71104B861C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7420942" y="6437159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752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3: 1, 2, 3, 7, 6, 5,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272646" y="29930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5114597" y="2798482"/>
            <a:ext cx="424749" cy="1945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6593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5806046" y="3703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5727931" y="3383301"/>
            <a:ext cx="344815" cy="3203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6417561" y="448117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5"/>
            <a:endCxn id="20" idx="0"/>
          </p:cNvCxnSpPr>
          <p:nvPr/>
        </p:nvCxnSpPr>
        <p:spPr bwMode="auto">
          <a:xfrm>
            <a:off x="6261331" y="4093882"/>
            <a:ext cx="422930" cy="3872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806046" y="522922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endCxn id="23" idx="0"/>
          </p:cNvCxnSpPr>
          <p:nvPr/>
        </p:nvCxnSpPr>
        <p:spPr bwMode="auto">
          <a:xfrm flipH="1">
            <a:off x="6072746" y="4963154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114597" y="586057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3"/>
            <a:endCxn id="26" idx="0"/>
          </p:cNvCxnSpPr>
          <p:nvPr/>
        </p:nvCxnSpPr>
        <p:spPr bwMode="auto">
          <a:xfrm flipH="1">
            <a:off x="5381297" y="5619469"/>
            <a:ext cx="502864" cy="2411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392612" y="652227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4659312" y="625620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90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4: 4, 1, 2, 3,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365892-7571-4A95-94AF-7EF9FF64A8A7}"/>
              </a:ext>
            </a:extLst>
          </p:cNvPr>
          <p:cNvSpPr/>
          <p:nvPr/>
        </p:nvSpPr>
        <p:spPr bwMode="auto">
          <a:xfrm>
            <a:off x="4659312" y="278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9B1B79-4A41-40F1-9AB2-C985A495B19E}"/>
              </a:ext>
            </a:extLst>
          </p:cNvPr>
          <p:cNvSpPr/>
          <p:nvPr/>
        </p:nvSpPr>
        <p:spPr bwMode="auto">
          <a:xfrm>
            <a:off x="5192712" y="34892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D95765-67D4-432F-B747-6E718D6F3C01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 bwMode="auto">
          <a:xfrm>
            <a:off x="4926012" y="3246437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7C72673-AF4C-4372-90CE-14F6E50505C4}"/>
              </a:ext>
            </a:extLst>
          </p:cNvPr>
          <p:cNvSpPr/>
          <p:nvPr/>
        </p:nvSpPr>
        <p:spPr bwMode="auto">
          <a:xfrm>
            <a:off x="5954712" y="41685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07309E-E1E9-4A6A-B4FE-9D6AEBD1B4AA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 bwMode="auto">
          <a:xfrm>
            <a:off x="5647997" y="3879511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D6C6DD7-7CF8-4E5D-B067-F3EFB627DDD5}"/>
              </a:ext>
            </a:extLst>
          </p:cNvPr>
          <p:cNvSpPr/>
          <p:nvPr/>
        </p:nvSpPr>
        <p:spPr bwMode="auto">
          <a:xfrm>
            <a:off x="6640512" y="4868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D1522-1F71-4458-9335-38911C660C52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 bwMode="auto">
          <a:xfrm>
            <a:off x="6409997" y="4558804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422035F-F45D-4E1D-B65C-F899AF3D3363}"/>
              </a:ext>
            </a:extLst>
          </p:cNvPr>
          <p:cNvSpPr/>
          <p:nvPr/>
        </p:nvSpPr>
        <p:spPr bwMode="auto">
          <a:xfrm>
            <a:off x="3915885" y="3422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D0C1F-5CE8-46DD-AF09-502209BF948F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4182585" y="3156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E50E8FE-689C-4067-B0EA-F4937BF17799}"/>
              </a:ext>
            </a:extLst>
          </p:cNvPr>
          <p:cNvSpPr/>
          <p:nvPr/>
        </p:nvSpPr>
        <p:spPr bwMode="auto">
          <a:xfrm>
            <a:off x="4679800" y="414558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7C25EB-7C34-4ADC-9E31-DB6FAFECCEEC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4373085" y="3856533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3631CD-62AB-42F6-982F-577DDC3454BA}"/>
              </a:ext>
            </a:extLst>
          </p:cNvPr>
          <p:cNvSpPr/>
          <p:nvPr/>
        </p:nvSpPr>
        <p:spPr bwMode="auto">
          <a:xfrm>
            <a:off x="5365600" y="484504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FAC92E-2F4B-4467-A919-15D69AEDA93F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 bwMode="auto">
          <a:xfrm>
            <a:off x="5135085" y="4535826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026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25619054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Traversing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 possible solution: have a function </a:t>
            </a:r>
            <a:r>
              <a:rPr lang="en-US" altLang="he-IL" sz="2400" dirty="0" err="1"/>
              <a:t>BST_balance</a:t>
            </a:r>
            <a:r>
              <a:rPr lang="en-US" altLang="he-IL" sz="2400" dirty="0"/>
              <a:t>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that 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29498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tree.add</a:t>
            </a:r>
            <a:r>
              <a:rPr lang="en-US" altLang="he-IL" sz="2200" dirty="0"/>
              <a:t>( array[mid]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addArrayToTreeAsLeftSubtree</a:t>
            </a:r>
            <a:r>
              <a:rPr lang="en-US" altLang="he-IL" sz="2200" dirty="0"/>
              <a:t>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addArrayToTreeAsRightSubtree</a:t>
            </a:r>
            <a:r>
              <a:rPr lang="en-US" altLang="he-IL" sz="2200" dirty="0"/>
              <a:t> 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16486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Not in scope for this course. </a:t>
            </a:r>
            <a:r>
              <a:rPr lang="en-US" altLang="he-IL" sz="2200"/>
              <a:t>Wait for CMPT 225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75294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r>
              <a:rPr lang="en-US" altLang="he-IL" sz="2200" b="1" i="1" u="sng" dirty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v</a:t>
            </a:r>
            <a:r>
              <a:rPr lang="en-US" altLang="he-IL" sz="2000" dirty="0">
                <a:latin typeface="+mj-lt"/>
              </a:rPr>
              <a:t> = the path from the root to 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4070301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1655</Words>
  <Application>Microsoft Office PowerPoint</Application>
  <PresentationFormat>Custom</PresentationFormat>
  <Paragraphs>245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Announcements</vt:lpstr>
      <vt:lpstr>Today</vt:lpstr>
      <vt:lpstr>PowerPoint Presentation</vt:lpstr>
      <vt:lpstr>Binary Trees</vt:lpstr>
      <vt:lpstr>Binary Trees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PowerPoint Presentation</vt:lpstr>
      <vt:lpstr>Balancing the tree</vt:lpstr>
      <vt:lpstr>Creating a balanced tree from a sorted array</vt:lpstr>
      <vt:lpstr>Balancing the tree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1061</cp:revision>
  <cp:lastPrinted>1601-01-01T00:00:00Z</cp:lastPrinted>
  <dcterms:created xsi:type="dcterms:W3CDTF">2017-07-19T19:15:02Z</dcterms:created>
  <dcterms:modified xsi:type="dcterms:W3CDTF">2020-11-17T04:13:22Z</dcterms:modified>
</cp:coreProperties>
</file>