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6"/>
  </p:notesMasterIdLst>
  <p:sldIdLst>
    <p:sldId id="256" r:id="rId3"/>
    <p:sldId id="392" r:id="rId4"/>
    <p:sldId id="414" r:id="rId5"/>
    <p:sldId id="415" r:id="rId6"/>
    <p:sldId id="416" r:id="rId7"/>
    <p:sldId id="417" r:id="rId8"/>
    <p:sldId id="418" r:id="rId9"/>
    <p:sldId id="444" r:id="rId10"/>
    <p:sldId id="420" r:id="rId11"/>
    <p:sldId id="421" r:id="rId12"/>
    <p:sldId id="422" r:id="rId13"/>
    <p:sldId id="423" r:id="rId14"/>
    <p:sldId id="424" r:id="rId15"/>
    <p:sldId id="445" r:id="rId16"/>
    <p:sldId id="446" r:id="rId17"/>
    <p:sldId id="447" r:id="rId18"/>
    <p:sldId id="425" r:id="rId19"/>
    <p:sldId id="426" r:id="rId20"/>
    <p:sldId id="427" r:id="rId21"/>
    <p:sldId id="428" r:id="rId22"/>
    <p:sldId id="448" r:id="rId23"/>
    <p:sldId id="429" r:id="rId24"/>
    <p:sldId id="430" r:id="rId25"/>
    <p:sldId id="438" r:id="rId26"/>
    <p:sldId id="431" r:id="rId27"/>
    <p:sldId id="437" r:id="rId28"/>
    <p:sldId id="449" r:id="rId29"/>
    <p:sldId id="439" r:id="rId30"/>
    <p:sldId id="441" r:id="rId31"/>
    <p:sldId id="440" r:id="rId32"/>
    <p:sldId id="442" r:id="rId33"/>
    <p:sldId id="443" r:id="rId34"/>
    <p:sldId id="291" r:id="rId35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>
      <p:cViewPr varScale="1">
        <p:scale>
          <a:sx n="59" d="100"/>
          <a:sy n="59" d="100"/>
        </p:scale>
        <p:origin x="1220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68496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50493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04474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79988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98992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78013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25990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45398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62384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0946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32996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99196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5759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74208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57302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46397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049708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55510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521606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06294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7131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963995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49128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339711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99390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8469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2810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48519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84834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9568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4315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>
                <a:solidFill>
                  <a:srgbClr val="000080"/>
                </a:solidFill>
              </a:rPr>
              <a:t>November 18, </a:t>
            </a:r>
            <a:r>
              <a:rPr lang="de-DE" altLang="en-US" sz="3600" b="1" dirty="0">
                <a:solidFill>
                  <a:srgbClr val="000080"/>
                </a:solidFill>
              </a:rPr>
              <a:t>2020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finds a given item in a BST (or returns NULL).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find (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NULL;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(root-&gt;data == item)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root;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root-&gt;data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root-&gt;left,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else // if ( root-&gt;data &lt;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root-&gt;right,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2865437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80982" y="2518937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find( 8 )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234857" y="6562907"/>
            <a:ext cx="3454792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Not found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7156352" y="6497296"/>
            <a:ext cx="581219" cy="64443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420782A-D3B8-45F2-B8BA-08FB8280C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7112" y="906534"/>
            <a:ext cx="3544887" cy="9068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The running time is:</a:t>
            </a:r>
            <a:br>
              <a:rPr lang="en-US" altLang="en-US" sz="2200" dirty="0"/>
            </a:br>
            <a:r>
              <a:rPr lang="en-US" altLang="en-US" sz="2200" dirty="0"/>
              <a:t>O(depth of the tree)</a:t>
            </a:r>
          </a:p>
        </p:txBody>
      </p:sp>
    </p:spTree>
    <p:extLst>
      <p:ext uri="{BB962C8B-B14F-4D97-AF65-F5344CB8AC3E}">
        <p14:creationId xmlns:p14="http://schemas.microsoft.com/office/powerpoint/2010/main" val="33323441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442" y="2988983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an </a:t>
            </a:r>
            <a:r>
              <a:rPr lang="en-US" altLang="he-IL" sz="2000" b="1" dirty="0">
                <a:solidFill>
                  <a:srgbClr val="FF0000"/>
                </a:solidFill>
              </a:rPr>
              <a:t>iterative</a:t>
            </a:r>
            <a:r>
              <a:rPr lang="en-US" altLang="he-IL" sz="2000" dirty="0"/>
              <a:t> function that finds a given item in a BST (or returns NULL)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find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item) {</a:t>
            </a:r>
          </a:p>
          <a:p>
            <a:pPr marL="0" indent="0">
              <a:defRPr/>
            </a:pP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current = root;</a:t>
            </a:r>
          </a:p>
          <a:p>
            <a:pPr marL="0" indent="0">
              <a:defRPr/>
            </a:pP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while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current != NULL &amp;&amp; current-&gt;data !=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if (current-&gt;data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 current = current-&gt;left;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else  	// current-&gt;data &lt; item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current = current-&gt;right;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}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return current;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80982" y="2518937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find( 16 )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973314" y="3311334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 flipV="1">
            <a:off x="6831538" y="4588753"/>
            <a:ext cx="1524736" cy="64370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V="1">
            <a:off x="7142162" y="6179980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691129" y="6498652"/>
            <a:ext cx="23006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Found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723062" y="2338587"/>
            <a:ext cx="3117850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Running time: O(depth of the tree)</a:t>
            </a:r>
          </a:p>
        </p:txBody>
      </p:sp>
    </p:spTree>
    <p:extLst>
      <p:ext uri="{BB962C8B-B14F-4D97-AF65-F5344CB8AC3E}">
        <p14:creationId xmlns:p14="http://schemas.microsoft.com/office/powerpoint/2010/main" val="14143279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2938286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912" y="2938286"/>
            <a:ext cx="4385468" cy="4803951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adds a given element to a binary search tree.</a:t>
            </a:r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add_item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binary_tree_t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tree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// implement me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277118" y="2388839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add_item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( 6 )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 flipV="1">
            <a:off x="4166393" y="4615176"/>
            <a:ext cx="1524736" cy="64370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H="1" flipV="1">
            <a:off x="6665817" y="6234580"/>
            <a:ext cx="1422495" cy="65199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4504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List 1: 4, 2, 6, 1, 3 , 5, 6*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Let’s say if item is already in the tree,</a:t>
            </a:r>
            <a:br>
              <a:rPr lang="en-US" sz="2200" dirty="0"/>
            </a:br>
            <a:r>
              <a:rPr lang="en-US" sz="2200" dirty="0"/>
              <a:t>we add it to the right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7FBBDA0-B992-4CFC-B60B-53D36A144E10}"/>
              </a:ext>
            </a:extLst>
          </p:cNvPr>
          <p:cNvGrpSpPr/>
          <p:nvPr/>
        </p:nvGrpSpPr>
        <p:grpSpPr>
          <a:xfrm>
            <a:off x="4773612" y="2713037"/>
            <a:ext cx="3278187" cy="2283768"/>
            <a:chOff x="4773612" y="2713037"/>
            <a:chExt cx="3278187" cy="2283768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82C84038-5F7F-4B21-B9F8-39D9081C95FF}"/>
                </a:ext>
              </a:extLst>
            </p:cNvPr>
            <p:cNvSpPr/>
            <p:nvPr/>
          </p:nvSpPr>
          <p:spPr bwMode="auto">
            <a:xfrm>
              <a:off x="6259512" y="27130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1B670C3-0867-424E-B9D9-37D2B5AF2417}"/>
                </a:ext>
              </a:extLst>
            </p:cNvPr>
            <p:cNvSpPr/>
            <p:nvPr/>
          </p:nvSpPr>
          <p:spPr bwMode="auto">
            <a:xfrm>
              <a:off x="5497512" y="3551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346C0CC8-3A8B-4C8D-ABD5-062AEF2CB0F3}"/>
                </a:ext>
              </a:extLst>
            </p:cNvPr>
            <p:cNvCxnSpPr>
              <a:cxnSpLocks/>
              <a:stCxn id="2" idx="3"/>
              <a:endCxn id="6" idx="7"/>
            </p:cNvCxnSpPr>
            <p:nvPr/>
          </p:nvCxnSpPr>
          <p:spPr bwMode="auto">
            <a:xfrm flipH="1">
              <a:off x="5952797" y="3103282"/>
              <a:ext cx="384830" cy="51491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570CBD3-7A53-4E3E-8AFB-F9B832B69CF5}"/>
                </a:ext>
              </a:extLst>
            </p:cNvPr>
            <p:cNvSpPr/>
            <p:nvPr/>
          </p:nvSpPr>
          <p:spPr bwMode="auto">
            <a:xfrm>
              <a:off x="7116598" y="3551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FA535E4-8FB1-4ACD-B725-72468EDC2206}"/>
                </a:ext>
              </a:extLst>
            </p:cNvPr>
            <p:cNvCxnSpPr>
              <a:cxnSpLocks/>
              <a:stCxn id="2" idx="5"/>
              <a:endCxn id="10" idx="0"/>
            </p:cNvCxnSpPr>
            <p:nvPr/>
          </p:nvCxnSpPr>
          <p:spPr bwMode="auto">
            <a:xfrm>
              <a:off x="6714797" y="3103282"/>
              <a:ext cx="668501" cy="44795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189BF77-887C-4201-BF29-694B03FEF4C5}"/>
                </a:ext>
              </a:extLst>
            </p:cNvPr>
            <p:cNvSpPr/>
            <p:nvPr/>
          </p:nvSpPr>
          <p:spPr bwMode="auto">
            <a:xfrm>
              <a:off x="4773612" y="441167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C197F6C-7803-413F-81B1-5526CC8CB6F1}"/>
                </a:ext>
              </a:extLst>
            </p:cNvPr>
            <p:cNvCxnSpPr>
              <a:cxnSpLocks/>
              <a:endCxn id="17" idx="7"/>
            </p:cNvCxnSpPr>
            <p:nvPr/>
          </p:nvCxnSpPr>
          <p:spPr bwMode="auto">
            <a:xfrm flipH="1">
              <a:off x="5228897" y="3963722"/>
              <a:ext cx="384830" cy="51491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83F9168-20AB-461C-8246-3ABDB8D9A356}"/>
                </a:ext>
              </a:extLst>
            </p:cNvPr>
            <p:cNvSpPr/>
            <p:nvPr/>
          </p:nvSpPr>
          <p:spPr bwMode="auto">
            <a:xfrm>
              <a:off x="5910124" y="450691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776861D-9EBD-434C-B9B5-8CE448717135}"/>
                </a:ext>
              </a:extLst>
            </p:cNvPr>
            <p:cNvCxnSpPr>
              <a:cxnSpLocks/>
              <a:stCxn id="6" idx="5"/>
              <a:endCxn id="19" idx="0"/>
            </p:cNvCxnSpPr>
            <p:nvPr/>
          </p:nvCxnSpPr>
          <p:spPr bwMode="auto">
            <a:xfrm>
              <a:off x="5952797" y="3941482"/>
              <a:ext cx="224027" cy="56543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2454DF1-7719-4B79-B109-AE8D0BC366C3}"/>
                </a:ext>
              </a:extLst>
            </p:cNvPr>
            <p:cNvSpPr/>
            <p:nvPr/>
          </p:nvSpPr>
          <p:spPr bwMode="auto">
            <a:xfrm>
              <a:off x="6616199" y="451383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214F42E-63F4-44D0-9F2F-6632E3EEFDA1}"/>
                </a:ext>
              </a:extLst>
            </p:cNvPr>
            <p:cNvCxnSpPr>
              <a:cxnSpLocks/>
              <a:stCxn id="10" idx="3"/>
              <a:endCxn id="23" idx="0"/>
            </p:cNvCxnSpPr>
            <p:nvPr/>
          </p:nvCxnSpPr>
          <p:spPr bwMode="auto">
            <a:xfrm flipH="1">
              <a:off x="6882899" y="3941482"/>
              <a:ext cx="311814" cy="57235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FBA383B-B6B0-4597-B04B-E7997C574FA9}"/>
                </a:ext>
              </a:extLst>
            </p:cNvPr>
            <p:cNvSpPr/>
            <p:nvPr/>
          </p:nvSpPr>
          <p:spPr bwMode="auto">
            <a:xfrm>
              <a:off x="7518399" y="453960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r>
                <a:rPr lang="en-US" baseline="30000" dirty="0">
                  <a:solidFill>
                    <a:schemeClr val="tx1"/>
                  </a:solidFill>
                </a:rPr>
                <a:t>*</a:t>
              </a:r>
              <a:endParaRPr kumimoji="0" lang="en-CA" sz="1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4912110-7242-4EDD-9904-B25FAA6FA664}"/>
                </a:ext>
              </a:extLst>
            </p:cNvPr>
            <p:cNvCxnSpPr>
              <a:cxnSpLocks/>
              <a:endCxn id="29" idx="0"/>
            </p:cNvCxnSpPr>
            <p:nvPr/>
          </p:nvCxnSpPr>
          <p:spPr bwMode="auto">
            <a:xfrm>
              <a:off x="7561072" y="3974175"/>
              <a:ext cx="224027" cy="56543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644242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List 2: 1, 2, 3, 4, 5, 6, 7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F273CFF-5D4D-4379-8C9E-610D32D9075A}"/>
              </a:ext>
            </a:extLst>
          </p:cNvPr>
          <p:cNvGrpSpPr/>
          <p:nvPr/>
        </p:nvGrpSpPr>
        <p:grpSpPr>
          <a:xfrm>
            <a:off x="3744912" y="2317808"/>
            <a:ext cx="4476130" cy="4971993"/>
            <a:chOff x="3744912" y="2317808"/>
            <a:chExt cx="4476130" cy="4971993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DC3FAB08-1CE6-435C-B9C2-41E91DB2FDC3}"/>
                </a:ext>
              </a:extLst>
            </p:cNvPr>
            <p:cNvSpPr/>
            <p:nvPr/>
          </p:nvSpPr>
          <p:spPr bwMode="auto">
            <a:xfrm>
              <a:off x="3744912" y="231780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B8213D7-2CAE-4565-8EB5-D5A32E92D418}"/>
                </a:ext>
              </a:extLst>
            </p:cNvPr>
            <p:cNvSpPr/>
            <p:nvPr/>
          </p:nvSpPr>
          <p:spPr bwMode="auto">
            <a:xfrm>
              <a:off x="4278312" y="30178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91BB06F-BC36-402E-B058-B1F3557F0978}"/>
                </a:ext>
              </a:extLst>
            </p:cNvPr>
            <p:cNvCxnSpPr>
              <a:cxnSpLocks/>
              <a:stCxn id="4" idx="4"/>
              <a:endCxn id="6" idx="0"/>
            </p:cNvCxnSpPr>
            <p:nvPr/>
          </p:nvCxnSpPr>
          <p:spPr bwMode="auto">
            <a:xfrm>
              <a:off x="4011612" y="2775008"/>
              <a:ext cx="533400" cy="24282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7C36959-91CC-48B8-ADA4-3E0FD2CE5A84}"/>
                </a:ext>
              </a:extLst>
            </p:cNvPr>
            <p:cNvSpPr/>
            <p:nvPr/>
          </p:nvSpPr>
          <p:spPr bwMode="auto">
            <a:xfrm>
              <a:off x="5040312" y="36971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86E16CE-EA60-44F8-A699-3C87C621B06A}"/>
                </a:ext>
              </a:extLst>
            </p:cNvPr>
            <p:cNvCxnSpPr>
              <a:cxnSpLocks/>
              <a:stCxn id="6" idx="5"/>
              <a:endCxn id="10" idx="0"/>
            </p:cNvCxnSpPr>
            <p:nvPr/>
          </p:nvCxnSpPr>
          <p:spPr bwMode="auto">
            <a:xfrm>
              <a:off x="4733597" y="3408082"/>
              <a:ext cx="573415" cy="28904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0394FAB-E652-427C-9800-E15159A9E4B1}"/>
                </a:ext>
              </a:extLst>
            </p:cNvPr>
            <p:cNvSpPr/>
            <p:nvPr/>
          </p:nvSpPr>
          <p:spPr bwMode="auto">
            <a:xfrm>
              <a:off x="5726112" y="439659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B0FF9A3-C963-4995-AB59-5C5A4A840F71}"/>
                </a:ext>
              </a:extLst>
            </p:cNvPr>
            <p:cNvCxnSpPr>
              <a:cxnSpLocks/>
              <a:stCxn id="10" idx="5"/>
              <a:endCxn id="12" idx="0"/>
            </p:cNvCxnSpPr>
            <p:nvPr/>
          </p:nvCxnSpPr>
          <p:spPr bwMode="auto">
            <a:xfrm>
              <a:off x="5495597" y="4087375"/>
              <a:ext cx="497215" cy="3092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3DD8CED-552C-4569-BF0E-45801F7565E8}"/>
                </a:ext>
              </a:extLst>
            </p:cNvPr>
            <p:cNvSpPr/>
            <p:nvPr/>
          </p:nvSpPr>
          <p:spPr bwMode="auto">
            <a:xfrm>
              <a:off x="6301290" y="52576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B365EEB-C280-48FD-99D5-05757F0FDC51}"/>
                </a:ext>
              </a:extLst>
            </p:cNvPr>
            <p:cNvCxnSpPr>
              <a:cxnSpLocks/>
              <a:endCxn id="14" idx="0"/>
            </p:cNvCxnSpPr>
            <p:nvPr/>
          </p:nvCxnSpPr>
          <p:spPr bwMode="auto">
            <a:xfrm>
              <a:off x="6034590" y="4862238"/>
              <a:ext cx="533400" cy="39544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6E5CE88-1B79-48AB-95E0-96EFBECC8D30}"/>
                </a:ext>
              </a:extLst>
            </p:cNvPr>
            <p:cNvSpPr/>
            <p:nvPr/>
          </p:nvSpPr>
          <p:spPr bwMode="auto">
            <a:xfrm>
              <a:off x="7005095" y="604837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9BA2C14-5BC6-4A9C-B2ED-B151C4421397}"/>
                </a:ext>
              </a:extLst>
            </p:cNvPr>
            <p:cNvCxnSpPr>
              <a:cxnSpLocks/>
              <a:endCxn id="16" idx="0"/>
            </p:cNvCxnSpPr>
            <p:nvPr/>
          </p:nvCxnSpPr>
          <p:spPr bwMode="auto">
            <a:xfrm>
              <a:off x="6738395" y="5652933"/>
              <a:ext cx="533400" cy="39544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02FAFEE-DB45-4BF4-A109-648F0429BC89}"/>
                </a:ext>
              </a:extLst>
            </p:cNvPr>
            <p:cNvSpPr/>
            <p:nvPr/>
          </p:nvSpPr>
          <p:spPr bwMode="auto">
            <a:xfrm>
              <a:off x="7687642" y="683260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76E2950-1E8B-4B33-AA12-AD71104B861C}"/>
                </a:ext>
              </a:extLst>
            </p:cNvPr>
            <p:cNvCxnSpPr>
              <a:cxnSpLocks/>
              <a:endCxn id="18" idx="0"/>
            </p:cNvCxnSpPr>
            <p:nvPr/>
          </p:nvCxnSpPr>
          <p:spPr bwMode="auto">
            <a:xfrm>
              <a:off x="7420942" y="6437159"/>
              <a:ext cx="533400" cy="39544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967526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List 3: 1, 2, 3, 7, 6, 5, 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AB698FA-E7D3-4B68-A709-BFA35C9EE4EC}"/>
              </a:ext>
            </a:extLst>
          </p:cNvPr>
          <p:cNvGrpSpPr/>
          <p:nvPr/>
        </p:nvGrpSpPr>
        <p:grpSpPr>
          <a:xfrm>
            <a:off x="4392612" y="2408237"/>
            <a:ext cx="2558349" cy="4571235"/>
            <a:chOff x="4392612" y="2408237"/>
            <a:chExt cx="2558349" cy="4571235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38C7D66-6A74-44F1-866F-78786CEA24FE}"/>
                </a:ext>
              </a:extLst>
            </p:cNvPr>
            <p:cNvSpPr/>
            <p:nvPr/>
          </p:nvSpPr>
          <p:spPr bwMode="auto">
            <a:xfrm>
              <a:off x="5272646" y="299305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D9FEC8A-9394-42DD-9D11-B39184C6E1B3}"/>
                </a:ext>
              </a:extLst>
            </p:cNvPr>
            <p:cNvCxnSpPr>
              <a:cxnSpLocks/>
              <a:stCxn id="8" idx="5"/>
              <a:endCxn id="6" idx="0"/>
            </p:cNvCxnSpPr>
            <p:nvPr/>
          </p:nvCxnSpPr>
          <p:spPr bwMode="auto">
            <a:xfrm>
              <a:off x="5114597" y="2798482"/>
              <a:ext cx="424749" cy="19457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B503524-67AE-41C8-A68B-DB6E40C16A15}"/>
                </a:ext>
              </a:extLst>
            </p:cNvPr>
            <p:cNvSpPr/>
            <p:nvPr/>
          </p:nvSpPr>
          <p:spPr bwMode="auto">
            <a:xfrm>
              <a:off x="4659312" y="2408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F06E511-CB15-48BF-BDF3-EFC2E596E4C1}"/>
                </a:ext>
              </a:extLst>
            </p:cNvPr>
            <p:cNvSpPr/>
            <p:nvPr/>
          </p:nvSpPr>
          <p:spPr bwMode="auto">
            <a:xfrm>
              <a:off x="5806046" y="3703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5989CC2-2DCB-4566-91E9-959E7D1DFB10}"/>
                </a:ext>
              </a:extLst>
            </p:cNvPr>
            <p:cNvCxnSpPr>
              <a:cxnSpLocks/>
              <a:stCxn id="6" idx="5"/>
              <a:endCxn id="12" idx="0"/>
            </p:cNvCxnSpPr>
            <p:nvPr/>
          </p:nvCxnSpPr>
          <p:spPr bwMode="auto">
            <a:xfrm>
              <a:off x="5727931" y="3383301"/>
              <a:ext cx="344815" cy="32033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92296E9-A685-499B-81D8-DAAB57011FCB}"/>
                </a:ext>
              </a:extLst>
            </p:cNvPr>
            <p:cNvSpPr/>
            <p:nvPr/>
          </p:nvSpPr>
          <p:spPr bwMode="auto">
            <a:xfrm>
              <a:off x="6417561" y="448117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ED2FD5F-3D8A-4430-8F91-4F5EB14D6F6B}"/>
                </a:ext>
              </a:extLst>
            </p:cNvPr>
            <p:cNvCxnSpPr>
              <a:cxnSpLocks/>
              <a:stCxn id="12" idx="5"/>
              <a:endCxn id="20" idx="0"/>
            </p:cNvCxnSpPr>
            <p:nvPr/>
          </p:nvCxnSpPr>
          <p:spPr bwMode="auto">
            <a:xfrm>
              <a:off x="6261331" y="4093882"/>
              <a:ext cx="422930" cy="38729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208A8C90-F3C1-4CC2-A73E-65A11C251A28}"/>
                </a:ext>
              </a:extLst>
            </p:cNvPr>
            <p:cNvSpPr/>
            <p:nvPr/>
          </p:nvSpPr>
          <p:spPr bwMode="auto">
            <a:xfrm>
              <a:off x="5806046" y="522922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BD33907-05E6-4772-B89D-22C3EECC9A63}"/>
                </a:ext>
              </a:extLst>
            </p:cNvPr>
            <p:cNvCxnSpPr>
              <a:cxnSpLocks/>
              <a:endCxn id="23" idx="0"/>
            </p:cNvCxnSpPr>
            <p:nvPr/>
          </p:nvCxnSpPr>
          <p:spPr bwMode="auto">
            <a:xfrm flipH="1">
              <a:off x="6072746" y="4963154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BDCB838-1029-49A6-B290-FB9C452F22CF}"/>
                </a:ext>
              </a:extLst>
            </p:cNvPr>
            <p:cNvSpPr/>
            <p:nvPr/>
          </p:nvSpPr>
          <p:spPr bwMode="auto">
            <a:xfrm>
              <a:off x="5114597" y="586057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7695DDD-1C90-4D23-A3DD-3E35C2E7F1F8}"/>
                </a:ext>
              </a:extLst>
            </p:cNvPr>
            <p:cNvCxnSpPr>
              <a:cxnSpLocks/>
              <a:stCxn id="23" idx="3"/>
              <a:endCxn id="26" idx="0"/>
            </p:cNvCxnSpPr>
            <p:nvPr/>
          </p:nvCxnSpPr>
          <p:spPr bwMode="auto">
            <a:xfrm flipH="1">
              <a:off x="5381297" y="5619469"/>
              <a:ext cx="502864" cy="24110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C984F8E-17EC-4955-A00E-006D816F914F}"/>
                </a:ext>
              </a:extLst>
            </p:cNvPr>
            <p:cNvSpPr/>
            <p:nvPr/>
          </p:nvSpPr>
          <p:spPr bwMode="auto">
            <a:xfrm>
              <a:off x="4392612" y="6522272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BA06F10-2DF8-447A-AB5A-75C6DBAD65A8}"/>
                </a:ext>
              </a:extLst>
            </p:cNvPr>
            <p:cNvCxnSpPr>
              <a:cxnSpLocks/>
              <a:endCxn id="29" idx="0"/>
            </p:cNvCxnSpPr>
            <p:nvPr/>
          </p:nvCxnSpPr>
          <p:spPr bwMode="auto">
            <a:xfrm flipH="1">
              <a:off x="4659312" y="6256202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129075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List 4:   4, 3, 2, 1, 5, 6, 7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ABE64D6-4306-4AB2-B1F1-021BB541DF48}"/>
              </a:ext>
            </a:extLst>
          </p:cNvPr>
          <p:cNvGrpSpPr/>
          <p:nvPr/>
        </p:nvGrpSpPr>
        <p:grpSpPr>
          <a:xfrm>
            <a:off x="2567152" y="2789237"/>
            <a:ext cx="4606760" cy="2535990"/>
            <a:chOff x="2567152" y="2789237"/>
            <a:chExt cx="4606760" cy="253599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F365892-7571-4A95-94AF-7EF9FF64A8A7}"/>
                </a:ext>
              </a:extLst>
            </p:cNvPr>
            <p:cNvSpPr/>
            <p:nvPr/>
          </p:nvSpPr>
          <p:spPr bwMode="auto">
            <a:xfrm>
              <a:off x="4659312" y="27892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79B1B79-4A41-40F1-9AB2-C985A495B19E}"/>
                </a:ext>
              </a:extLst>
            </p:cNvPr>
            <p:cNvSpPr/>
            <p:nvPr/>
          </p:nvSpPr>
          <p:spPr bwMode="auto">
            <a:xfrm>
              <a:off x="5192712" y="348926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FD95765-67D4-432F-B747-6E718D6F3C01}"/>
                </a:ext>
              </a:extLst>
            </p:cNvPr>
            <p:cNvCxnSpPr>
              <a:cxnSpLocks/>
              <a:stCxn id="4" idx="4"/>
              <a:endCxn id="5" idx="0"/>
            </p:cNvCxnSpPr>
            <p:nvPr/>
          </p:nvCxnSpPr>
          <p:spPr bwMode="auto">
            <a:xfrm>
              <a:off x="4926012" y="3246437"/>
              <a:ext cx="533400" cy="24282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7C72673-AF4C-4372-90CE-14F6E50505C4}"/>
                </a:ext>
              </a:extLst>
            </p:cNvPr>
            <p:cNvSpPr/>
            <p:nvPr/>
          </p:nvSpPr>
          <p:spPr bwMode="auto">
            <a:xfrm>
              <a:off x="5954712" y="416855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A07309E-E1E9-4A6A-B4FE-9D6AEBD1B4AA}"/>
                </a:ext>
              </a:extLst>
            </p:cNvPr>
            <p:cNvCxnSpPr>
              <a:cxnSpLocks/>
              <a:stCxn id="5" idx="5"/>
              <a:endCxn id="7" idx="0"/>
            </p:cNvCxnSpPr>
            <p:nvPr/>
          </p:nvCxnSpPr>
          <p:spPr bwMode="auto">
            <a:xfrm>
              <a:off x="5647997" y="3879511"/>
              <a:ext cx="573415" cy="28904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D6C6DD7-7CF8-4E5D-B067-F3EFB627DDD5}"/>
                </a:ext>
              </a:extLst>
            </p:cNvPr>
            <p:cNvSpPr/>
            <p:nvPr/>
          </p:nvSpPr>
          <p:spPr bwMode="auto">
            <a:xfrm>
              <a:off x="6640512" y="486802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F6D1522-1F71-4458-9335-38911C660C52}"/>
                </a:ext>
              </a:extLst>
            </p:cNvPr>
            <p:cNvCxnSpPr>
              <a:cxnSpLocks/>
              <a:stCxn id="7" idx="5"/>
              <a:endCxn id="9" idx="0"/>
            </p:cNvCxnSpPr>
            <p:nvPr/>
          </p:nvCxnSpPr>
          <p:spPr bwMode="auto">
            <a:xfrm>
              <a:off x="6409997" y="4558804"/>
              <a:ext cx="497215" cy="3092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422035F-F45D-4E1D-B65C-F899AF3D3363}"/>
                </a:ext>
              </a:extLst>
            </p:cNvPr>
            <p:cNvSpPr/>
            <p:nvPr/>
          </p:nvSpPr>
          <p:spPr bwMode="auto">
            <a:xfrm>
              <a:off x="3915885" y="342231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57D0C1F-5CE8-46DD-AF09-502209BF948F}"/>
                </a:ext>
              </a:extLst>
            </p:cNvPr>
            <p:cNvCxnSpPr>
              <a:cxnSpLocks/>
              <a:endCxn id="11" idx="0"/>
            </p:cNvCxnSpPr>
            <p:nvPr/>
          </p:nvCxnSpPr>
          <p:spPr bwMode="auto">
            <a:xfrm flipH="1">
              <a:off x="4182585" y="3156241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E50E8FE-689C-4067-B0EA-F4937BF17799}"/>
                </a:ext>
              </a:extLst>
            </p:cNvPr>
            <p:cNvSpPr/>
            <p:nvPr/>
          </p:nvSpPr>
          <p:spPr bwMode="auto">
            <a:xfrm>
              <a:off x="3103893" y="418862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97C25EB-7C34-4ADC-9E31-DB6FAFECCEEC}"/>
                </a:ext>
              </a:extLst>
            </p:cNvPr>
            <p:cNvCxnSpPr>
              <a:cxnSpLocks/>
              <a:stCxn id="11" idx="3"/>
              <a:endCxn id="17" idx="0"/>
            </p:cNvCxnSpPr>
            <p:nvPr/>
          </p:nvCxnSpPr>
          <p:spPr bwMode="auto">
            <a:xfrm flipH="1">
              <a:off x="3370593" y="3812556"/>
              <a:ext cx="623407" cy="37606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D3631CD-62AB-42F6-982F-577DDC3454BA}"/>
                </a:ext>
              </a:extLst>
            </p:cNvPr>
            <p:cNvSpPr/>
            <p:nvPr/>
          </p:nvSpPr>
          <p:spPr bwMode="auto">
            <a:xfrm>
              <a:off x="2567152" y="486802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9FAC92E-2F4B-4467-A919-15D69AEDA93F}"/>
                </a:ext>
              </a:extLst>
            </p:cNvPr>
            <p:cNvCxnSpPr>
              <a:cxnSpLocks/>
              <a:stCxn id="17" idx="3"/>
              <a:endCxn id="19" idx="7"/>
            </p:cNvCxnSpPr>
            <p:nvPr/>
          </p:nvCxnSpPr>
          <p:spPr bwMode="auto">
            <a:xfrm flipH="1">
              <a:off x="3022437" y="4578870"/>
              <a:ext cx="159571" cy="35611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210261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Removing an element from</a:t>
            </a:r>
            <a:br>
              <a:rPr lang="de-DE" altLang="en-US" dirty="0"/>
            </a:b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Write a function that removes a given element from a BST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we want to remove an element that is not in the tree?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the remove element has no children?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the remove element has one child?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the remove element has two children?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0797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Removing an element from</a:t>
            </a:r>
            <a:br>
              <a:rPr lang="de-DE" altLang="en-US" dirty="0"/>
            </a:b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Step 1: Get a pointer to the node we want to remove</a:t>
            </a:r>
          </a:p>
          <a:p>
            <a:pPr marL="400050">
              <a:buFont typeface="Arial" panose="020B0604020202020204" pitchFamily="34" charset="0"/>
              <a:buChar char="•"/>
              <a:defRPr/>
            </a:pPr>
            <a:endParaRPr lang="en-US" altLang="he-IL" sz="2200" dirty="0"/>
          </a:p>
          <a:p>
            <a:pPr marL="40005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Removing a node with no children:</a:t>
            </a:r>
          </a:p>
          <a:p>
            <a:pPr marL="800100" lvl="1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Just remove the vertex, and update its parent.</a:t>
            </a:r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endParaRPr lang="en-US" altLang="he-IL" sz="2200" dirty="0"/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Removing a node with one child: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Update the parent to skip over the removed node, and point to its (unique) child.</a:t>
            </a:r>
          </a:p>
          <a:p>
            <a:pPr marL="457200" lvl="1" indent="0">
              <a:defRPr/>
            </a:pPr>
            <a:endParaRPr lang="en-US" altLang="he-IL" sz="2200" dirty="0"/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Note that if the removed node is the root, then we should update the pointer to the root accordingly.</a:t>
            </a:r>
          </a:p>
        </p:txBody>
      </p:sp>
    </p:spTree>
    <p:extLst>
      <p:ext uri="{BB962C8B-B14F-4D97-AF65-F5344CB8AC3E}">
        <p14:creationId xmlns:p14="http://schemas.microsoft.com/office/powerpoint/2010/main" val="41832761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no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node):</a:t>
            </a:r>
          </a:p>
          <a:p>
            <a:pPr>
              <a:defRPr/>
            </a:pPr>
            <a:r>
              <a:rPr lang="en-US" altLang="he-IL" sz="2200" dirty="0"/>
              <a:t>	if (tree-&gt; root == node)</a:t>
            </a:r>
          </a:p>
          <a:p>
            <a:pPr lvl="1">
              <a:defRPr/>
            </a:pPr>
            <a:r>
              <a:rPr lang="en-US" altLang="he-IL" sz="2200" dirty="0"/>
              <a:t>	 tree-&gt;root = NULL;</a:t>
            </a:r>
          </a:p>
          <a:p>
            <a:pPr>
              <a:defRPr/>
            </a:pPr>
            <a:r>
              <a:rPr lang="en-US" altLang="he-IL" sz="2200" dirty="0"/>
              <a:t>	else</a:t>
            </a:r>
          </a:p>
          <a:p>
            <a:pPr>
              <a:defRPr/>
            </a:pPr>
            <a:r>
              <a:rPr lang="en-US" altLang="he-IL" sz="2200" dirty="0"/>
              <a:t>			if (node -&gt;parent-&gt;left == node)</a:t>
            </a:r>
          </a:p>
          <a:p>
            <a:pPr lvl="2">
              <a:defRPr/>
            </a:pPr>
            <a:r>
              <a:rPr lang="en-US" altLang="he-IL" sz="2200" dirty="0"/>
              <a:t>		 node -&gt;parent-&gt;left = NULL;</a:t>
            </a:r>
          </a:p>
          <a:p>
            <a:pPr lvl="1">
              <a:defRPr/>
            </a:pPr>
            <a:r>
              <a:rPr lang="en-US" altLang="he-IL" sz="2200" dirty="0"/>
              <a:t>		else   // node -&gt;parent-&gt;right == node</a:t>
            </a:r>
          </a:p>
          <a:p>
            <a:pPr lvl="2">
              <a:defRPr/>
            </a:pPr>
            <a:r>
              <a:rPr lang="en-US" altLang="he-IL" sz="2200" dirty="0"/>
              <a:t>		 node -&gt;parent-&gt;right = NULL;	</a:t>
            </a:r>
          </a:p>
          <a:p>
            <a:pPr>
              <a:defRPr/>
            </a:pPr>
            <a:endParaRPr lang="en-US" altLang="he-IL" sz="2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9B5270-F81B-4E70-A4B2-B8AA8ACD82DB}"/>
              </a:ext>
            </a:extLst>
          </p:cNvPr>
          <p:cNvSpPr/>
          <p:nvPr/>
        </p:nvSpPr>
        <p:spPr bwMode="auto">
          <a:xfrm>
            <a:off x="7567613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2E435F-45BD-4837-AB99-8D5A42EEC096}"/>
              </a:ext>
            </a:extLst>
          </p:cNvPr>
          <p:cNvSpPr/>
          <p:nvPr/>
        </p:nvSpPr>
        <p:spPr bwMode="auto">
          <a:xfrm>
            <a:off x="6805613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632242D-2A2E-456E-A385-54BC79A2C01D}"/>
              </a:ext>
            </a:extLst>
          </p:cNvPr>
          <p:cNvCxnSpPr>
            <a:cxnSpLocks/>
            <a:stCxn id="5" idx="3"/>
            <a:endCxn id="6" idx="7"/>
          </p:cNvCxnSpPr>
          <p:nvPr/>
        </p:nvCxnSpPr>
        <p:spPr bwMode="auto">
          <a:xfrm flipH="1">
            <a:off x="7260898" y="27984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EB3EE403-93ED-4593-BC02-CB53A21598FC}"/>
              </a:ext>
            </a:extLst>
          </p:cNvPr>
          <p:cNvSpPr/>
          <p:nvPr/>
        </p:nvSpPr>
        <p:spPr bwMode="auto">
          <a:xfrm>
            <a:off x="8424699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859DD5C-7935-42A4-9951-98C88CFEA9D1}"/>
              </a:ext>
            </a:extLst>
          </p:cNvPr>
          <p:cNvCxnSpPr>
            <a:cxnSpLocks/>
            <a:stCxn id="5" idx="5"/>
            <a:endCxn id="8" idx="0"/>
          </p:cNvCxnSpPr>
          <p:nvPr/>
        </p:nvCxnSpPr>
        <p:spPr bwMode="auto">
          <a:xfrm>
            <a:off x="8022898" y="27984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9527A270-387D-4326-A3D9-7DF7FC3D77CD}"/>
              </a:ext>
            </a:extLst>
          </p:cNvPr>
          <p:cNvSpPr/>
          <p:nvPr/>
        </p:nvSpPr>
        <p:spPr bwMode="auto">
          <a:xfrm>
            <a:off x="6081713" y="41068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CE9FCA-62C0-414D-8962-4E9BF0C23584}"/>
              </a:ext>
            </a:extLst>
          </p:cNvPr>
          <p:cNvCxnSpPr>
            <a:cxnSpLocks/>
            <a:endCxn id="10" idx="7"/>
          </p:cNvCxnSpPr>
          <p:nvPr/>
        </p:nvCxnSpPr>
        <p:spPr bwMode="auto">
          <a:xfrm flipH="1">
            <a:off x="6536998" y="36589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B9D462AB-65D8-4866-96A3-33C5962FFC0A}"/>
              </a:ext>
            </a:extLst>
          </p:cNvPr>
          <p:cNvSpPr/>
          <p:nvPr/>
        </p:nvSpPr>
        <p:spPr bwMode="auto">
          <a:xfrm>
            <a:off x="7218225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A1152B-467C-4C75-8F85-534CA618A552}"/>
              </a:ext>
            </a:extLst>
          </p:cNvPr>
          <p:cNvCxnSpPr>
            <a:cxnSpLocks/>
            <a:stCxn id="6" idx="5"/>
            <a:endCxn id="12" idx="0"/>
          </p:cNvCxnSpPr>
          <p:nvPr/>
        </p:nvCxnSpPr>
        <p:spPr bwMode="auto">
          <a:xfrm>
            <a:off x="7260898" y="36366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69AD838-05F4-44FF-A435-1BB9952A24E7}"/>
              </a:ext>
            </a:extLst>
          </p:cNvPr>
          <p:cNvSpPr/>
          <p:nvPr/>
        </p:nvSpPr>
        <p:spPr bwMode="auto">
          <a:xfrm>
            <a:off x="7924300" y="42090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02221A4-A1BF-4C0A-910B-F28A320E3D08}"/>
              </a:ext>
            </a:extLst>
          </p:cNvPr>
          <p:cNvCxnSpPr>
            <a:cxnSpLocks/>
            <a:stCxn id="8" idx="3"/>
            <a:endCxn id="14" idx="0"/>
          </p:cNvCxnSpPr>
          <p:nvPr/>
        </p:nvCxnSpPr>
        <p:spPr bwMode="auto">
          <a:xfrm flipH="1">
            <a:off x="8191000" y="36366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C39456E8-7A31-49E0-AD74-B7500C61A5F5}"/>
              </a:ext>
            </a:extLst>
          </p:cNvPr>
          <p:cNvSpPr/>
          <p:nvPr/>
        </p:nvSpPr>
        <p:spPr bwMode="auto">
          <a:xfrm>
            <a:off x="8826500" y="42348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E4AF733-8508-4D13-9D19-C55272CC77E5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8869173" y="36693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286C3A5-7F60-42A2-B085-B0FFD28D775E}"/>
              </a:ext>
            </a:extLst>
          </p:cNvPr>
          <p:cNvCxnSpPr>
            <a:cxnSpLocks/>
          </p:cNvCxnSpPr>
          <p:nvPr/>
        </p:nvCxnSpPr>
        <p:spPr bwMode="auto">
          <a:xfrm flipV="1">
            <a:off x="6536998" y="4787900"/>
            <a:ext cx="681227" cy="88119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28B05D0-0514-46DC-8C6A-046A5C905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2381" y="5693671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remove( 3 )</a:t>
            </a:r>
          </a:p>
        </p:txBody>
      </p:sp>
    </p:spTree>
    <p:extLst>
      <p:ext uri="{BB962C8B-B14F-4D97-AF65-F5344CB8AC3E}">
        <p14:creationId xmlns:p14="http://schemas.microsoft.com/office/powerpoint/2010/main" val="28971261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2" grpId="1" animBg="1"/>
      <p:bldP spid="14" grpId="0" animBg="1"/>
      <p:bldP spid="16" grpId="0" animBg="1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Binary Search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Some practice problems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57995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one child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node):</a:t>
            </a:r>
          </a:p>
          <a:p>
            <a:pPr lvl="1">
              <a:defRPr/>
            </a:pPr>
            <a:r>
              <a:rPr lang="en-US" altLang="he-IL" sz="2200" dirty="0"/>
              <a:t>child = </a:t>
            </a:r>
            <a:r>
              <a:rPr lang="en-US" altLang="he-IL" sz="2200" dirty="0" err="1"/>
              <a:t>getChild</a:t>
            </a:r>
            <a:r>
              <a:rPr lang="en-US" altLang="he-IL" sz="2200" dirty="0"/>
              <a:t>(node);</a:t>
            </a:r>
          </a:p>
          <a:p>
            <a:pPr lvl="1">
              <a:defRPr/>
            </a:pPr>
            <a:r>
              <a:rPr lang="en-US" altLang="he-IL" sz="2200" dirty="0"/>
              <a:t>if (tree-&gt;root == node)</a:t>
            </a:r>
          </a:p>
          <a:p>
            <a:pPr marL="914400" lvl="2" indent="0">
              <a:buFont typeface="Arial" panose="020B0604020202020204" pitchFamily="34" charset="0"/>
              <a:buNone/>
              <a:defRPr/>
            </a:pPr>
            <a:r>
              <a:rPr lang="en-US" altLang="he-IL" sz="2200" dirty="0"/>
              <a:t>root = child;</a:t>
            </a:r>
          </a:p>
          <a:p>
            <a:pPr lvl="1">
              <a:defRPr/>
            </a:pPr>
            <a:r>
              <a:rPr lang="en-US" altLang="he-IL" sz="2200" dirty="0"/>
              <a:t>else</a:t>
            </a:r>
          </a:p>
          <a:p>
            <a:pPr lvl="2">
              <a:defRPr/>
            </a:pPr>
            <a:r>
              <a:rPr lang="en-US" altLang="he-IL" sz="2200" dirty="0"/>
              <a:t>if (node-&gt;parent-&gt;left == node)</a:t>
            </a:r>
          </a:p>
          <a:p>
            <a:pPr lvl="3">
              <a:defRPr/>
            </a:pPr>
            <a:r>
              <a:rPr lang="en-US" altLang="he-IL" sz="2200" dirty="0"/>
              <a:t>node-&gt;parent-&gt;left = child;</a:t>
            </a:r>
          </a:p>
          <a:p>
            <a:pPr lvl="2">
              <a:defRPr/>
            </a:pPr>
            <a:r>
              <a:rPr lang="en-US" altLang="he-IL" sz="2200" dirty="0"/>
              <a:t>else   // node-&gt;parent-&gt;right == node</a:t>
            </a:r>
          </a:p>
          <a:p>
            <a:pPr lvl="3">
              <a:defRPr/>
            </a:pPr>
            <a:r>
              <a:rPr lang="en-US" altLang="he-IL" sz="2200" dirty="0"/>
              <a:t>node-&gt;parent-&gt;right = child;</a:t>
            </a:r>
          </a:p>
          <a:p>
            <a:pPr marL="914400" lvl="2" indent="0">
              <a:buFont typeface="Arial" panose="020B0604020202020204" pitchFamily="34" charset="0"/>
              <a:buNone/>
              <a:defRPr/>
            </a:pPr>
            <a:endParaRPr lang="en-US" altLang="he-IL" sz="2200" dirty="0"/>
          </a:p>
          <a:p>
            <a:pPr lvl="1">
              <a:defRPr/>
            </a:pPr>
            <a:endParaRPr lang="en-US" altLang="he-IL" sz="2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1353C16-AE6C-4AD7-9C18-C3F1CE5130FE}"/>
              </a:ext>
            </a:extLst>
          </p:cNvPr>
          <p:cNvSpPr/>
          <p:nvPr/>
        </p:nvSpPr>
        <p:spPr bwMode="auto">
          <a:xfrm>
            <a:off x="7355592" y="18208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7A61F2-303F-472F-B008-FB484761C25D}"/>
              </a:ext>
            </a:extLst>
          </p:cNvPr>
          <p:cNvSpPr/>
          <p:nvPr/>
        </p:nvSpPr>
        <p:spPr bwMode="auto">
          <a:xfrm>
            <a:off x="7888992" y="252089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28F0D4-83CA-45DB-BD2F-9B9FBB6C2D1A}"/>
              </a:ext>
            </a:extLst>
          </p:cNvPr>
          <p:cNvCxnSpPr>
            <a:cxnSpLocks/>
            <a:stCxn id="5" idx="4"/>
            <a:endCxn id="6" idx="0"/>
          </p:cNvCxnSpPr>
          <p:nvPr/>
        </p:nvCxnSpPr>
        <p:spPr bwMode="auto">
          <a:xfrm>
            <a:off x="7622292" y="2278063"/>
            <a:ext cx="533400" cy="2428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3ED923B7-FE04-4B39-A58D-D583D01DF502}"/>
              </a:ext>
            </a:extLst>
          </p:cNvPr>
          <p:cNvSpPr/>
          <p:nvPr/>
        </p:nvSpPr>
        <p:spPr bwMode="auto">
          <a:xfrm>
            <a:off x="8650992" y="320018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203896-BEBB-4D3C-8486-251E3D0C8974}"/>
              </a:ext>
            </a:extLst>
          </p:cNvPr>
          <p:cNvCxnSpPr>
            <a:cxnSpLocks/>
            <a:stCxn id="6" idx="5"/>
            <a:endCxn id="8" idx="0"/>
          </p:cNvCxnSpPr>
          <p:nvPr/>
        </p:nvCxnSpPr>
        <p:spPr bwMode="auto">
          <a:xfrm>
            <a:off x="8344277" y="2911137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E785D12-C534-4118-ADF5-16C34DFF5116}"/>
              </a:ext>
            </a:extLst>
          </p:cNvPr>
          <p:cNvGrpSpPr/>
          <p:nvPr/>
        </p:nvGrpSpPr>
        <p:grpSpPr>
          <a:xfrm>
            <a:off x="9106277" y="3590430"/>
            <a:ext cx="763915" cy="766423"/>
            <a:chOff x="9106277" y="3590430"/>
            <a:chExt cx="763915" cy="766423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9962176-EE4E-4636-847E-02CE4139B0C7}"/>
                </a:ext>
              </a:extLst>
            </p:cNvPr>
            <p:cNvSpPr/>
            <p:nvPr/>
          </p:nvSpPr>
          <p:spPr bwMode="auto">
            <a:xfrm>
              <a:off x="9336792" y="389965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69BD524-4DE9-4416-A457-78401D5168D0}"/>
                </a:ext>
              </a:extLst>
            </p:cNvPr>
            <p:cNvCxnSpPr>
              <a:cxnSpLocks/>
              <a:stCxn id="8" idx="5"/>
              <a:endCxn id="10" idx="0"/>
            </p:cNvCxnSpPr>
            <p:nvPr/>
          </p:nvCxnSpPr>
          <p:spPr bwMode="auto">
            <a:xfrm>
              <a:off x="9106277" y="3590430"/>
              <a:ext cx="497215" cy="3092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1E670148-B206-48B6-AF7D-23585E6182CE}"/>
              </a:ext>
            </a:extLst>
          </p:cNvPr>
          <p:cNvSpPr/>
          <p:nvPr/>
        </p:nvSpPr>
        <p:spPr bwMode="auto">
          <a:xfrm>
            <a:off x="6864884" y="256636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1F7581C-F103-41F2-A5B8-22FE6BB5907F}"/>
              </a:ext>
            </a:extLst>
          </p:cNvPr>
          <p:cNvCxnSpPr>
            <a:cxnSpLocks/>
            <a:stCxn id="5" idx="4"/>
            <a:endCxn id="12" idx="0"/>
          </p:cNvCxnSpPr>
          <p:nvPr/>
        </p:nvCxnSpPr>
        <p:spPr bwMode="auto">
          <a:xfrm flipH="1">
            <a:off x="7131584" y="2278063"/>
            <a:ext cx="490708" cy="28830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7826537-C0E9-45EF-A5BA-EE2766FA94EF}"/>
              </a:ext>
            </a:extLst>
          </p:cNvPr>
          <p:cNvCxnSpPr>
            <a:cxnSpLocks/>
            <a:stCxn id="12" idx="3"/>
            <a:endCxn id="14" idx="0"/>
          </p:cNvCxnSpPr>
          <p:nvPr/>
        </p:nvCxnSpPr>
        <p:spPr bwMode="auto">
          <a:xfrm flipH="1">
            <a:off x="6589743" y="2956612"/>
            <a:ext cx="353256" cy="40521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2C89AFC-E2BD-4F82-BB7C-15D66834D25F}"/>
              </a:ext>
            </a:extLst>
          </p:cNvPr>
          <p:cNvGrpSpPr/>
          <p:nvPr/>
        </p:nvGrpSpPr>
        <p:grpSpPr>
          <a:xfrm>
            <a:off x="5726112" y="3361830"/>
            <a:ext cx="1130331" cy="1123124"/>
            <a:chOff x="5726112" y="3361830"/>
            <a:chExt cx="1130331" cy="112312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C96F4AF-EC43-41F8-A7FA-704C42B9C0F6}"/>
                </a:ext>
              </a:extLst>
            </p:cNvPr>
            <p:cNvSpPr/>
            <p:nvPr/>
          </p:nvSpPr>
          <p:spPr bwMode="auto">
            <a:xfrm>
              <a:off x="6323043" y="33618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EF05627-6070-458C-A2BC-60575855727B}"/>
                </a:ext>
              </a:extLst>
            </p:cNvPr>
            <p:cNvSpPr/>
            <p:nvPr/>
          </p:nvSpPr>
          <p:spPr bwMode="auto">
            <a:xfrm>
              <a:off x="5726112" y="402775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9F3A179-36F4-421B-A24D-7A5D7DE32186}"/>
                </a:ext>
              </a:extLst>
            </p:cNvPr>
            <p:cNvCxnSpPr>
              <a:cxnSpLocks/>
              <a:stCxn id="14" idx="3"/>
              <a:endCxn id="16" idx="7"/>
            </p:cNvCxnSpPr>
            <p:nvPr/>
          </p:nvCxnSpPr>
          <p:spPr bwMode="auto">
            <a:xfrm flipH="1">
              <a:off x="6181397" y="3752075"/>
              <a:ext cx="219761" cy="34263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EE44FE8-D6B1-45D5-91F6-88268AC98C8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298637" y="3122211"/>
            <a:ext cx="429886" cy="105105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34D67A7-2828-44A9-9B80-8EA3B32A1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3906" y="4197845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remove( 3 )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3FED57D-81C2-4ABF-BF4C-C496724FD66D}"/>
              </a:ext>
            </a:extLst>
          </p:cNvPr>
          <p:cNvCxnSpPr>
            <a:cxnSpLocks/>
          </p:cNvCxnSpPr>
          <p:nvPr/>
        </p:nvCxnSpPr>
        <p:spPr bwMode="auto">
          <a:xfrm flipV="1">
            <a:off x="8468501" y="3708132"/>
            <a:ext cx="448757" cy="125547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0EFF954-3618-48E6-AA7C-1DDBE0B92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3884" y="4988178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remove( 6 )</a:t>
            </a:r>
          </a:p>
        </p:txBody>
      </p:sp>
    </p:spTree>
    <p:extLst>
      <p:ext uri="{BB962C8B-B14F-4D97-AF65-F5344CB8AC3E}">
        <p14:creationId xmlns:p14="http://schemas.microsoft.com/office/powerpoint/2010/main" val="1306738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8819E-6 3.77992E-7 L 0.02741 3.77992E-7 C 0.03953 3.77992E-7 0.05481 -0.0294 0.05481 -0.05292 L 0.05481 -0.10584 " pathEditMode="relative" rAng="0" ptsTypes="AAAA">
                                      <p:cBhvr>
                                        <p:cTn id="4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0" y="-5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3622E-6 0.00063 L -2.3622E-6 0.00084 C -0.00378 0.00189 -0.00756 0.00336 -0.01134 0.00441 C -0.02252 0.00798 -0.03023 0.00525 -0.04425 0.00441 C -0.04567 0.0042 -0.04708 0.00357 -0.0485 0.00315 C -0.05023 0.00252 -0.05212 0.00252 -0.05401 0.00189 C -0.05921 -0.00021 -0.05685 -0.00063 -0.06079 -0.00336 C -0.07338 -0.01239 -0.06551 -0.00525 -0.07181 -0.01134 C -0.07244 -0.0126 -0.0726 -0.01386 -0.07323 -0.01533 C -0.07543 -0.01995 -0.07606 -0.02058 -0.07874 -0.02436 C -0.08567 -0.04389 -0.08252 -0.03213 -0.08016 -0.07056 C -0.08 -0.07518 -0.07764 -0.08127 -0.07606 -0.08505 C -0.07559 -0.08652 -0.07464 -0.08778 -0.07464 -0.08904 L -0.07464 -0.09555 L -0.07464 -0.09555 " pathEditMode="relative" rAng="0" ptsTypes="AAAAAAAAAAAAAAA">
                                      <p:cBhvr>
                                        <p:cTn id="6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57" y="-45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8" grpId="1" animBg="1"/>
      <p:bldP spid="12" grpId="0" animBg="1"/>
      <p:bldP spid="12" grpId="1" animBg="1"/>
      <p:bldP spid="24" grpId="0"/>
      <p:bldP spid="24" grpId="1"/>
      <p:bldP spid="28" grpId="0"/>
      <p:bldP spid="28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two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</a:t>
            </a:r>
          </a:p>
          <a:p>
            <a:pPr lvl="1">
              <a:defRPr/>
            </a:pPr>
            <a:r>
              <a:rPr lang="en-US" altLang="he-IL" sz="2200" dirty="0"/>
              <a:t>next = find successor of node in the tree;</a:t>
            </a:r>
          </a:p>
          <a:p>
            <a:pPr lvl="1">
              <a:defRPr/>
            </a:pPr>
            <a:r>
              <a:rPr lang="en-US" altLang="he-IL" sz="2200" dirty="0"/>
              <a:t>// next has ≤1 child</a:t>
            </a:r>
          </a:p>
          <a:p>
            <a:pPr lvl="1">
              <a:defRPr/>
            </a:pPr>
            <a:r>
              <a:rPr lang="en-US" altLang="he-IL" sz="2200" dirty="0"/>
              <a:t>node-&gt;value = next-&gt;value;</a:t>
            </a:r>
          </a:p>
          <a:p>
            <a:pPr lvl="1">
              <a:defRPr/>
            </a:pPr>
            <a:r>
              <a:rPr lang="en-US" altLang="he-IL" sz="2200" dirty="0"/>
              <a:t>Remove (tree, next);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C7DABD5-9457-4369-BB6F-51B6C7589B8F}"/>
              </a:ext>
            </a:extLst>
          </p:cNvPr>
          <p:cNvSpPr/>
          <p:nvPr/>
        </p:nvSpPr>
        <p:spPr bwMode="auto">
          <a:xfrm>
            <a:off x="7567613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9045475-3AE0-4703-8AC3-9EEB4BFC172B}"/>
              </a:ext>
            </a:extLst>
          </p:cNvPr>
          <p:cNvSpPr/>
          <p:nvPr/>
        </p:nvSpPr>
        <p:spPr bwMode="auto">
          <a:xfrm>
            <a:off x="6805613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00B9109-9577-4111-AEC4-0DE38F8DE34C}"/>
              </a:ext>
            </a:extLst>
          </p:cNvPr>
          <p:cNvCxnSpPr>
            <a:cxnSpLocks/>
            <a:stCxn id="6" idx="3"/>
            <a:endCxn id="7" idx="7"/>
          </p:cNvCxnSpPr>
          <p:nvPr/>
        </p:nvCxnSpPr>
        <p:spPr bwMode="auto">
          <a:xfrm flipH="1">
            <a:off x="7260898" y="27984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BFD7FE4-5624-4415-91B1-1A18A5633EC6}"/>
              </a:ext>
            </a:extLst>
          </p:cNvPr>
          <p:cNvSpPr/>
          <p:nvPr/>
        </p:nvSpPr>
        <p:spPr bwMode="auto">
          <a:xfrm>
            <a:off x="8424699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10D9F5B-F9CE-4C39-B1F3-5F084BBCD744}"/>
              </a:ext>
            </a:extLst>
          </p:cNvPr>
          <p:cNvCxnSpPr>
            <a:cxnSpLocks/>
            <a:stCxn id="6" idx="5"/>
            <a:endCxn id="9" idx="0"/>
          </p:cNvCxnSpPr>
          <p:nvPr/>
        </p:nvCxnSpPr>
        <p:spPr bwMode="auto">
          <a:xfrm>
            <a:off x="8022898" y="27984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13A7BFEB-C270-4647-AD72-CE8CE646E19C}"/>
              </a:ext>
            </a:extLst>
          </p:cNvPr>
          <p:cNvSpPr/>
          <p:nvPr/>
        </p:nvSpPr>
        <p:spPr bwMode="auto">
          <a:xfrm>
            <a:off x="6081713" y="41068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790C755-C934-481B-9243-101D0591D43A}"/>
              </a:ext>
            </a:extLst>
          </p:cNvPr>
          <p:cNvCxnSpPr>
            <a:cxnSpLocks/>
            <a:endCxn id="11" idx="7"/>
          </p:cNvCxnSpPr>
          <p:nvPr/>
        </p:nvCxnSpPr>
        <p:spPr bwMode="auto">
          <a:xfrm flipH="1">
            <a:off x="6536998" y="36589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47542DF5-BDD5-481E-B50F-C9C5BFAC75DC}"/>
              </a:ext>
            </a:extLst>
          </p:cNvPr>
          <p:cNvSpPr/>
          <p:nvPr/>
        </p:nvSpPr>
        <p:spPr bwMode="auto">
          <a:xfrm>
            <a:off x="7218225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50DDE3D-9715-480D-878F-FE88CEF2123C}"/>
              </a:ext>
            </a:extLst>
          </p:cNvPr>
          <p:cNvCxnSpPr>
            <a:cxnSpLocks/>
            <a:stCxn id="7" idx="5"/>
            <a:endCxn id="13" idx="0"/>
          </p:cNvCxnSpPr>
          <p:nvPr/>
        </p:nvCxnSpPr>
        <p:spPr bwMode="auto">
          <a:xfrm>
            <a:off x="7260898" y="36366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B1B35F54-906B-4263-8297-F01392EAD48C}"/>
              </a:ext>
            </a:extLst>
          </p:cNvPr>
          <p:cNvSpPr/>
          <p:nvPr/>
        </p:nvSpPr>
        <p:spPr bwMode="auto">
          <a:xfrm>
            <a:off x="7924300" y="42090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E82CEF2-80A8-4DED-8D32-7C28E716C339}"/>
              </a:ext>
            </a:extLst>
          </p:cNvPr>
          <p:cNvCxnSpPr>
            <a:cxnSpLocks/>
            <a:stCxn id="9" idx="3"/>
            <a:endCxn id="15" idx="0"/>
          </p:cNvCxnSpPr>
          <p:nvPr/>
        </p:nvCxnSpPr>
        <p:spPr bwMode="auto">
          <a:xfrm flipH="1">
            <a:off x="8191000" y="36366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A68063FC-BE9F-4759-ADF7-5C6DF0388499}"/>
              </a:ext>
            </a:extLst>
          </p:cNvPr>
          <p:cNvSpPr/>
          <p:nvPr/>
        </p:nvSpPr>
        <p:spPr bwMode="auto">
          <a:xfrm>
            <a:off x="8826500" y="42348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C681FBF-DA1F-4038-A6DE-E18912064F95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8869173" y="36693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11A33A1-C9D9-4F15-A97D-DA626478B786}"/>
              </a:ext>
            </a:extLst>
          </p:cNvPr>
          <p:cNvCxnSpPr>
            <a:cxnSpLocks/>
            <a:stCxn id="20" idx="2"/>
            <a:endCxn id="6" idx="1"/>
          </p:cNvCxnSpPr>
          <p:nvPr/>
        </p:nvCxnSpPr>
        <p:spPr bwMode="auto">
          <a:xfrm>
            <a:off x="6921828" y="2167362"/>
            <a:ext cx="723900" cy="30783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8F3820F-1AC9-407A-9E57-68166BD19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1563" y="1731537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remove( 4 )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F38A430-C3F3-49C0-BD9D-D084225E386D}"/>
              </a:ext>
            </a:extLst>
          </p:cNvPr>
          <p:cNvCxnSpPr>
            <a:cxnSpLocks/>
          </p:cNvCxnSpPr>
          <p:nvPr/>
        </p:nvCxnSpPr>
        <p:spPr bwMode="auto">
          <a:xfrm flipV="1">
            <a:off x="7339013" y="4737997"/>
            <a:ext cx="762000" cy="92739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1BB7137-9802-43E9-AD29-AE3E5EA16B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312" y="5712724"/>
            <a:ext cx="3240851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Successor of 4 is 5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049147-4648-4B49-B415-470B85A82CDD}"/>
              </a:ext>
            </a:extLst>
          </p:cNvPr>
          <p:cNvSpPr/>
          <p:nvPr/>
        </p:nvSpPr>
        <p:spPr bwMode="auto">
          <a:xfrm>
            <a:off x="7940210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41261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8583E-6 1.71777E-6 L -3.38583E-6 0.00084 C -0.00472 -0.01386 -0.01039 -0.02751 -0.01464 -0.04137 C -0.01858 -0.0546 -0.02488 -0.08253 -0.02488 -0.08232 C -0.02598 -0.09366 -0.02771 -0.105 -0.02803 -0.11592 C -0.02882 -0.14175 -0.02031 -0.16884 -0.02929 -0.19257 C -0.03228 -0.20055 -0.04393 -0.1827 -0.05149 -0.17745 C -0.05197 -0.17598 -0.05165 -0.1743 -0.05307 -0.17346 C -0.06693 -0.16296 -0.08189 -0.15393 -0.0959 -0.14406 C -0.09685 -0.14343 -0.09732 -0.14196 -0.09905 -0.14133 C -0.11401 -0.13146 -0.12913 -0.12243 -0.14488 -0.11298 C -0.14441 -0.10206 -0.15023 -0.08841 -0.14315 -0.07959 C -0.11937 -0.04767 -0.07842 -0.04305 -0.04393 -0.03402 C -0.01543 -0.03507 0.03307 -0.02751 0.05654 -0.05586 C 0.06441 -0.06573 0.06426 -0.08085 0.06898 -0.09282 C 0.06646 -0.10731 0.06678 -0.12243 0.06268 -0.13671 C 0.05717 -0.15351 0.02646 -0.19509 0.01512 -0.20286 C 0.00788 -0.20748 -0.00094 -0.21105 -0.0074 -0.21714 C -0.01968 -0.22995 -0.01385 -0.22659 -0.02189 -0.23058 L -0.03527 -0.23856 " pathEditMode="relative" rAng="0" ptsTypes="AAAAAAAAAAAAAAAAAAAA">
                                      <p:cBhvr>
                                        <p:cTn id="5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90" y="-118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3" grpId="0" animBg="1"/>
      <p:bldP spid="15" grpId="0" animBg="1"/>
      <p:bldP spid="15" grpId="1" animBg="1"/>
      <p:bldP spid="17" grpId="0" animBg="1"/>
      <p:bldP spid="20" grpId="0"/>
      <p:bldP spid="24" grpId="0"/>
      <p:bldP spid="24" grpId="1"/>
      <p:bldP spid="27" grpId="0" animBg="1"/>
      <p:bldP spid="27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two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</a:t>
            </a:r>
          </a:p>
          <a:p>
            <a:pPr lvl="1">
              <a:defRPr/>
            </a:pPr>
            <a:r>
              <a:rPr lang="en-US" altLang="he-IL" sz="2200" dirty="0"/>
              <a:t>next = find successor of node in the tree;</a:t>
            </a:r>
          </a:p>
          <a:p>
            <a:pPr lvl="1">
              <a:defRPr/>
            </a:pPr>
            <a:r>
              <a:rPr lang="en-US" altLang="he-IL" sz="2200" dirty="0"/>
              <a:t>node-&gt;value = next-&gt;value;</a:t>
            </a:r>
          </a:p>
          <a:p>
            <a:pPr lvl="1">
              <a:defRPr/>
            </a:pPr>
            <a:r>
              <a:rPr lang="en-US" altLang="he-IL" sz="2200" dirty="0"/>
              <a:t>Remove (tree, next);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20712" y="3856037"/>
            <a:ext cx="7467600" cy="1351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// assuming node has right child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find_successor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BST_t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tree, 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node)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find_min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(node-&gt;right);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97312" y="4959071"/>
            <a:ext cx="4419600" cy="229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// assuming node != NULL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find_min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node)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current = node;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while (current -&gt;left != NULL)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	 current  = current-&gt;left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return current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1477948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Running time of the operations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What is the running time of </a:t>
            </a:r>
            <a:r>
              <a:rPr lang="en-US" altLang="he-IL" sz="2200" dirty="0" err="1"/>
              <a:t>findElement</a:t>
            </a:r>
            <a:r>
              <a:rPr lang="en-US" altLang="he-IL" sz="2200" dirty="0"/>
              <a:t> () 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What is the running time of </a:t>
            </a:r>
            <a:r>
              <a:rPr lang="en-US" altLang="he-IL" sz="2200" dirty="0" err="1"/>
              <a:t>addElement</a:t>
            </a:r>
            <a:r>
              <a:rPr lang="en-US" altLang="he-IL" sz="2200" dirty="0"/>
              <a:t>() 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What is the running time of </a:t>
            </a:r>
            <a:r>
              <a:rPr lang="en-US" altLang="he-IL" sz="2200" dirty="0" err="1"/>
              <a:t>removeElement</a:t>
            </a:r>
            <a:r>
              <a:rPr lang="en-US" altLang="he-IL" sz="2200" dirty="0"/>
              <a:t>() ?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Answer = O(depth of tree)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Conclusion: we want the tree to be balanced, i.e., have no </a:t>
            </a:r>
            <a:r>
              <a:rPr lang="en-US" altLang="he-IL" sz="2200" i="1" dirty="0"/>
              <a:t>long strings</a:t>
            </a:r>
            <a:r>
              <a:rPr lang="en-US" altLang="he-IL" sz="2200" dirty="0"/>
              <a:t>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We saw that for a tree with n vertices the depth must be &gt;log(n)-1.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So the best we can hope for in O(log(n)) for each operation.</a:t>
            </a:r>
          </a:p>
        </p:txBody>
      </p:sp>
    </p:spTree>
    <p:extLst>
      <p:ext uri="{BB962C8B-B14F-4D97-AF65-F5344CB8AC3E}">
        <p14:creationId xmlns:p14="http://schemas.microsoft.com/office/powerpoint/2010/main" val="10244877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Practice Problems</a:t>
            </a:r>
          </a:p>
        </p:txBody>
      </p:sp>
    </p:spTree>
    <p:extLst>
      <p:ext uri="{BB962C8B-B14F-4D97-AF65-F5344CB8AC3E}">
        <p14:creationId xmlns:p14="http://schemas.microsoft.com/office/powerpoint/2010/main" val="20415103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Practice problem 1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List 1: 4, 2, 8, 1, 3 , 6, 5, 9, 10, 7</a:t>
            </a:r>
          </a:p>
          <a:p>
            <a:pPr marL="0" indent="0">
              <a:defRPr/>
            </a:pPr>
            <a:endParaRPr lang="en-US" sz="2200" dirty="0"/>
          </a:p>
          <a:p>
            <a:pPr marL="0" indent="0">
              <a:defRPr/>
            </a:pPr>
            <a:r>
              <a:rPr lang="en-US" sz="2200" dirty="0"/>
              <a:t>Remove 5 from the tree</a:t>
            </a:r>
          </a:p>
          <a:p>
            <a:pPr marL="0" indent="0">
              <a:defRPr/>
            </a:pPr>
            <a:r>
              <a:rPr lang="en-US" sz="2200" dirty="0"/>
              <a:t>Remove 9 from the tree</a:t>
            </a:r>
          </a:p>
          <a:p>
            <a:pPr marL="0" indent="0">
              <a:defRPr/>
            </a:pPr>
            <a:r>
              <a:rPr lang="en-US" sz="2200" dirty="0"/>
              <a:t>Remove 4 from the tree</a:t>
            </a:r>
          </a:p>
          <a:p>
            <a:pPr marL="457200" indent="-457200">
              <a:buAutoNum type="arabicPlain" startAt="2"/>
              <a:defRPr/>
            </a:pPr>
            <a:endParaRPr lang="en-US" sz="2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344DF42-D270-4FB2-8E64-623A2160B80C}"/>
              </a:ext>
            </a:extLst>
          </p:cNvPr>
          <p:cNvSpPr/>
          <p:nvPr/>
        </p:nvSpPr>
        <p:spPr bwMode="auto">
          <a:xfrm>
            <a:off x="6411912" y="285120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930D0B2-1C42-469C-9BC5-BA3F9978234D}"/>
              </a:ext>
            </a:extLst>
          </p:cNvPr>
          <p:cNvCxnSpPr>
            <a:cxnSpLocks/>
            <a:stCxn id="5" idx="4"/>
            <a:endCxn id="6" idx="0"/>
          </p:cNvCxnSpPr>
          <p:nvPr/>
        </p:nvCxnSpPr>
        <p:spPr bwMode="auto">
          <a:xfrm>
            <a:off x="6678612" y="3308408"/>
            <a:ext cx="762000" cy="21025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0D6A7111-FD24-4C24-AEAB-B4651D220772}"/>
              </a:ext>
            </a:extLst>
          </p:cNvPr>
          <p:cNvSpPr/>
          <p:nvPr/>
        </p:nvSpPr>
        <p:spPr bwMode="auto">
          <a:xfrm>
            <a:off x="7642197" y="44727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048DA9-5A9E-44D8-BECF-F0AC63C2C9C7}"/>
              </a:ext>
            </a:extLst>
          </p:cNvPr>
          <p:cNvCxnSpPr>
            <a:cxnSpLocks/>
            <a:stCxn id="6" idx="4"/>
            <a:endCxn id="8" idx="0"/>
          </p:cNvCxnSpPr>
          <p:nvPr/>
        </p:nvCxnSpPr>
        <p:spPr bwMode="auto">
          <a:xfrm>
            <a:off x="7440612" y="3975866"/>
            <a:ext cx="468285" cy="4969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23C719D-6BA5-441B-802E-F78EA5169767}"/>
              </a:ext>
            </a:extLst>
          </p:cNvPr>
          <p:cNvGrpSpPr/>
          <p:nvPr/>
        </p:nvGrpSpPr>
        <p:grpSpPr>
          <a:xfrm>
            <a:off x="8088312" y="4863043"/>
            <a:ext cx="533400" cy="1021087"/>
            <a:chOff x="8088312" y="4863043"/>
            <a:chExt cx="533400" cy="1021087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38D7C07-2281-408A-94B4-909FC41B6011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AEE707D-1F56-4AE5-9621-68C2BE7AF0D8}"/>
                </a:ext>
              </a:extLst>
            </p:cNvPr>
            <p:cNvCxnSpPr>
              <a:cxnSpLocks/>
              <a:stCxn id="8" idx="5"/>
              <a:endCxn id="10" idx="0"/>
            </p:cNvCxnSpPr>
            <p:nvPr/>
          </p:nvCxnSpPr>
          <p:spPr bwMode="auto">
            <a:xfrm>
              <a:off x="8097482" y="4863043"/>
              <a:ext cx="257530" cy="56388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84EBCC12-0C80-4593-8A4C-F8C3F77C7C2E}"/>
              </a:ext>
            </a:extLst>
          </p:cNvPr>
          <p:cNvSpPr/>
          <p:nvPr/>
        </p:nvSpPr>
        <p:spPr bwMode="auto">
          <a:xfrm>
            <a:off x="5668485" y="348428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C57A0C0-5F49-4676-A333-C952406C9A05}"/>
              </a:ext>
            </a:extLst>
          </p:cNvPr>
          <p:cNvCxnSpPr>
            <a:cxnSpLocks/>
            <a:endCxn id="12" idx="0"/>
          </p:cNvCxnSpPr>
          <p:nvPr/>
        </p:nvCxnSpPr>
        <p:spPr bwMode="auto">
          <a:xfrm flipH="1">
            <a:off x="5935185" y="3218212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42B6D267-DB47-4BAB-83E5-434531F39E0A}"/>
              </a:ext>
            </a:extLst>
          </p:cNvPr>
          <p:cNvSpPr/>
          <p:nvPr/>
        </p:nvSpPr>
        <p:spPr bwMode="auto">
          <a:xfrm>
            <a:off x="5164750" y="44727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A101413-0D09-4FAC-A9AB-ED4A707615C3}"/>
              </a:ext>
            </a:extLst>
          </p:cNvPr>
          <p:cNvCxnSpPr>
            <a:cxnSpLocks/>
            <a:stCxn id="12" idx="4"/>
            <a:endCxn id="14" idx="0"/>
          </p:cNvCxnSpPr>
          <p:nvPr/>
        </p:nvCxnSpPr>
        <p:spPr bwMode="auto">
          <a:xfrm flipH="1">
            <a:off x="5431450" y="3941482"/>
            <a:ext cx="503735" cy="5313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9F738AB9-D396-4325-8598-4BD34CFEF4B2}"/>
              </a:ext>
            </a:extLst>
          </p:cNvPr>
          <p:cNvSpPr/>
          <p:nvPr/>
        </p:nvSpPr>
        <p:spPr bwMode="auto">
          <a:xfrm>
            <a:off x="6063641" y="4420172"/>
            <a:ext cx="533400" cy="42306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9B20725-0463-4279-988D-D153ED6DF1A2}"/>
              </a:ext>
            </a:extLst>
          </p:cNvPr>
          <p:cNvCxnSpPr>
            <a:cxnSpLocks/>
            <a:stCxn id="12" idx="4"/>
            <a:endCxn id="18" idx="0"/>
          </p:cNvCxnSpPr>
          <p:nvPr/>
        </p:nvCxnSpPr>
        <p:spPr bwMode="auto">
          <a:xfrm>
            <a:off x="5935185" y="3941482"/>
            <a:ext cx="395156" cy="47869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E96F936F-42EF-4E63-8A79-7A5F1796819C}"/>
              </a:ext>
            </a:extLst>
          </p:cNvPr>
          <p:cNvSpPr/>
          <p:nvPr/>
        </p:nvSpPr>
        <p:spPr bwMode="auto">
          <a:xfrm>
            <a:off x="6833513" y="44387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66A8CA2-991A-467C-A575-6C8F3970E34A}"/>
              </a:ext>
            </a:extLst>
          </p:cNvPr>
          <p:cNvCxnSpPr>
            <a:cxnSpLocks/>
            <a:stCxn id="6" idx="4"/>
            <a:endCxn id="29" idx="0"/>
          </p:cNvCxnSpPr>
          <p:nvPr/>
        </p:nvCxnSpPr>
        <p:spPr bwMode="auto">
          <a:xfrm flipH="1">
            <a:off x="7100213" y="3975866"/>
            <a:ext cx="340399" cy="4629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1C332AE3-C025-4D28-8D9D-B65129272FED}"/>
              </a:ext>
            </a:extLst>
          </p:cNvPr>
          <p:cNvSpPr/>
          <p:nvPr/>
        </p:nvSpPr>
        <p:spPr bwMode="auto">
          <a:xfrm>
            <a:off x="6392322" y="531420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26D6C95-160B-4BB8-8E0A-2DF21D6B44E5}"/>
              </a:ext>
            </a:extLst>
          </p:cNvPr>
          <p:cNvCxnSpPr>
            <a:cxnSpLocks/>
            <a:endCxn id="42" idx="0"/>
          </p:cNvCxnSpPr>
          <p:nvPr/>
        </p:nvCxnSpPr>
        <p:spPr bwMode="auto">
          <a:xfrm flipH="1">
            <a:off x="6659022" y="4895966"/>
            <a:ext cx="362490" cy="4182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2DF2A683-87AA-437F-B133-B9C2D43829B4}"/>
              </a:ext>
            </a:extLst>
          </p:cNvPr>
          <p:cNvSpPr/>
          <p:nvPr/>
        </p:nvSpPr>
        <p:spPr bwMode="auto">
          <a:xfrm>
            <a:off x="7173912" y="35186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2BD7084-7A84-4F21-8F06-568751092A9B}"/>
              </a:ext>
            </a:extLst>
          </p:cNvPr>
          <p:cNvCxnSpPr>
            <a:cxnSpLocks/>
            <a:stCxn id="29" idx="5"/>
            <a:endCxn id="47" idx="0"/>
          </p:cNvCxnSpPr>
          <p:nvPr/>
        </p:nvCxnSpPr>
        <p:spPr bwMode="auto">
          <a:xfrm>
            <a:off x="7288798" y="4829011"/>
            <a:ext cx="299309" cy="58374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731BA24C-4C95-441A-ABA0-3837876E3A80}"/>
              </a:ext>
            </a:extLst>
          </p:cNvPr>
          <p:cNvSpPr/>
          <p:nvPr/>
        </p:nvSpPr>
        <p:spPr bwMode="auto">
          <a:xfrm>
            <a:off x="7321407" y="541275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47EAF97-5F8C-4CB7-9E6F-B4E820894266}"/>
              </a:ext>
            </a:extLst>
          </p:cNvPr>
          <p:cNvSpPr/>
          <p:nvPr/>
        </p:nvSpPr>
        <p:spPr bwMode="auto">
          <a:xfrm>
            <a:off x="6821830" y="443054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3291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3701E-6 4.37631E-6 L 3.93701E-6 0.00021 C 0.00378 -0.00084 0.00756 -0.00105 0.01133 -0.00252 C 0.0137 -0.00315 0.01559 -0.00525 0.01779 -0.00609 C 0.01937 -0.00693 0.02094 -0.00693 0.02267 -0.00756 C 0.02409 -0.00861 0.02567 -0.00987 0.02724 -0.01113 C 0.02819 -0.01197 0.02897 -0.01302 0.02992 -0.01365 C 0.03133 -0.01449 0.03511 -0.01491 0.03669 -0.01617 C 0.05385 -0.03024 0.03968 -0.01953 0.0507 -0.02982 C 0.05212 -0.03108 0.05385 -0.03213 0.05527 -0.0336 C 0.05763 -0.0357 0.05984 -0.03822 0.06173 -0.04095 C 0.06267 -0.042 0.06315 -0.04347 0.06362 -0.04473 C 0.06472 -0.04641 0.06535 -0.0483 0.06661 -0.04977 C 0.06724 -0.05061 0.0685 -0.05124 0.06929 -0.05229 C 0.07039 -0.05376 0.07102 -0.05544 0.07228 -0.05712 C 0.0737 -0.05943 0.0759 -0.06069 0.07685 -0.06342 C 0.07937 -0.06993 0.07763 -0.06699 0.08141 -0.07203 C 0.0822 -0.07371 0.08267 -0.0756 0.0833 -0.07707 C 0.08504 -0.08085 0.08897 -0.0882 0.08897 -0.08799 C 0.09181 -0.09891 0.09055 -0.09324 0.09196 -0.10563 C 0.09149 -0.11571 0.09149 -0.12558 0.09086 -0.13545 C 0.09086 -0.13692 0.09039 -0.13818 0.09007 -0.13923 C 0.08944 -0.1407 0.08866 -0.14175 0.08819 -0.14301 C 0.08771 -0.14511 0.08756 -0.14721 0.08708 -0.1491 C 0.08614 -0.15498 0.08157 -0.1659 0.08063 -0.168 C 0.07937 -0.17052 0.07779 -0.17262 0.07685 -0.17535 C 0.07622 -0.17703 0.0759 -0.17892 0.07496 -0.18018 C 0.0737 -0.18228 0.07181 -0.18354 0.07039 -0.18522 C 0.06803 -0.18816 0.06582 -0.1911 0.06362 -0.19404 C 0.06252 -0.19572 0.06157 -0.19782 0.06 -0.19887 L 0.05527 -0.20265 C 0.04976 -0.21252 0.05464 -0.20538 0.04126 -0.21399 C 0.03968 -0.21483 0.03826 -0.21651 0.03669 -0.21756 C 0.03244 -0.2205 0.03149 -0.22029 0.02724 -0.22134 C 0.02441 -0.22323 0.02015 -0.22638 0.017 -0.22743 C 0.01322 -0.22911 0.00944 -0.22995 0.00567 -0.23142 C -0.00205 -0.23646 -0.00079 -0.23667 -0.01213 -0.23646 C -0.03969 -0.23499 -0.04268 -0.23436 -0.06063 -0.23142 C -0.0652 -0.22848 -0.06961 -0.22554 -0.07386 -0.2226 C -0.0767 -0.22071 -0.07937 -0.2184 -0.08221 -0.2163 C -0.08504 -0.21462 -0.08788 -0.21315 -0.09087 -0.21147 C -0.09292 -0.20811 -0.09481 -0.20454 -0.09733 -0.20139 C -0.103 -0.19488 -0.10993 -0.19005 -0.11512 -0.1827 C -0.12079 -0.17493 -0.12646 -0.16737 -0.13181 -0.15918 C -0.13481 -0.15498 -0.1367 -0.14973 -0.13937 -0.14553 C -0.14205 -0.14133 -0.14536 -0.13839 -0.14772 -0.1344 C -0.15056 -0.12999 -0.15276 -0.12495 -0.15528 -0.12075 C -0.16457 -0.10563 -0.16378 -0.11046 -0.1704 -0.09576 C -0.17433 -0.08631 -0.18552 -0.063 -0.18898 -0.04725 C -0.19087 -0.03906 -0.1926 -0.02121 -0.1937 -0.0147 C -0.19402 -0.01218 -0.19496 -0.00987 -0.19544 -0.00756 C -0.19496 0.00651 -0.19496 0.01764 -0.19276 0.03108 C -0.19213 0.03485 -0.19024 0.03905 -0.18898 0.0422 C -0.1863 0.0506 -0.18457 0.05858 -0.18063 0.06593 C -0.17748 0.07202 -0.17465 0.07874 -0.1704 0.08336 C -0.16882 0.08525 -0.16709 0.08672 -0.16552 0.0884 C -0.16426 0.08987 -0.16347 0.09218 -0.16174 0.09344 C -0.15811 0.09617 -0.15355 0.09701 -0.14961 0.09953 C -0.14851 0.10037 -0.14741 0.10163 -0.14583 0.10205 C -0.14363 0.10289 -0.14095 0.10289 -0.13859 0.10352 C -0.13229 0.10247 -0.12599 0.10184 -0.11969 0.101 C -0.11843 0.10058 -0.11717 0.10037 -0.11591 0.09953 C -0.11386 0.09827 -0.11229 0.09617 -0.1104 0.09449 L -0.10189 0.0884 C -0.10111 0.0863 -0.10048 0.08378 -0.09922 0.0821 C -0.09764 0.08 -0.09355 0.07727 -0.09355 0.07748 C -0.09292 0.07391 -0.09244 0.07055 -0.09166 0.06719 C -0.09056 0.06236 -0.08898 0.05732 -0.08788 0.05228 C -0.0841 0.0338 -0.09008 0.05501 -0.0852 0.03863 C -0.08489 0.03401 -0.08441 0.0294 -0.0841 0.02499 C -0.08378 0.0168 -0.08378 0.00819 -0.08331 4.37631E-6 C -0.08315 -0.00315 -0.08268 -0.00651 -0.08221 -0.00987 C -0.08189 -0.01428 -0.08111 -0.02163 -0.08032 -0.02604 C -0.07953 -0.03234 -0.07906 -0.03864 -0.07764 -0.04473 C -0.07701 -0.04725 -0.07622 -0.04956 -0.07575 -0.05229 C -0.07544 -0.05376 -0.07528 -0.05544 -0.07481 -0.05712 C -0.07433 -0.05901 -0.07339 -0.06048 -0.07307 -0.06195 C -0.0726 -0.06342 -0.07244 -0.06468 -0.07197 -0.06594 C -0.0715 -0.0672 -0.07056 -0.06825 -0.07008 -0.06951 C -0.06898 -0.07329 -0.06741 -0.08064 -0.06741 -0.08043 C -0.06662 -0.08778 -0.06678 -0.08862 -0.06552 -0.0945 C -0.0652 -0.09576 -0.06489 -0.09702 -0.06441 -0.09828 C -0.06284 -0.10311 -0.06252 -0.10227 -0.06174 -0.10689 C -0.06126 -0.10899 -0.06111 -0.11109 -0.06063 -0.11319 C -0.06032 -0.11571 -0.05953 -0.11823 -0.0589 -0.12075 L -0.05796 -0.12432 L -0.05717 -0.12789 L -0.05717 -0.12768 L -0.05717 -0.12789 " pathEditMode="relative" rAng="0" ptsTypes="AAAAAAAAAAAAAAAAAAAAAAAAAAAAAAAAAAAAAAAAAAAAAAAAAAAAAAAAAAAAAAAAAAAAAAAAAAAAAAAAAAAAAAAAA">
                                      <p:cBhvr>
                                        <p:cTn id="7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81" y="-6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09 2.32675E-6 L -0.00409 0.00063 C -0.00142 -0.00168 0.00142 -0.00357 0.00425 -0.00504 C 0.00583 -0.00567 0.00756 -0.00567 0.00913 -0.00651 C 0.01244 -0.00819 0.01575 -0.01113 0.0189 -0.01302 C 0.02063 -0.01407 0.02236 -0.01449 0.02362 -0.01554 C 0.0252 -0.01638 0.02614 -0.01785 0.0274 -0.0189 C 0.02835 -0.01953 0.02898 -0.01995 0.02992 -0.02058 C 0.03087 -0.021 0.0315 -0.02163 0.03213 -0.02205 C 0.03323 -0.02268 0.03465 -0.0231 0.03559 -0.02373 C 0.03638 -0.02394 0.03685 -0.02415 0.03748 -0.02436 C 0.03968 -0.02562 0.04157 -0.02604 0.04394 -0.02793 C 0.04457 -0.02835 0.04709 -0.0315 0.0474 -0.03192 C 0.04787 -0.03276 0.0485 -0.0336 0.04882 -0.03444 C 0.05622 -0.04347 0.04929 -0.03297 0.05638 -0.0441 C 0.05685 -0.04494 0.05764 -0.04557 0.05795 -0.04662 C 0.05953 -0.05124 0.05858 -0.04893 0.06063 -0.05397 L 0.06173 -0.06069 L 0.06268 -0.06384 C 0.06173 -0.0672 0.0611 -0.0777 0.06016 -0.08169 C 0.05968 -0.08316 0.05953 -0.08463 0.0589 -0.08589 C 0.05858 -0.08715 0.05795 -0.0882 0.05748 -0.08925 C 0.05701 -0.09009 0.05685 -0.09093 0.05638 -0.09156 C 0.0548 -0.09408 0.05228 -0.09849 0.05008 -0.10059 C 0.04787 -0.10248 0.04583 -0.10479 0.04394 -0.10647 C 0.03732 -0.1113 0.0474 -0.10332 0.03874 -0.1113 C 0.03716 -0.11256 0.03559 -0.11424 0.03433 -0.11466 C 0.03244 -0.11508 0.03102 -0.1155 0.02945 -0.11613 C 0.02898 -0.11634 0.02835 -0.11676 0.02803 -0.11697 C 0.02661 -0.11739 0.02567 -0.11739 0.02425 -0.11781 C 0.02346 -0.11802 0.02283 -0.11844 0.02236 -0.11865 C 0.02063 -0.11907 0.0189 -0.11907 0.01748 -0.11949 C 0.01528 -0.11991 0.01323 -0.12033 0.01102 -0.12117 C 0.00756 -0.12222 0.00976 -0.12159 0.00425 -0.12348 C -0.00504 -0.12327 -0.01402 -0.12348 -0.02315 -0.12243 C -0.02457 -0.12243 -0.02567 -0.12159 -0.0274 -0.12117 L -0.03244 -0.11949 C -0.03354 -0.11907 -0.03449 -0.11907 -0.03528 -0.11865 C -0.03654 -0.11802 -0.03811 -0.1176 -0.03937 -0.11697 C -0.04032 -0.11676 -0.04047 -0.11655 -0.04095 -0.11613 C -0.04583 -0.11655 -0.05071 -0.11655 -0.05575 -0.11697 C -0.05811 -0.11718 -0.05969 -0.11991 -0.06189 -0.12117 L -0.06504 -0.12243 C -0.06756 -0.12642 -0.06709 -0.12558 -0.06882 -0.12915 C -0.06945 -0.12999 -0.06945 -0.13104 -0.06992 -0.13167 C -0.07039 -0.13209 -0.07118 -0.13209 -0.07134 -0.13272 C -0.07402 -0.13818 -0.07291 -0.13587 -0.07465 -0.13986 C -0.07465 -0.14406 -0.07465 -0.14805 -0.07465 -0.15204 C -0.07433 -0.15393 -0.07386 -0.15561 -0.0737 -0.15729 C -0.07181 -0.16863 -0.07354 -0.15939 -0.07134 -0.16695 C -0.07024 -0.17178 -0.07213 -0.16716 -0.07055 -0.17262 C -0.07024 -0.17367 -0.06992 -0.17493 -0.06945 -0.17577 C -0.06882 -0.17745 -0.06803 -0.17913 -0.0674 -0.18102 L -0.06614 -0.18333 L -0.06504 -0.18585 L -0.06409 -0.18795 C -0.06378 -0.18879 -0.06378 -0.19005 -0.06346 -0.19068 C -0.06268 -0.19257 -0.06158 -0.19341 -0.06047 -0.19467 C -0.05953 -0.19698 -0.0578 -0.20118 -0.05638 -0.20202 C -0.05039 -0.20496 -0.05921 -0.20055 -0.05307 -0.20454 C -0.05071 -0.20622 -0.04992 -0.20601 -0.0474 -0.20685 C -0.04661 -0.20706 -0.04583 -0.20769 -0.0452 -0.20769 C -0.04441 -0.20769 -0.04346 -0.20769 -0.04252 -0.20769 L -0.04252 -0.20748 " pathEditMode="relative" rAng="0" ptsTypes="AAAAAAAAAAAAAAAAAAAAAAAAAAAAAAAAAAAAAAAAAAAAAAAAAAAAAAAAAAAAAAAA">
                                      <p:cBhvr>
                                        <p:cTn id="8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" y="-10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7323E-6 4.9391E-6 L 4.17323E-6 0.00021 C -0.00189 -0.0021 -0.00363 -0.00378 -0.00536 -0.00609 C -0.00583 -0.00672 -0.00615 -0.00756 -0.00678 -0.0084 C -0.00741 -0.00966 -0.00804 -0.01071 -0.00867 -0.01176 C -0.00898 -0.0126 -0.0093 -0.01344 -0.00993 -0.01428 C -0.01071 -0.01596 -0.0115 -0.01743 -0.01276 -0.01869 C -0.01355 -0.01974 -0.01449 -0.02058 -0.01512 -0.02184 C -0.02142 -0.03192 -0.01481 -0.0231 -0.01985 -0.02961 C -0.02221 -0.03843 -0.01811 -0.02478 -0.02252 -0.03444 C -0.0263 -0.04368 -0.02221 -0.03948 -0.02646 -0.04305 C -0.02741 -0.04725 -0.02646 -0.04431 -0.02898 -0.04893 C -0.03481 -0.05943 -0.02898 -0.04956 -0.03355 -0.05754 C -0.03386 -0.05817 -0.03402 -0.05922 -0.03418 -0.05985 C -0.03512 -0.06237 -0.03607 -0.06426 -0.03685 -0.06678 C -0.03717 -0.06825 -0.03764 -0.06972 -0.03843 -0.07098 C -0.03874 -0.07182 -0.03953 -0.07245 -0.04016 -0.07329 C -0.04032 -0.07413 -0.04079 -0.07539 -0.04095 -0.07623 C -0.04174 -0.08001 -0.04126 -0.08064 -0.04284 -0.08421 C -0.04347 -0.08631 -0.04552 -0.08967 -0.04552 -0.08946 C -0.04599 -0.08946 -0.05449 -0.08946 -0.05733 -0.08799 C -0.05969 -0.08673 -0.06142 -0.084 -0.06378 -0.08358 C -0.07449 -0.08127 -0.05953 -0.08463 -0.0737 -0.08022 C -0.07607 -0.07959 -0.07622 -0.07959 -0.07843 -0.07854 C -0.07906 -0.07833 -0.08363 -0.07602 -0.08567 -0.07539 C -0.08646 -0.07497 -0.08741 -0.07455 -0.08819 -0.07413 C -0.08882 -0.07392 -0.08945 -0.0735 -0.09008 -0.07329 C -0.09166 -0.07287 -0.09276 -0.07287 -0.09418 -0.07245 C -0.10032 -0.07098 -0.09386 -0.07245 -0.09874 -0.07098 C -0.10126 -0.07014 -0.1041 -0.06972 -0.10678 -0.0693 C -0.10882 -0.06783 -0.11103 -0.06657 -0.11323 -0.0651 C -0.11433 -0.06447 -0.11544 -0.06405 -0.11654 -0.06342 C -0.11733 -0.063 -0.1178 -0.06195 -0.11859 -0.06153 C -0.11937 -0.0609 -0.12032 -0.06048 -0.12111 -0.05985 C -0.12788 -0.05145 -0.11544 -0.06678 -0.12835 -0.05397 C -0.13056 -0.05187 -0.13229 -0.04893 -0.13433 -0.04641 C -0.13512 -0.04536 -0.13607 -0.04431 -0.13717 -0.04305 C -0.13748 -0.04221 -0.1378 -0.04137 -0.13827 -0.04053 C -0.14126 -0.0357 -0.14142 -0.03549 -0.14426 -0.03213 C -0.14473 -0.03087 -0.14504 -0.02982 -0.14552 -0.02877 C -0.14961 -0.02079 -0.14867 -0.02415 -0.1515 -0.01785 C -0.15229 -0.01575 -0.15308 -0.01302 -0.15402 -0.01092 C -0.15528 -0.0084 -0.15748 -0.0063 -0.15859 -0.00336 C -0.16221 0.00398 -0.15922 -0.00189 -0.16457 0.00755 C -0.1652 0.00839 -0.16552 0.00923 -0.16599 0.01007 C -0.16662 0.01133 -0.16756 0.01238 -0.16851 0.01343 C -0.17134 0.02204 -0.16819 0.01406 -0.17182 0.02015 C -0.17323 0.02246 -0.17449 0.02519 -0.17575 0.02792 C -0.17622 0.02918 -0.17685 0.03086 -0.1778 0.03191 C -0.18378 0.04136 -0.18016 0.03527 -0.18567 0.04052 C -0.18819 0.04283 -0.18709 0.04262 -0.18882 0.04535 C -0.19056 0.04808 -0.19166 0.04892 -0.19355 0.0506 C -0.19402 0.05186 -0.19449 0.0527 -0.19481 0.05396 C -0.19512 0.05627 -0.19512 0.05858 -0.19544 0.06089 C -0.19544 0.06173 -0.19575 0.06257 -0.19591 0.06341 C -0.19575 0.06929 -0.19591 0.07517 -0.19544 0.08105 C -0.19512 0.08294 -0.19245 0.08525 -0.1915 0.0863 C -0.19103 0.08693 -0.1904 0.08756 -0.18961 0.08798 C -0.18835 0.08861 -0.18567 0.08987 -0.18441 0.09029 C -0.18205 0.09113 -0.17654 0.09302 -0.17449 0.09365 C -0.17276 0.09407 -0.17087 0.09407 -0.16914 0.09449 C -0.16835 0.0947 -0.16741 0.09575 -0.16662 0.09575 C -0.15701 0.09575 -0.15733 0.09491 -0.14867 0.09113 C -0.14709 0.0905 -0.1452 0.08966 -0.14363 0.08882 C -0.13985 0.08651 -0.13654 0.08315 -0.13292 0.08105 C -0.13166 0.08021 -0.12977 0.08 -0.12835 0.07937 C -0.12678 0.07874 -0.12536 0.0779 -0.12378 0.07685 C -0.12252 0.07622 -0.12174 0.07475 -0.12048 0.07433 C -0.1189 0.07349 -0.11685 0.07328 -0.11528 0.07265 C -0.11433 0.07244 -0.11355 0.07181 -0.1126 0.07181 L -0.09418 0.07076 C -0.09308 0.07055 -0.09197 0.07034 -0.09103 0.06992 C -0.08756 0.06887 -0.08457 0.06635 -0.08111 0.06593 L -0.06977 0.06404 C -0.06583 0.06278 -0.063 0.06173 -0.05859 0.06173 C -0.05402 0.06173 -0.0493 0.06236 -0.04489 0.06257 L -0.00993 0.06404 C -0.00819 0.06446 -0.00662 0.06467 -0.00457 0.06488 C 0.0033 0.06614 0.01433 0.06677 0.02299 0.06929 C 0.02897 0.07097 0.03496 0.07265 0.04094 0.07517 C 0.04267 0.07622 0.04456 0.07706 0.04661 0.07769 C 0.04834 0.07832 0.05023 0.07832 0.05181 0.07853 L 0.05653 0.07937 L 0.06692 0.08105 L 0.0907 0.07769 C 0.09244 0.07748 0.09433 0.07727 0.0959 0.07685 C 0.09716 0.07664 0.09811 0.07664 0.09937 0.07622 C 0.1022 0.07475 0.10488 0.07307 0.10787 0.07181 L 0.10992 0.07076 C 0.11039 0.07034 0.11102 0.06971 0.11181 0.06929 C 0.11259 0.06845 0.11354 0.0674 0.11448 0.06677 C 0.11511 0.06635 0.11574 0.06635 0.11637 0.06593 C 0.11748 0.0653 0.11858 0.06446 0.11952 0.06404 C 0.12157 0.06341 0.12488 0.06257 0.12488 0.06278 C 0.12582 0.06194 0.12661 0.06131 0.12771 0.06089 C 0.12929 0.06026 0.13118 0.06005 0.13275 0.059 C 0.1337 0.05879 0.13433 0.05858 0.1348 0.05816 C 0.13559 0.05774 0.13606 0.05711 0.13685 0.05669 C 0.14 0.05459 0.13795 0.0569 0.13968 0.0548 L 0.13968 0.05501 C 0.13874 0.05039 0.13984 0.04472 0.13748 0.04136 C 0.13007 0.0296 0.13905 0.0443 0.13275 0.03275 C 0.13196 0.03128 0.13086 0.03023 0.13007 0.02876 C 0.12913 0.02645 0.12881 0.02351 0.12771 0.02099 C 0.12661 0.01889 0.12488 0.01742 0.12362 0.01511 C 0.12267 0.01343 0.12204 0.01112 0.1211 0.00923 C 0.11385 -0.00336 0.11921 0.00755 0.11244 -0.00168 C 0.10944 -0.00588 0.10677 -0.00987 0.10393 -0.01428 C 0.10252 -0.0168 0.10157 -0.01974 0.09984 -0.02184 C 0.09732 -0.02541 0.09385 -0.02772 0.09133 -0.03129 C 0.09039 -0.03276 0.08929 -0.03486 0.08818 -0.03633 C 0.08661 -0.0378 0.08504 -0.03927 0.08346 -0.04053 C 0.08236 -0.04158 0.08141 -0.04284 0.08031 -0.04389 C 0.07889 -0.04515 0.07732 -0.04599 0.07622 -0.04725 C 0.07417 -0.04956 0.07212 -0.05229 0.07023 -0.05502 C 0.06881 -0.05733 0.06771 -0.06048 0.06567 -0.06258 C 0.05968 -0.06825 0.06677 -0.06111 0.05779 -0.07161 C 0.057 -0.07266 0.05606 -0.07308 0.05527 -0.07413 C 0.05385 -0.07602 0.05322 -0.07791 0.05181 -0.07938 C 0.04976 -0.08211 0.04692 -0.084 0.04472 -0.08715 C 0.04204 -0.0903 0.03826 -0.09555 0.03559 -0.09786 C 0.03464 -0.09891 0.03322 -0.09912 0.03212 -0.09975 C 0.03149 -0.1008 0.03102 -0.10206 0.03023 -0.10311 C 0.02866 -0.10521 0.02645 -0.1071 0.02425 -0.10815 C 0.01889 -0.11046 0.02236 -0.10584 0.0137 -0.11319 C 0.01007 -0.11655 0.01354 -0.11361 0.00992 -0.11592 C 0.00881 -0.11634 0.00818 -0.11697 0.00708 -0.11739 C 0.00661 -0.11781 0.00567 -0.11781 0.00519 -0.11823 C -0.00378 -0.1239 0.00692 -0.1176 -0.00079 -0.12327 C -0.00142 -0.12369 -0.00205 -0.1239 -0.00268 -0.12411 C -0.00426 -0.12516 -0.00583 -0.12579 -0.00741 -0.12684 C -0.0093 -0.12831 -0.01119 -0.1302 -0.01339 -0.13167 C -0.01386 -0.13209 -0.01449 -0.1323 -0.01512 -0.13251 C -0.01733 -0.13314 -0.01969 -0.13335 -0.02174 -0.13419 L -0.02426 -0.13482 C -0.0293 -0.13461 -0.03402 -0.13482 -0.0389 -0.13419 C -0.04709 -0.13314 -0.03969 -0.13293 -0.04489 -0.13083 C -0.04552 -0.13062 -0.04615 -0.13083 -0.04693 -0.13083 L -0.04693 -0.13062 " pathEditMode="relative" rAng="0" ptsTypes="AAAAAAAAAAAAAAAAAAAAAAAAAAAAAAAAAAAAAAAAAAAAAAAAAAAAAAAAAAAAAAAAAAAAAAAAAAAAAAAAAAAAAAAAAAAAAAAAAAAAAAAAAAAAAAAAAAAAAAAAAAAAAAAAAAAAAAAAAAA">
                                      <p:cBhvr>
                                        <p:cTn id="9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9" y="-19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8" grpId="1" animBg="1"/>
      <p:bldP spid="12" grpId="0" animBg="1"/>
      <p:bldP spid="14" grpId="0" animBg="1"/>
      <p:bldP spid="18" grpId="0" animBg="1"/>
      <p:bldP spid="29" grpId="0" animBg="1"/>
      <p:bldP spid="29" grpId="1" animBg="1"/>
      <p:bldP spid="42" grpId="0" animBg="1"/>
      <p:bldP spid="42" grpId="1" animBg="1"/>
      <p:bldP spid="6" grpId="0" animBg="1"/>
      <p:bldP spid="47" grpId="0" animBg="1"/>
      <p:bldP spid="47" grpId="1" animBg="1"/>
      <p:bldP spid="50" grpId="0" animBg="1"/>
      <p:bldP spid="50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Practice problem 2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Write an algorithm that gets a </a:t>
            </a:r>
            <a:r>
              <a:rPr lang="en-US" sz="2200" dirty="0" err="1"/>
              <a:t>PreOrder</a:t>
            </a:r>
            <a:r>
              <a:rPr lang="en-US" sz="2200" dirty="0"/>
              <a:t> traversal of a BST,</a:t>
            </a:r>
            <a:br>
              <a:rPr lang="en-US" sz="2200" dirty="0"/>
            </a:br>
            <a:r>
              <a:rPr lang="en-US" sz="2200" dirty="0"/>
              <a:t>and returns the tree. Prove that such BST is unique.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u="sng" dirty="0"/>
              <a:t>Example</a:t>
            </a:r>
            <a:r>
              <a:rPr lang="en-US" sz="2200" dirty="0"/>
              <a:t>: Suppose the </a:t>
            </a:r>
            <a:r>
              <a:rPr lang="en-US" sz="2200" dirty="0" err="1"/>
              <a:t>PreOrder</a:t>
            </a:r>
            <a:r>
              <a:rPr lang="en-US" sz="2200" dirty="0"/>
              <a:t> is: 6,4,3,1,5,9,8,7. What is the BST?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b="1" dirty="0"/>
              <a:t>Root=6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b="1" dirty="0"/>
              <a:t>Left subtree of 6: </a:t>
            </a:r>
            <a:r>
              <a:rPr lang="en-US" sz="2200" b="1" dirty="0" smtClean="0"/>
              <a:t>[4,3,1,5</a:t>
            </a:r>
            <a:r>
              <a:rPr lang="en-US" sz="2200" b="1" dirty="0"/>
              <a:t>] </a:t>
            </a:r>
            <a:r>
              <a:rPr lang="en-US" sz="2200" b="1" dirty="0"/>
              <a:t>- </a:t>
            </a:r>
            <a:r>
              <a:rPr lang="en-US" sz="2200" b="1" dirty="0" err="1" smtClean="0"/>
              <a:t>elts</a:t>
            </a:r>
            <a:r>
              <a:rPr lang="en-US" sz="2200" b="1" dirty="0" smtClean="0"/>
              <a:t>&lt;6</a:t>
            </a:r>
            <a:endParaRPr lang="en-US" sz="2200" b="1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The root is 4.   Left = [3 1] Right = [5]</a:t>
            </a:r>
            <a:br>
              <a:rPr lang="en-US" sz="2200" dirty="0"/>
            </a:br>
            <a:r>
              <a:rPr lang="en-US" sz="2200" dirty="0"/>
              <a:t>Look at [3,1] – 3 is the root, 1 is on the left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b="1" dirty="0"/>
              <a:t>Right subtree of 6 is [9,8,7</a:t>
            </a:r>
            <a:r>
              <a:rPr lang="en-US" sz="2200" b="1" dirty="0"/>
              <a:t>] </a:t>
            </a:r>
            <a:r>
              <a:rPr lang="en-US" sz="2200" b="1" dirty="0" smtClean="0"/>
              <a:t>– </a:t>
            </a:r>
            <a:r>
              <a:rPr lang="en-US" sz="2200" b="1" dirty="0" err="1" smtClean="0"/>
              <a:t>elts</a:t>
            </a:r>
            <a:r>
              <a:rPr lang="en-US" sz="2200" b="1" smtClean="0"/>
              <a:t>&gt;6</a:t>
            </a:r>
            <a:endParaRPr lang="en-US" sz="2200" b="1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9 is the root [8,7] are both on the left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[8,7]: 8 is the root and 7 is on the left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				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B668A9D-3194-4085-BA47-CB604B5E61D1}"/>
              </a:ext>
            </a:extLst>
          </p:cNvPr>
          <p:cNvCxnSpPr>
            <a:cxnSpLocks/>
            <a:endCxn id="5" idx="4"/>
          </p:cNvCxnSpPr>
          <p:nvPr/>
        </p:nvCxnSpPr>
        <p:spPr bwMode="auto">
          <a:xfrm flipV="1">
            <a:off x="7518595" y="4030835"/>
            <a:ext cx="426177" cy="457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15E01AB3-A7AC-43D2-9603-2A4FED894178}"/>
              </a:ext>
            </a:extLst>
          </p:cNvPr>
          <p:cNvSpPr/>
          <p:nvPr/>
        </p:nvSpPr>
        <p:spPr bwMode="auto">
          <a:xfrm>
            <a:off x="7678072" y="357363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C8DE57F-018D-43C0-B693-C741BA75DB82}"/>
              </a:ext>
            </a:extLst>
          </p:cNvPr>
          <p:cNvCxnSpPr>
            <a:cxnSpLocks/>
            <a:stCxn id="5" idx="4"/>
          </p:cNvCxnSpPr>
          <p:nvPr/>
        </p:nvCxnSpPr>
        <p:spPr bwMode="auto">
          <a:xfrm>
            <a:off x="7944772" y="4030835"/>
            <a:ext cx="403163" cy="58374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AF891FC9-2B36-465D-B2BE-F114DEB5EF1A}"/>
              </a:ext>
            </a:extLst>
          </p:cNvPr>
          <p:cNvSpPr/>
          <p:nvPr/>
        </p:nvSpPr>
        <p:spPr bwMode="auto">
          <a:xfrm>
            <a:off x="7251895" y="448803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FD135B6-E0A8-4FF1-B25C-8F0A80FC04D7}"/>
              </a:ext>
            </a:extLst>
          </p:cNvPr>
          <p:cNvCxnSpPr>
            <a:cxnSpLocks/>
          </p:cNvCxnSpPr>
          <p:nvPr/>
        </p:nvCxnSpPr>
        <p:spPr bwMode="auto">
          <a:xfrm flipV="1">
            <a:off x="6966138" y="4945235"/>
            <a:ext cx="426177" cy="457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CC1C75C-6E6C-4C92-9D55-A74968F25D0B}"/>
              </a:ext>
            </a:extLst>
          </p:cNvPr>
          <p:cNvCxnSpPr>
            <a:cxnSpLocks/>
          </p:cNvCxnSpPr>
          <p:nvPr/>
        </p:nvCxnSpPr>
        <p:spPr bwMode="auto">
          <a:xfrm>
            <a:off x="7392315" y="4945235"/>
            <a:ext cx="403163" cy="58374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E23C1073-BADA-4B6E-A0C5-939D705CFDD7}"/>
              </a:ext>
            </a:extLst>
          </p:cNvPr>
          <p:cNvSpPr/>
          <p:nvPr/>
        </p:nvSpPr>
        <p:spPr bwMode="auto">
          <a:xfrm>
            <a:off x="7411372" y="539690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7AD25B7-0279-485A-808E-EAD1E0224463}"/>
              </a:ext>
            </a:extLst>
          </p:cNvPr>
          <p:cNvSpPr/>
          <p:nvPr/>
        </p:nvSpPr>
        <p:spPr bwMode="auto">
          <a:xfrm>
            <a:off x="6718495" y="539556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2782431-3784-470A-9CD3-D9E8438B7543}"/>
              </a:ext>
            </a:extLst>
          </p:cNvPr>
          <p:cNvCxnSpPr>
            <a:cxnSpLocks/>
          </p:cNvCxnSpPr>
          <p:nvPr/>
        </p:nvCxnSpPr>
        <p:spPr bwMode="auto">
          <a:xfrm flipV="1">
            <a:off x="6337495" y="5714103"/>
            <a:ext cx="426177" cy="457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3502A0B1-9741-4971-AA7E-916B5DE7CEEE}"/>
              </a:ext>
            </a:extLst>
          </p:cNvPr>
          <p:cNvSpPr/>
          <p:nvPr/>
        </p:nvSpPr>
        <p:spPr bwMode="auto">
          <a:xfrm>
            <a:off x="6089852" y="616443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11334CF-1369-4855-B88D-4DE4E7D07E74}"/>
              </a:ext>
            </a:extLst>
          </p:cNvPr>
          <p:cNvSpPr/>
          <p:nvPr/>
        </p:nvSpPr>
        <p:spPr bwMode="auto">
          <a:xfrm>
            <a:off x="8240712" y="454854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CBC074C-F4CD-493C-8F06-0B584A310D7A}"/>
              </a:ext>
            </a:extLst>
          </p:cNvPr>
          <p:cNvCxnSpPr>
            <a:cxnSpLocks/>
            <a:endCxn id="17" idx="4"/>
          </p:cNvCxnSpPr>
          <p:nvPr/>
        </p:nvCxnSpPr>
        <p:spPr bwMode="auto">
          <a:xfrm flipV="1">
            <a:off x="8306715" y="5005740"/>
            <a:ext cx="200697" cy="60067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D61D1F94-F8F0-4926-9C4A-48E1F88D6646}"/>
              </a:ext>
            </a:extLst>
          </p:cNvPr>
          <p:cNvSpPr/>
          <p:nvPr/>
        </p:nvSpPr>
        <p:spPr bwMode="auto">
          <a:xfrm>
            <a:off x="8059072" y="559954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DD3C277-8F15-4F50-8519-A5CF46C3DEB0}"/>
              </a:ext>
            </a:extLst>
          </p:cNvPr>
          <p:cNvCxnSpPr>
            <a:cxnSpLocks/>
          </p:cNvCxnSpPr>
          <p:nvPr/>
        </p:nvCxnSpPr>
        <p:spPr bwMode="auto">
          <a:xfrm flipV="1">
            <a:off x="8059072" y="6005432"/>
            <a:ext cx="200697" cy="60067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24A4DE42-A9CC-46F7-8BBA-18261FFCAE82}"/>
              </a:ext>
            </a:extLst>
          </p:cNvPr>
          <p:cNvSpPr/>
          <p:nvPr/>
        </p:nvSpPr>
        <p:spPr bwMode="auto">
          <a:xfrm>
            <a:off x="7811429" y="6599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68006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7323E-6 4.9391E-6 L 4.17323E-6 0.00021 C -0.00189 -0.0021 -0.00363 -0.00378 -0.00536 -0.00609 C -0.00583 -0.00672 -0.00615 -0.00756 -0.00678 -0.0084 C -0.00741 -0.00966 -0.00804 -0.01071 -0.00867 -0.01176 C -0.00898 -0.0126 -0.0093 -0.01344 -0.00993 -0.01428 C -0.01071 -0.01596 -0.0115 -0.01743 -0.01276 -0.01869 C -0.01355 -0.01974 -0.01449 -0.02058 -0.01512 -0.02184 C -0.02142 -0.03192 -0.01481 -0.0231 -0.01985 -0.02961 C -0.02221 -0.03843 -0.01811 -0.02478 -0.02252 -0.03444 C -0.0263 -0.04368 -0.02221 -0.03948 -0.02646 -0.04305 C -0.02741 -0.04725 -0.02646 -0.04431 -0.02898 -0.04893 C -0.03481 -0.05943 -0.02898 -0.04956 -0.03355 -0.05754 C -0.03386 -0.05817 -0.03402 -0.05922 -0.03418 -0.05985 C -0.03512 -0.06237 -0.03607 -0.06426 -0.03685 -0.06678 C -0.03717 -0.06825 -0.03764 -0.06972 -0.03843 -0.07098 C -0.03874 -0.07182 -0.03953 -0.07245 -0.04016 -0.07329 C -0.04032 -0.07413 -0.04079 -0.07539 -0.04095 -0.07623 C -0.04174 -0.08001 -0.04126 -0.08064 -0.04284 -0.08421 C -0.04347 -0.08631 -0.04552 -0.08967 -0.04552 -0.08946 C -0.04599 -0.08946 -0.05449 -0.08946 -0.05733 -0.08799 C -0.05969 -0.08673 -0.06142 -0.084 -0.06378 -0.08358 C -0.07449 -0.08127 -0.05953 -0.08463 -0.0737 -0.08022 C -0.07607 -0.07959 -0.07622 -0.07959 -0.07843 -0.07854 C -0.07906 -0.07833 -0.08363 -0.07602 -0.08567 -0.07539 C -0.08646 -0.07497 -0.08741 -0.07455 -0.08819 -0.07413 C -0.08882 -0.07392 -0.08945 -0.0735 -0.09008 -0.07329 C -0.09166 -0.07287 -0.09276 -0.07287 -0.09418 -0.07245 C -0.10032 -0.07098 -0.09386 -0.07245 -0.09874 -0.07098 C -0.10126 -0.07014 -0.1041 -0.06972 -0.10678 -0.0693 C -0.10882 -0.06783 -0.11103 -0.06657 -0.11323 -0.0651 C -0.11433 -0.06447 -0.11544 -0.06405 -0.11654 -0.06342 C -0.11733 -0.063 -0.1178 -0.06195 -0.11859 -0.06153 C -0.11937 -0.0609 -0.12032 -0.06048 -0.12111 -0.05985 C -0.12788 -0.05145 -0.11544 -0.06678 -0.12835 -0.05397 C -0.13056 -0.05187 -0.13229 -0.04893 -0.13433 -0.04641 C -0.13512 -0.04536 -0.13607 -0.04431 -0.13717 -0.04305 C -0.13748 -0.04221 -0.1378 -0.04137 -0.13827 -0.04053 C -0.14126 -0.0357 -0.14142 -0.03549 -0.14426 -0.03213 C -0.14473 -0.03087 -0.14504 -0.02982 -0.14552 -0.02877 C -0.14961 -0.02079 -0.14867 -0.02415 -0.1515 -0.01785 C -0.15229 -0.01575 -0.15308 -0.01302 -0.15402 -0.01092 C -0.15528 -0.0084 -0.15748 -0.0063 -0.15859 -0.00336 C -0.16221 0.00398 -0.15922 -0.00189 -0.16457 0.00755 C -0.1652 0.00839 -0.16552 0.00923 -0.16599 0.01007 C -0.16662 0.01133 -0.16756 0.01238 -0.16851 0.01343 C -0.17134 0.02204 -0.16819 0.01406 -0.17182 0.02015 C -0.17323 0.02246 -0.17449 0.02519 -0.17575 0.02792 C -0.17622 0.02918 -0.17685 0.03086 -0.1778 0.03191 C -0.18378 0.04136 -0.18016 0.03527 -0.18567 0.04052 C -0.18819 0.04283 -0.18709 0.04262 -0.18882 0.04535 C -0.19056 0.04808 -0.19166 0.04892 -0.19355 0.0506 C -0.19402 0.05186 -0.19449 0.0527 -0.19481 0.05396 C -0.19512 0.05627 -0.19512 0.05858 -0.19544 0.06089 C -0.19544 0.06173 -0.19575 0.06257 -0.19591 0.06341 C -0.19575 0.06929 -0.19591 0.07517 -0.19544 0.08105 C -0.19512 0.08294 -0.19245 0.08525 -0.1915 0.0863 C -0.19103 0.08693 -0.1904 0.08756 -0.18961 0.08798 C -0.18835 0.08861 -0.18567 0.08987 -0.18441 0.09029 C -0.18205 0.09113 -0.17654 0.09302 -0.17449 0.09365 C -0.17276 0.09407 -0.17087 0.09407 -0.16914 0.09449 C -0.16835 0.0947 -0.16741 0.09575 -0.16662 0.09575 C -0.15701 0.09575 -0.15733 0.09491 -0.14867 0.09113 C -0.14709 0.0905 -0.1452 0.08966 -0.14363 0.08882 C -0.13985 0.08651 -0.13654 0.08315 -0.13292 0.08105 C -0.13166 0.08021 -0.12977 0.08 -0.12835 0.07937 C -0.12678 0.07874 -0.12536 0.0779 -0.12378 0.07685 C -0.12252 0.07622 -0.12174 0.07475 -0.12048 0.07433 C -0.1189 0.07349 -0.11685 0.07328 -0.11528 0.07265 C -0.11433 0.07244 -0.11355 0.07181 -0.1126 0.07181 L -0.09418 0.07076 C -0.09308 0.07055 -0.09197 0.07034 -0.09103 0.06992 C -0.08756 0.06887 -0.08457 0.06635 -0.08111 0.06593 L -0.06977 0.06404 C -0.06583 0.06278 -0.063 0.06173 -0.05859 0.06173 C -0.05402 0.06173 -0.0493 0.06236 -0.04489 0.06257 L -0.00993 0.06404 C -0.00819 0.06446 -0.00662 0.06467 -0.00457 0.06488 C 0.0033 0.06614 0.01433 0.06677 0.02299 0.06929 C 0.02897 0.07097 0.03496 0.07265 0.04094 0.07517 C 0.04267 0.07622 0.04456 0.07706 0.04661 0.07769 C 0.04834 0.07832 0.05023 0.07832 0.05181 0.07853 L 0.05653 0.07937 L 0.06692 0.08105 L 0.0907 0.07769 C 0.09244 0.07748 0.09433 0.07727 0.0959 0.07685 C 0.09716 0.07664 0.09811 0.07664 0.09937 0.07622 C 0.1022 0.07475 0.10488 0.07307 0.10787 0.07181 L 0.10992 0.07076 C 0.11039 0.07034 0.11102 0.06971 0.11181 0.06929 C 0.11259 0.06845 0.11354 0.0674 0.11448 0.06677 C 0.11511 0.06635 0.11574 0.06635 0.11637 0.06593 C 0.11748 0.0653 0.11858 0.06446 0.11952 0.06404 C 0.12157 0.06341 0.12488 0.06257 0.12488 0.06278 C 0.12582 0.06194 0.12661 0.06131 0.12771 0.06089 C 0.12929 0.06026 0.13118 0.06005 0.13275 0.059 C 0.1337 0.05879 0.13433 0.05858 0.1348 0.05816 C 0.13559 0.05774 0.13606 0.05711 0.13685 0.05669 C 0.14 0.05459 0.13795 0.0569 0.13968 0.0548 L 0.13968 0.05501 C 0.13874 0.05039 0.13984 0.04472 0.13748 0.04136 C 0.13007 0.0296 0.13905 0.0443 0.13275 0.03275 C 0.13196 0.03128 0.13086 0.03023 0.13007 0.02876 C 0.12913 0.02645 0.12881 0.02351 0.12771 0.02099 C 0.12661 0.01889 0.12488 0.01742 0.12362 0.01511 C 0.12267 0.01343 0.12204 0.01112 0.1211 0.00923 C 0.11385 -0.00336 0.11921 0.00755 0.11244 -0.00168 C 0.10944 -0.00588 0.10677 -0.00987 0.10393 -0.01428 C 0.10252 -0.0168 0.10157 -0.01974 0.09984 -0.02184 C 0.09732 -0.02541 0.09385 -0.02772 0.09133 -0.03129 C 0.09039 -0.03276 0.08929 -0.03486 0.08818 -0.03633 C 0.08661 -0.0378 0.08504 -0.03927 0.08346 -0.04053 C 0.08236 -0.04158 0.08141 -0.04284 0.08031 -0.04389 C 0.07889 -0.04515 0.07732 -0.04599 0.07622 -0.04725 C 0.07417 -0.04956 0.07212 -0.05229 0.07023 -0.05502 C 0.06881 -0.05733 0.06771 -0.06048 0.06567 -0.06258 C 0.05968 -0.06825 0.06677 -0.06111 0.05779 -0.07161 C 0.057 -0.07266 0.05606 -0.07308 0.05527 -0.07413 C 0.05385 -0.07602 0.05322 -0.07791 0.05181 -0.07938 C 0.04976 -0.08211 0.04692 -0.084 0.04472 -0.08715 C 0.04204 -0.0903 0.03826 -0.09555 0.03559 -0.09786 C 0.03464 -0.09891 0.03322 -0.09912 0.03212 -0.09975 C 0.03149 -0.1008 0.03102 -0.10206 0.03023 -0.10311 C 0.02866 -0.10521 0.02645 -0.1071 0.02425 -0.10815 C 0.01889 -0.11046 0.02236 -0.10584 0.0137 -0.11319 C 0.01007 -0.11655 0.01354 -0.11361 0.00992 -0.11592 C 0.00881 -0.11634 0.00818 -0.11697 0.00708 -0.11739 C 0.00661 -0.11781 0.00567 -0.11781 0.00519 -0.11823 C -0.00378 -0.1239 0.00692 -0.1176 -0.00079 -0.12327 C -0.00142 -0.12369 -0.00205 -0.1239 -0.00268 -0.12411 C -0.00426 -0.12516 -0.00583 -0.12579 -0.00741 -0.12684 C -0.0093 -0.12831 -0.01119 -0.1302 -0.01339 -0.13167 C -0.01386 -0.13209 -0.01449 -0.1323 -0.01512 -0.13251 C -0.01733 -0.13314 -0.01969 -0.13335 -0.02174 -0.13419 L -0.02426 -0.13482 C -0.0293 -0.13461 -0.03402 -0.13482 -0.0389 -0.13419 C -0.04709 -0.13314 -0.03969 -0.13293 -0.04489 -0.13083 C -0.04552 -0.13062 -0.04615 -0.13083 -0.04693 -0.13083 L -0.04693 -0.13062 " pathEditMode="relative" rAng="0" ptsTypes="AAAAAAAAAAAAAAAAAAAAAAAAAAAAAAAAAAAAAAAAAAAAAAAAAAAAAAAAAAAAAAAAAAAAAAAAAAAAAAAAAAAAAAAAAAAAAAAAAAAAAAAAAAAAAAAAAAAAAAAAAAAAAAAAAAAAAAAAAAA">
                                      <p:cBhvr>
                                        <p:cTn id="4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9" y="-1953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7323E-6 4.9391E-6 L 4.17323E-6 0.00021 C -0.00189 -0.0021 -0.00363 -0.00378 -0.00536 -0.00609 C -0.00583 -0.00672 -0.00615 -0.00756 -0.00678 -0.0084 C -0.00741 -0.00966 -0.00804 -0.01071 -0.00867 -0.01176 C -0.00898 -0.0126 -0.0093 -0.01344 -0.00993 -0.01428 C -0.01071 -0.01596 -0.0115 -0.01743 -0.01276 -0.01869 C -0.01355 -0.01974 -0.01449 -0.02058 -0.01512 -0.02184 C -0.02142 -0.03192 -0.01481 -0.0231 -0.01985 -0.02961 C -0.02221 -0.03843 -0.01811 -0.02478 -0.02252 -0.03444 C -0.0263 -0.04368 -0.02221 -0.03948 -0.02646 -0.04305 C -0.02741 -0.04725 -0.02646 -0.04431 -0.02898 -0.04893 C -0.03481 -0.05943 -0.02898 -0.04956 -0.03355 -0.05754 C -0.03386 -0.05817 -0.03402 -0.05922 -0.03418 -0.05985 C -0.03512 -0.06237 -0.03607 -0.06426 -0.03685 -0.06678 C -0.03717 -0.06825 -0.03764 -0.06972 -0.03843 -0.07098 C -0.03874 -0.07182 -0.03953 -0.07245 -0.04016 -0.07329 C -0.04032 -0.07413 -0.04079 -0.07539 -0.04095 -0.07623 C -0.04174 -0.08001 -0.04126 -0.08064 -0.04284 -0.08421 C -0.04347 -0.08631 -0.04552 -0.08967 -0.04552 -0.08946 C -0.04599 -0.08946 -0.05449 -0.08946 -0.05733 -0.08799 C -0.05969 -0.08673 -0.06142 -0.084 -0.06378 -0.08358 C -0.07449 -0.08127 -0.05953 -0.08463 -0.0737 -0.08022 C -0.07607 -0.07959 -0.07622 -0.07959 -0.07843 -0.07854 C -0.07906 -0.07833 -0.08363 -0.07602 -0.08567 -0.07539 C -0.08646 -0.07497 -0.08741 -0.07455 -0.08819 -0.07413 C -0.08882 -0.07392 -0.08945 -0.0735 -0.09008 -0.07329 C -0.09166 -0.07287 -0.09276 -0.07287 -0.09418 -0.07245 C -0.10032 -0.07098 -0.09386 -0.07245 -0.09874 -0.07098 C -0.10126 -0.07014 -0.1041 -0.06972 -0.10678 -0.0693 C -0.10882 -0.06783 -0.11103 -0.06657 -0.11323 -0.0651 C -0.11433 -0.06447 -0.11544 -0.06405 -0.11654 -0.06342 C -0.11733 -0.063 -0.1178 -0.06195 -0.11859 -0.06153 C -0.11937 -0.0609 -0.12032 -0.06048 -0.12111 -0.05985 C -0.12788 -0.05145 -0.11544 -0.06678 -0.12835 -0.05397 C -0.13056 -0.05187 -0.13229 -0.04893 -0.13433 -0.04641 C -0.13512 -0.04536 -0.13607 -0.04431 -0.13717 -0.04305 C -0.13748 -0.04221 -0.1378 -0.04137 -0.13827 -0.04053 C -0.14126 -0.0357 -0.14142 -0.03549 -0.14426 -0.03213 C -0.14473 -0.03087 -0.14504 -0.02982 -0.14552 -0.02877 C -0.14961 -0.02079 -0.14867 -0.02415 -0.1515 -0.01785 C -0.15229 -0.01575 -0.15308 -0.01302 -0.15402 -0.01092 C -0.15528 -0.0084 -0.15748 -0.0063 -0.15859 -0.00336 C -0.16221 0.00398 -0.15922 -0.00189 -0.16457 0.00755 C -0.1652 0.00839 -0.16552 0.00923 -0.16599 0.01007 C -0.16662 0.01133 -0.16756 0.01238 -0.16851 0.01343 C -0.17134 0.02204 -0.16819 0.01406 -0.17182 0.02015 C -0.17323 0.02246 -0.17449 0.02519 -0.17575 0.02792 C -0.17622 0.02918 -0.17685 0.03086 -0.1778 0.03191 C -0.18378 0.04136 -0.18016 0.03527 -0.18567 0.04052 C -0.18819 0.04283 -0.18709 0.04262 -0.18882 0.04535 C -0.19056 0.04808 -0.19166 0.04892 -0.19355 0.0506 C -0.19402 0.05186 -0.19449 0.0527 -0.19481 0.05396 C -0.19512 0.05627 -0.19512 0.05858 -0.19544 0.06089 C -0.19544 0.06173 -0.19575 0.06257 -0.19591 0.06341 C -0.19575 0.06929 -0.19591 0.07517 -0.19544 0.08105 C -0.19512 0.08294 -0.19245 0.08525 -0.1915 0.0863 C -0.19103 0.08693 -0.1904 0.08756 -0.18961 0.08798 C -0.18835 0.08861 -0.18567 0.08987 -0.18441 0.09029 C -0.18205 0.09113 -0.17654 0.09302 -0.17449 0.09365 C -0.17276 0.09407 -0.17087 0.09407 -0.16914 0.09449 C -0.16835 0.0947 -0.16741 0.09575 -0.16662 0.09575 C -0.15701 0.09575 -0.15733 0.09491 -0.14867 0.09113 C -0.14709 0.0905 -0.1452 0.08966 -0.14363 0.08882 C -0.13985 0.08651 -0.13654 0.08315 -0.13292 0.08105 C -0.13166 0.08021 -0.12977 0.08 -0.12835 0.07937 C -0.12678 0.07874 -0.12536 0.0779 -0.12378 0.07685 C -0.12252 0.07622 -0.12174 0.07475 -0.12048 0.07433 C -0.1189 0.07349 -0.11685 0.07328 -0.11528 0.07265 C -0.11433 0.07244 -0.11355 0.07181 -0.1126 0.07181 L -0.09418 0.07076 C -0.09308 0.07055 -0.09197 0.07034 -0.09103 0.06992 C -0.08756 0.06887 -0.08457 0.06635 -0.08111 0.06593 L -0.06977 0.06404 C -0.06583 0.06278 -0.063 0.06173 -0.05859 0.06173 C -0.05402 0.06173 -0.0493 0.06236 -0.04489 0.06257 L -0.00993 0.06404 C -0.00819 0.06446 -0.00662 0.06467 -0.00457 0.06488 C 0.0033 0.06614 0.01433 0.06677 0.02299 0.06929 C 0.02897 0.07097 0.03496 0.07265 0.04094 0.07517 C 0.04267 0.07622 0.04456 0.07706 0.04661 0.07769 C 0.04834 0.07832 0.05023 0.07832 0.05181 0.07853 L 0.05653 0.07937 L 0.06692 0.08105 L 0.0907 0.07769 C 0.09244 0.07748 0.09433 0.07727 0.0959 0.07685 C 0.09716 0.07664 0.09811 0.07664 0.09937 0.07622 C 0.1022 0.07475 0.10488 0.07307 0.10787 0.07181 L 0.10992 0.07076 C 0.11039 0.07034 0.11102 0.06971 0.11181 0.06929 C 0.11259 0.06845 0.11354 0.0674 0.11448 0.06677 C 0.11511 0.06635 0.11574 0.06635 0.11637 0.06593 C 0.11748 0.0653 0.11858 0.06446 0.11952 0.06404 C 0.12157 0.06341 0.12488 0.06257 0.12488 0.06278 C 0.12582 0.06194 0.12661 0.06131 0.12771 0.06089 C 0.12929 0.06026 0.13118 0.06005 0.13275 0.059 C 0.1337 0.05879 0.13433 0.05858 0.1348 0.05816 C 0.13559 0.05774 0.13606 0.05711 0.13685 0.05669 C 0.14 0.05459 0.13795 0.0569 0.13968 0.0548 L 0.13968 0.05501 C 0.13874 0.05039 0.13984 0.04472 0.13748 0.04136 C 0.13007 0.0296 0.13905 0.0443 0.13275 0.03275 C 0.13196 0.03128 0.13086 0.03023 0.13007 0.02876 C 0.12913 0.02645 0.12881 0.02351 0.12771 0.02099 C 0.12661 0.01889 0.12488 0.01742 0.12362 0.01511 C 0.12267 0.01343 0.12204 0.01112 0.1211 0.00923 C 0.11385 -0.00336 0.11921 0.00755 0.11244 -0.00168 C 0.10944 -0.00588 0.10677 -0.00987 0.10393 -0.01428 C 0.10252 -0.0168 0.10157 -0.01974 0.09984 -0.02184 C 0.09732 -0.02541 0.09385 -0.02772 0.09133 -0.03129 C 0.09039 -0.03276 0.08929 -0.03486 0.08818 -0.03633 C 0.08661 -0.0378 0.08504 -0.03927 0.08346 -0.04053 C 0.08236 -0.04158 0.08141 -0.04284 0.08031 -0.04389 C 0.07889 -0.04515 0.07732 -0.04599 0.07622 -0.04725 C 0.07417 -0.04956 0.07212 -0.05229 0.07023 -0.05502 C 0.06881 -0.05733 0.06771 -0.06048 0.06567 -0.06258 C 0.05968 -0.06825 0.06677 -0.06111 0.05779 -0.07161 C 0.057 -0.07266 0.05606 -0.07308 0.05527 -0.07413 C 0.05385 -0.07602 0.05322 -0.07791 0.05181 -0.07938 C 0.04976 -0.08211 0.04692 -0.084 0.04472 -0.08715 C 0.04204 -0.0903 0.03826 -0.09555 0.03559 -0.09786 C 0.03464 -0.09891 0.03322 -0.09912 0.03212 -0.09975 C 0.03149 -0.1008 0.03102 -0.10206 0.03023 -0.10311 C 0.02866 -0.10521 0.02645 -0.1071 0.02425 -0.10815 C 0.01889 -0.11046 0.02236 -0.10584 0.0137 -0.11319 C 0.01007 -0.11655 0.01354 -0.11361 0.00992 -0.11592 C 0.00881 -0.11634 0.00818 -0.11697 0.00708 -0.11739 C 0.00661 -0.11781 0.00567 -0.11781 0.00519 -0.11823 C -0.00378 -0.1239 0.00692 -0.1176 -0.00079 -0.12327 C -0.00142 -0.12369 -0.00205 -0.1239 -0.00268 -0.12411 C -0.00426 -0.12516 -0.00583 -0.12579 -0.00741 -0.12684 C -0.0093 -0.12831 -0.01119 -0.1302 -0.01339 -0.13167 C -0.01386 -0.13209 -0.01449 -0.1323 -0.01512 -0.13251 C -0.01733 -0.13314 -0.01969 -0.13335 -0.02174 -0.13419 L -0.02426 -0.13482 C -0.0293 -0.13461 -0.03402 -0.13482 -0.0389 -0.13419 C -0.04709 -0.13314 -0.03969 -0.13293 -0.04489 -0.13083 C -0.04552 -0.13062 -0.04615 -0.13083 -0.04693 -0.13083 L -0.04693 -0.13062 " pathEditMode="relative" rAng="0" ptsTypes="AAAAAAAAAAAAAAAAAAAAAAAAAAAAAAAAAAAAAAAAAAAAAAAAAAAAAAAAAAAAAAAAAAAAAAAAAAAAAAAAAAAAAAAAAAAAAAAAAAAAAAAAAAAAAAAAAAAAAAAAAAAAAAAAAAAAAAAAAAA">
                                      <p:cBhvr>
                                        <p:cTn id="5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9" y="-195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7323E-6 4.9391E-6 L 4.17323E-6 0.00021 C -0.00189 -0.0021 -0.00363 -0.00378 -0.00536 -0.00609 C -0.00583 -0.00672 -0.00615 -0.00756 -0.00678 -0.0084 C -0.00741 -0.00966 -0.00804 -0.01071 -0.00867 -0.01176 C -0.00898 -0.0126 -0.0093 -0.01344 -0.00993 -0.01428 C -0.01071 -0.01596 -0.0115 -0.01743 -0.01276 -0.01869 C -0.01355 -0.01974 -0.01449 -0.02058 -0.01512 -0.02184 C -0.02142 -0.03192 -0.01481 -0.0231 -0.01985 -0.02961 C -0.02221 -0.03843 -0.01811 -0.02478 -0.02252 -0.03444 C -0.0263 -0.04368 -0.02221 -0.03948 -0.02646 -0.04305 C -0.02741 -0.04725 -0.02646 -0.04431 -0.02898 -0.04893 C -0.03481 -0.05943 -0.02898 -0.04956 -0.03355 -0.05754 C -0.03386 -0.05817 -0.03402 -0.05922 -0.03418 -0.05985 C -0.03512 -0.06237 -0.03607 -0.06426 -0.03685 -0.06678 C -0.03717 -0.06825 -0.03764 -0.06972 -0.03843 -0.07098 C -0.03874 -0.07182 -0.03953 -0.07245 -0.04016 -0.07329 C -0.04032 -0.07413 -0.04079 -0.07539 -0.04095 -0.07623 C -0.04174 -0.08001 -0.04126 -0.08064 -0.04284 -0.08421 C -0.04347 -0.08631 -0.04552 -0.08967 -0.04552 -0.08946 C -0.04599 -0.08946 -0.05449 -0.08946 -0.05733 -0.08799 C -0.05969 -0.08673 -0.06142 -0.084 -0.06378 -0.08358 C -0.07449 -0.08127 -0.05953 -0.08463 -0.0737 -0.08022 C -0.07607 -0.07959 -0.07622 -0.07959 -0.07843 -0.07854 C -0.07906 -0.07833 -0.08363 -0.07602 -0.08567 -0.07539 C -0.08646 -0.07497 -0.08741 -0.07455 -0.08819 -0.07413 C -0.08882 -0.07392 -0.08945 -0.0735 -0.09008 -0.07329 C -0.09166 -0.07287 -0.09276 -0.07287 -0.09418 -0.07245 C -0.10032 -0.07098 -0.09386 -0.07245 -0.09874 -0.07098 C -0.10126 -0.07014 -0.1041 -0.06972 -0.10678 -0.0693 C -0.10882 -0.06783 -0.11103 -0.06657 -0.11323 -0.0651 C -0.11433 -0.06447 -0.11544 -0.06405 -0.11654 -0.06342 C -0.11733 -0.063 -0.1178 -0.06195 -0.11859 -0.06153 C -0.11937 -0.0609 -0.12032 -0.06048 -0.12111 -0.05985 C -0.12788 -0.05145 -0.11544 -0.06678 -0.12835 -0.05397 C -0.13056 -0.05187 -0.13229 -0.04893 -0.13433 -0.04641 C -0.13512 -0.04536 -0.13607 -0.04431 -0.13717 -0.04305 C -0.13748 -0.04221 -0.1378 -0.04137 -0.13827 -0.04053 C -0.14126 -0.0357 -0.14142 -0.03549 -0.14426 -0.03213 C -0.14473 -0.03087 -0.14504 -0.02982 -0.14552 -0.02877 C -0.14961 -0.02079 -0.14867 -0.02415 -0.1515 -0.01785 C -0.15229 -0.01575 -0.15308 -0.01302 -0.15402 -0.01092 C -0.15528 -0.0084 -0.15748 -0.0063 -0.15859 -0.00336 C -0.16221 0.00398 -0.15922 -0.00189 -0.16457 0.00755 C -0.1652 0.00839 -0.16552 0.00923 -0.16599 0.01007 C -0.16662 0.01133 -0.16756 0.01238 -0.16851 0.01343 C -0.17134 0.02204 -0.16819 0.01406 -0.17182 0.02015 C -0.17323 0.02246 -0.17449 0.02519 -0.17575 0.02792 C -0.17622 0.02918 -0.17685 0.03086 -0.1778 0.03191 C -0.18378 0.04136 -0.18016 0.03527 -0.18567 0.04052 C -0.18819 0.04283 -0.18709 0.04262 -0.18882 0.04535 C -0.19056 0.04808 -0.19166 0.04892 -0.19355 0.0506 C -0.19402 0.05186 -0.19449 0.0527 -0.19481 0.05396 C -0.19512 0.05627 -0.19512 0.05858 -0.19544 0.06089 C -0.19544 0.06173 -0.19575 0.06257 -0.19591 0.06341 C -0.19575 0.06929 -0.19591 0.07517 -0.19544 0.08105 C -0.19512 0.08294 -0.19245 0.08525 -0.1915 0.0863 C -0.19103 0.08693 -0.1904 0.08756 -0.18961 0.08798 C -0.18835 0.08861 -0.18567 0.08987 -0.18441 0.09029 C -0.18205 0.09113 -0.17654 0.09302 -0.17449 0.09365 C -0.17276 0.09407 -0.17087 0.09407 -0.16914 0.09449 C -0.16835 0.0947 -0.16741 0.09575 -0.16662 0.09575 C -0.15701 0.09575 -0.15733 0.09491 -0.14867 0.09113 C -0.14709 0.0905 -0.1452 0.08966 -0.14363 0.08882 C -0.13985 0.08651 -0.13654 0.08315 -0.13292 0.08105 C -0.13166 0.08021 -0.12977 0.08 -0.12835 0.07937 C -0.12678 0.07874 -0.12536 0.0779 -0.12378 0.07685 C -0.12252 0.07622 -0.12174 0.07475 -0.12048 0.07433 C -0.1189 0.07349 -0.11685 0.07328 -0.11528 0.07265 C -0.11433 0.07244 -0.11355 0.07181 -0.1126 0.07181 L -0.09418 0.07076 C -0.09308 0.07055 -0.09197 0.07034 -0.09103 0.06992 C -0.08756 0.06887 -0.08457 0.06635 -0.08111 0.06593 L -0.06977 0.06404 C -0.06583 0.06278 -0.063 0.06173 -0.05859 0.06173 C -0.05402 0.06173 -0.0493 0.06236 -0.04489 0.06257 L -0.00993 0.06404 C -0.00819 0.06446 -0.00662 0.06467 -0.00457 0.06488 C 0.0033 0.06614 0.01433 0.06677 0.02299 0.06929 C 0.02897 0.07097 0.03496 0.07265 0.04094 0.07517 C 0.04267 0.07622 0.04456 0.07706 0.04661 0.07769 C 0.04834 0.07832 0.05023 0.07832 0.05181 0.07853 L 0.05653 0.07937 L 0.06692 0.08105 L 0.0907 0.07769 C 0.09244 0.07748 0.09433 0.07727 0.0959 0.07685 C 0.09716 0.07664 0.09811 0.07664 0.09937 0.07622 C 0.1022 0.07475 0.10488 0.07307 0.10787 0.07181 L 0.10992 0.07076 C 0.11039 0.07034 0.11102 0.06971 0.11181 0.06929 C 0.11259 0.06845 0.11354 0.0674 0.11448 0.06677 C 0.11511 0.06635 0.11574 0.06635 0.11637 0.06593 C 0.11748 0.0653 0.11858 0.06446 0.11952 0.06404 C 0.12157 0.06341 0.12488 0.06257 0.12488 0.06278 C 0.12582 0.06194 0.12661 0.06131 0.12771 0.06089 C 0.12929 0.06026 0.13118 0.06005 0.13275 0.059 C 0.1337 0.05879 0.13433 0.05858 0.1348 0.05816 C 0.13559 0.05774 0.13606 0.05711 0.13685 0.05669 C 0.14 0.05459 0.13795 0.0569 0.13968 0.0548 L 0.13968 0.05501 C 0.13874 0.05039 0.13984 0.04472 0.13748 0.04136 C 0.13007 0.0296 0.13905 0.0443 0.13275 0.03275 C 0.13196 0.03128 0.13086 0.03023 0.13007 0.02876 C 0.12913 0.02645 0.12881 0.02351 0.12771 0.02099 C 0.12661 0.01889 0.12488 0.01742 0.12362 0.01511 C 0.12267 0.01343 0.12204 0.01112 0.1211 0.00923 C 0.11385 -0.00336 0.11921 0.00755 0.11244 -0.00168 C 0.10944 -0.00588 0.10677 -0.00987 0.10393 -0.01428 C 0.10252 -0.0168 0.10157 -0.01974 0.09984 -0.02184 C 0.09732 -0.02541 0.09385 -0.02772 0.09133 -0.03129 C 0.09039 -0.03276 0.08929 -0.03486 0.08818 -0.03633 C 0.08661 -0.0378 0.08504 -0.03927 0.08346 -0.04053 C 0.08236 -0.04158 0.08141 -0.04284 0.08031 -0.04389 C 0.07889 -0.04515 0.07732 -0.04599 0.07622 -0.04725 C 0.07417 -0.04956 0.07212 -0.05229 0.07023 -0.05502 C 0.06881 -0.05733 0.06771 -0.06048 0.06567 -0.06258 C 0.05968 -0.06825 0.06677 -0.06111 0.05779 -0.07161 C 0.057 -0.07266 0.05606 -0.07308 0.05527 -0.07413 C 0.05385 -0.07602 0.05322 -0.07791 0.05181 -0.07938 C 0.04976 -0.08211 0.04692 -0.084 0.04472 -0.08715 C 0.04204 -0.0903 0.03826 -0.09555 0.03559 -0.09786 C 0.03464 -0.09891 0.03322 -0.09912 0.03212 -0.09975 C 0.03149 -0.1008 0.03102 -0.10206 0.03023 -0.10311 C 0.02866 -0.10521 0.02645 -0.1071 0.02425 -0.10815 C 0.01889 -0.11046 0.02236 -0.10584 0.0137 -0.11319 C 0.01007 -0.11655 0.01354 -0.11361 0.00992 -0.11592 C 0.00881 -0.11634 0.00818 -0.11697 0.00708 -0.11739 C 0.00661 -0.11781 0.00567 -0.11781 0.00519 -0.11823 C -0.00378 -0.1239 0.00692 -0.1176 -0.00079 -0.12327 C -0.00142 -0.12369 -0.00205 -0.1239 -0.00268 -0.12411 C -0.00426 -0.12516 -0.00583 -0.12579 -0.00741 -0.12684 C -0.0093 -0.12831 -0.01119 -0.1302 -0.01339 -0.13167 C -0.01386 -0.13209 -0.01449 -0.1323 -0.01512 -0.13251 C -0.01733 -0.13314 -0.01969 -0.13335 -0.02174 -0.13419 L -0.02426 -0.13482 C -0.0293 -0.13461 -0.03402 -0.13482 -0.0389 -0.13419 C -0.04709 -0.13314 -0.03969 -0.13293 -0.04489 -0.13083 C -0.04552 -0.13062 -0.04615 -0.13083 -0.04693 -0.13083 L -0.04693 -0.13062 " pathEditMode="relative" rAng="0" ptsTypes="AAAAAAAAAAAAAAAAAAAAAAAAAAAAAAAAAAAAAAAAAAAAAAAAAAAAAAAAAAAAAAAAAAAAAAAAAAAAAAAAAAAAAAAAAAAAAAAAAAAAAAAAAAAAAAAAAAAAAAAAAAAAAAAAAAAAAAAAAAA">
                                      <p:cBhvr>
                                        <p:cTn id="7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9" y="-1953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7323E-6 4.9391E-6 L 4.17323E-6 0.00021 C -0.00189 -0.0021 -0.00363 -0.00378 -0.00536 -0.00609 C -0.00583 -0.00672 -0.00615 -0.00756 -0.00678 -0.0084 C -0.00741 -0.00966 -0.00804 -0.01071 -0.00867 -0.01176 C -0.00898 -0.0126 -0.0093 -0.01344 -0.00993 -0.01428 C -0.01071 -0.01596 -0.0115 -0.01743 -0.01276 -0.01869 C -0.01355 -0.01974 -0.01449 -0.02058 -0.01512 -0.02184 C -0.02142 -0.03192 -0.01481 -0.0231 -0.01985 -0.02961 C -0.02221 -0.03843 -0.01811 -0.02478 -0.02252 -0.03444 C -0.0263 -0.04368 -0.02221 -0.03948 -0.02646 -0.04305 C -0.02741 -0.04725 -0.02646 -0.04431 -0.02898 -0.04893 C -0.03481 -0.05943 -0.02898 -0.04956 -0.03355 -0.05754 C -0.03386 -0.05817 -0.03402 -0.05922 -0.03418 -0.05985 C -0.03512 -0.06237 -0.03607 -0.06426 -0.03685 -0.06678 C -0.03717 -0.06825 -0.03764 -0.06972 -0.03843 -0.07098 C -0.03874 -0.07182 -0.03953 -0.07245 -0.04016 -0.07329 C -0.04032 -0.07413 -0.04079 -0.07539 -0.04095 -0.07623 C -0.04174 -0.08001 -0.04126 -0.08064 -0.04284 -0.08421 C -0.04347 -0.08631 -0.04552 -0.08967 -0.04552 -0.08946 C -0.04599 -0.08946 -0.05449 -0.08946 -0.05733 -0.08799 C -0.05969 -0.08673 -0.06142 -0.084 -0.06378 -0.08358 C -0.07449 -0.08127 -0.05953 -0.08463 -0.0737 -0.08022 C -0.07607 -0.07959 -0.07622 -0.07959 -0.07843 -0.07854 C -0.07906 -0.07833 -0.08363 -0.07602 -0.08567 -0.07539 C -0.08646 -0.07497 -0.08741 -0.07455 -0.08819 -0.07413 C -0.08882 -0.07392 -0.08945 -0.0735 -0.09008 -0.07329 C -0.09166 -0.07287 -0.09276 -0.07287 -0.09418 -0.07245 C -0.10032 -0.07098 -0.09386 -0.07245 -0.09874 -0.07098 C -0.10126 -0.07014 -0.1041 -0.06972 -0.10678 -0.0693 C -0.10882 -0.06783 -0.11103 -0.06657 -0.11323 -0.0651 C -0.11433 -0.06447 -0.11544 -0.06405 -0.11654 -0.06342 C -0.11733 -0.063 -0.1178 -0.06195 -0.11859 -0.06153 C -0.11937 -0.0609 -0.12032 -0.06048 -0.12111 -0.05985 C -0.12788 -0.05145 -0.11544 -0.06678 -0.12835 -0.05397 C -0.13056 -0.05187 -0.13229 -0.04893 -0.13433 -0.04641 C -0.13512 -0.04536 -0.13607 -0.04431 -0.13717 -0.04305 C -0.13748 -0.04221 -0.1378 -0.04137 -0.13827 -0.04053 C -0.14126 -0.0357 -0.14142 -0.03549 -0.14426 -0.03213 C -0.14473 -0.03087 -0.14504 -0.02982 -0.14552 -0.02877 C -0.14961 -0.02079 -0.14867 -0.02415 -0.1515 -0.01785 C -0.15229 -0.01575 -0.15308 -0.01302 -0.15402 -0.01092 C -0.15528 -0.0084 -0.15748 -0.0063 -0.15859 -0.00336 C -0.16221 0.00398 -0.15922 -0.00189 -0.16457 0.00755 C -0.1652 0.00839 -0.16552 0.00923 -0.16599 0.01007 C -0.16662 0.01133 -0.16756 0.01238 -0.16851 0.01343 C -0.17134 0.02204 -0.16819 0.01406 -0.17182 0.02015 C -0.17323 0.02246 -0.17449 0.02519 -0.17575 0.02792 C -0.17622 0.02918 -0.17685 0.03086 -0.1778 0.03191 C -0.18378 0.04136 -0.18016 0.03527 -0.18567 0.04052 C -0.18819 0.04283 -0.18709 0.04262 -0.18882 0.04535 C -0.19056 0.04808 -0.19166 0.04892 -0.19355 0.0506 C -0.19402 0.05186 -0.19449 0.0527 -0.19481 0.05396 C -0.19512 0.05627 -0.19512 0.05858 -0.19544 0.06089 C -0.19544 0.06173 -0.19575 0.06257 -0.19591 0.06341 C -0.19575 0.06929 -0.19591 0.07517 -0.19544 0.08105 C -0.19512 0.08294 -0.19245 0.08525 -0.1915 0.0863 C -0.19103 0.08693 -0.1904 0.08756 -0.18961 0.08798 C -0.18835 0.08861 -0.18567 0.08987 -0.18441 0.09029 C -0.18205 0.09113 -0.17654 0.09302 -0.17449 0.09365 C -0.17276 0.09407 -0.17087 0.09407 -0.16914 0.09449 C -0.16835 0.0947 -0.16741 0.09575 -0.16662 0.09575 C -0.15701 0.09575 -0.15733 0.09491 -0.14867 0.09113 C -0.14709 0.0905 -0.1452 0.08966 -0.14363 0.08882 C -0.13985 0.08651 -0.13654 0.08315 -0.13292 0.08105 C -0.13166 0.08021 -0.12977 0.08 -0.12835 0.07937 C -0.12678 0.07874 -0.12536 0.0779 -0.12378 0.07685 C -0.12252 0.07622 -0.12174 0.07475 -0.12048 0.07433 C -0.1189 0.07349 -0.11685 0.07328 -0.11528 0.07265 C -0.11433 0.07244 -0.11355 0.07181 -0.1126 0.07181 L -0.09418 0.07076 C -0.09308 0.07055 -0.09197 0.07034 -0.09103 0.06992 C -0.08756 0.06887 -0.08457 0.06635 -0.08111 0.06593 L -0.06977 0.06404 C -0.06583 0.06278 -0.063 0.06173 -0.05859 0.06173 C -0.05402 0.06173 -0.0493 0.06236 -0.04489 0.06257 L -0.00993 0.06404 C -0.00819 0.06446 -0.00662 0.06467 -0.00457 0.06488 C 0.0033 0.06614 0.01433 0.06677 0.02299 0.06929 C 0.02897 0.07097 0.03496 0.07265 0.04094 0.07517 C 0.04267 0.07622 0.04456 0.07706 0.04661 0.07769 C 0.04834 0.07832 0.05023 0.07832 0.05181 0.07853 L 0.05653 0.07937 L 0.06692 0.08105 L 0.0907 0.07769 C 0.09244 0.07748 0.09433 0.07727 0.0959 0.07685 C 0.09716 0.07664 0.09811 0.07664 0.09937 0.07622 C 0.1022 0.07475 0.10488 0.07307 0.10787 0.07181 L 0.10992 0.07076 C 0.11039 0.07034 0.11102 0.06971 0.11181 0.06929 C 0.11259 0.06845 0.11354 0.0674 0.11448 0.06677 C 0.11511 0.06635 0.11574 0.06635 0.11637 0.06593 C 0.11748 0.0653 0.11858 0.06446 0.11952 0.06404 C 0.12157 0.06341 0.12488 0.06257 0.12488 0.06278 C 0.12582 0.06194 0.12661 0.06131 0.12771 0.06089 C 0.12929 0.06026 0.13118 0.06005 0.13275 0.059 C 0.1337 0.05879 0.13433 0.05858 0.1348 0.05816 C 0.13559 0.05774 0.13606 0.05711 0.13685 0.05669 C 0.14 0.05459 0.13795 0.0569 0.13968 0.0548 L 0.13968 0.05501 C 0.13874 0.05039 0.13984 0.04472 0.13748 0.04136 C 0.13007 0.0296 0.13905 0.0443 0.13275 0.03275 C 0.13196 0.03128 0.13086 0.03023 0.13007 0.02876 C 0.12913 0.02645 0.12881 0.02351 0.12771 0.02099 C 0.12661 0.01889 0.12488 0.01742 0.12362 0.01511 C 0.12267 0.01343 0.12204 0.01112 0.1211 0.00923 C 0.11385 -0.00336 0.11921 0.00755 0.11244 -0.00168 C 0.10944 -0.00588 0.10677 -0.00987 0.10393 -0.01428 C 0.10252 -0.0168 0.10157 -0.01974 0.09984 -0.02184 C 0.09732 -0.02541 0.09385 -0.02772 0.09133 -0.03129 C 0.09039 -0.03276 0.08929 -0.03486 0.08818 -0.03633 C 0.08661 -0.0378 0.08504 -0.03927 0.08346 -0.04053 C 0.08236 -0.04158 0.08141 -0.04284 0.08031 -0.04389 C 0.07889 -0.04515 0.07732 -0.04599 0.07622 -0.04725 C 0.07417 -0.04956 0.07212 -0.05229 0.07023 -0.05502 C 0.06881 -0.05733 0.06771 -0.06048 0.06567 -0.06258 C 0.05968 -0.06825 0.06677 -0.06111 0.05779 -0.07161 C 0.057 -0.07266 0.05606 -0.07308 0.05527 -0.07413 C 0.05385 -0.07602 0.05322 -0.07791 0.05181 -0.07938 C 0.04976 -0.08211 0.04692 -0.084 0.04472 -0.08715 C 0.04204 -0.0903 0.03826 -0.09555 0.03559 -0.09786 C 0.03464 -0.09891 0.03322 -0.09912 0.03212 -0.09975 C 0.03149 -0.1008 0.03102 -0.10206 0.03023 -0.10311 C 0.02866 -0.10521 0.02645 -0.1071 0.02425 -0.10815 C 0.01889 -0.11046 0.02236 -0.10584 0.0137 -0.11319 C 0.01007 -0.11655 0.01354 -0.11361 0.00992 -0.11592 C 0.00881 -0.11634 0.00818 -0.11697 0.00708 -0.11739 C 0.00661 -0.11781 0.00567 -0.11781 0.00519 -0.11823 C -0.00378 -0.1239 0.00692 -0.1176 -0.00079 -0.12327 C -0.00142 -0.12369 -0.00205 -0.1239 -0.00268 -0.12411 C -0.00426 -0.12516 -0.00583 -0.12579 -0.00741 -0.12684 C -0.0093 -0.12831 -0.01119 -0.1302 -0.01339 -0.13167 C -0.01386 -0.13209 -0.01449 -0.1323 -0.01512 -0.13251 C -0.01733 -0.13314 -0.01969 -0.13335 -0.02174 -0.13419 L -0.02426 -0.13482 C -0.0293 -0.13461 -0.03402 -0.13482 -0.0389 -0.13419 C -0.04709 -0.13314 -0.03969 -0.13293 -0.04489 -0.13083 C -0.04552 -0.13062 -0.04615 -0.13083 -0.04693 -0.13083 L -0.04693 -0.13062 " pathEditMode="relative" rAng="0" ptsTypes="AAAAAAAAAAAAAAAAAAAAAAAAAAAAAAAAAAAAAAAAAAAAAAAAAAAAAAAAAAAAAAAAAAAAAAAAAAAAAAAAAAAAAAAAAAAAAAAAAAAAAAAAAAAAAAAAAAAAAAAAAAAAAAAAAAAAAAAAAAA">
                                      <p:cBhvr>
                                        <p:cTn id="7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9" y="-1953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7323E-6 4.9391E-6 L 4.17323E-6 0.00021 C -0.00189 -0.0021 -0.00363 -0.00378 -0.00536 -0.00609 C -0.00583 -0.00672 -0.00615 -0.00756 -0.00678 -0.0084 C -0.00741 -0.00966 -0.00804 -0.01071 -0.00867 -0.01176 C -0.00898 -0.0126 -0.0093 -0.01344 -0.00993 -0.01428 C -0.01071 -0.01596 -0.0115 -0.01743 -0.01276 -0.01869 C -0.01355 -0.01974 -0.01449 -0.02058 -0.01512 -0.02184 C -0.02142 -0.03192 -0.01481 -0.0231 -0.01985 -0.02961 C -0.02221 -0.03843 -0.01811 -0.02478 -0.02252 -0.03444 C -0.0263 -0.04368 -0.02221 -0.03948 -0.02646 -0.04305 C -0.02741 -0.04725 -0.02646 -0.04431 -0.02898 -0.04893 C -0.03481 -0.05943 -0.02898 -0.04956 -0.03355 -0.05754 C -0.03386 -0.05817 -0.03402 -0.05922 -0.03418 -0.05985 C -0.03512 -0.06237 -0.03607 -0.06426 -0.03685 -0.06678 C -0.03717 -0.06825 -0.03764 -0.06972 -0.03843 -0.07098 C -0.03874 -0.07182 -0.03953 -0.07245 -0.04016 -0.07329 C -0.04032 -0.07413 -0.04079 -0.07539 -0.04095 -0.07623 C -0.04174 -0.08001 -0.04126 -0.08064 -0.04284 -0.08421 C -0.04347 -0.08631 -0.04552 -0.08967 -0.04552 -0.08946 C -0.04599 -0.08946 -0.05449 -0.08946 -0.05733 -0.08799 C -0.05969 -0.08673 -0.06142 -0.084 -0.06378 -0.08358 C -0.07449 -0.08127 -0.05953 -0.08463 -0.0737 -0.08022 C -0.07607 -0.07959 -0.07622 -0.07959 -0.07843 -0.07854 C -0.07906 -0.07833 -0.08363 -0.07602 -0.08567 -0.07539 C -0.08646 -0.07497 -0.08741 -0.07455 -0.08819 -0.07413 C -0.08882 -0.07392 -0.08945 -0.0735 -0.09008 -0.07329 C -0.09166 -0.07287 -0.09276 -0.07287 -0.09418 -0.07245 C -0.10032 -0.07098 -0.09386 -0.07245 -0.09874 -0.07098 C -0.10126 -0.07014 -0.1041 -0.06972 -0.10678 -0.0693 C -0.10882 -0.06783 -0.11103 -0.06657 -0.11323 -0.0651 C -0.11433 -0.06447 -0.11544 -0.06405 -0.11654 -0.06342 C -0.11733 -0.063 -0.1178 -0.06195 -0.11859 -0.06153 C -0.11937 -0.0609 -0.12032 -0.06048 -0.12111 -0.05985 C -0.12788 -0.05145 -0.11544 -0.06678 -0.12835 -0.05397 C -0.13056 -0.05187 -0.13229 -0.04893 -0.13433 -0.04641 C -0.13512 -0.04536 -0.13607 -0.04431 -0.13717 -0.04305 C -0.13748 -0.04221 -0.1378 -0.04137 -0.13827 -0.04053 C -0.14126 -0.0357 -0.14142 -0.03549 -0.14426 -0.03213 C -0.14473 -0.03087 -0.14504 -0.02982 -0.14552 -0.02877 C -0.14961 -0.02079 -0.14867 -0.02415 -0.1515 -0.01785 C -0.15229 -0.01575 -0.15308 -0.01302 -0.15402 -0.01092 C -0.15528 -0.0084 -0.15748 -0.0063 -0.15859 -0.00336 C -0.16221 0.00398 -0.15922 -0.00189 -0.16457 0.00755 C -0.1652 0.00839 -0.16552 0.00923 -0.16599 0.01007 C -0.16662 0.01133 -0.16756 0.01238 -0.16851 0.01343 C -0.17134 0.02204 -0.16819 0.01406 -0.17182 0.02015 C -0.17323 0.02246 -0.17449 0.02519 -0.17575 0.02792 C -0.17622 0.02918 -0.17685 0.03086 -0.1778 0.03191 C -0.18378 0.04136 -0.18016 0.03527 -0.18567 0.04052 C -0.18819 0.04283 -0.18709 0.04262 -0.18882 0.04535 C -0.19056 0.04808 -0.19166 0.04892 -0.19355 0.0506 C -0.19402 0.05186 -0.19449 0.0527 -0.19481 0.05396 C -0.19512 0.05627 -0.19512 0.05858 -0.19544 0.06089 C -0.19544 0.06173 -0.19575 0.06257 -0.19591 0.06341 C -0.19575 0.06929 -0.19591 0.07517 -0.19544 0.08105 C -0.19512 0.08294 -0.19245 0.08525 -0.1915 0.0863 C -0.19103 0.08693 -0.1904 0.08756 -0.18961 0.08798 C -0.18835 0.08861 -0.18567 0.08987 -0.18441 0.09029 C -0.18205 0.09113 -0.17654 0.09302 -0.17449 0.09365 C -0.17276 0.09407 -0.17087 0.09407 -0.16914 0.09449 C -0.16835 0.0947 -0.16741 0.09575 -0.16662 0.09575 C -0.15701 0.09575 -0.15733 0.09491 -0.14867 0.09113 C -0.14709 0.0905 -0.1452 0.08966 -0.14363 0.08882 C -0.13985 0.08651 -0.13654 0.08315 -0.13292 0.08105 C -0.13166 0.08021 -0.12977 0.08 -0.12835 0.07937 C -0.12678 0.07874 -0.12536 0.0779 -0.12378 0.07685 C -0.12252 0.07622 -0.12174 0.07475 -0.12048 0.07433 C -0.1189 0.07349 -0.11685 0.07328 -0.11528 0.07265 C -0.11433 0.07244 -0.11355 0.07181 -0.1126 0.07181 L -0.09418 0.07076 C -0.09308 0.07055 -0.09197 0.07034 -0.09103 0.06992 C -0.08756 0.06887 -0.08457 0.06635 -0.08111 0.06593 L -0.06977 0.06404 C -0.06583 0.06278 -0.063 0.06173 -0.05859 0.06173 C -0.05402 0.06173 -0.0493 0.06236 -0.04489 0.06257 L -0.00993 0.06404 C -0.00819 0.06446 -0.00662 0.06467 -0.00457 0.06488 C 0.0033 0.06614 0.01433 0.06677 0.02299 0.06929 C 0.02897 0.07097 0.03496 0.07265 0.04094 0.07517 C 0.04267 0.07622 0.04456 0.07706 0.04661 0.07769 C 0.04834 0.07832 0.05023 0.07832 0.05181 0.07853 L 0.05653 0.07937 L 0.06692 0.08105 L 0.0907 0.07769 C 0.09244 0.07748 0.09433 0.07727 0.0959 0.07685 C 0.09716 0.07664 0.09811 0.07664 0.09937 0.07622 C 0.1022 0.07475 0.10488 0.07307 0.10787 0.07181 L 0.10992 0.07076 C 0.11039 0.07034 0.11102 0.06971 0.11181 0.06929 C 0.11259 0.06845 0.11354 0.0674 0.11448 0.06677 C 0.11511 0.06635 0.11574 0.06635 0.11637 0.06593 C 0.11748 0.0653 0.11858 0.06446 0.11952 0.06404 C 0.12157 0.06341 0.12488 0.06257 0.12488 0.06278 C 0.12582 0.06194 0.12661 0.06131 0.12771 0.06089 C 0.12929 0.06026 0.13118 0.06005 0.13275 0.059 C 0.1337 0.05879 0.13433 0.05858 0.1348 0.05816 C 0.13559 0.05774 0.13606 0.05711 0.13685 0.05669 C 0.14 0.05459 0.13795 0.0569 0.13968 0.0548 L 0.13968 0.05501 C 0.13874 0.05039 0.13984 0.04472 0.13748 0.04136 C 0.13007 0.0296 0.13905 0.0443 0.13275 0.03275 C 0.13196 0.03128 0.13086 0.03023 0.13007 0.02876 C 0.12913 0.02645 0.12881 0.02351 0.12771 0.02099 C 0.12661 0.01889 0.12488 0.01742 0.12362 0.01511 C 0.12267 0.01343 0.12204 0.01112 0.1211 0.00923 C 0.11385 -0.00336 0.11921 0.00755 0.11244 -0.00168 C 0.10944 -0.00588 0.10677 -0.00987 0.10393 -0.01428 C 0.10252 -0.0168 0.10157 -0.01974 0.09984 -0.02184 C 0.09732 -0.02541 0.09385 -0.02772 0.09133 -0.03129 C 0.09039 -0.03276 0.08929 -0.03486 0.08818 -0.03633 C 0.08661 -0.0378 0.08504 -0.03927 0.08346 -0.04053 C 0.08236 -0.04158 0.08141 -0.04284 0.08031 -0.04389 C 0.07889 -0.04515 0.07732 -0.04599 0.07622 -0.04725 C 0.07417 -0.04956 0.07212 -0.05229 0.07023 -0.05502 C 0.06881 -0.05733 0.06771 -0.06048 0.06567 -0.06258 C 0.05968 -0.06825 0.06677 -0.06111 0.05779 -0.07161 C 0.057 -0.07266 0.05606 -0.07308 0.05527 -0.07413 C 0.05385 -0.07602 0.05322 -0.07791 0.05181 -0.07938 C 0.04976 -0.08211 0.04692 -0.084 0.04472 -0.08715 C 0.04204 -0.0903 0.03826 -0.09555 0.03559 -0.09786 C 0.03464 -0.09891 0.03322 -0.09912 0.03212 -0.09975 C 0.03149 -0.1008 0.03102 -0.10206 0.03023 -0.10311 C 0.02866 -0.10521 0.02645 -0.1071 0.02425 -0.10815 C 0.01889 -0.11046 0.02236 -0.10584 0.0137 -0.11319 C 0.01007 -0.11655 0.01354 -0.11361 0.00992 -0.11592 C 0.00881 -0.11634 0.00818 -0.11697 0.00708 -0.11739 C 0.00661 -0.11781 0.00567 -0.11781 0.00519 -0.11823 C -0.00378 -0.1239 0.00692 -0.1176 -0.00079 -0.12327 C -0.00142 -0.12369 -0.00205 -0.1239 -0.00268 -0.12411 C -0.00426 -0.12516 -0.00583 -0.12579 -0.00741 -0.12684 C -0.0093 -0.12831 -0.01119 -0.1302 -0.01339 -0.13167 C -0.01386 -0.13209 -0.01449 -0.1323 -0.01512 -0.13251 C -0.01733 -0.13314 -0.01969 -0.13335 -0.02174 -0.13419 L -0.02426 -0.13482 C -0.0293 -0.13461 -0.03402 -0.13482 -0.0389 -0.13419 C -0.04709 -0.13314 -0.03969 -0.13293 -0.04489 -0.13083 C -0.04552 -0.13062 -0.04615 -0.13083 -0.04693 -0.13083 L -0.04693 -0.13062 " pathEditMode="relative" rAng="0" ptsTypes="AAAAAAAAAAAAAAAAAAAAAAAAAAAAAAAAAAAAAAAAAAAAAAAAAAAAAAAAAAAAAAAAAAAAAAAAAAAAAAAAAAAAAAAAAAAAAAAAAAAAAAAAAAAAAAAAAAAAAAAAAAAAAAAAAAAAAAAAAAA">
                                      <p:cBhvr>
                                        <p:cTn id="8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9" y="-1953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7323E-6 4.9391E-6 L 4.17323E-6 0.00021 C -0.00189 -0.0021 -0.00363 -0.00378 -0.00536 -0.00609 C -0.00583 -0.00672 -0.00615 -0.00756 -0.00678 -0.0084 C -0.00741 -0.00966 -0.00804 -0.01071 -0.00867 -0.01176 C -0.00898 -0.0126 -0.0093 -0.01344 -0.00993 -0.01428 C -0.01071 -0.01596 -0.0115 -0.01743 -0.01276 -0.01869 C -0.01355 -0.01974 -0.01449 -0.02058 -0.01512 -0.02184 C -0.02142 -0.03192 -0.01481 -0.0231 -0.01985 -0.02961 C -0.02221 -0.03843 -0.01811 -0.02478 -0.02252 -0.03444 C -0.0263 -0.04368 -0.02221 -0.03948 -0.02646 -0.04305 C -0.02741 -0.04725 -0.02646 -0.04431 -0.02898 -0.04893 C -0.03481 -0.05943 -0.02898 -0.04956 -0.03355 -0.05754 C -0.03386 -0.05817 -0.03402 -0.05922 -0.03418 -0.05985 C -0.03512 -0.06237 -0.03607 -0.06426 -0.03685 -0.06678 C -0.03717 -0.06825 -0.03764 -0.06972 -0.03843 -0.07098 C -0.03874 -0.07182 -0.03953 -0.07245 -0.04016 -0.07329 C -0.04032 -0.07413 -0.04079 -0.07539 -0.04095 -0.07623 C -0.04174 -0.08001 -0.04126 -0.08064 -0.04284 -0.08421 C -0.04347 -0.08631 -0.04552 -0.08967 -0.04552 -0.08946 C -0.04599 -0.08946 -0.05449 -0.08946 -0.05733 -0.08799 C -0.05969 -0.08673 -0.06142 -0.084 -0.06378 -0.08358 C -0.07449 -0.08127 -0.05953 -0.08463 -0.0737 -0.08022 C -0.07607 -0.07959 -0.07622 -0.07959 -0.07843 -0.07854 C -0.07906 -0.07833 -0.08363 -0.07602 -0.08567 -0.07539 C -0.08646 -0.07497 -0.08741 -0.07455 -0.08819 -0.07413 C -0.08882 -0.07392 -0.08945 -0.0735 -0.09008 -0.07329 C -0.09166 -0.07287 -0.09276 -0.07287 -0.09418 -0.07245 C -0.10032 -0.07098 -0.09386 -0.07245 -0.09874 -0.07098 C -0.10126 -0.07014 -0.1041 -0.06972 -0.10678 -0.0693 C -0.10882 -0.06783 -0.11103 -0.06657 -0.11323 -0.0651 C -0.11433 -0.06447 -0.11544 -0.06405 -0.11654 -0.06342 C -0.11733 -0.063 -0.1178 -0.06195 -0.11859 -0.06153 C -0.11937 -0.0609 -0.12032 -0.06048 -0.12111 -0.05985 C -0.12788 -0.05145 -0.11544 -0.06678 -0.12835 -0.05397 C -0.13056 -0.05187 -0.13229 -0.04893 -0.13433 -0.04641 C -0.13512 -0.04536 -0.13607 -0.04431 -0.13717 -0.04305 C -0.13748 -0.04221 -0.1378 -0.04137 -0.13827 -0.04053 C -0.14126 -0.0357 -0.14142 -0.03549 -0.14426 -0.03213 C -0.14473 -0.03087 -0.14504 -0.02982 -0.14552 -0.02877 C -0.14961 -0.02079 -0.14867 -0.02415 -0.1515 -0.01785 C -0.15229 -0.01575 -0.15308 -0.01302 -0.15402 -0.01092 C -0.15528 -0.0084 -0.15748 -0.0063 -0.15859 -0.00336 C -0.16221 0.00398 -0.15922 -0.00189 -0.16457 0.00755 C -0.1652 0.00839 -0.16552 0.00923 -0.16599 0.01007 C -0.16662 0.01133 -0.16756 0.01238 -0.16851 0.01343 C -0.17134 0.02204 -0.16819 0.01406 -0.17182 0.02015 C -0.17323 0.02246 -0.17449 0.02519 -0.17575 0.02792 C -0.17622 0.02918 -0.17685 0.03086 -0.1778 0.03191 C -0.18378 0.04136 -0.18016 0.03527 -0.18567 0.04052 C -0.18819 0.04283 -0.18709 0.04262 -0.18882 0.04535 C -0.19056 0.04808 -0.19166 0.04892 -0.19355 0.0506 C -0.19402 0.05186 -0.19449 0.0527 -0.19481 0.05396 C -0.19512 0.05627 -0.19512 0.05858 -0.19544 0.06089 C -0.19544 0.06173 -0.19575 0.06257 -0.19591 0.06341 C -0.19575 0.06929 -0.19591 0.07517 -0.19544 0.08105 C -0.19512 0.08294 -0.19245 0.08525 -0.1915 0.0863 C -0.19103 0.08693 -0.1904 0.08756 -0.18961 0.08798 C -0.18835 0.08861 -0.18567 0.08987 -0.18441 0.09029 C -0.18205 0.09113 -0.17654 0.09302 -0.17449 0.09365 C -0.17276 0.09407 -0.17087 0.09407 -0.16914 0.09449 C -0.16835 0.0947 -0.16741 0.09575 -0.16662 0.09575 C -0.15701 0.09575 -0.15733 0.09491 -0.14867 0.09113 C -0.14709 0.0905 -0.1452 0.08966 -0.14363 0.08882 C -0.13985 0.08651 -0.13654 0.08315 -0.13292 0.08105 C -0.13166 0.08021 -0.12977 0.08 -0.12835 0.07937 C -0.12678 0.07874 -0.12536 0.0779 -0.12378 0.07685 C -0.12252 0.07622 -0.12174 0.07475 -0.12048 0.07433 C -0.1189 0.07349 -0.11685 0.07328 -0.11528 0.07265 C -0.11433 0.07244 -0.11355 0.07181 -0.1126 0.07181 L -0.09418 0.07076 C -0.09308 0.07055 -0.09197 0.07034 -0.09103 0.06992 C -0.08756 0.06887 -0.08457 0.06635 -0.08111 0.06593 L -0.06977 0.06404 C -0.06583 0.06278 -0.063 0.06173 -0.05859 0.06173 C -0.05402 0.06173 -0.0493 0.06236 -0.04489 0.06257 L -0.00993 0.06404 C -0.00819 0.06446 -0.00662 0.06467 -0.00457 0.06488 C 0.0033 0.06614 0.01433 0.06677 0.02299 0.06929 C 0.02897 0.07097 0.03496 0.07265 0.04094 0.07517 C 0.04267 0.07622 0.04456 0.07706 0.04661 0.07769 C 0.04834 0.07832 0.05023 0.07832 0.05181 0.07853 L 0.05653 0.07937 L 0.06692 0.08105 L 0.0907 0.07769 C 0.09244 0.07748 0.09433 0.07727 0.0959 0.07685 C 0.09716 0.07664 0.09811 0.07664 0.09937 0.07622 C 0.1022 0.07475 0.10488 0.07307 0.10787 0.07181 L 0.10992 0.07076 C 0.11039 0.07034 0.11102 0.06971 0.11181 0.06929 C 0.11259 0.06845 0.11354 0.0674 0.11448 0.06677 C 0.11511 0.06635 0.11574 0.06635 0.11637 0.06593 C 0.11748 0.0653 0.11858 0.06446 0.11952 0.06404 C 0.12157 0.06341 0.12488 0.06257 0.12488 0.06278 C 0.12582 0.06194 0.12661 0.06131 0.12771 0.06089 C 0.12929 0.06026 0.13118 0.06005 0.13275 0.059 C 0.1337 0.05879 0.13433 0.05858 0.1348 0.05816 C 0.13559 0.05774 0.13606 0.05711 0.13685 0.05669 C 0.14 0.05459 0.13795 0.0569 0.13968 0.0548 L 0.13968 0.05501 C 0.13874 0.05039 0.13984 0.04472 0.13748 0.04136 C 0.13007 0.0296 0.13905 0.0443 0.13275 0.03275 C 0.13196 0.03128 0.13086 0.03023 0.13007 0.02876 C 0.12913 0.02645 0.12881 0.02351 0.12771 0.02099 C 0.12661 0.01889 0.12488 0.01742 0.12362 0.01511 C 0.12267 0.01343 0.12204 0.01112 0.1211 0.00923 C 0.11385 -0.00336 0.11921 0.00755 0.11244 -0.00168 C 0.10944 -0.00588 0.10677 -0.00987 0.10393 -0.01428 C 0.10252 -0.0168 0.10157 -0.01974 0.09984 -0.02184 C 0.09732 -0.02541 0.09385 -0.02772 0.09133 -0.03129 C 0.09039 -0.03276 0.08929 -0.03486 0.08818 -0.03633 C 0.08661 -0.0378 0.08504 -0.03927 0.08346 -0.04053 C 0.08236 -0.04158 0.08141 -0.04284 0.08031 -0.04389 C 0.07889 -0.04515 0.07732 -0.04599 0.07622 -0.04725 C 0.07417 -0.04956 0.07212 -0.05229 0.07023 -0.05502 C 0.06881 -0.05733 0.06771 -0.06048 0.06567 -0.06258 C 0.05968 -0.06825 0.06677 -0.06111 0.05779 -0.07161 C 0.057 -0.07266 0.05606 -0.07308 0.05527 -0.07413 C 0.05385 -0.07602 0.05322 -0.07791 0.05181 -0.07938 C 0.04976 -0.08211 0.04692 -0.084 0.04472 -0.08715 C 0.04204 -0.0903 0.03826 -0.09555 0.03559 -0.09786 C 0.03464 -0.09891 0.03322 -0.09912 0.03212 -0.09975 C 0.03149 -0.1008 0.03102 -0.10206 0.03023 -0.10311 C 0.02866 -0.10521 0.02645 -0.1071 0.02425 -0.10815 C 0.01889 -0.11046 0.02236 -0.10584 0.0137 -0.11319 C 0.01007 -0.11655 0.01354 -0.11361 0.00992 -0.11592 C 0.00881 -0.11634 0.00818 -0.11697 0.00708 -0.11739 C 0.00661 -0.11781 0.00567 -0.11781 0.00519 -0.11823 C -0.00378 -0.1239 0.00692 -0.1176 -0.00079 -0.12327 C -0.00142 -0.12369 -0.00205 -0.1239 -0.00268 -0.12411 C -0.00426 -0.12516 -0.00583 -0.12579 -0.00741 -0.12684 C -0.0093 -0.12831 -0.01119 -0.1302 -0.01339 -0.13167 C -0.01386 -0.13209 -0.01449 -0.1323 -0.01512 -0.13251 C -0.01733 -0.13314 -0.01969 -0.13335 -0.02174 -0.13419 L -0.02426 -0.13482 C -0.0293 -0.13461 -0.03402 -0.13482 -0.0389 -0.13419 C -0.04709 -0.13314 -0.03969 -0.13293 -0.04489 -0.13083 C -0.04552 -0.13062 -0.04615 -0.13083 -0.04693 -0.13083 L -0.04693 -0.13062 " pathEditMode="relative" rAng="0" ptsTypes="AAAAAAAAAAAAAAAAAAAAAAAAAAAAAAAAAAAAAAAAAAAAAAAAAAAAAAAAAAAAAAAAAAAAAAAAAAAAAAAAAAAAAAAAAAAAAAAAAAAAAAAAAAAAAAAAAAAAAAAAAAAAAAAAAAAAAAAAAAA">
                                      <p:cBhvr>
                                        <p:cTn id="9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9" y="-1953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7323E-6 4.9391E-6 L 4.17323E-6 0.00021 C -0.00189 -0.0021 -0.00363 -0.00378 -0.00536 -0.00609 C -0.00583 -0.00672 -0.00615 -0.00756 -0.00678 -0.0084 C -0.00741 -0.00966 -0.00804 -0.01071 -0.00867 -0.01176 C -0.00898 -0.0126 -0.0093 -0.01344 -0.00993 -0.01428 C -0.01071 -0.01596 -0.0115 -0.01743 -0.01276 -0.01869 C -0.01355 -0.01974 -0.01449 -0.02058 -0.01512 -0.02184 C -0.02142 -0.03192 -0.01481 -0.0231 -0.01985 -0.02961 C -0.02221 -0.03843 -0.01811 -0.02478 -0.02252 -0.03444 C -0.0263 -0.04368 -0.02221 -0.03948 -0.02646 -0.04305 C -0.02741 -0.04725 -0.02646 -0.04431 -0.02898 -0.04893 C -0.03481 -0.05943 -0.02898 -0.04956 -0.03355 -0.05754 C -0.03386 -0.05817 -0.03402 -0.05922 -0.03418 -0.05985 C -0.03512 -0.06237 -0.03607 -0.06426 -0.03685 -0.06678 C -0.03717 -0.06825 -0.03764 -0.06972 -0.03843 -0.07098 C -0.03874 -0.07182 -0.03953 -0.07245 -0.04016 -0.07329 C -0.04032 -0.07413 -0.04079 -0.07539 -0.04095 -0.07623 C -0.04174 -0.08001 -0.04126 -0.08064 -0.04284 -0.08421 C -0.04347 -0.08631 -0.04552 -0.08967 -0.04552 -0.08946 C -0.04599 -0.08946 -0.05449 -0.08946 -0.05733 -0.08799 C -0.05969 -0.08673 -0.06142 -0.084 -0.06378 -0.08358 C -0.07449 -0.08127 -0.05953 -0.08463 -0.0737 -0.08022 C -0.07607 -0.07959 -0.07622 -0.07959 -0.07843 -0.07854 C -0.07906 -0.07833 -0.08363 -0.07602 -0.08567 -0.07539 C -0.08646 -0.07497 -0.08741 -0.07455 -0.08819 -0.07413 C -0.08882 -0.07392 -0.08945 -0.0735 -0.09008 -0.07329 C -0.09166 -0.07287 -0.09276 -0.07287 -0.09418 -0.07245 C -0.10032 -0.07098 -0.09386 -0.07245 -0.09874 -0.07098 C -0.10126 -0.07014 -0.1041 -0.06972 -0.10678 -0.0693 C -0.10882 -0.06783 -0.11103 -0.06657 -0.11323 -0.0651 C -0.11433 -0.06447 -0.11544 -0.06405 -0.11654 -0.06342 C -0.11733 -0.063 -0.1178 -0.06195 -0.11859 -0.06153 C -0.11937 -0.0609 -0.12032 -0.06048 -0.12111 -0.05985 C -0.12788 -0.05145 -0.11544 -0.06678 -0.12835 -0.05397 C -0.13056 -0.05187 -0.13229 -0.04893 -0.13433 -0.04641 C -0.13512 -0.04536 -0.13607 -0.04431 -0.13717 -0.04305 C -0.13748 -0.04221 -0.1378 -0.04137 -0.13827 -0.04053 C -0.14126 -0.0357 -0.14142 -0.03549 -0.14426 -0.03213 C -0.14473 -0.03087 -0.14504 -0.02982 -0.14552 -0.02877 C -0.14961 -0.02079 -0.14867 -0.02415 -0.1515 -0.01785 C -0.15229 -0.01575 -0.15308 -0.01302 -0.15402 -0.01092 C -0.15528 -0.0084 -0.15748 -0.0063 -0.15859 -0.00336 C -0.16221 0.00398 -0.15922 -0.00189 -0.16457 0.00755 C -0.1652 0.00839 -0.16552 0.00923 -0.16599 0.01007 C -0.16662 0.01133 -0.16756 0.01238 -0.16851 0.01343 C -0.17134 0.02204 -0.16819 0.01406 -0.17182 0.02015 C -0.17323 0.02246 -0.17449 0.02519 -0.17575 0.02792 C -0.17622 0.02918 -0.17685 0.03086 -0.1778 0.03191 C -0.18378 0.04136 -0.18016 0.03527 -0.18567 0.04052 C -0.18819 0.04283 -0.18709 0.04262 -0.18882 0.04535 C -0.19056 0.04808 -0.19166 0.04892 -0.19355 0.0506 C -0.19402 0.05186 -0.19449 0.0527 -0.19481 0.05396 C -0.19512 0.05627 -0.19512 0.05858 -0.19544 0.06089 C -0.19544 0.06173 -0.19575 0.06257 -0.19591 0.06341 C -0.19575 0.06929 -0.19591 0.07517 -0.19544 0.08105 C -0.19512 0.08294 -0.19245 0.08525 -0.1915 0.0863 C -0.19103 0.08693 -0.1904 0.08756 -0.18961 0.08798 C -0.18835 0.08861 -0.18567 0.08987 -0.18441 0.09029 C -0.18205 0.09113 -0.17654 0.09302 -0.17449 0.09365 C -0.17276 0.09407 -0.17087 0.09407 -0.16914 0.09449 C -0.16835 0.0947 -0.16741 0.09575 -0.16662 0.09575 C -0.15701 0.09575 -0.15733 0.09491 -0.14867 0.09113 C -0.14709 0.0905 -0.1452 0.08966 -0.14363 0.08882 C -0.13985 0.08651 -0.13654 0.08315 -0.13292 0.08105 C -0.13166 0.08021 -0.12977 0.08 -0.12835 0.07937 C -0.12678 0.07874 -0.12536 0.0779 -0.12378 0.07685 C -0.12252 0.07622 -0.12174 0.07475 -0.12048 0.07433 C -0.1189 0.07349 -0.11685 0.07328 -0.11528 0.07265 C -0.11433 0.07244 -0.11355 0.07181 -0.1126 0.07181 L -0.09418 0.07076 C -0.09308 0.07055 -0.09197 0.07034 -0.09103 0.06992 C -0.08756 0.06887 -0.08457 0.06635 -0.08111 0.06593 L -0.06977 0.06404 C -0.06583 0.06278 -0.063 0.06173 -0.05859 0.06173 C -0.05402 0.06173 -0.0493 0.06236 -0.04489 0.06257 L -0.00993 0.06404 C -0.00819 0.06446 -0.00662 0.06467 -0.00457 0.06488 C 0.0033 0.06614 0.01433 0.06677 0.02299 0.06929 C 0.02897 0.07097 0.03496 0.07265 0.04094 0.07517 C 0.04267 0.07622 0.04456 0.07706 0.04661 0.07769 C 0.04834 0.07832 0.05023 0.07832 0.05181 0.07853 L 0.05653 0.07937 L 0.06692 0.08105 L 0.0907 0.07769 C 0.09244 0.07748 0.09433 0.07727 0.0959 0.07685 C 0.09716 0.07664 0.09811 0.07664 0.09937 0.07622 C 0.1022 0.07475 0.10488 0.07307 0.10787 0.07181 L 0.10992 0.07076 C 0.11039 0.07034 0.11102 0.06971 0.11181 0.06929 C 0.11259 0.06845 0.11354 0.0674 0.11448 0.06677 C 0.11511 0.06635 0.11574 0.06635 0.11637 0.06593 C 0.11748 0.0653 0.11858 0.06446 0.11952 0.06404 C 0.12157 0.06341 0.12488 0.06257 0.12488 0.06278 C 0.12582 0.06194 0.12661 0.06131 0.12771 0.06089 C 0.12929 0.06026 0.13118 0.06005 0.13275 0.059 C 0.1337 0.05879 0.13433 0.05858 0.1348 0.05816 C 0.13559 0.05774 0.13606 0.05711 0.13685 0.05669 C 0.14 0.05459 0.13795 0.0569 0.13968 0.0548 L 0.13968 0.05501 C 0.13874 0.05039 0.13984 0.04472 0.13748 0.04136 C 0.13007 0.0296 0.13905 0.0443 0.13275 0.03275 C 0.13196 0.03128 0.13086 0.03023 0.13007 0.02876 C 0.12913 0.02645 0.12881 0.02351 0.12771 0.02099 C 0.12661 0.01889 0.12488 0.01742 0.12362 0.01511 C 0.12267 0.01343 0.12204 0.01112 0.1211 0.00923 C 0.11385 -0.00336 0.11921 0.00755 0.11244 -0.00168 C 0.10944 -0.00588 0.10677 -0.00987 0.10393 -0.01428 C 0.10252 -0.0168 0.10157 -0.01974 0.09984 -0.02184 C 0.09732 -0.02541 0.09385 -0.02772 0.09133 -0.03129 C 0.09039 -0.03276 0.08929 -0.03486 0.08818 -0.03633 C 0.08661 -0.0378 0.08504 -0.03927 0.08346 -0.04053 C 0.08236 -0.04158 0.08141 -0.04284 0.08031 -0.04389 C 0.07889 -0.04515 0.07732 -0.04599 0.07622 -0.04725 C 0.07417 -0.04956 0.07212 -0.05229 0.07023 -0.05502 C 0.06881 -0.05733 0.06771 -0.06048 0.06567 -0.06258 C 0.05968 -0.06825 0.06677 -0.06111 0.05779 -0.07161 C 0.057 -0.07266 0.05606 -0.07308 0.05527 -0.07413 C 0.05385 -0.07602 0.05322 -0.07791 0.05181 -0.07938 C 0.04976 -0.08211 0.04692 -0.084 0.04472 -0.08715 C 0.04204 -0.0903 0.03826 -0.09555 0.03559 -0.09786 C 0.03464 -0.09891 0.03322 -0.09912 0.03212 -0.09975 C 0.03149 -0.1008 0.03102 -0.10206 0.03023 -0.10311 C 0.02866 -0.10521 0.02645 -0.1071 0.02425 -0.10815 C 0.01889 -0.11046 0.02236 -0.10584 0.0137 -0.11319 C 0.01007 -0.11655 0.01354 -0.11361 0.00992 -0.11592 C 0.00881 -0.11634 0.00818 -0.11697 0.00708 -0.11739 C 0.00661 -0.11781 0.00567 -0.11781 0.00519 -0.11823 C -0.00378 -0.1239 0.00692 -0.1176 -0.00079 -0.12327 C -0.00142 -0.12369 -0.00205 -0.1239 -0.00268 -0.12411 C -0.00426 -0.12516 -0.00583 -0.12579 -0.00741 -0.12684 C -0.0093 -0.12831 -0.01119 -0.1302 -0.01339 -0.13167 C -0.01386 -0.13209 -0.01449 -0.1323 -0.01512 -0.13251 C -0.01733 -0.13314 -0.01969 -0.13335 -0.02174 -0.13419 L -0.02426 -0.13482 C -0.0293 -0.13461 -0.03402 -0.13482 -0.0389 -0.13419 C -0.04709 -0.13314 -0.03969 -0.13293 -0.04489 -0.13083 C -0.04552 -0.13062 -0.04615 -0.13083 -0.04693 -0.13083 L -0.04693 -0.13062 " pathEditMode="relative" rAng="0" ptsTypes="AAAAAAAAAAAAAAAAAAAAAAAAAAAAAAAAAAAAAAAAAAAAAAAAAAAAAAAAAAAAAAAAAAAAAAAAAAAAAAAAAAAAAAAAAAAAAAAAAAAAAAAAAAAAAAAAAAAAAAAAAAAAAAAAAAAAAAAAAAA">
                                      <p:cBhvr>
                                        <p:cTn id="10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9" y="-195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7323E-6 4.9391E-6 L 4.17323E-6 0.00021 C -0.00189 -0.0021 -0.00363 -0.00378 -0.00536 -0.00609 C -0.00583 -0.00672 -0.00615 -0.00756 -0.00678 -0.0084 C -0.00741 -0.00966 -0.00804 -0.01071 -0.00867 -0.01176 C -0.00898 -0.0126 -0.0093 -0.01344 -0.00993 -0.01428 C -0.01071 -0.01596 -0.0115 -0.01743 -0.01276 -0.01869 C -0.01355 -0.01974 -0.01449 -0.02058 -0.01512 -0.02184 C -0.02142 -0.03192 -0.01481 -0.0231 -0.01985 -0.02961 C -0.02221 -0.03843 -0.01811 -0.02478 -0.02252 -0.03444 C -0.0263 -0.04368 -0.02221 -0.03948 -0.02646 -0.04305 C -0.02741 -0.04725 -0.02646 -0.04431 -0.02898 -0.04893 C -0.03481 -0.05943 -0.02898 -0.04956 -0.03355 -0.05754 C -0.03386 -0.05817 -0.03402 -0.05922 -0.03418 -0.05985 C -0.03512 -0.06237 -0.03607 -0.06426 -0.03685 -0.06678 C -0.03717 -0.06825 -0.03764 -0.06972 -0.03843 -0.07098 C -0.03874 -0.07182 -0.03953 -0.07245 -0.04016 -0.07329 C -0.04032 -0.07413 -0.04079 -0.07539 -0.04095 -0.07623 C -0.04174 -0.08001 -0.04126 -0.08064 -0.04284 -0.08421 C -0.04347 -0.08631 -0.04552 -0.08967 -0.04552 -0.08946 C -0.04599 -0.08946 -0.05449 -0.08946 -0.05733 -0.08799 C -0.05969 -0.08673 -0.06142 -0.084 -0.06378 -0.08358 C -0.07449 -0.08127 -0.05953 -0.08463 -0.0737 -0.08022 C -0.07607 -0.07959 -0.07622 -0.07959 -0.07843 -0.07854 C -0.07906 -0.07833 -0.08363 -0.07602 -0.08567 -0.07539 C -0.08646 -0.07497 -0.08741 -0.07455 -0.08819 -0.07413 C -0.08882 -0.07392 -0.08945 -0.0735 -0.09008 -0.07329 C -0.09166 -0.07287 -0.09276 -0.07287 -0.09418 -0.07245 C -0.10032 -0.07098 -0.09386 -0.07245 -0.09874 -0.07098 C -0.10126 -0.07014 -0.1041 -0.06972 -0.10678 -0.0693 C -0.10882 -0.06783 -0.11103 -0.06657 -0.11323 -0.0651 C -0.11433 -0.06447 -0.11544 -0.06405 -0.11654 -0.06342 C -0.11733 -0.063 -0.1178 -0.06195 -0.11859 -0.06153 C -0.11937 -0.0609 -0.12032 -0.06048 -0.12111 -0.05985 C -0.12788 -0.05145 -0.11544 -0.06678 -0.12835 -0.05397 C -0.13056 -0.05187 -0.13229 -0.04893 -0.13433 -0.04641 C -0.13512 -0.04536 -0.13607 -0.04431 -0.13717 -0.04305 C -0.13748 -0.04221 -0.1378 -0.04137 -0.13827 -0.04053 C -0.14126 -0.0357 -0.14142 -0.03549 -0.14426 -0.03213 C -0.14473 -0.03087 -0.14504 -0.02982 -0.14552 -0.02877 C -0.14961 -0.02079 -0.14867 -0.02415 -0.1515 -0.01785 C -0.15229 -0.01575 -0.15308 -0.01302 -0.15402 -0.01092 C -0.15528 -0.0084 -0.15748 -0.0063 -0.15859 -0.00336 C -0.16221 0.00398 -0.15922 -0.00189 -0.16457 0.00755 C -0.1652 0.00839 -0.16552 0.00923 -0.16599 0.01007 C -0.16662 0.01133 -0.16756 0.01238 -0.16851 0.01343 C -0.17134 0.02204 -0.16819 0.01406 -0.17182 0.02015 C -0.17323 0.02246 -0.17449 0.02519 -0.17575 0.02792 C -0.17622 0.02918 -0.17685 0.03086 -0.1778 0.03191 C -0.18378 0.04136 -0.18016 0.03527 -0.18567 0.04052 C -0.18819 0.04283 -0.18709 0.04262 -0.18882 0.04535 C -0.19056 0.04808 -0.19166 0.04892 -0.19355 0.0506 C -0.19402 0.05186 -0.19449 0.0527 -0.19481 0.05396 C -0.19512 0.05627 -0.19512 0.05858 -0.19544 0.06089 C -0.19544 0.06173 -0.19575 0.06257 -0.19591 0.06341 C -0.19575 0.06929 -0.19591 0.07517 -0.19544 0.08105 C -0.19512 0.08294 -0.19245 0.08525 -0.1915 0.0863 C -0.19103 0.08693 -0.1904 0.08756 -0.18961 0.08798 C -0.18835 0.08861 -0.18567 0.08987 -0.18441 0.09029 C -0.18205 0.09113 -0.17654 0.09302 -0.17449 0.09365 C -0.17276 0.09407 -0.17087 0.09407 -0.16914 0.09449 C -0.16835 0.0947 -0.16741 0.09575 -0.16662 0.09575 C -0.15701 0.09575 -0.15733 0.09491 -0.14867 0.09113 C -0.14709 0.0905 -0.1452 0.08966 -0.14363 0.08882 C -0.13985 0.08651 -0.13654 0.08315 -0.13292 0.08105 C -0.13166 0.08021 -0.12977 0.08 -0.12835 0.07937 C -0.12678 0.07874 -0.12536 0.0779 -0.12378 0.07685 C -0.12252 0.07622 -0.12174 0.07475 -0.12048 0.07433 C -0.1189 0.07349 -0.11685 0.07328 -0.11528 0.07265 C -0.11433 0.07244 -0.11355 0.07181 -0.1126 0.07181 L -0.09418 0.07076 C -0.09308 0.07055 -0.09197 0.07034 -0.09103 0.06992 C -0.08756 0.06887 -0.08457 0.06635 -0.08111 0.06593 L -0.06977 0.06404 C -0.06583 0.06278 -0.063 0.06173 -0.05859 0.06173 C -0.05402 0.06173 -0.0493 0.06236 -0.04489 0.06257 L -0.00993 0.06404 C -0.00819 0.06446 -0.00662 0.06467 -0.00457 0.06488 C 0.0033 0.06614 0.01433 0.06677 0.02299 0.06929 C 0.02897 0.07097 0.03496 0.07265 0.04094 0.07517 C 0.04267 0.07622 0.04456 0.07706 0.04661 0.07769 C 0.04834 0.07832 0.05023 0.07832 0.05181 0.07853 L 0.05653 0.07937 L 0.06692 0.08105 L 0.0907 0.07769 C 0.09244 0.07748 0.09433 0.07727 0.0959 0.07685 C 0.09716 0.07664 0.09811 0.07664 0.09937 0.07622 C 0.1022 0.07475 0.10488 0.07307 0.10787 0.07181 L 0.10992 0.07076 C 0.11039 0.07034 0.11102 0.06971 0.11181 0.06929 C 0.11259 0.06845 0.11354 0.0674 0.11448 0.06677 C 0.11511 0.06635 0.11574 0.06635 0.11637 0.06593 C 0.11748 0.0653 0.11858 0.06446 0.11952 0.06404 C 0.12157 0.06341 0.12488 0.06257 0.12488 0.06278 C 0.12582 0.06194 0.12661 0.06131 0.12771 0.06089 C 0.12929 0.06026 0.13118 0.06005 0.13275 0.059 C 0.1337 0.05879 0.13433 0.05858 0.1348 0.05816 C 0.13559 0.05774 0.13606 0.05711 0.13685 0.05669 C 0.14 0.05459 0.13795 0.0569 0.13968 0.0548 L 0.13968 0.05501 C 0.13874 0.05039 0.13984 0.04472 0.13748 0.04136 C 0.13007 0.0296 0.13905 0.0443 0.13275 0.03275 C 0.13196 0.03128 0.13086 0.03023 0.13007 0.02876 C 0.12913 0.02645 0.12881 0.02351 0.12771 0.02099 C 0.12661 0.01889 0.12488 0.01742 0.12362 0.01511 C 0.12267 0.01343 0.12204 0.01112 0.1211 0.00923 C 0.11385 -0.00336 0.11921 0.00755 0.11244 -0.00168 C 0.10944 -0.00588 0.10677 -0.00987 0.10393 -0.01428 C 0.10252 -0.0168 0.10157 -0.01974 0.09984 -0.02184 C 0.09732 -0.02541 0.09385 -0.02772 0.09133 -0.03129 C 0.09039 -0.03276 0.08929 -0.03486 0.08818 -0.03633 C 0.08661 -0.0378 0.08504 -0.03927 0.08346 -0.04053 C 0.08236 -0.04158 0.08141 -0.04284 0.08031 -0.04389 C 0.07889 -0.04515 0.07732 -0.04599 0.07622 -0.04725 C 0.07417 -0.04956 0.07212 -0.05229 0.07023 -0.05502 C 0.06881 -0.05733 0.06771 -0.06048 0.06567 -0.06258 C 0.05968 -0.06825 0.06677 -0.06111 0.05779 -0.07161 C 0.057 -0.07266 0.05606 -0.07308 0.05527 -0.07413 C 0.05385 -0.07602 0.05322 -0.07791 0.05181 -0.07938 C 0.04976 -0.08211 0.04692 -0.084 0.04472 -0.08715 C 0.04204 -0.0903 0.03826 -0.09555 0.03559 -0.09786 C 0.03464 -0.09891 0.03322 -0.09912 0.03212 -0.09975 C 0.03149 -0.1008 0.03102 -0.10206 0.03023 -0.10311 C 0.02866 -0.10521 0.02645 -0.1071 0.02425 -0.10815 C 0.01889 -0.11046 0.02236 -0.10584 0.0137 -0.11319 C 0.01007 -0.11655 0.01354 -0.11361 0.00992 -0.11592 C 0.00881 -0.11634 0.00818 -0.11697 0.00708 -0.11739 C 0.00661 -0.11781 0.00567 -0.11781 0.00519 -0.11823 C -0.00378 -0.1239 0.00692 -0.1176 -0.00079 -0.12327 C -0.00142 -0.12369 -0.00205 -0.1239 -0.00268 -0.12411 C -0.00426 -0.12516 -0.00583 -0.12579 -0.00741 -0.12684 C -0.0093 -0.12831 -0.01119 -0.1302 -0.01339 -0.13167 C -0.01386 -0.13209 -0.01449 -0.1323 -0.01512 -0.13251 C -0.01733 -0.13314 -0.01969 -0.13335 -0.02174 -0.13419 L -0.02426 -0.13482 C -0.0293 -0.13461 -0.03402 -0.13482 -0.0389 -0.13419 C -0.04709 -0.13314 -0.03969 -0.13293 -0.04489 -0.13083 C -0.04552 -0.13062 -0.04615 -0.13083 -0.04693 -0.13083 L -0.04693 -0.13062 " pathEditMode="relative" rAng="0" ptsTypes="AAAAAAAAAAAAAAAAAAAAAAAAAAAAAAAAAAAAAAAAAAAAAAAAAAAAAAAAAAAAAAAAAAAAAAAAAAAAAAAAAAAAAAAAAAAAAAAAAAAAAAAAAAAAAAAAAAAAAAAAAAAAAAAAAAAAAAAAAAA">
                                      <p:cBhvr>
                                        <p:cTn id="1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9" y="-19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0" grpId="0" animBg="1"/>
      <p:bldP spid="10" grpId="1" animBg="1"/>
      <p:bldP spid="13" grpId="0" animBg="1"/>
      <p:bldP spid="13" grpId="1" animBg="1"/>
      <p:bldP spid="14" grpId="0" animBg="1"/>
      <p:bldP spid="14" grpId="1" animBg="1"/>
      <p:bldP spid="16" grpId="0" animBg="1"/>
      <p:bldP spid="16" grpId="1" animBg="1"/>
      <p:bldP spid="17" grpId="0" animBg="1"/>
      <p:bldP spid="17" grpId="1" animBg="1"/>
      <p:bldP spid="19" grpId="0" animBg="1"/>
      <p:bldP spid="19" grpId="1" animBg="1"/>
      <p:bldP spid="22" grpId="0" animBg="1"/>
      <p:bldP spid="22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Practice problem 3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Add to the BST a feature that allows for each node to get the size of the subtree under it in O(1) time.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The running time of the other operations should be</a:t>
            </a:r>
          </a:p>
          <a:p>
            <a:pPr>
              <a:buFontTx/>
              <a:buChar char="-"/>
              <a:defRPr/>
            </a:pPr>
            <a:r>
              <a:rPr lang="en-US" sz="2200" dirty="0"/>
              <a:t>Find – O(depth of the tree)</a:t>
            </a:r>
          </a:p>
          <a:p>
            <a:pPr>
              <a:buFontTx/>
              <a:buChar char="-"/>
              <a:defRPr/>
            </a:pPr>
            <a:r>
              <a:rPr lang="en-US" sz="2200" dirty="0"/>
              <a:t>Insert – O(depth of the tree)</a:t>
            </a:r>
          </a:p>
          <a:p>
            <a:pPr>
              <a:buFontTx/>
              <a:buChar char="-"/>
              <a:defRPr/>
            </a:pPr>
            <a:r>
              <a:rPr lang="en-US" sz="2200" dirty="0"/>
              <a:t>Remove – O(depth of the tree)</a:t>
            </a:r>
          </a:p>
          <a:p>
            <a:pPr>
              <a:buFontTx/>
              <a:buChar char="-"/>
              <a:defRPr/>
            </a:pPr>
            <a:r>
              <a:rPr lang="en-US" sz="2200" dirty="0" err="1"/>
              <a:t>getSize</a:t>
            </a:r>
            <a:r>
              <a:rPr lang="en-US" sz="2200" dirty="0"/>
              <a:t> – O(1)</a:t>
            </a:r>
          </a:p>
          <a:p>
            <a:pPr marL="0" indent="0">
              <a:defRPr/>
            </a:pPr>
            <a:r>
              <a:rPr lang="en-US" sz="2200" u="sng" dirty="0"/>
              <a:t>A</a:t>
            </a:r>
            <a:r>
              <a:rPr lang="en-US" sz="2200" dirty="0"/>
              <a:t>: 	(1) add a field size to the struct </a:t>
            </a:r>
            <a:r>
              <a:rPr lang="en-US" sz="2200" dirty="0" err="1"/>
              <a:t>BTnode</a:t>
            </a:r>
            <a:endParaRPr lang="en-US" sz="2200" dirty="0"/>
          </a:p>
          <a:p>
            <a:pPr marL="0" indent="0">
              <a:defRPr/>
            </a:pPr>
            <a:r>
              <a:rPr lang="en-US" sz="2200" dirty="0"/>
              <a:t> 	(2) maintain size for all nodes in each operation. Try it!</a:t>
            </a:r>
          </a:p>
          <a:p>
            <a:pPr marL="0" indent="0">
              <a:defRPr/>
            </a:pPr>
            <a:r>
              <a:rPr lang="en-US" sz="2200" dirty="0"/>
              <a:t>For example, </a:t>
            </a:r>
            <a:r>
              <a:rPr lang="en-US" sz="2200" i="1" dirty="0"/>
              <a:t>insert</a:t>
            </a:r>
            <a:r>
              <a:rPr lang="en-US" sz="2200" dirty="0"/>
              <a:t> updates the size of all ancestors of the new node.</a:t>
            </a:r>
          </a:p>
          <a:p>
            <a:pPr>
              <a:buFontTx/>
              <a:buChar char="-"/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930454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Practice problem 4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Write a non-recursive algorithm that prints </a:t>
            </a:r>
            <a:r>
              <a:rPr lang="en-US" sz="2000" dirty="0" err="1"/>
              <a:t>PreOrder</a:t>
            </a:r>
            <a:r>
              <a:rPr lang="en-US" sz="2000" dirty="0"/>
              <a:t> traversal of a binary tree. </a:t>
            </a:r>
            <a:br>
              <a:rPr lang="en-US" sz="2000" dirty="0"/>
            </a:br>
            <a:endParaRPr lang="en-US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PreOrder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s = create stack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s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(node-&gt;value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(node-&gt;left)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608" y="2484437"/>
            <a:ext cx="5003263" cy="32575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95255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Practice problem 4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Write a non-recursive algorithm that prints </a:t>
            </a:r>
            <a:r>
              <a:rPr lang="en-US" sz="2000" dirty="0" err="1"/>
              <a:t>PreOrder</a:t>
            </a:r>
            <a:r>
              <a:rPr lang="en-US" sz="2000" dirty="0"/>
              <a:t> traversal of a binary tree. </a:t>
            </a:r>
            <a:br>
              <a:rPr lang="en-US" sz="2000" dirty="0"/>
            </a:br>
            <a:endParaRPr lang="en-US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PreOrder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s = create stack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s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(node-&gt;left)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637" y="2332037"/>
            <a:ext cx="4569875" cy="2975378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A91FCAB-284F-4612-856C-89602DC29D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844316"/>
              </p:ext>
            </p:extLst>
          </p:nvPr>
        </p:nvGraphicFramePr>
        <p:xfrm>
          <a:off x="4202112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D3CA347-E431-4055-967A-C775EAD6A7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285477"/>
              </p:ext>
            </p:extLst>
          </p:nvPr>
        </p:nvGraphicFramePr>
        <p:xfrm>
          <a:off x="4964112" y="5268831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BBD3B04-AB03-4E7D-ADD3-ADBDA18F41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540854"/>
              </p:ext>
            </p:extLst>
          </p:nvPr>
        </p:nvGraphicFramePr>
        <p:xfrm>
          <a:off x="5726112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F6AF5AA-72CD-4245-81F1-7C366DAF3C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7167155"/>
              </p:ext>
            </p:extLst>
          </p:nvPr>
        </p:nvGraphicFramePr>
        <p:xfrm>
          <a:off x="6443662" y="52784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0F0755C-1BB3-456B-BFF5-3546B7828E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463622"/>
              </p:ext>
            </p:extLst>
          </p:nvPr>
        </p:nvGraphicFramePr>
        <p:xfrm>
          <a:off x="7143180" y="5268831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B536C3C-206E-4175-B78E-7AE01D2300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456358"/>
              </p:ext>
            </p:extLst>
          </p:nvPr>
        </p:nvGraphicFramePr>
        <p:xfrm>
          <a:off x="7852304" y="52784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4BB1D9C-5429-4259-978B-A734F3EC5B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525055"/>
              </p:ext>
            </p:extLst>
          </p:nvPr>
        </p:nvGraphicFramePr>
        <p:xfrm>
          <a:off x="8601604" y="53038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5C605A3-B1AE-4BD3-97F6-EB59F341E0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106830"/>
              </p:ext>
            </p:extLst>
          </p:nvPr>
        </p:nvGraphicFramePr>
        <p:xfrm>
          <a:off x="9367838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48927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Binary Search Trees</a:t>
            </a:r>
          </a:p>
        </p:txBody>
      </p:sp>
    </p:spTree>
    <p:extLst>
      <p:ext uri="{BB962C8B-B14F-4D97-AF65-F5344CB8AC3E}">
        <p14:creationId xmlns:p14="http://schemas.microsoft.com/office/powerpoint/2010/main" val="12536253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Practice problem 4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Write a non-recursive algorithm that prints </a:t>
            </a:r>
            <a:r>
              <a:rPr lang="en-US" sz="2000" dirty="0" err="1"/>
              <a:t>PreOrder</a:t>
            </a:r>
            <a:r>
              <a:rPr lang="en-US" sz="2000" dirty="0"/>
              <a:t> traversal of a binary tree. </a:t>
            </a:r>
            <a:br>
              <a:rPr lang="en-US" sz="2000" dirty="0"/>
            </a:br>
            <a:endParaRPr lang="en-US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PreOrder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s = create stack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s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(node-&gt;left)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F4D59A-CA49-492A-B5D9-DD05433B1C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7745" y="4922837"/>
            <a:ext cx="4191000" cy="72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What if we replace the stack with a queue?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1D589B-3C8D-48DD-A717-C1A11108BF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6155" y="3170237"/>
            <a:ext cx="4191000" cy="72199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Implement this algorithm!</a:t>
            </a:r>
          </a:p>
        </p:txBody>
      </p:sp>
    </p:spTree>
    <p:extLst>
      <p:ext uri="{BB962C8B-B14F-4D97-AF65-F5344CB8AC3E}">
        <p14:creationId xmlns:p14="http://schemas.microsoft.com/office/powerpoint/2010/main" val="10553267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Practice problem 4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BreadthFirstSearch(root):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q = create queue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q.enqueue(root)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while q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node = q.dequeue()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printf(node-&gt;value)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	q.enqueue(node-&gt;left)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	 q.enqueue(node-&gt;right)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330" y="731837"/>
            <a:ext cx="4449782" cy="289718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A91FCAB-284F-4612-856C-89602DC29D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006397"/>
              </p:ext>
            </p:extLst>
          </p:nvPr>
        </p:nvGraphicFramePr>
        <p:xfrm>
          <a:off x="4811712" y="35512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853271348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25360470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882A78C7-AD5B-4A04-989C-58455FE9E6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080959"/>
              </p:ext>
            </p:extLst>
          </p:nvPr>
        </p:nvGraphicFramePr>
        <p:xfrm>
          <a:off x="4811712" y="4050664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994690402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18B8450A-C7D5-4154-9289-D017CB9009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772415"/>
              </p:ext>
            </p:extLst>
          </p:nvPr>
        </p:nvGraphicFramePr>
        <p:xfrm>
          <a:off x="4811712" y="45418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B0A62EB3-05D4-4240-9738-63B4178F71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253197"/>
              </p:ext>
            </p:extLst>
          </p:nvPr>
        </p:nvGraphicFramePr>
        <p:xfrm>
          <a:off x="4811712" y="5085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5AD2B4D8-9656-4077-9EB8-7565DD1C05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188571"/>
              </p:ext>
            </p:extLst>
          </p:nvPr>
        </p:nvGraphicFramePr>
        <p:xfrm>
          <a:off x="4811712" y="5542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14C338EB-12ED-45E1-A891-CB99CA6C55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778967"/>
              </p:ext>
            </p:extLst>
          </p:nvPr>
        </p:nvGraphicFramePr>
        <p:xfrm>
          <a:off x="4811712" y="60759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78DE991-77D5-40B6-9A94-0A2E1C98E9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93228"/>
              </p:ext>
            </p:extLst>
          </p:nvPr>
        </p:nvGraphicFramePr>
        <p:xfrm>
          <a:off x="4811712" y="6609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71A1AFD5-EC21-482B-AF0D-A1BE632B2E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460388"/>
              </p:ext>
            </p:extLst>
          </p:nvPr>
        </p:nvGraphicFramePr>
        <p:xfrm>
          <a:off x="4811712" y="7066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B11D75DD-C3DC-495A-B5F3-DF2EAEE80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5001" y="3398837"/>
            <a:ext cx="2875292" cy="358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5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7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16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25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EBCE02C-1D13-4FEA-929C-325287C58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018" y="6370638"/>
            <a:ext cx="3512694" cy="69596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Implement this algorithm!</a:t>
            </a:r>
          </a:p>
        </p:txBody>
      </p:sp>
    </p:spTree>
    <p:extLst>
      <p:ext uri="{BB962C8B-B14F-4D97-AF65-F5344CB8AC3E}">
        <p14:creationId xmlns:p14="http://schemas.microsoft.com/office/powerpoint/2010/main" val="10702559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Practice problem 4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BreadthFirstSearch(root):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q = create queue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q.enqueue(root)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while q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node = q.dequeue()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printf(node-&gt;value)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	q.enqueue(node-&gt;left)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	 q.enqueue(node-&gt;right)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692" y="1646237"/>
            <a:ext cx="4449782" cy="289718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6A5B642-8041-4A63-93BA-61FBA2249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0619" y="4747343"/>
            <a:ext cx="4943475" cy="1666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These algorithms have applications to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Exploring unknown territory</a:t>
            </a:r>
            <a:br>
              <a:rPr lang="en-US" altLang="he-IL" sz="2200" i="1" dirty="0">
                <a:solidFill>
                  <a:srgbClr val="0000CC"/>
                </a:solidFill>
                <a:latin typeface="+mn-lt"/>
              </a:rPr>
            </a:b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	Finding shortest paths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Some AI tasks</a:t>
            </a:r>
            <a:br>
              <a:rPr lang="en-US" altLang="he-IL" sz="2200" i="1" dirty="0">
                <a:solidFill>
                  <a:srgbClr val="0000CC"/>
                </a:solidFill>
                <a:latin typeface="+mn-lt"/>
              </a:rPr>
            </a:b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	Solving puzzles</a:t>
            </a:r>
          </a:p>
        </p:txBody>
      </p:sp>
    </p:spTree>
    <p:extLst>
      <p:ext uri="{BB962C8B-B14F-4D97-AF65-F5344CB8AC3E}">
        <p14:creationId xmlns:p14="http://schemas.microsoft.com/office/powerpoint/2010/main" val="30641423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A </a:t>
            </a:r>
            <a:r>
              <a:rPr lang="en-US" altLang="he-IL" sz="2200" i="1" u="sng" dirty="0"/>
              <a:t>binary search tree (BST)</a:t>
            </a:r>
            <a:r>
              <a:rPr lang="en-US" altLang="he-IL" sz="2200" dirty="0"/>
              <a:t> is a binary tree with the following property:</a:t>
            </a:r>
          </a:p>
          <a:p>
            <a:endParaRPr lang="en-US" altLang="he-IL" sz="2200" dirty="0"/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/>
              <a:t>For every node, the value in the node is greater or equal than the values in its left child and all its descendants.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/>
              <a:t>For every node, the value in the node is smaller or equal than to the value in its right child and all its descendants.</a:t>
            </a:r>
          </a:p>
          <a:p>
            <a:pPr marL="914400" lvl="1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1089565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Example 1: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 binary search tree can be balanced</a:t>
            </a:r>
            <a:endParaRPr lang="en-US" altLang="he-IL" sz="22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4" y="2865437"/>
            <a:ext cx="57054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295288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712" y="1820863"/>
            <a:ext cx="4248150" cy="507682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dirty="0"/>
              <a:t>Example 2: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dirty="0"/>
              <a:t>binary search tree can be</a:t>
            </a:r>
            <a:br>
              <a:rPr lang="en-US" altLang="he-IL" sz="2200" dirty="0"/>
            </a:br>
            <a:r>
              <a:rPr lang="en-US" altLang="he-IL" sz="2200" dirty="0"/>
              <a:t>very skinny / unbalanced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285075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312" y="1646237"/>
            <a:ext cx="5476875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71576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C7AAEA3-8C17-4DB5-8F47-6F6F428F0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912" y="2255837"/>
            <a:ext cx="3695700" cy="389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66636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finds a given item in a BST (or returns NULL).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find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root, int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NULL;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(root-&gt;data == item)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root;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root-&gt;data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root-&gt;left,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else // if ( root-&gt;data &lt;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root-&gt;right,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3094037"/>
            <a:ext cx="4257675" cy="34861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16889" y="2221648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find( 7 )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703619" y="6453988"/>
            <a:ext cx="23006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Found</a:t>
            </a:r>
          </a:p>
        </p:txBody>
      </p:sp>
    </p:spTree>
    <p:extLst>
      <p:ext uri="{BB962C8B-B14F-4D97-AF65-F5344CB8AC3E}">
        <p14:creationId xmlns:p14="http://schemas.microsoft.com/office/powerpoint/2010/main" val="11316783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3481</TotalTime>
  <Words>2027</Words>
  <Application>Microsoft Office PowerPoint</Application>
  <PresentationFormat>Custom</PresentationFormat>
  <Paragraphs>362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 Unicode MS</vt:lpstr>
      <vt:lpstr>Arial</vt:lpstr>
      <vt:lpstr>Times New Roman</vt:lpstr>
      <vt:lpstr>Wingdings</vt:lpstr>
      <vt:lpstr>Office Theme</vt:lpstr>
      <vt:lpstr>Office Theme</vt:lpstr>
      <vt:lpstr>PowerPoint Presentation</vt:lpstr>
      <vt:lpstr>Today</vt:lpstr>
      <vt:lpstr>PowerPoint Presentation</vt:lpstr>
      <vt:lpstr>Binary Search Trees</vt:lpstr>
      <vt:lpstr>Binary Search Trees</vt:lpstr>
      <vt:lpstr>Binary Search Trees</vt:lpstr>
      <vt:lpstr>Not a Binary Search Tree</vt:lpstr>
      <vt:lpstr>Not a Binary Search Tree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Removing an element from Binary Search Trees</vt:lpstr>
      <vt:lpstr>Removing an element from Binary Search Trees</vt:lpstr>
      <vt:lpstr>Remove node with no children</vt:lpstr>
      <vt:lpstr>Remove node with one child</vt:lpstr>
      <vt:lpstr>Remove node with two children</vt:lpstr>
      <vt:lpstr>Remove node with two children</vt:lpstr>
      <vt:lpstr>Running time of the operations</vt:lpstr>
      <vt:lpstr>PowerPoint Presentation</vt:lpstr>
      <vt:lpstr>Practice problem 1</vt:lpstr>
      <vt:lpstr>Practice problem 2</vt:lpstr>
      <vt:lpstr>Practice problem 3</vt:lpstr>
      <vt:lpstr>Practice problem 4</vt:lpstr>
      <vt:lpstr>Practice problem 4</vt:lpstr>
      <vt:lpstr>Practice problem 4</vt:lpstr>
      <vt:lpstr>Practice problem 4</vt:lpstr>
      <vt:lpstr>Practice problem 4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1104</cp:revision>
  <cp:lastPrinted>1601-01-01T00:00:00Z</cp:lastPrinted>
  <dcterms:created xsi:type="dcterms:W3CDTF">2017-07-19T19:15:02Z</dcterms:created>
  <dcterms:modified xsi:type="dcterms:W3CDTF">2020-11-18T23:32:20Z</dcterms:modified>
</cp:coreProperties>
</file>