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7"/>
  </p:notesMasterIdLst>
  <p:sldIdLst>
    <p:sldId id="256" r:id="rId3"/>
    <p:sldId id="475" r:id="rId4"/>
    <p:sldId id="474" r:id="rId5"/>
    <p:sldId id="291" r:id="rId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55" d="100"/>
          <a:sy n="55" d="100"/>
        </p:scale>
        <p:origin x="880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December 2,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December 7 – review before final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Email me your questions, and I will try to solve them in class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1" u="sng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FINAL EXAM – take home exam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 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take-home-exam.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Released 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 Dec 11 at 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10am on the course homepage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Submit 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 Dec 12 at 10pm to </a:t>
            </a:r>
            <a:r>
              <a:rPr lang="en-US" sz="20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Coursys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1" u="sng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Course Evaluations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Please complete your evaluations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SETC 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- Student Evaluation of Teaching &amp; </a:t>
            </a:r>
            <a:r>
              <a:rPr lang="en-US" sz="20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Courses</a:t>
            </a:r>
          </a:p>
        </p:txBody>
      </p:sp>
    </p:spTree>
    <p:extLst>
      <p:ext uri="{BB962C8B-B14F-4D97-AF65-F5344CB8AC3E}">
        <p14:creationId xmlns:p14="http://schemas.microsoft.com/office/powerpoint/2010/main" val="16459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An somwhat complex example in C++. Includes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Inheritance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Pure virtual methods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Generics</a:t>
            </a: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7343</TotalTime>
  <Words>99</Words>
  <Application>Microsoft Office PowerPoint</Application>
  <PresentationFormat>Custom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Announcements</vt:lpstr>
      <vt:lpstr>Today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1459</cp:revision>
  <cp:lastPrinted>1601-01-01T00:00:00Z</cp:lastPrinted>
  <dcterms:created xsi:type="dcterms:W3CDTF">2017-07-19T19:15:02Z</dcterms:created>
  <dcterms:modified xsi:type="dcterms:W3CDTF">2020-12-02T07:02:39Z</dcterms:modified>
</cp:coreProperties>
</file>