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6" r:id="rId3"/>
    <p:sldId id="265" r:id="rId4"/>
    <p:sldId id="336" r:id="rId5"/>
    <p:sldId id="337" r:id="rId6"/>
    <p:sldId id="338" r:id="rId7"/>
    <p:sldId id="266" r:id="rId8"/>
    <p:sldId id="276" r:id="rId9"/>
    <p:sldId id="279" r:id="rId10"/>
    <p:sldId id="347" r:id="rId11"/>
    <p:sldId id="344" r:id="rId12"/>
    <p:sldId id="280" r:id="rId13"/>
    <p:sldId id="281" r:id="rId14"/>
    <p:sldId id="339" r:id="rId15"/>
    <p:sldId id="284" r:id="rId16"/>
    <p:sldId id="291" r:id="rId17"/>
    <p:sldId id="346" r:id="rId18"/>
    <p:sldId id="294" r:id="rId19"/>
    <p:sldId id="295" r:id="rId20"/>
    <p:sldId id="345" r:id="rId21"/>
    <p:sldId id="296" r:id="rId22"/>
    <p:sldId id="334" r:id="rId2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3787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323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4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/fall20/cmpt125/lectures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8, 2021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lectures: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 will code using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replit.com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 the lab: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learn to compile code in Linux using gcc / Makefile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use an IDE that allows debugging with breakpoints, running code step-by-step, inspect variables during the execution, etc...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For homework assigment: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compiles 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without warnings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Algorithms are the core </a:t>
            </a:r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</a:p>
          <a:p>
            <a:pPr lvl="0"/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this course the programming language will be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lvl="0">
              <a:buSzPct val="100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(and some C++).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Crash course in C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between C and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Compilation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Variables, strong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typing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Memory model: data vs address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one instruction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at a time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C/C++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compiled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73" y="3985614"/>
            <a:ext cx="3096768" cy="207264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Errors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C/C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++: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compiled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Faster performance (e.g. due to memory allocation)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955" y="779662"/>
            <a:ext cx="3163686" cy="2097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smtClean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32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them.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= 10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("The sum of %d and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 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de-DE" sz="220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x, y, x+y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endParaRPr lang="en-US" sz="2200" b="1" i="0" u="none" strike="noStrike" kern="1200" dirty="0" smtClean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dirty="0" err="1" smtClean="0"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smtClean="0">
                <a:latin typeface="Arial" pitchFamily="18"/>
                <a:ea typeface="Arial Unicode MS" pitchFamily="2"/>
                <a:cs typeface="Tahoma" pitchFamily="2"/>
              </a:rPr>
              <a:t>prints long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/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4620126" y="4007679"/>
            <a:ext cx="2625384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5364479" y="4007679"/>
            <a:ext cx="1881031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lvl="0">
              <a:buSzPct val="100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 bytes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(sometimes 2 bytes, compiler dependent)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2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Teaching/Seminars → CMPT 125</a:t>
            </a:r>
          </a:p>
          <a:p>
            <a:pPr lvl="0"/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when: Mondays 1PM-2PM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where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TASC1 9017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piazza.com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should have received an invitation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is represented by a number (can be accessed using pointers and references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Address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be store in a variable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Sepid Hosseini &lt;sepid_hosseini@sfu.ca&gt;</a:t>
            </a:r>
            <a:endParaRPr lang="it-IT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Kaumil Trivedi: </a:t>
            </a: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&lt;kaumil_trivedi@sfu.ca&gt;</a:t>
            </a:r>
            <a:endParaRPr lang="it-IT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Mohammad Amin Shabani: </a:t>
            </a: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&lt;mshabani@sfu.ca&gt;</a:t>
            </a:r>
          </a:p>
          <a:p>
            <a:pPr lvl="0">
              <a:buSzPct val="100000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Email:  cmpt-125-help@sfu.ca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hours/format: TBA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 programming assignments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every ~2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Monday, October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25, during the regular Monday class. 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In-lab exam: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Wednesday, November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17,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during 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Wednesday lab.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Final: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TBA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ishinkar/teaching/fall21/cmpt125/info.html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lvl="0"/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notes/exams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last year can be found at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://www.cs.sfu.ca/~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ishinkar/teaching/</a:t>
            </a:r>
            <a:r>
              <a:rPr lang="en-U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fall20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/cmpt125/lectures.html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In-lab exam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Homeworks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 basic concepts of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programming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types (integer, float, char,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string)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Lists/arrays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I/O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Conditionals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if/else)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Loops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(for,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while)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passing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[develop-&gt;test-&gt;debug] cycle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Some history (CMPT 127)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Courses 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coupled: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CMPT125 was more theory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CMPT127 was labs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Starting this year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have only one course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material for the tutorials will be often borrowed from CMPT127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We‘ll see how things go...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Your feedback will be important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Learning Outcomes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>
              <a:buSzPct val="45000"/>
            </a:pP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write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concepts of OOP in C++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02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1653</TotalTime>
  <Words>878</Words>
  <Application>Microsoft Office PowerPoint</Application>
  <PresentationFormat>Custom</PresentationFormat>
  <Paragraphs>153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Grading</vt:lpstr>
      <vt:lpstr>Prerequisites – CMPT 120</vt:lpstr>
      <vt:lpstr>Some history (CMPT 127)</vt:lpstr>
      <vt:lpstr>Learning Outcomes</vt:lpstr>
      <vt:lpstr>Coding</vt:lpstr>
      <vt:lpstr>PowerPoint Presentation</vt:lpstr>
      <vt:lpstr>Computer science review</vt:lpstr>
      <vt:lpstr>Today</vt:lpstr>
      <vt:lpstr>Compilation process</vt:lpstr>
      <vt:lpstr>Compilation process</vt:lpstr>
      <vt:lpstr>PowerPoint Presentation</vt:lpstr>
      <vt:lpstr>Declaring Variables</vt:lpstr>
      <vt:lpstr>Strong Typing</vt:lpstr>
      <vt:lpstr>PowerPoint Presentation</vt:lpstr>
      <vt:lpstr>Pointers and 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362</cp:revision>
  <dcterms:created xsi:type="dcterms:W3CDTF">2017-07-19T12:15:02Z</dcterms:created>
  <dcterms:modified xsi:type="dcterms:W3CDTF">2021-09-09T00:04:54Z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