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256" r:id="rId3"/>
    <p:sldId id="345" r:id="rId4"/>
    <p:sldId id="296" r:id="rId5"/>
    <p:sldId id="305" r:id="rId6"/>
    <p:sldId id="348" r:id="rId7"/>
    <p:sldId id="349" r:id="rId8"/>
    <p:sldId id="352" r:id="rId9"/>
    <p:sldId id="354" r:id="rId10"/>
    <p:sldId id="355" r:id="rId11"/>
    <p:sldId id="356" r:id="rId12"/>
    <p:sldId id="358" r:id="rId13"/>
    <p:sldId id="357" r:id="rId14"/>
    <p:sldId id="361" r:id="rId15"/>
    <p:sldId id="362" r:id="rId16"/>
    <p:sldId id="363" r:id="rId17"/>
    <p:sldId id="367" r:id="rId18"/>
    <p:sldId id="364" r:id="rId19"/>
    <p:sldId id="365" r:id="rId20"/>
    <p:sldId id="366" r:id="rId21"/>
    <p:sldId id="368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0" r:id="rId34"/>
    <p:sldId id="381" r:id="rId35"/>
    <p:sldId id="382" r:id="rId36"/>
    <p:sldId id="334" r:id="rId3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64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303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01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9236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531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6774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3248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8532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5334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739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91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868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9269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4785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95526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2433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2975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26771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4498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0148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48537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53391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7616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132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8004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75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0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12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389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0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1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{0, 1, 2, 3, 4, 5, 6, 7, 8, 9};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lvl="1" indent="0">
              <a:buClr>
                <a:srgbClr val="140393"/>
              </a:buClr>
              <a:buSzPts val="900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r>
              <a:rPr lang="en-US" sz="2200" b="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prints </a:t>
            </a:r>
            <a:r>
              <a:rPr lang="en-US" sz="2200" b="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</a:t>
            </a:r>
            <a:r>
              <a:rPr lang="en-US" sz="2200" b="0" i="0" u="none" strike="noStrike" cap="none" dirty="0" err="1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3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ptr+2;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lvl="1" indent="0">
              <a:buClr>
                <a:srgbClr val="140393"/>
              </a:buClr>
              <a:buSzPts val="900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// prints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5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];	</a:t>
            </a:r>
            <a:r>
              <a:rPr lang="en-US" sz="2200" b="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the address of </a:t>
            </a:r>
            <a:r>
              <a:rPr lang="en-US" sz="2200" b="0" i="0" u="none" strike="noStrike" cap="none" dirty="0" err="1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</a:t>
            </a:r>
            <a:endParaRPr sz="2200" b="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lvl="1" indent="0">
              <a:buClr>
                <a:srgbClr val="140393"/>
              </a:buClr>
              <a:buSzPts val="900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prints *</a:t>
            </a:r>
            <a:r>
              <a:rPr lang="en-US" sz="2200" dirty="0" err="1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=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9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58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1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488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21951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7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1336029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804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</a:t>
            </a:r>
            <a:r>
              <a:rPr lang="en-US" sz="2200" i="0" u="none" strike="noStrike" cap="none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constant 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47820" y="382756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7680" y="55954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187653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80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15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arithmetic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ch+3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</a:t>
            </a:r>
            <a:r>
              <a:rPr lang="en-US" sz="2400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‘d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9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(password == guess) // WRONG –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guess)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52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23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8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 smtClean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’};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694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 smtClean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endParaRPr lang="en-US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ord1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immutable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word2 - can be modified,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e.g.</a:t>
            </a:r>
            <a:b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</a:t>
            </a:r>
            <a:r>
              <a:rPr lang="en-US" sz="220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’; word2[4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] = ‘\0’;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s\n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Help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906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134250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strings are 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equal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48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happens if there is no ‘\0’ in the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opies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9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str1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[]=“Hello";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Hello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4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4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 smtClean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 the end of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%s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4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33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4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(address)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variable 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name[];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//&amp;name[0]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57282" y="4270208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3799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972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51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array;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array + 9;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</p:txBody>
      </p:sp>
    </p:spTree>
    <p:extLst>
      <p:ext uri="{BB962C8B-B14F-4D97-AF65-F5344CB8AC3E}">
        <p14:creationId xmlns:p14="http://schemas.microsoft.com/office/powerpoint/2010/main" val="289448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7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1799</TotalTime>
  <Words>2361</Words>
  <Application>Microsoft Office PowerPoint</Application>
  <PresentationFormat>Custom</PresentationFormat>
  <Paragraphs>212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Pointers and References</vt:lpstr>
      <vt:lpstr>Pointers and References</vt:lpstr>
      <vt:lpstr>PowerPoint Presentation</vt:lpstr>
      <vt:lpstr>Arrays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  <vt:lpstr>Reading user input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378</cp:revision>
  <dcterms:created xsi:type="dcterms:W3CDTF">2017-07-19T12:15:02Z</dcterms:created>
  <dcterms:modified xsi:type="dcterms:W3CDTF">2021-09-15T04:40:05Z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