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handoutMasterIdLst>
    <p:handoutMasterId r:id="rId25"/>
  </p:handoutMasterIdLst>
  <p:sldIdLst>
    <p:sldId id="256" r:id="rId3"/>
    <p:sldId id="348" r:id="rId4"/>
    <p:sldId id="515" r:id="rId5"/>
    <p:sldId id="494" r:id="rId6"/>
    <p:sldId id="514" r:id="rId7"/>
    <p:sldId id="516" r:id="rId8"/>
    <p:sldId id="518" r:id="rId9"/>
    <p:sldId id="519" r:id="rId10"/>
    <p:sldId id="536" r:id="rId11"/>
    <p:sldId id="521" r:id="rId12"/>
    <p:sldId id="522" r:id="rId13"/>
    <p:sldId id="523" r:id="rId14"/>
    <p:sldId id="524" r:id="rId15"/>
    <p:sldId id="525" r:id="rId16"/>
    <p:sldId id="526" r:id="rId17"/>
    <p:sldId id="527" r:id="rId18"/>
    <p:sldId id="528" r:id="rId19"/>
    <p:sldId id="529" r:id="rId20"/>
    <p:sldId id="530" r:id="rId21"/>
    <p:sldId id="531" r:id="rId22"/>
    <p:sldId id="371" r:id="rId23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38B8D3-A748-4324-B154-A36B1DFFCFC0}" v="696" dt="2022-01-18T02:10:14.8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44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49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48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2E38B8D3-A748-4324-B154-A36B1DFFCFC0}"/>
    <pc:docChg chg="undo custSel addSld delSld modSld sldOrd">
      <pc:chgData name="Igor Shinkar" userId="db6eb1b41a9778dd" providerId="LiveId" clId="{2E38B8D3-A748-4324-B154-A36B1DFFCFC0}" dt="2022-01-18T02:53:11.409" v="771" actId="47"/>
      <pc:docMkLst>
        <pc:docMk/>
      </pc:docMkLst>
      <pc:sldChg chg="modSp add modAnim">
        <pc:chgData name="Igor Shinkar" userId="db6eb1b41a9778dd" providerId="LiveId" clId="{2E38B8D3-A748-4324-B154-A36B1DFFCFC0}" dt="2022-01-18T00:31:40.883" v="481" actId="6549"/>
        <pc:sldMkLst>
          <pc:docMk/>
          <pc:sldMk cId="1179713663" sldId="348"/>
        </pc:sldMkLst>
        <pc:spChg chg="mod">
          <ac:chgData name="Igor Shinkar" userId="db6eb1b41a9778dd" providerId="LiveId" clId="{2E38B8D3-A748-4324-B154-A36B1DFFCFC0}" dt="2022-01-18T00:31:40.883" v="481" actId="6549"/>
          <ac:spMkLst>
            <pc:docMk/>
            <pc:sldMk cId="1179713663" sldId="348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2E38B8D3-A748-4324-B154-A36B1DFFCFC0}" dt="2022-01-18T01:43:55.386" v="668" actId="1076"/>
        <pc:sldMkLst>
          <pc:docMk/>
          <pc:sldMk cId="1954218361" sldId="377"/>
        </pc:sldMkLst>
        <pc:spChg chg="mod">
          <ac:chgData name="Igor Shinkar" userId="db6eb1b41a9778dd" providerId="LiveId" clId="{2E38B8D3-A748-4324-B154-A36B1DFFCFC0}" dt="2022-01-18T01:43:53.771" v="667" actId="1076"/>
          <ac:spMkLst>
            <pc:docMk/>
            <pc:sldMk cId="1954218361" sldId="377"/>
            <ac:spMk id="5" creationId="{00000000-0000-0000-0000-000000000000}"/>
          </ac:spMkLst>
        </pc:spChg>
        <pc:spChg chg="mod">
          <ac:chgData name="Igor Shinkar" userId="db6eb1b41a9778dd" providerId="LiveId" clId="{2E38B8D3-A748-4324-B154-A36B1DFFCFC0}" dt="2022-01-18T01:43:55.386" v="668" actId="1076"/>
          <ac:spMkLst>
            <pc:docMk/>
            <pc:sldMk cId="1954218361" sldId="377"/>
            <ac:spMk id="6" creationId="{00000000-0000-0000-0000-000000000000}"/>
          </ac:spMkLst>
        </pc:spChg>
        <pc:spChg chg="mod">
          <ac:chgData name="Igor Shinkar" userId="db6eb1b41a9778dd" providerId="LiveId" clId="{2E38B8D3-A748-4324-B154-A36B1DFFCFC0}" dt="2022-01-18T01:43:51.873" v="666" actId="6549"/>
          <ac:spMkLst>
            <pc:docMk/>
            <pc:sldMk cId="1954218361" sldId="377"/>
            <ac:spMk id="160" creationId="{00000000-0000-0000-0000-000000000000}"/>
          </ac:spMkLst>
        </pc:spChg>
      </pc:sldChg>
      <pc:sldChg chg="modSp mod">
        <pc:chgData name="Igor Shinkar" userId="db6eb1b41a9778dd" providerId="LiveId" clId="{2E38B8D3-A748-4324-B154-A36B1DFFCFC0}" dt="2022-01-18T01:46:09.812" v="726" actId="20577"/>
        <pc:sldMkLst>
          <pc:docMk/>
          <pc:sldMk cId="1158103340" sldId="378"/>
        </pc:sldMkLst>
        <pc:spChg chg="mod">
          <ac:chgData name="Igor Shinkar" userId="db6eb1b41a9778dd" providerId="LiveId" clId="{2E38B8D3-A748-4324-B154-A36B1DFFCFC0}" dt="2022-01-18T01:46:09.812" v="726" actId="20577"/>
          <ac:spMkLst>
            <pc:docMk/>
            <pc:sldMk cId="1158103340" sldId="378"/>
            <ac:spMk id="166" creationId="{00000000-0000-0000-0000-000000000000}"/>
          </ac:spMkLst>
        </pc:spChg>
      </pc:sldChg>
      <pc:sldChg chg="modSp modAnim">
        <pc:chgData name="Igor Shinkar" userId="db6eb1b41a9778dd" providerId="LiveId" clId="{2E38B8D3-A748-4324-B154-A36B1DFFCFC0}" dt="2022-01-18T02:07:24.089" v="749" actId="20577"/>
        <pc:sldMkLst>
          <pc:docMk/>
          <pc:sldMk cId="4290440070" sldId="384"/>
        </pc:sldMkLst>
        <pc:spChg chg="mod">
          <ac:chgData name="Igor Shinkar" userId="db6eb1b41a9778dd" providerId="LiveId" clId="{2E38B8D3-A748-4324-B154-A36B1DFFCFC0}" dt="2022-01-18T02:07:24.089" v="749" actId="20577"/>
          <ac:spMkLst>
            <pc:docMk/>
            <pc:sldMk cId="4290440070" sldId="384"/>
            <ac:spMk id="195" creationId="{00000000-0000-0000-0000-000000000000}"/>
          </ac:spMkLst>
        </pc:spChg>
      </pc:sldChg>
      <pc:sldChg chg="modSp modAnim">
        <pc:chgData name="Igor Shinkar" userId="db6eb1b41a9778dd" providerId="LiveId" clId="{2E38B8D3-A748-4324-B154-A36B1DFFCFC0}" dt="2022-01-18T02:10:14.892" v="770" actId="6549"/>
        <pc:sldMkLst>
          <pc:docMk/>
          <pc:sldMk cId="997177874" sldId="385"/>
        </pc:sldMkLst>
        <pc:spChg chg="mod">
          <ac:chgData name="Igor Shinkar" userId="db6eb1b41a9778dd" providerId="LiveId" clId="{2E38B8D3-A748-4324-B154-A36B1DFFCFC0}" dt="2022-01-18T02:10:14.892" v="770" actId="6549"/>
          <ac:spMkLst>
            <pc:docMk/>
            <pc:sldMk cId="997177874" sldId="385"/>
            <ac:spMk id="201" creationId="{00000000-0000-0000-0000-000000000000}"/>
          </ac:spMkLst>
        </pc:spChg>
      </pc:sldChg>
      <pc:sldChg chg="del">
        <pc:chgData name="Igor Shinkar" userId="db6eb1b41a9778dd" providerId="LiveId" clId="{2E38B8D3-A748-4324-B154-A36B1DFFCFC0}" dt="2022-01-18T02:53:11.409" v="771" actId="47"/>
        <pc:sldMkLst>
          <pc:docMk/>
          <pc:sldMk cId="4052986367" sldId="392"/>
        </pc:sldMkLst>
      </pc:sldChg>
      <pc:sldChg chg="del">
        <pc:chgData name="Igor Shinkar" userId="db6eb1b41a9778dd" providerId="LiveId" clId="{2E38B8D3-A748-4324-B154-A36B1DFFCFC0}" dt="2022-01-18T02:53:11.409" v="771" actId="47"/>
        <pc:sldMkLst>
          <pc:docMk/>
          <pc:sldMk cId="2775695175" sldId="393"/>
        </pc:sldMkLst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3448285957" sldId="494"/>
        </pc:sldMkLst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4229445077" sldId="514"/>
        </pc:sldMkLst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1566163671" sldId="515"/>
        </pc:sldMkLst>
      </pc:sldChg>
      <pc:sldChg chg="modSp add ord modAnim">
        <pc:chgData name="Igor Shinkar" userId="db6eb1b41a9778dd" providerId="LiveId" clId="{2E38B8D3-A748-4324-B154-A36B1DFFCFC0}" dt="2022-01-17T22:43:10.608" v="194"/>
        <pc:sldMkLst>
          <pc:docMk/>
          <pc:sldMk cId="2664951499" sldId="516"/>
        </pc:sldMkLst>
        <pc:spChg chg="mod">
          <ac:chgData name="Igor Shinkar" userId="db6eb1b41a9778dd" providerId="LiveId" clId="{2E38B8D3-A748-4324-B154-A36B1DFFCFC0}" dt="2022-01-17T22:43:07.584" v="192" actId="20577"/>
          <ac:spMkLst>
            <pc:docMk/>
            <pc:sldMk cId="2664951499" sldId="516"/>
            <ac:spMk id="3" creationId="{00000000-0000-0000-0000-000000000000}"/>
          </ac:spMkLst>
        </pc:spChg>
      </pc:sldChg>
      <pc:sldChg chg="modSp add del mod">
        <pc:chgData name="Igor Shinkar" userId="db6eb1b41a9778dd" providerId="LiveId" clId="{2E38B8D3-A748-4324-B154-A36B1DFFCFC0}" dt="2022-01-17T22:48:03.552" v="239" actId="47"/>
        <pc:sldMkLst>
          <pc:docMk/>
          <pc:sldMk cId="1524195394" sldId="517"/>
        </pc:sldMkLst>
        <pc:spChg chg="mod">
          <ac:chgData name="Igor Shinkar" userId="db6eb1b41a9778dd" providerId="LiveId" clId="{2E38B8D3-A748-4324-B154-A36B1DFFCFC0}" dt="2022-01-17T22:45:52.281" v="198" actId="6549"/>
          <ac:spMkLst>
            <pc:docMk/>
            <pc:sldMk cId="1524195394" sldId="517"/>
            <ac:spMk id="141" creationId="{00000000-0000-0000-0000-000000000000}"/>
          </ac:spMkLst>
        </pc:spChg>
      </pc:sldChg>
      <pc:sldChg chg="add del">
        <pc:chgData name="Igor Shinkar" userId="db6eb1b41a9778dd" providerId="LiveId" clId="{2E38B8D3-A748-4324-B154-A36B1DFFCFC0}" dt="2022-01-17T22:45:54.188" v="200"/>
        <pc:sldMkLst>
          <pc:docMk/>
          <pc:sldMk cId="161933375" sldId="518"/>
        </pc:sldMkLst>
      </pc:sldChg>
      <pc:sldChg chg="addSp delSp modSp add mod modAnim">
        <pc:chgData name="Igor Shinkar" userId="db6eb1b41a9778dd" providerId="LiveId" clId="{2E38B8D3-A748-4324-B154-A36B1DFFCFC0}" dt="2022-01-18T01:41:38.724" v="558" actId="20577"/>
        <pc:sldMkLst>
          <pc:docMk/>
          <pc:sldMk cId="1714932884" sldId="518"/>
        </pc:sldMkLst>
        <pc:spChg chg="add del mod">
          <ac:chgData name="Igor Shinkar" userId="db6eb1b41a9778dd" providerId="LiveId" clId="{2E38B8D3-A748-4324-B154-A36B1DFFCFC0}" dt="2022-01-17T22:46:19.316" v="208"/>
          <ac:spMkLst>
            <pc:docMk/>
            <pc:sldMk cId="1714932884" sldId="518"/>
            <ac:spMk id="2" creationId="{BA4E6B44-22F5-4A7E-8699-FE81143692A2}"/>
          </ac:spMkLst>
        </pc:spChg>
        <pc:spChg chg="add del mod">
          <ac:chgData name="Igor Shinkar" userId="db6eb1b41a9778dd" providerId="LiveId" clId="{2E38B8D3-A748-4324-B154-A36B1DFFCFC0}" dt="2022-01-17T22:46:22.253" v="210"/>
          <ac:spMkLst>
            <pc:docMk/>
            <pc:sldMk cId="1714932884" sldId="518"/>
            <ac:spMk id="3" creationId="{AD7C61CC-3ECC-48A3-B717-1D0412A5EE09}"/>
          </ac:spMkLst>
        </pc:spChg>
        <pc:spChg chg="add del">
          <ac:chgData name="Igor Shinkar" userId="db6eb1b41a9778dd" providerId="LiveId" clId="{2E38B8D3-A748-4324-B154-A36B1DFFCFC0}" dt="2022-01-17T22:46:25.888" v="218"/>
          <ac:spMkLst>
            <pc:docMk/>
            <pc:sldMk cId="1714932884" sldId="518"/>
            <ac:spMk id="4" creationId="{8900B187-DA2E-4EA3-A74F-CDE5910A3634}"/>
          </ac:spMkLst>
        </pc:spChg>
        <pc:spChg chg="mod">
          <ac:chgData name="Igor Shinkar" userId="db6eb1b41a9778dd" providerId="LiveId" clId="{2E38B8D3-A748-4324-B154-A36B1DFFCFC0}" dt="2022-01-17T22:48:01.982" v="238" actId="20577"/>
          <ac:spMkLst>
            <pc:docMk/>
            <pc:sldMk cId="1714932884" sldId="518"/>
            <ac:spMk id="141" creationId="{00000000-0000-0000-0000-000000000000}"/>
          </ac:spMkLst>
        </pc:spChg>
        <pc:spChg chg="add del mod">
          <ac:chgData name="Igor Shinkar" userId="db6eb1b41a9778dd" providerId="LiveId" clId="{2E38B8D3-A748-4324-B154-A36B1DFFCFC0}" dt="2022-01-18T00:50:46.475" v="553" actId="20577"/>
          <ac:spMkLst>
            <pc:docMk/>
            <pc:sldMk cId="1714932884" sldId="518"/>
            <ac:spMk id="142" creationId="{00000000-0000-0000-0000-000000000000}"/>
          </ac:spMkLst>
        </pc:spChg>
      </pc:sldChg>
      <pc:sldChg chg="modSp add mod modAnim">
        <pc:chgData name="Igor Shinkar" userId="db6eb1b41a9778dd" providerId="LiveId" clId="{2E38B8D3-A748-4324-B154-A36B1DFFCFC0}" dt="2022-01-17T23:02:28.993" v="466" actId="255"/>
        <pc:sldMkLst>
          <pc:docMk/>
          <pc:sldMk cId="547182039" sldId="519"/>
        </pc:sldMkLst>
        <pc:spChg chg="mod">
          <ac:chgData name="Igor Shinkar" userId="db6eb1b41a9778dd" providerId="LiveId" clId="{2E38B8D3-A748-4324-B154-A36B1DFFCFC0}" dt="2022-01-17T22:48:13.146" v="242" actId="20577"/>
          <ac:spMkLst>
            <pc:docMk/>
            <pc:sldMk cId="547182039" sldId="519"/>
            <ac:spMk id="141" creationId="{00000000-0000-0000-0000-000000000000}"/>
          </ac:spMkLst>
        </pc:spChg>
        <pc:spChg chg="mod">
          <ac:chgData name="Igor Shinkar" userId="db6eb1b41a9778dd" providerId="LiveId" clId="{2E38B8D3-A748-4324-B154-A36B1DFFCFC0}" dt="2022-01-17T23:02:28.993" v="466" actId="255"/>
          <ac:spMkLst>
            <pc:docMk/>
            <pc:sldMk cId="547182039" sldId="519"/>
            <ac:spMk id="142" creationId="{00000000-0000-0000-0000-000000000000}"/>
          </ac:spMkLst>
        </pc:spChg>
      </pc:sldChg>
      <pc:sldChg chg="modSp add mod modAnim">
        <pc:chgData name="Igor Shinkar" userId="db6eb1b41a9778dd" providerId="LiveId" clId="{2E38B8D3-A748-4324-B154-A36B1DFFCFC0}" dt="2022-01-17T23:02:24.730" v="465" actId="255"/>
        <pc:sldMkLst>
          <pc:docMk/>
          <pc:sldMk cId="2163716125" sldId="520"/>
        </pc:sldMkLst>
        <pc:spChg chg="mod">
          <ac:chgData name="Igor Shinkar" userId="db6eb1b41a9778dd" providerId="LiveId" clId="{2E38B8D3-A748-4324-B154-A36B1DFFCFC0}" dt="2022-01-17T22:58:54.991" v="348" actId="6549"/>
          <ac:spMkLst>
            <pc:docMk/>
            <pc:sldMk cId="2163716125" sldId="520"/>
            <ac:spMk id="141" creationId="{00000000-0000-0000-0000-000000000000}"/>
          </ac:spMkLst>
        </pc:spChg>
        <pc:spChg chg="mod">
          <ac:chgData name="Igor Shinkar" userId="db6eb1b41a9778dd" providerId="LiveId" clId="{2E38B8D3-A748-4324-B154-A36B1DFFCFC0}" dt="2022-01-17T23:02:24.730" v="465" actId="255"/>
          <ac:spMkLst>
            <pc:docMk/>
            <pc:sldMk cId="2163716125" sldId="520"/>
            <ac:spMk id="142" creationId="{00000000-0000-0000-0000-000000000000}"/>
          </ac:spMkLst>
        </pc:spChg>
      </pc:sldChg>
    </pc:docChg>
  </pc:docChgLst>
  <pc:docChgLst>
    <pc:chgData name="Igor Shinkar" userId="db6eb1b41a9778dd" providerId="LiveId" clId="{48BFD24C-40D0-4F47-83B0-C22B6D37AD2C}"/>
    <pc:docChg chg="modSld">
      <pc:chgData name="Igor Shinkar" userId="db6eb1b41a9778dd" providerId="LiveId" clId="{48BFD24C-40D0-4F47-83B0-C22B6D37AD2C}" dt="2022-01-10T18:56:48.790" v="231" actId="1076"/>
      <pc:docMkLst>
        <pc:docMk/>
      </pc:docMkLst>
      <pc:sldChg chg="modSp modAnim">
        <pc:chgData name="Igor Shinkar" userId="db6eb1b41a9778dd" providerId="LiveId" clId="{48BFD24C-40D0-4F47-83B0-C22B6D37AD2C}" dt="2022-01-10T17:46:44.652" v="10" actId="20577"/>
        <pc:sldMkLst>
          <pc:docMk/>
          <pc:sldMk cId="947332408" sldId="336"/>
        </pc:sldMkLst>
        <pc:spChg chg="mod">
          <ac:chgData name="Igor Shinkar" userId="db6eb1b41a9778dd" providerId="LiveId" clId="{48BFD24C-40D0-4F47-83B0-C22B6D37AD2C}" dt="2022-01-10T17:46:44.652" v="10" actId="20577"/>
          <ac:spMkLst>
            <pc:docMk/>
            <pc:sldMk cId="947332408" sldId="336"/>
            <ac:spMk id="3" creationId="{00000000-0000-0000-0000-000000000000}"/>
          </ac:spMkLst>
        </pc:spChg>
      </pc:sldChg>
      <pc:sldChg chg="modSp mod">
        <pc:chgData name="Igor Shinkar" userId="db6eb1b41a9778dd" providerId="LiveId" clId="{48BFD24C-40D0-4F47-83B0-C22B6D37AD2C}" dt="2022-01-10T18:55:04.556" v="101" actId="14100"/>
        <pc:sldMkLst>
          <pc:docMk/>
          <pc:sldMk cId="2804230959" sldId="344"/>
        </pc:sldMkLst>
        <pc:spChg chg="mod">
          <ac:chgData name="Igor Shinkar" userId="db6eb1b41a9778dd" providerId="LiveId" clId="{48BFD24C-40D0-4F47-83B0-C22B6D37AD2C}" dt="2022-01-10T18:55:04.556" v="101" actId="14100"/>
          <ac:spMkLst>
            <pc:docMk/>
            <pc:sldMk cId="2804230959" sldId="344"/>
            <ac:spMk id="4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0T17:49:46.322" v="46" actId="6549"/>
        <pc:sldMkLst>
          <pc:docMk/>
          <pc:sldMk cId="3182775996" sldId="348"/>
        </pc:sldMkLst>
        <pc:spChg chg="mod">
          <ac:chgData name="Igor Shinkar" userId="db6eb1b41a9778dd" providerId="LiveId" clId="{48BFD24C-40D0-4F47-83B0-C22B6D37AD2C}" dt="2022-01-10T17:49:46.322" v="46" actId="6549"/>
          <ac:spMkLst>
            <pc:docMk/>
            <pc:sldMk cId="3182775996" sldId="348"/>
            <ac:spMk id="3" creationId="{00000000-0000-0000-0000-000000000000}"/>
          </ac:spMkLst>
        </pc:spChg>
      </pc:sldChg>
      <pc:sldChg chg="modSp">
        <pc:chgData name="Igor Shinkar" userId="db6eb1b41a9778dd" providerId="LiveId" clId="{48BFD24C-40D0-4F47-83B0-C22B6D37AD2C}" dt="2022-01-10T17:50:25.269" v="50" actId="255"/>
        <pc:sldMkLst>
          <pc:docMk/>
          <pc:sldMk cId="2140960747" sldId="352"/>
        </pc:sldMkLst>
        <pc:spChg chg="mod">
          <ac:chgData name="Igor Shinkar" userId="db6eb1b41a9778dd" providerId="LiveId" clId="{48BFD24C-40D0-4F47-83B0-C22B6D37AD2C}" dt="2022-01-10T17:50:25.269" v="50" actId="255"/>
          <ac:spMkLst>
            <pc:docMk/>
            <pc:sldMk cId="2140960747" sldId="352"/>
            <ac:spMk id="3" creationId="{00000000-0000-0000-0000-000000000000}"/>
          </ac:spMkLst>
        </pc:spChg>
      </pc:sldChg>
      <pc:sldChg chg="addSp modSp mod modAnim">
        <pc:chgData name="Igor Shinkar" userId="db6eb1b41a9778dd" providerId="LiveId" clId="{48BFD24C-40D0-4F47-83B0-C22B6D37AD2C}" dt="2022-01-10T18:56:48.790" v="231" actId="1076"/>
        <pc:sldMkLst>
          <pc:docMk/>
          <pc:sldMk cId="4024270974" sldId="364"/>
        </pc:sldMkLst>
        <pc:spChg chg="mod">
          <ac:chgData name="Igor Shinkar" userId="db6eb1b41a9778dd" providerId="LiveId" clId="{48BFD24C-40D0-4F47-83B0-C22B6D37AD2C}" dt="2022-01-10T18:54:35.570" v="100" actId="6549"/>
          <ac:spMkLst>
            <pc:docMk/>
            <pc:sldMk cId="4024270974" sldId="364"/>
            <ac:spMk id="3" creationId="{00000000-0000-0000-0000-000000000000}"/>
          </ac:spMkLst>
        </pc:spChg>
        <pc:spChg chg="add mod">
          <ac:chgData name="Igor Shinkar" userId="db6eb1b41a9778dd" providerId="LiveId" clId="{48BFD24C-40D0-4F47-83B0-C22B6D37AD2C}" dt="2022-01-10T18:55:59.660" v="155" actId="1076"/>
          <ac:spMkLst>
            <pc:docMk/>
            <pc:sldMk cId="4024270974" sldId="364"/>
            <ac:spMk id="4" creationId="{B4AB1C3F-629F-410C-AD5D-927CFDF10EDE}"/>
          </ac:spMkLst>
        </pc:spChg>
        <pc:spChg chg="add mod">
          <ac:chgData name="Igor Shinkar" userId="db6eb1b41a9778dd" providerId="LiveId" clId="{48BFD24C-40D0-4F47-83B0-C22B6D37AD2C}" dt="2022-01-10T18:56:48.790" v="231" actId="1076"/>
          <ac:spMkLst>
            <pc:docMk/>
            <pc:sldMk cId="4024270974" sldId="364"/>
            <ac:spMk id="5" creationId="{820C8E8C-F677-432A-B3F3-33E09426B9EE}"/>
          </ac:spMkLst>
        </pc:spChg>
      </pc:sldChg>
    </pc:docChg>
  </pc:docChgLst>
  <pc:docChgLst>
    <pc:chgData name="Igor Shinkar" userId="db6eb1b41a9778dd" providerId="LiveId" clId="{649A4E92-44EC-45EB-8FF2-69F24769BFD4}"/>
    <pc:docChg chg="undo custSel modSld">
      <pc:chgData name="Igor Shinkar" userId="db6eb1b41a9778dd" providerId="LiveId" clId="{649A4E92-44EC-45EB-8FF2-69F24769BFD4}" dt="2022-01-13T02:02:23.465" v="132" actId="20577"/>
      <pc:docMkLst>
        <pc:docMk/>
      </pc:docMkLst>
      <pc:sldChg chg="modSp modAnim">
        <pc:chgData name="Igor Shinkar" userId="db6eb1b41a9778dd" providerId="LiveId" clId="{649A4E92-44EC-45EB-8FF2-69F24769BFD4}" dt="2022-01-13T01:36:51.798" v="38" actId="20577"/>
        <pc:sldMkLst>
          <pc:docMk/>
          <pc:sldMk cId="2496531620" sldId="363"/>
        </pc:sldMkLst>
        <pc:spChg chg="mod">
          <ac:chgData name="Igor Shinkar" userId="db6eb1b41a9778dd" providerId="LiveId" clId="{649A4E92-44EC-45EB-8FF2-69F24769BFD4}" dt="2022-01-13T01:36:51.798" v="38" actId="20577"/>
          <ac:spMkLst>
            <pc:docMk/>
            <pc:sldMk cId="2496531620" sldId="363"/>
            <ac:spMk id="3" creationId="{00000000-0000-0000-0000-000000000000}"/>
          </ac:spMkLst>
        </pc:spChg>
      </pc:sldChg>
      <pc:sldChg chg="addSp modSp mod modAnim">
        <pc:chgData name="Igor Shinkar" userId="db6eb1b41a9778dd" providerId="LiveId" clId="{649A4E92-44EC-45EB-8FF2-69F24769BFD4}" dt="2022-01-13T01:43:30.784" v="45" actId="20577"/>
        <pc:sldMkLst>
          <pc:docMk/>
          <pc:sldMk cId="4024270974" sldId="364"/>
        </pc:sldMkLst>
        <pc:spChg chg="mod">
          <ac:chgData name="Igor Shinkar" userId="db6eb1b41a9778dd" providerId="LiveId" clId="{649A4E92-44EC-45EB-8FF2-69F24769BFD4}" dt="2022-01-13T00:21:20.816" v="5" actId="1076"/>
          <ac:spMkLst>
            <pc:docMk/>
            <pc:sldMk cId="4024270974" sldId="364"/>
            <ac:spMk id="2" creationId="{00000000-0000-0000-0000-000000000000}"/>
          </ac:spMkLst>
        </pc:spChg>
        <pc:spChg chg="mod">
          <ac:chgData name="Igor Shinkar" userId="db6eb1b41a9778dd" providerId="LiveId" clId="{649A4E92-44EC-45EB-8FF2-69F24769BFD4}" dt="2022-01-13T01:41:12.615" v="44" actId="20577"/>
          <ac:spMkLst>
            <pc:docMk/>
            <pc:sldMk cId="4024270974" sldId="364"/>
            <ac:spMk id="3" creationId="{00000000-0000-0000-0000-000000000000}"/>
          </ac:spMkLst>
        </pc:spChg>
        <pc:spChg chg="mod">
          <ac:chgData name="Igor Shinkar" userId="db6eb1b41a9778dd" providerId="LiveId" clId="{649A4E92-44EC-45EB-8FF2-69F24769BFD4}" dt="2022-01-13T01:43:30.784" v="45" actId="20577"/>
          <ac:spMkLst>
            <pc:docMk/>
            <pc:sldMk cId="4024270974" sldId="364"/>
            <ac:spMk id="4" creationId="{B4AB1C3F-629F-410C-AD5D-927CFDF10EDE}"/>
          </ac:spMkLst>
        </pc:spChg>
        <pc:spChg chg="mod">
          <ac:chgData name="Igor Shinkar" userId="db6eb1b41a9778dd" providerId="LiveId" clId="{649A4E92-44EC-45EB-8FF2-69F24769BFD4}" dt="2022-01-13T00:22:31.091" v="17" actId="14100"/>
          <ac:spMkLst>
            <pc:docMk/>
            <pc:sldMk cId="4024270974" sldId="364"/>
            <ac:spMk id="5" creationId="{820C8E8C-F677-432A-B3F3-33E09426B9EE}"/>
          </ac:spMkLst>
        </pc:spChg>
        <pc:spChg chg="add mod">
          <ac:chgData name="Igor Shinkar" userId="db6eb1b41a9778dd" providerId="LiveId" clId="{649A4E92-44EC-45EB-8FF2-69F24769BFD4}" dt="2022-01-13T00:22:18.260" v="15" actId="14100"/>
          <ac:spMkLst>
            <pc:docMk/>
            <pc:sldMk cId="4024270974" sldId="364"/>
            <ac:spMk id="6" creationId="{D41AAAF4-9BA1-4E3C-927D-EC7E30300FF5}"/>
          </ac:spMkLst>
        </pc:spChg>
      </pc:sldChg>
      <pc:sldChg chg="modSp modAnim">
        <pc:chgData name="Igor Shinkar" userId="db6eb1b41a9778dd" providerId="LiveId" clId="{649A4E92-44EC-45EB-8FF2-69F24769BFD4}" dt="2022-01-13T01:55:52.569" v="116" actId="255"/>
        <pc:sldMkLst>
          <pc:docMk/>
          <pc:sldMk cId="2909314086" sldId="366"/>
        </pc:sldMkLst>
        <pc:spChg chg="mod">
          <ac:chgData name="Igor Shinkar" userId="db6eb1b41a9778dd" providerId="LiveId" clId="{649A4E92-44EC-45EB-8FF2-69F24769BFD4}" dt="2022-01-13T01:55:52.569" v="116" actId="255"/>
          <ac:spMkLst>
            <pc:docMk/>
            <pc:sldMk cId="2909314086" sldId="366"/>
            <ac:spMk id="3" creationId="{00000000-0000-0000-0000-000000000000}"/>
          </ac:spMkLst>
        </pc:spChg>
      </pc:sldChg>
      <pc:sldChg chg="modSp">
        <pc:chgData name="Igor Shinkar" userId="db6eb1b41a9778dd" providerId="LiveId" clId="{649A4E92-44EC-45EB-8FF2-69F24769BFD4}" dt="2022-01-13T02:02:23.465" v="132" actId="20577"/>
        <pc:sldMkLst>
          <pc:docMk/>
          <pc:sldMk cId="282340421" sldId="369"/>
        </pc:sldMkLst>
        <pc:spChg chg="mod">
          <ac:chgData name="Igor Shinkar" userId="db6eb1b41a9778dd" providerId="LiveId" clId="{649A4E92-44EC-45EB-8FF2-69F24769BFD4}" dt="2022-01-13T02:02:23.465" v="132" actId="20577"/>
          <ac:spMkLst>
            <pc:docMk/>
            <pc:sldMk cId="282340421" sldId="369"/>
            <ac:spMk id="12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8029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1511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7384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5897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6526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0760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7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47317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6909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566786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888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834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59590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75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897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970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45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230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05883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15056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259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2/cmpt125/assignment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fu.ca/students/academicintegrity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://www.sfu.ca/policies/gazette/student/s10-01.htm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03</a:t>
            </a:r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</a:t>
            </a:r>
            <a:r>
              <a:rPr lang="de-DE" sz="220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++) </a:t>
            </a:r>
            <a:r>
              <a:rPr lang="de-DE" sz="220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 "array[%d] = %d\n", i, array[i] );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 "array[%d] = %d\n", i, *(array+i) );</a:t>
            </a:r>
          </a:p>
          <a:p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0;</a:t>
            </a:r>
            <a:b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535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 – represenation in C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3888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variable of type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array of ints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 really a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pointer to 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points to the zero‘th element of the array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elements are stored in the memory in a contiguous block 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starting from the position </a:t>
            </a: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SzPct val="45000"/>
            </a:pPr>
            <a:r>
              <a:rPr lang="de-DE" sz="22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Arithmetics of pointers: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Note that size of int = 4 bytes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This means that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arr+i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really increases by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i*sizeof(int)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22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arr[10] = {6, 1, 8, 2, 18, 3,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arr_ptr = arr;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point to element 6 in the array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4AB1C3F-629F-410C-AD5D-927CFDF10EDE}"/>
              </a:ext>
            </a:extLst>
          </p:cNvPr>
          <p:cNvSpPr/>
          <p:nvPr/>
        </p:nvSpPr>
        <p:spPr>
          <a:xfrm>
            <a:off x="5459396" y="5056734"/>
            <a:ext cx="3901231" cy="82670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</a:rPr>
              <a:t>This is a super important slide!</a:t>
            </a:r>
          </a:p>
        </p:txBody>
      </p:sp>
      <p:sp>
        <p:nvSpPr>
          <p:cNvPr id="5" name="Rounded Rectangle 3">
            <a:extLst>
              <a:ext uri="{FF2B5EF4-FFF2-40B4-BE49-F238E27FC236}">
                <a16:creationId xmlns:a16="http://schemas.microsoft.com/office/drawing/2014/main" id="{820C8E8C-F677-432A-B3F3-33E09426B9EE}"/>
              </a:ext>
            </a:extLst>
          </p:cNvPr>
          <p:cNvSpPr/>
          <p:nvPr/>
        </p:nvSpPr>
        <p:spPr>
          <a:xfrm>
            <a:off x="2346004" y="6439664"/>
            <a:ext cx="6256575" cy="61476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</a:rPr>
              <a:t>I’ll repeat: </a:t>
            </a:r>
            <a:r>
              <a:rPr lang="en-US" sz="2200" dirty="0" err="1">
                <a:solidFill>
                  <a:schemeClr val="tx1"/>
                </a:solidFill>
              </a:rPr>
              <a:t>arr</a:t>
            </a:r>
            <a:r>
              <a:rPr lang="en-US" sz="2200" dirty="0">
                <a:solidFill>
                  <a:schemeClr val="tx1"/>
                </a:solidFill>
              </a:rPr>
              <a:t> is just a pointer to the zeroth element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41AAAF4-9BA1-4E3C-927D-EC7E30300FF5}"/>
              </a:ext>
            </a:extLst>
          </p:cNvPr>
          <p:cNvSpPr/>
          <p:nvPr/>
        </p:nvSpPr>
        <p:spPr>
          <a:xfrm>
            <a:off x="601578" y="2319064"/>
            <a:ext cx="5510463" cy="57027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195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printf("array[%d] = %d\n", i, *(array+i));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002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arr[10] = {0, 1, 8, 2, 18, 3, 6, 2, 2, -4};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first = arr;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last = arr + 9;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iter;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(iter = first; iter &lt;= last; iter++) 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printf("%d is at the address %p \n",  *iter, iter);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...</a:t>
            </a:r>
          </a:p>
          <a:p>
            <a:pPr lvl="0"/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could also </a:t>
            </a:r>
            <a:r>
              <a:rPr lang="de-DE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the same using indices, but the goal was to see how pointers work</a:t>
            </a:r>
            <a:endPara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iter;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for (iter = 0; iter &lt;= 9; iter++) 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printf("%d \n", arr[iter]);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8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18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71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Changing values in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2;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array[3] = 66;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66;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*(array+3) = 25;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25;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909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 bounds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Q: What happens when trying to access 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array[-1]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array[10]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A: Will return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garbage data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crash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06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13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>
              <a:buSzPts val="1080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pointers to access an array</a:t>
            </a:r>
          </a:p>
        </p:txBody>
      </p:sp>
      <p:sp>
        <p:nvSpPr>
          <p:cNvPr id="124" name="Google Shape;124;p19"/>
          <p:cNvSpPr txBox="1">
            <a:spLocks noGrp="1"/>
          </p:cNvSpPr>
          <p:nvPr>
            <p:ph type="body" idx="4294967295"/>
          </p:nvPr>
        </p:nvSpPr>
        <p:spPr>
          <a:xfrm>
            <a:off x="720000" y="1938880"/>
            <a:ext cx="8855640" cy="466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main()  {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[10] = {4, 8, 5, 20, 12, 16, 6, 7, 8, 9};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0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// prints 4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0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arr+2;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// prints 5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0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+3;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/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// prints 16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/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&amp;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[9];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// prints 9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sz="20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lvl="1" indent="0">
              <a:buClr>
                <a:srgbClr val="140393"/>
              </a:buClr>
              <a:buSzPts val="900"/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&amp;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[5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]; </a:t>
            </a:r>
            <a:r>
              <a:rPr lang="en-US" sz="20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/>
            </a:r>
            <a:br>
              <a:rPr lang="en-US" sz="20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}</a:t>
            </a:r>
            <a:endParaRPr sz="20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2000" y="6181713"/>
            <a:ext cx="5201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NO!! Array cannot be reassigned.</a:t>
            </a:r>
            <a:b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Array is a </a:t>
            </a:r>
            <a:r>
              <a:rPr lang="en-US" sz="2400" b="1" i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constant </a:t>
            </a:r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pointer</a:t>
            </a:r>
            <a:endParaRPr lang="en-CA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9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 - recap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An array represents a list of elements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list is of a fixed length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elements have the same type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 by array[index]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indexing is [0]..[length-1]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variable of type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array of ints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 really a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constant pointer to 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Can use pointers to access an array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ptr = arr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sets ptr to point to the zero‘th entry of the array.</a:t>
            </a:r>
          </a:p>
          <a:p>
            <a:pPr lvl="0">
              <a:buSzPct val="100000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00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an array of floats of 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length n a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nd outputs the average of the numbers.</a:t>
            </a:r>
            <a:endParaRPr dirty="0"/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float average(float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n)</a:t>
            </a:r>
            <a:endParaRPr sz="2200" b="0" i="0" u="none" strike="noStrike" cap="none" dirty="0">
              <a:solidFill>
                <a:srgbClr val="0F0FCF"/>
              </a:solidFill>
              <a:latin typeface="Arial"/>
              <a:ea typeface="Arial"/>
              <a:cs typeface="Arial"/>
              <a:sym typeface="Arial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two arrays of </a:t>
            </a:r>
            <a:r>
              <a:rPr lang="en-US" sz="2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ints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 of length n and copies all data from one array into the other.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void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array_copy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dest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src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n) </a:t>
            </a: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</a:br>
            <a:endParaRPr sz="2200" b="1" i="0" u="none" strike="noStrike" cap="none" dirty="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936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Write a function that gets an array of floats of length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</a:t>
            </a: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outputs the average of the numbers.</a:t>
            </a:r>
            <a:b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2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average(float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endParaRPr lang="en-US" sz="2200" strike="sngStrik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average(float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/>
            </a:r>
            <a:b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</a:t>
            </a:r>
            <a:b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float*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</p:txBody>
      </p:sp>
    </p:spTree>
    <p:extLst>
      <p:ext uri="{BB962C8B-B14F-4D97-AF65-F5344CB8AC3E}">
        <p14:creationId xmlns:p14="http://schemas.microsoft.com/office/powerpoint/2010/main" val="2669498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1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Assignment 1 is due to September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30,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23:59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9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https://www.cs.sfu.ca/~ishinkar/teaching/fall22/cmpt125/assignments.html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submit one file to Coursys –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assignment1.c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read the instructions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Piazza has instructions how to run the assignemnt with all the files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Also, watch the tutorial for instructions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 use piazza for questions/comments/bugs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Do not post your solutions on piazza</a:t>
            </a:r>
          </a:p>
        </p:txBody>
      </p:sp>
    </p:spTree>
    <p:extLst>
      <p:ext uri="{BB962C8B-B14F-4D97-AF65-F5344CB8AC3E}">
        <p14:creationId xmlns:p14="http://schemas.microsoft.com/office/powerpoint/2010/main" val="117971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Write a function that gets two arrays of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ints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of length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copies all data from one array into the other</a:t>
            </a: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.</a:t>
            </a:r>
            <a:b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2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lvl="0" algn="l">
              <a:spcAft>
                <a:spcPts val="0"/>
              </a:spcAft>
              <a:buSzPts val="1080"/>
            </a:pPr>
            <a:endParaRPr lang="en-US" sz="2200" strike="sngStrik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/>
            </a:r>
            <a:b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</a:t>
            </a:r>
            <a:b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b="0" i="0" u="none" strike="noStrike" cap="none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 </a:t>
            </a:r>
          </a:p>
          <a:p>
            <a:pPr lvl="0" algn="l">
              <a:spcAft>
                <a:spcPts val="0"/>
              </a:spcAft>
              <a:buSzPts val="1080"/>
            </a:pP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Note that we are doing “deep copy”, i.e. copying all values inside, and not the pointer to the beginning of the array.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485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1845010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On using the interweb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When solving assignemnts/exams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may use any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standard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websites for references: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wikipedia, stackoverflow, geeksforgeeks</a:t>
            </a:r>
            <a:b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If you use them, you must cite them explicitly in comments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Honestly, you should </a:t>
            </a:r>
            <a:r>
              <a:rPr 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solve 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the problems with no external </a:t>
            </a:r>
            <a:r>
              <a:rPr 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help</a:t>
            </a:r>
            <a:endParaRPr lang="de-D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Your goal in this course is to learn C and some data structures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Your goal is not to improve your googling skills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is a pretty difficult course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 learn quite a bit, but it will require some work from you</a:t>
            </a:r>
          </a:p>
        </p:txBody>
      </p:sp>
    </p:spTree>
    <p:extLst>
      <p:ext uri="{BB962C8B-B14F-4D97-AF65-F5344CB8AC3E}">
        <p14:creationId xmlns:p14="http://schemas.microsoft.com/office/powerpoint/2010/main" val="1566163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Working with other students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 discuss your solutions with other students.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 fact, I encourage you to work in groups.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However, you need to write the solutions on your own.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cannot copy other people‘s solutions.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are most welcome to create learning groups etc.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may use piazza to find such groups if you want</a:t>
            </a:r>
          </a:p>
        </p:txBody>
      </p:sp>
    </p:spTree>
    <p:extLst>
      <p:ext uri="{BB962C8B-B14F-4D97-AF65-F5344CB8AC3E}">
        <p14:creationId xmlns:p14="http://schemas.microsoft.com/office/powerpoint/2010/main" val="344828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Academic integrity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08847" y="1949043"/>
            <a:ext cx="8855643" cy="5108039"/>
          </a:xfrm>
        </p:spPr>
        <p:txBody>
          <a:bodyPr/>
          <a:lstStyle/>
          <a:p>
            <a:pPr>
              <a:buSzPct val="100000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Paying other people/websites to solve your homework/exam 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prohibited.</a:t>
            </a:r>
          </a:p>
          <a:p>
            <a:pPr>
              <a:buSzPct val="100000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includes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chegg</a:t>
            </a:r>
            <a:r>
              <a:rPr lang="de-DE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.com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de-DE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freelancer.is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similar services of experts.</a:t>
            </a:r>
          </a:p>
          <a:p>
            <a:pPr>
              <a:buSzPct val="100000"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my experience, the level of some problems in CMPT125 is too difficult for these “experts“. 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are trusting a company whose business model is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facilitate cheating with your private info (name, address, credit card).</a:t>
            </a:r>
          </a:p>
          <a:p>
            <a:pPr>
              <a:buSzPct val="100000"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violates academic integrity.</a:t>
            </a:r>
          </a:p>
          <a:p>
            <a:pPr>
              <a:buSzPct val="100000"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http://www.sfu.ca/students/academicintegrity.html</a:t>
            </a: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http://www.sfu.ca/policies/gazette/student/s10-01.html</a:t>
            </a: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penalty for this can be anywhere between 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0 on assignment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failing the course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University Board on Student Discipline (UBSD)</a:t>
            </a:r>
          </a:p>
        </p:txBody>
      </p:sp>
    </p:spTree>
    <p:extLst>
      <p:ext uri="{BB962C8B-B14F-4D97-AF65-F5344CB8AC3E}">
        <p14:creationId xmlns:p14="http://schemas.microsoft.com/office/powerpoint/2010/main" val="4229445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quick quiz</a:t>
            </a: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for grade</a:t>
            </a:r>
          </a:p>
        </p:txBody>
      </p:sp>
    </p:spTree>
    <p:extLst>
      <p:ext uri="{BB962C8B-B14F-4D97-AF65-F5344CB8AC3E}">
        <p14:creationId xmlns:p14="http://schemas.microsoft.com/office/powerpoint/2010/main" val="2664951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Q1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#include &lt;</a:t>
            </a:r>
            <a:r>
              <a:rPr lang="en-CA" sz="2000" b="1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stdio.h</a:t>
            </a: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&gt;</a:t>
            </a:r>
          </a:p>
          <a:p>
            <a:pPr lvl="0" algn="l">
              <a:spcAft>
                <a:spcPts val="0"/>
              </a:spcAft>
              <a:buSzPts val="1080"/>
            </a:pPr>
            <a:endParaRPr lang="en-CA" sz="2000" b="1" dirty="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int 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main() {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 int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x = 1;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 int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y = 2;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 int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* ptr1 = &amp;x;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 int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* ptr2 = &amp;y;</a:t>
            </a:r>
          </a:p>
          <a:p>
            <a:pPr lvl="0" algn="l">
              <a:spcAft>
                <a:spcPts val="0"/>
              </a:spcAft>
              <a:buSzPts val="1080"/>
            </a:pPr>
            <a:endParaRPr lang="en-CA" sz="2000" b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*ptr1 = *ptr2</a:t>
            </a:r>
            <a:r>
              <a:rPr lang="en-CA" sz="2000" b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lang="en-CA" sz="2000" b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*ptr2 = </a:t>
            </a:r>
            <a:r>
              <a:rPr lang="en-CA" sz="20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CA" sz="2000" b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lang="en-CA" sz="2000" b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ptr2 = ptr1</a:t>
            </a:r>
            <a:r>
              <a:rPr lang="en-CA" sz="2000" b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lang="en-CA" sz="2000" b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CA" sz="2000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printf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("</a:t>
            </a:r>
            <a:r>
              <a:rPr lang="en-CA" sz="20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x = %d, y = %d\n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", x, y</a:t>
            </a:r>
            <a:r>
              <a:rPr lang="en-CA" sz="2000" b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);</a:t>
            </a:r>
            <a:endParaRPr lang="en-CA" sz="2000" b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return</a:t>
            </a:r>
            <a:r>
              <a:rPr lang="en-CA" sz="20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0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}</a:t>
            </a:r>
            <a:endParaRPr sz="2000" b="1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4932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Q2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#include &lt;</a:t>
            </a:r>
            <a:r>
              <a:rPr lang="en-CA" sz="2000" b="1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stdio.h</a:t>
            </a: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&gt;</a:t>
            </a:r>
          </a:p>
          <a:p>
            <a:pPr lvl="0" algn="l">
              <a:spcAft>
                <a:spcPts val="0"/>
              </a:spcAft>
              <a:buSzPts val="1080"/>
            </a:pPr>
            <a:endParaRPr lang="en-CA" sz="2000" b="1" dirty="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void 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foo(</a:t>
            </a: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* a, </a:t>
            </a: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b) {</a:t>
            </a:r>
          </a:p>
          <a:p>
            <a:pPr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 int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* p = a;</a:t>
            </a:r>
          </a:p>
          <a:p>
            <a:pPr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b = *p;</a:t>
            </a:r>
          </a:p>
          <a:p>
            <a:pPr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*p = 5;</a:t>
            </a:r>
          </a:p>
          <a:p>
            <a:pPr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}</a:t>
            </a:r>
          </a:p>
          <a:p>
            <a:pPr lvl="0" algn="l">
              <a:spcAft>
                <a:spcPts val="0"/>
              </a:spcAft>
              <a:buSzPts val="1080"/>
            </a:pPr>
            <a:endParaRPr lang="en-CA" sz="2000" b="1" dirty="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int 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main() {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 int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x = 1;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 int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y = 2;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foo(&amp;</a:t>
            </a:r>
            <a:r>
              <a:rPr lang="en-CA" sz="2000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x,y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);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CA" sz="2000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printf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("</a:t>
            </a:r>
            <a:r>
              <a:rPr lang="en-CA" sz="20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x = %d, y = %d\n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", x, y);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return</a:t>
            </a:r>
            <a:r>
              <a:rPr lang="en-CA" sz="20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0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}</a:t>
            </a:r>
            <a:endParaRPr sz="2000" b="1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7182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</p:txBody>
      </p:sp>
    </p:spTree>
    <p:extLst>
      <p:ext uri="{BB962C8B-B14F-4D97-AF65-F5344CB8AC3E}">
        <p14:creationId xmlns:p14="http://schemas.microsoft.com/office/powerpoint/2010/main" val="243606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1901</TotalTime>
  <Words>1545</Words>
  <Application>Microsoft Office PowerPoint</Application>
  <PresentationFormat>Custom</PresentationFormat>
  <Paragraphs>166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 Unicode MS</vt:lpstr>
      <vt:lpstr>Albany</vt:lpstr>
      <vt:lpstr>Arial</vt:lpstr>
      <vt:lpstr>Calibri</vt:lpstr>
      <vt:lpstr>Tahoma</vt:lpstr>
      <vt:lpstr>Times New Roman</vt:lpstr>
      <vt:lpstr>water</vt:lpstr>
      <vt:lpstr>lyt blackandwhite</vt:lpstr>
      <vt:lpstr>PowerPoint Presentation</vt:lpstr>
      <vt:lpstr>Assignment 1</vt:lpstr>
      <vt:lpstr>On using the interweb</vt:lpstr>
      <vt:lpstr>Working with other students</vt:lpstr>
      <vt:lpstr>Academic integrity</vt:lpstr>
      <vt:lpstr>PowerPoint Presentation</vt:lpstr>
      <vt:lpstr>Q1</vt:lpstr>
      <vt:lpstr>Q2</vt:lpstr>
      <vt:lpstr>PowerPoint Presentation</vt:lpstr>
      <vt:lpstr>Iterating through an array</vt:lpstr>
      <vt:lpstr>Array – represenation in C</vt:lpstr>
      <vt:lpstr>Iterating through an array</vt:lpstr>
      <vt:lpstr>Iterating through an array</vt:lpstr>
      <vt:lpstr>Changing values in an array</vt:lpstr>
      <vt:lpstr>Array bounds</vt:lpstr>
      <vt:lpstr>Using pointers to access an array</vt:lpstr>
      <vt:lpstr>Arrays - recap</vt:lpstr>
      <vt:lpstr>Examples</vt:lpstr>
      <vt:lpstr>Examples</vt:lpstr>
      <vt:lpstr>Examples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459</cp:revision>
  <dcterms:created xsi:type="dcterms:W3CDTF">2017-07-19T12:15:02Z</dcterms:created>
  <dcterms:modified xsi:type="dcterms:W3CDTF">2022-09-19T17:26:21Z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