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1"/>
  </p:notesMasterIdLst>
  <p:handoutMasterIdLst>
    <p:handoutMasterId r:id="rId22"/>
  </p:handoutMasterIdLst>
  <p:sldIdLst>
    <p:sldId id="256" r:id="rId3"/>
    <p:sldId id="418" r:id="rId4"/>
    <p:sldId id="419" r:id="rId5"/>
    <p:sldId id="420" r:id="rId6"/>
    <p:sldId id="421" r:id="rId7"/>
    <p:sldId id="422" r:id="rId8"/>
    <p:sldId id="423" r:id="rId9"/>
    <p:sldId id="424" r:id="rId10"/>
    <p:sldId id="425" r:id="rId11"/>
    <p:sldId id="426" r:id="rId12"/>
    <p:sldId id="427" r:id="rId13"/>
    <p:sldId id="428" r:id="rId14"/>
    <p:sldId id="429" r:id="rId15"/>
    <p:sldId id="430" r:id="rId16"/>
    <p:sldId id="431" r:id="rId17"/>
    <p:sldId id="432" r:id="rId18"/>
    <p:sldId id="433" r:id="rId19"/>
    <p:sldId id="371" r:id="rId20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9" d="100"/>
          <a:sy n="49" d="100"/>
        </p:scale>
        <p:origin x="163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gor Shinkar" userId="db6eb1b41a9778dd" providerId="LiveId" clId="{2E38B8D3-A748-4324-B154-A36B1DFFCFC0}"/>
    <pc:docChg chg="undo custSel addSld delSld modSld sldOrd">
      <pc:chgData name="Igor Shinkar" userId="db6eb1b41a9778dd" providerId="LiveId" clId="{2E38B8D3-A748-4324-B154-A36B1DFFCFC0}" dt="2022-01-17T23:02:32.705" v="467" actId="255"/>
      <pc:docMkLst>
        <pc:docMk/>
      </pc:docMkLst>
      <pc:sldChg chg="modSp add modAnim">
        <pc:chgData name="Igor Shinkar" userId="db6eb1b41a9778dd" providerId="LiveId" clId="{2E38B8D3-A748-4324-B154-A36B1DFFCFC0}" dt="2022-01-17T22:42:05.450" v="160" actId="20577"/>
        <pc:sldMkLst>
          <pc:docMk/>
          <pc:sldMk cId="1179713663" sldId="348"/>
        </pc:sldMkLst>
        <pc:spChg chg="mod">
          <ac:chgData name="Igor Shinkar" userId="db6eb1b41a9778dd" providerId="LiveId" clId="{2E38B8D3-A748-4324-B154-A36B1DFFCFC0}" dt="2022-01-17T22:42:05.450" v="160" actId="20577"/>
          <ac:spMkLst>
            <pc:docMk/>
            <pc:sldMk cId="1179713663" sldId="348"/>
            <ac:spMk id="3" creationId="{00000000-0000-0000-0000-000000000000}"/>
          </ac:spMkLst>
        </pc:spChg>
      </pc:sldChg>
      <pc:sldChg chg="add">
        <pc:chgData name="Igor Shinkar" userId="db6eb1b41a9778dd" providerId="LiveId" clId="{2E38B8D3-A748-4324-B154-A36B1DFFCFC0}" dt="2022-01-17T22:40:15.914" v="0"/>
        <pc:sldMkLst>
          <pc:docMk/>
          <pc:sldMk cId="3448285957" sldId="494"/>
        </pc:sldMkLst>
      </pc:sldChg>
      <pc:sldChg chg="add">
        <pc:chgData name="Igor Shinkar" userId="db6eb1b41a9778dd" providerId="LiveId" clId="{2E38B8D3-A748-4324-B154-A36B1DFFCFC0}" dt="2022-01-17T22:40:15.914" v="0"/>
        <pc:sldMkLst>
          <pc:docMk/>
          <pc:sldMk cId="4229445077" sldId="514"/>
        </pc:sldMkLst>
      </pc:sldChg>
      <pc:sldChg chg="add">
        <pc:chgData name="Igor Shinkar" userId="db6eb1b41a9778dd" providerId="LiveId" clId="{2E38B8D3-A748-4324-B154-A36B1DFFCFC0}" dt="2022-01-17T22:40:15.914" v="0"/>
        <pc:sldMkLst>
          <pc:docMk/>
          <pc:sldMk cId="1566163671" sldId="515"/>
        </pc:sldMkLst>
      </pc:sldChg>
      <pc:sldChg chg="modSp add ord modAnim">
        <pc:chgData name="Igor Shinkar" userId="db6eb1b41a9778dd" providerId="LiveId" clId="{2E38B8D3-A748-4324-B154-A36B1DFFCFC0}" dt="2022-01-17T22:43:10.608" v="194"/>
        <pc:sldMkLst>
          <pc:docMk/>
          <pc:sldMk cId="2664951499" sldId="516"/>
        </pc:sldMkLst>
        <pc:spChg chg="mod">
          <ac:chgData name="Igor Shinkar" userId="db6eb1b41a9778dd" providerId="LiveId" clId="{2E38B8D3-A748-4324-B154-A36B1DFFCFC0}" dt="2022-01-17T22:43:07.584" v="192" actId="20577"/>
          <ac:spMkLst>
            <pc:docMk/>
            <pc:sldMk cId="2664951499" sldId="516"/>
            <ac:spMk id="3" creationId="{00000000-0000-0000-0000-000000000000}"/>
          </ac:spMkLst>
        </pc:spChg>
      </pc:sldChg>
      <pc:sldChg chg="modSp add del mod">
        <pc:chgData name="Igor Shinkar" userId="db6eb1b41a9778dd" providerId="LiveId" clId="{2E38B8D3-A748-4324-B154-A36B1DFFCFC0}" dt="2022-01-17T22:48:03.552" v="239" actId="47"/>
        <pc:sldMkLst>
          <pc:docMk/>
          <pc:sldMk cId="1524195394" sldId="517"/>
        </pc:sldMkLst>
        <pc:spChg chg="mod">
          <ac:chgData name="Igor Shinkar" userId="db6eb1b41a9778dd" providerId="LiveId" clId="{2E38B8D3-A748-4324-B154-A36B1DFFCFC0}" dt="2022-01-17T22:45:52.281" v="198" actId="6549"/>
          <ac:spMkLst>
            <pc:docMk/>
            <pc:sldMk cId="1524195394" sldId="517"/>
            <ac:spMk id="141" creationId="{00000000-0000-0000-0000-000000000000}"/>
          </ac:spMkLst>
        </pc:spChg>
      </pc:sldChg>
      <pc:sldChg chg="add del">
        <pc:chgData name="Igor Shinkar" userId="db6eb1b41a9778dd" providerId="LiveId" clId="{2E38B8D3-A748-4324-B154-A36B1DFFCFC0}" dt="2022-01-17T22:45:54.188" v="200"/>
        <pc:sldMkLst>
          <pc:docMk/>
          <pc:sldMk cId="161933375" sldId="518"/>
        </pc:sldMkLst>
      </pc:sldChg>
      <pc:sldChg chg="addSp delSp modSp add mod modAnim">
        <pc:chgData name="Igor Shinkar" userId="db6eb1b41a9778dd" providerId="LiveId" clId="{2E38B8D3-A748-4324-B154-A36B1DFFCFC0}" dt="2022-01-17T23:02:32.705" v="467" actId="255"/>
        <pc:sldMkLst>
          <pc:docMk/>
          <pc:sldMk cId="1714932884" sldId="518"/>
        </pc:sldMkLst>
        <pc:spChg chg="add del mod">
          <ac:chgData name="Igor Shinkar" userId="db6eb1b41a9778dd" providerId="LiveId" clId="{2E38B8D3-A748-4324-B154-A36B1DFFCFC0}" dt="2022-01-17T22:46:19.316" v="208"/>
          <ac:spMkLst>
            <pc:docMk/>
            <pc:sldMk cId="1714932884" sldId="518"/>
            <ac:spMk id="2" creationId="{BA4E6B44-22F5-4A7E-8699-FE81143692A2}"/>
          </ac:spMkLst>
        </pc:spChg>
        <pc:spChg chg="add del mod">
          <ac:chgData name="Igor Shinkar" userId="db6eb1b41a9778dd" providerId="LiveId" clId="{2E38B8D3-A748-4324-B154-A36B1DFFCFC0}" dt="2022-01-17T22:46:22.253" v="210"/>
          <ac:spMkLst>
            <pc:docMk/>
            <pc:sldMk cId="1714932884" sldId="518"/>
            <ac:spMk id="3" creationId="{AD7C61CC-3ECC-48A3-B717-1D0412A5EE09}"/>
          </ac:spMkLst>
        </pc:spChg>
        <pc:spChg chg="add del">
          <ac:chgData name="Igor Shinkar" userId="db6eb1b41a9778dd" providerId="LiveId" clId="{2E38B8D3-A748-4324-B154-A36B1DFFCFC0}" dt="2022-01-17T22:46:25.888" v="218"/>
          <ac:spMkLst>
            <pc:docMk/>
            <pc:sldMk cId="1714932884" sldId="518"/>
            <ac:spMk id="4" creationId="{8900B187-DA2E-4EA3-A74F-CDE5910A3634}"/>
          </ac:spMkLst>
        </pc:spChg>
        <pc:spChg chg="mod">
          <ac:chgData name="Igor Shinkar" userId="db6eb1b41a9778dd" providerId="LiveId" clId="{2E38B8D3-A748-4324-B154-A36B1DFFCFC0}" dt="2022-01-17T22:48:01.982" v="238" actId="20577"/>
          <ac:spMkLst>
            <pc:docMk/>
            <pc:sldMk cId="1714932884" sldId="518"/>
            <ac:spMk id="141" creationId="{00000000-0000-0000-0000-000000000000}"/>
          </ac:spMkLst>
        </pc:spChg>
        <pc:spChg chg="add del mod">
          <ac:chgData name="Igor Shinkar" userId="db6eb1b41a9778dd" providerId="LiveId" clId="{2E38B8D3-A748-4324-B154-A36B1DFFCFC0}" dt="2022-01-17T23:02:32.705" v="467" actId="255"/>
          <ac:spMkLst>
            <pc:docMk/>
            <pc:sldMk cId="1714932884" sldId="518"/>
            <ac:spMk id="142" creationId="{00000000-0000-0000-0000-000000000000}"/>
          </ac:spMkLst>
        </pc:spChg>
      </pc:sldChg>
      <pc:sldChg chg="modSp add mod modAnim">
        <pc:chgData name="Igor Shinkar" userId="db6eb1b41a9778dd" providerId="LiveId" clId="{2E38B8D3-A748-4324-B154-A36B1DFFCFC0}" dt="2022-01-17T23:02:28.993" v="466" actId="255"/>
        <pc:sldMkLst>
          <pc:docMk/>
          <pc:sldMk cId="547182039" sldId="519"/>
        </pc:sldMkLst>
        <pc:spChg chg="mod">
          <ac:chgData name="Igor Shinkar" userId="db6eb1b41a9778dd" providerId="LiveId" clId="{2E38B8D3-A748-4324-B154-A36B1DFFCFC0}" dt="2022-01-17T22:48:13.146" v="242" actId="20577"/>
          <ac:spMkLst>
            <pc:docMk/>
            <pc:sldMk cId="547182039" sldId="519"/>
            <ac:spMk id="141" creationId="{00000000-0000-0000-0000-000000000000}"/>
          </ac:spMkLst>
        </pc:spChg>
        <pc:spChg chg="mod">
          <ac:chgData name="Igor Shinkar" userId="db6eb1b41a9778dd" providerId="LiveId" clId="{2E38B8D3-A748-4324-B154-A36B1DFFCFC0}" dt="2022-01-17T23:02:28.993" v="466" actId="255"/>
          <ac:spMkLst>
            <pc:docMk/>
            <pc:sldMk cId="547182039" sldId="519"/>
            <ac:spMk id="142" creationId="{00000000-0000-0000-0000-000000000000}"/>
          </ac:spMkLst>
        </pc:spChg>
      </pc:sldChg>
      <pc:sldChg chg="modSp add mod modAnim">
        <pc:chgData name="Igor Shinkar" userId="db6eb1b41a9778dd" providerId="LiveId" clId="{2E38B8D3-A748-4324-B154-A36B1DFFCFC0}" dt="2022-01-17T23:02:24.730" v="465" actId="255"/>
        <pc:sldMkLst>
          <pc:docMk/>
          <pc:sldMk cId="2163716125" sldId="520"/>
        </pc:sldMkLst>
        <pc:spChg chg="mod">
          <ac:chgData name="Igor Shinkar" userId="db6eb1b41a9778dd" providerId="LiveId" clId="{2E38B8D3-A748-4324-B154-A36B1DFFCFC0}" dt="2022-01-17T22:58:54.991" v="348" actId="6549"/>
          <ac:spMkLst>
            <pc:docMk/>
            <pc:sldMk cId="2163716125" sldId="520"/>
            <ac:spMk id="141" creationId="{00000000-0000-0000-0000-000000000000}"/>
          </ac:spMkLst>
        </pc:spChg>
        <pc:spChg chg="mod">
          <ac:chgData name="Igor Shinkar" userId="db6eb1b41a9778dd" providerId="LiveId" clId="{2E38B8D3-A748-4324-B154-A36B1DFFCFC0}" dt="2022-01-17T23:02:24.730" v="465" actId="255"/>
          <ac:spMkLst>
            <pc:docMk/>
            <pc:sldMk cId="2163716125" sldId="520"/>
            <ac:spMk id="142" creationId="{00000000-0000-0000-0000-000000000000}"/>
          </ac:spMkLst>
        </pc:spChg>
      </pc:sldChg>
    </pc:docChg>
  </pc:docChgLst>
  <pc:docChgLst>
    <pc:chgData name="Igor Shinkar" userId="db6eb1b41a9778dd" providerId="LiveId" clId="{310F726D-D0B5-43B8-A8DB-AE68F3809536}"/>
    <pc:docChg chg="addSld delSld modSld">
      <pc:chgData name="Igor Shinkar" userId="db6eb1b41a9778dd" providerId="LiveId" clId="{310F726D-D0B5-43B8-A8DB-AE68F3809536}" dt="2022-01-20T04:20:58.464" v="854" actId="47"/>
      <pc:docMkLst>
        <pc:docMk/>
      </pc:docMkLst>
      <pc:sldChg chg="modSp modAnim">
        <pc:chgData name="Igor Shinkar" userId="db6eb1b41a9778dd" providerId="LiveId" clId="{310F726D-D0B5-43B8-A8DB-AE68F3809536}" dt="2022-01-20T01:31:14.692" v="689"/>
        <pc:sldMkLst>
          <pc:docMk/>
          <pc:sldMk cId="1179713663" sldId="348"/>
        </pc:sldMkLst>
        <pc:spChg chg="mod">
          <ac:chgData name="Igor Shinkar" userId="db6eb1b41a9778dd" providerId="LiveId" clId="{310F726D-D0B5-43B8-A8DB-AE68F3809536}" dt="2022-01-20T01:31:14.692" v="689"/>
          <ac:spMkLst>
            <pc:docMk/>
            <pc:sldMk cId="1179713663" sldId="348"/>
            <ac:spMk id="3" creationId="{00000000-0000-0000-0000-000000000000}"/>
          </ac:spMkLst>
        </pc:spChg>
      </pc:sldChg>
      <pc:sldChg chg="modSp mod modAnim">
        <pc:chgData name="Igor Shinkar" userId="db6eb1b41a9778dd" providerId="LiveId" clId="{310F726D-D0B5-43B8-A8DB-AE68F3809536}" dt="2022-01-20T02:23:55.840" v="852" actId="1076"/>
        <pc:sldMkLst>
          <pc:docMk/>
          <pc:sldMk cId="2775695175" sldId="393"/>
        </pc:sldMkLst>
        <pc:spChg chg="mod">
          <ac:chgData name="Igor Shinkar" userId="db6eb1b41a9778dd" providerId="LiveId" clId="{310F726D-D0B5-43B8-A8DB-AE68F3809536}" dt="2022-01-20T02:23:55.840" v="852" actId="1076"/>
          <ac:spMkLst>
            <pc:docMk/>
            <pc:sldMk cId="2775695175" sldId="393"/>
            <ac:spMk id="4" creationId="{00000000-0000-0000-0000-000000000000}"/>
          </ac:spMkLst>
        </pc:spChg>
        <pc:spChg chg="mod">
          <ac:chgData name="Igor Shinkar" userId="db6eb1b41a9778dd" providerId="LiveId" clId="{310F726D-D0B5-43B8-A8DB-AE68F3809536}" dt="2022-01-20T02:23:13.124" v="851" actId="20577"/>
          <ac:spMkLst>
            <pc:docMk/>
            <pc:sldMk cId="2775695175" sldId="393"/>
            <ac:spMk id="222" creationId="{00000000-0000-0000-0000-000000000000}"/>
          </ac:spMkLst>
        </pc:spChg>
      </pc:sldChg>
      <pc:sldChg chg="modSp mod">
        <pc:chgData name="Igor Shinkar" userId="db6eb1b41a9778dd" providerId="LiveId" clId="{310F726D-D0B5-43B8-A8DB-AE68F3809536}" dt="2022-01-20T01:41:35.058" v="774" actId="20577"/>
        <pc:sldMkLst>
          <pc:docMk/>
          <pc:sldMk cId="891231000" sldId="394"/>
        </pc:sldMkLst>
        <pc:spChg chg="mod">
          <ac:chgData name="Igor Shinkar" userId="db6eb1b41a9778dd" providerId="LiveId" clId="{310F726D-D0B5-43B8-A8DB-AE68F3809536}" dt="2022-01-20T01:41:20.263" v="772" actId="14100"/>
          <ac:spMkLst>
            <pc:docMk/>
            <pc:sldMk cId="891231000" sldId="394"/>
            <ac:spMk id="6" creationId="{00000000-0000-0000-0000-000000000000}"/>
          </ac:spMkLst>
        </pc:spChg>
        <pc:spChg chg="mod">
          <ac:chgData name="Igor Shinkar" userId="db6eb1b41a9778dd" providerId="LiveId" clId="{310F726D-D0B5-43B8-A8DB-AE68F3809536}" dt="2022-01-20T01:41:35.058" v="774" actId="20577"/>
          <ac:spMkLst>
            <pc:docMk/>
            <pc:sldMk cId="891231000" sldId="394"/>
            <ac:spMk id="7" creationId="{00000000-0000-0000-0000-000000000000}"/>
          </ac:spMkLst>
        </pc:spChg>
      </pc:sldChg>
      <pc:sldChg chg="del">
        <pc:chgData name="Igor Shinkar" userId="db6eb1b41a9778dd" providerId="LiveId" clId="{310F726D-D0B5-43B8-A8DB-AE68F3809536}" dt="2022-01-20T04:20:54.352" v="853" actId="47"/>
        <pc:sldMkLst>
          <pc:docMk/>
          <pc:sldMk cId="1637947654" sldId="395"/>
        </pc:sldMkLst>
      </pc:sldChg>
      <pc:sldChg chg="del">
        <pc:chgData name="Igor Shinkar" userId="db6eb1b41a9778dd" providerId="LiveId" clId="{310F726D-D0B5-43B8-A8DB-AE68F3809536}" dt="2022-01-20T04:20:54.352" v="853" actId="47"/>
        <pc:sldMkLst>
          <pc:docMk/>
          <pc:sldMk cId="2646652027" sldId="396"/>
        </pc:sldMkLst>
      </pc:sldChg>
      <pc:sldChg chg="del">
        <pc:chgData name="Igor Shinkar" userId="db6eb1b41a9778dd" providerId="LiveId" clId="{310F726D-D0B5-43B8-A8DB-AE68F3809536}" dt="2022-01-20T04:20:54.352" v="853" actId="47"/>
        <pc:sldMkLst>
          <pc:docMk/>
          <pc:sldMk cId="3637091159" sldId="397"/>
        </pc:sldMkLst>
      </pc:sldChg>
      <pc:sldChg chg="del">
        <pc:chgData name="Igor Shinkar" userId="db6eb1b41a9778dd" providerId="LiveId" clId="{310F726D-D0B5-43B8-A8DB-AE68F3809536}" dt="2022-01-20T04:20:54.352" v="853" actId="47"/>
        <pc:sldMkLst>
          <pc:docMk/>
          <pc:sldMk cId="3462471009" sldId="398"/>
        </pc:sldMkLst>
      </pc:sldChg>
      <pc:sldChg chg="del">
        <pc:chgData name="Igor Shinkar" userId="db6eb1b41a9778dd" providerId="LiveId" clId="{310F726D-D0B5-43B8-A8DB-AE68F3809536}" dt="2022-01-20T04:20:58.464" v="854" actId="47"/>
        <pc:sldMkLst>
          <pc:docMk/>
          <pc:sldMk cId="1710369211" sldId="399"/>
        </pc:sldMkLst>
      </pc:sldChg>
      <pc:sldChg chg="modSp add modAnim">
        <pc:chgData name="Igor Shinkar" userId="db6eb1b41a9778dd" providerId="LiveId" clId="{310F726D-D0B5-43B8-A8DB-AE68F3809536}" dt="2022-01-20T01:34:35.509" v="765" actId="20577"/>
        <pc:sldMkLst>
          <pc:docMk/>
          <pc:sldMk cId="1082342672" sldId="407"/>
        </pc:sldMkLst>
        <pc:spChg chg="mod">
          <ac:chgData name="Igor Shinkar" userId="db6eb1b41a9778dd" providerId="LiveId" clId="{310F726D-D0B5-43B8-A8DB-AE68F3809536}" dt="2022-01-20T01:34:35.509" v="765" actId="20577"/>
          <ac:spMkLst>
            <pc:docMk/>
            <pc:sldMk cId="1082342672" sldId="407"/>
            <ac:spMk id="3" creationId="{00000000-0000-0000-0000-000000000000}"/>
          </ac:spMkLst>
        </pc:spChg>
      </pc:sldChg>
    </pc:docChg>
  </pc:docChgLst>
  <pc:docChgLst>
    <pc:chgData name="Igor Shinkar" userId="db6eb1b41a9778dd" providerId="LiveId" clId="{48BFD24C-40D0-4F47-83B0-C22B6D37AD2C}"/>
    <pc:docChg chg="modSld">
      <pc:chgData name="Igor Shinkar" userId="db6eb1b41a9778dd" providerId="LiveId" clId="{48BFD24C-40D0-4F47-83B0-C22B6D37AD2C}" dt="2022-01-10T18:56:48.790" v="231" actId="1076"/>
      <pc:docMkLst>
        <pc:docMk/>
      </pc:docMkLst>
      <pc:sldChg chg="modSp modAnim">
        <pc:chgData name="Igor Shinkar" userId="db6eb1b41a9778dd" providerId="LiveId" clId="{48BFD24C-40D0-4F47-83B0-C22B6D37AD2C}" dt="2022-01-10T17:46:44.652" v="10" actId="20577"/>
        <pc:sldMkLst>
          <pc:docMk/>
          <pc:sldMk cId="947332408" sldId="336"/>
        </pc:sldMkLst>
        <pc:spChg chg="mod">
          <ac:chgData name="Igor Shinkar" userId="db6eb1b41a9778dd" providerId="LiveId" clId="{48BFD24C-40D0-4F47-83B0-C22B6D37AD2C}" dt="2022-01-10T17:46:44.652" v="10" actId="20577"/>
          <ac:spMkLst>
            <pc:docMk/>
            <pc:sldMk cId="947332408" sldId="336"/>
            <ac:spMk id="3" creationId="{00000000-0000-0000-0000-000000000000}"/>
          </ac:spMkLst>
        </pc:spChg>
      </pc:sldChg>
      <pc:sldChg chg="modSp mod">
        <pc:chgData name="Igor Shinkar" userId="db6eb1b41a9778dd" providerId="LiveId" clId="{48BFD24C-40D0-4F47-83B0-C22B6D37AD2C}" dt="2022-01-10T18:55:04.556" v="101" actId="14100"/>
        <pc:sldMkLst>
          <pc:docMk/>
          <pc:sldMk cId="2804230959" sldId="344"/>
        </pc:sldMkLst>
        <pc:spChg chg="mod">
          <ac:chgData name="Igor Shinkar" userId="db6eb1b41a9778dd" providerId="LiveId" clId="{48BFD24C-40D0-4F47-83B0-C22B6D37AD2C}" dt="2022-01-10T18:55:04.556" v="101" actId="14100"/>
          <ac:spMkLst>
            <pc:docMk/>
            <pc:sldMk cId="2804230959" sldId="344"/>
            <ac:spMk id="4" creationId="{00000000-0000-0000-0000-000000000000}"/>
          </ac:spMkLst>
        </pc:spChg>
      </pc:sldChg>
      <pc:sldChg chg="modSp modAnim">
        <pc:chgData name="Igor Shinkar" userId="db6eb1b41a9778dd" providerId="LiveId" clId="{48BFD24C-40D0-4F47-83B0-C22B6D37AD2C}" dt="2022-01-10T17:49:46.322" v="46" actId="6549"/>
        <pc:sldMkLst>
          <pc:docMk/>
          <pc:sldMk cId="3182775996" sldId="348"/>
        </pc:sldMkLst>
        <pc:spChg chg="mod">
          <ac:chgData name="Igor Shinkar" userId="db6eb1b41a9778dd" providerId="LiveId" clId="{48BFD24C-40D0-4F47-83B0-C22B6D37AD2C}" dt="2022-01-10T17:49:46.322" v="46" actId="6549"/>
          <ac:spMkLst>
            <pc:docMk/>
            <pc:sldMk cId="3182775996" sldId="348"/>
            <ac:spMk id="3" creationId="{00000000-0000-0000-0000-000000000000}"/>
          </ac:spMkLst>
        </pc:spChg>
      </pc:sldChg>
      <pc:sldChg chg="modSp">
        <pc:chgData name="Igor Shinkar" userId="db6eb1b41a9778dd" providerId="LiveId" clId="{48BFD24C-40D0-4F47-83B0-C22B6D37AD2C}" dt="2022-01-10T17:50:25.269" v="50" actId="255"/>
        <pc:sldMkLst>
          <pc:docMk/>
          <pc:sldMk cId="2140960747" sldId="352"/>
        </pc:sldMkLst>
        <pc:spChg chg="mod">
          <ac:chgData name="Igor Shinkar" userId="db6eb1b41a9778dd" providerId="LiveId" clId="{48BFD24C-40D0-4F47-83B0-C22B6D37AD2C}" dt="2022-01-10T17:50:25.269" v="50" actId="255"/>
          <ac:spMkLst>
            <pc:docMk/>
            <pc:sldMk cId="2140960747" sldId="352"/>
            <ac:spMk id="3" creationId="{00000000-0000-0000-0000-000000000000}"/>
          </ac:spMkLst>
        </pc:spChg>
      </pc:sldChg>
      <pc:sldChg chg="addSp modSp mod modAnim">
        <pc:chgData name="Igor Shinkar" userId="db6eb1b41a9778dd" providerId="LiveId" clId="{48BFD24C-40D0-4F47-83B0-C22B6D37AD2C}" dt="2022-01-10T18:56:48.790" v="231" actId="1076"/>
        <pc:sldMkLst>
          <pc:docMk/>
          <pc:sldMk cId="4024270974" sldId="364"/>
        </pc:sldMkLst>
        <pc:spChg chg="mod">
          <ac:chgData name="Igor Shinkar" userId="db6eb1b41a9778dd" providerId="LiveId" clId="{48BFD24C-40D0-4F47-83B0-C22B6D37AD2C}" dt="2022-01-10T18:54:35.570" v="100" actId="6549"/>
          <ac:spMkLst>
            <pc:docMk/>
            <pc:sldMk cId="4024270974" sldId="364"/>
            <ac:spMk id="3" creationId="{00000000-0000-0000-0000-000000000000}"/>
          </ac:spMkLst>
        </pc:spChg>
        <pc:spChg chg="add mod">
          <ac:chgData name="Igor Shinkar" userId="db6eb1b41a9778dd" providerId="LiveId" clId="{48BFD24C-40D0-4F47-83B0-C22B6D37AD2C}" dt="2022-01-10T18:55:59.660" v="155" actId="1076"/>
          <ac:spMkLst>
            <pc:docMk/>
            <pc:sldMk cId="4024270974" sldId="364"/>
            <ac:spMk id="4" creationId="{B4AB1C3F-629F-410C-AD5D-927CFDF10EDE}"/>
          </ac:spMkLst>
        </pc:spChg>
        <pc:spChg chg="add mod">
          <ac:chgData name="Igor Shinkar" userId="db6eb1b41a9778dd" providerId="LiveId" clId="{48BFD24C-40D0-4F47-83B0-C22B6D37AD2C}" dt="2022-01-10T18:56:48.790" v="231" actId="1076"/>
          <ac:spMkLst>
            <pc:docMk/>
            <pc:sldMk cId="4024270974" sldId="364"/>
            <ac:spMk id="5" creationId="{820C8E8C-F677-432A-B3F3-33E09426B9EE}"/>
          </ac:spMkLst>
        </pc:spChg>
      </pc:sldChg>
    </pc:docChg>
  </pc:docChgLst>
  <pc:docChgLst>
    <pc:chgData name="Igor Shinkar" userId="db6eb1b41a9778dd" providerId="LiveId" clId="{B3AE6C3C-1D6C-499C-AB73-4D0A9641BC27}"/>
    <pc:docChg chg="delSld">
      <pc:chgData name="Igor Shinkar" userId="db6eb1b41a9778dd" providerId="LiveId" clId="{B3AE6C3C-1D6C-499C-AB73-4D0A9641BC27}" dt="2022-10-03T01:13:10.492" v="0" actId="47"/>
      <pc:docMkLst>
        <pc:docMk/>
      </pc:docMkLst>
      <pc:sldChg chg="del">
        <pc:chgData name="Igor Shinkar" userId="db6eb1b41a9778dd" providerId="LiveId" clId="{B3AE6C3C-1D6C-499C-AB73-4D0A9641BC27}" dt="2022-10-03T01:13:10.492" v="0" actId="47"/>
        <pc:sldMkLst>
          <pc:docMk/>
          <pc:sldMk cId="2834015713" sldId="434"/>
        </pc:sldMkLst>
      </pc:sldChg>
      <pc:sldChg chg="del">
        <pc:chgData name="Igor Shinkar" userId="db6eb1b41a9778dd" providerId="LiveId" clId="{B3AE6C3C-1D6C-499C-AB73-4D0A9641BC27}" dt="2022-10-03T01:13:10.492" v="0" actId="47"/>
        <pc:sldMkLst>
          <pc:docMk/>
          <pc:sldMk cId="1916177023" sldId="435"/>
        </pc:sldMkLst>
      </pc:sldChg>
      <pc:sldChg chg="del">
        <pc:chgData name="Igor Shinkar" userId="db6eb1b41a9778dd" providerId="LiveId" clId="{B3AE6C3C-1D6C-499C-AB73-4D0A9641BC27}" dt="2022-10-03T01:13:10.492" v="0" actId="47"/>
        <pc:sldMkLst>
          <pc:docMk/>
          <pc:sldMk cId="1388604200" sldId="436"/>
        </pc:sldMkLst>
      </pc:sldChg>
      <pc:sldChg chg="del">
        <pc:chgData name="Igor Shinkar" userId="db6eb1b41a9778dd" providerId="LiveId" clId="{B3AE6C3C-1D6C-499C-AB73-4D0A9641BC27}" dt="2022-10-03T01:13:10.492" v="0" actId="47"/>
        <pc:sldMkLst>
          <pc:docMk/>
          <pc:sldMk cId="1235602083" sldId="437"/>
        </pc:sldMkLst>
      </pc:sldChg>
      <pc:sldChg chg="del">
        <pc:chgData name="Igor Shinkar" userId="db6eb1b41a9778dd" providerId="LiveId" clId="{B3AE6C3C-1D6C-499C-AB73-4D0A9641BC27}" dt="2022-10-03T01:13:10.492" v="0" actId="47"/>
        <pc:sldMkLst>
          <pc:docMk/>
          <pc:sldMk cId="1471065852" sldId="438"/>
        </pc:sldMkLst>
      </pc:sldChg>
      <pc:sldChg chg="del">
        <pc:chgData name="Igor Shinkar" userId="db6eb1b41a9778dd" providerId="LiveId" clId="{B3AE6C3C-1D6C-499C-AB73-4D0A9641BC27}" dt="2022-10-03T01:13:10.492" v="0" actId="47"/>
        <pc:sldMkLst>
          <pc:docMk/>
          <pc:sldMk cId="2095435128" sldId="439"/>
        </pc:sldMkLst>
      </pc:sldChg>
      <pc:sldChg chg="del">
        <pc:chgData name="Igor Shinkar" userId="db6eb1b41a9778dd" providerId="LiveId" clId="{B3AE6C3C-1D6C-499C-AB73-4D0A9641BC27}" dt="2022-10-03T01:13:10.492" v="0" actId="47"/>
        <pc:sldMkLst>
          <pc:docMk/>
          <pc:sldMk cId="4291025746" sldId="440"/>
        </pc:sldMkLst>
      </pc:sldChg>
      <pc:sldChg chg="del">
        <pc:chgData name="Igor Shinkar" userId="db6eb1b41a9778dd" providerId="LiveId" clId="{B3AE6C3C-1D6C-499C-AB73-4D0A9641BC27}" dt="2022-10-03T01:13:10.492" v="0" actId="47"/>
        <pc:sldMkLst>
          <pc:docMk/>
          <pc:sldMk cId="600297044" sldId="441"/>
        </pc:sldMkLst>
      </pc:sldChg>
      <pc:sldChg chg="del">
        <pc:chgData name="Igor Shinkar" userId="db6eb1b41a9778dd" providerId="LiveId" clId="{B3AE6C3C-1D6C-499C-AB73-4D0A9641BC27}" dt="2022-10-03T01:13:10.492" v="0" actId="47"/>
        <pc:sldMkLst>
          <pc:docMk/>
          <pc:sldMk cId="3534017220" sldId="442"/>
        </pc:sldMkLst>
      </pc:sldChg>
      <pc:sldChg chg="del">
        <pc:chgData name="Igor Shinkar" userId="db6eb1b41a9778dd" providerId="LiveId" clId="{B3AE6C3C-1D6C-499C-AB73-4D0A9641BC27}" dt="2022-10-03T01:13:10.492" v="0" actId="47"/>
        <pc:sldMkLst>
          <pc:docMk/>
          <pc:sldMk cId="121071601" sldId="443"/>
        </pc:sldMkLst>
      </pc:sldChg>
      <pc:sldChg chg="del">
        <pc:chgData name="Igor Shinkar" userId="db6eb1b41a9778dd" providerId="LiveId" clId="{B3AE6C3C-1D6C-499C-AB73-4D0A9641BC27}" dt="2022-10-03T01:13:10.492" v="0" actId="47"/>
        <pc:sldMkLst>
          <pc:docMk/>
          <pc:sldMk cId="1586682608" sldId="444"/>
        </pc:sldMkLst>
      </pc:sldChg>
      <pc:sldChg chg="del">
        <pc:chgData name="Igor Shinkar" userId="db6eb1b41a9778dd" providerId="LiveId" clId="{B3AE6C3C-1D6C-499C-AB73-4D0A9641BC27}" dt="2022-10-03T01:13:10.492" v="0" actId="47"/>
        <pc:sldMkLst>
          <pc:docMk/>
          <pc:sldMk cId="3073565047" sldId="445"/>
        </pc:sldMkLst>
      </pc:sldChg>
      <pc:sldChg chg="del">
        <pc:chgData name="Igor Shinkar" userId="db6eb1b41a9778dd" providerId="LiveId" clId="{B3AE6C3C-1D6C-499C-AB73-4D0A9641BC27}" dt="2022-10-03T01:13:10.492" v="0" actId="47"/>
        <pc:sldMkLst>
          <pc:docMk/>
          <pc:sldMk cId="3275410119" sldId="446"/>
        </pc:sldMkLst>
      </pc:sldChg>
      <pc:sldChg chg="del">
        <pc:chgData name="Igor Shinkar" userId="db6eb1b41a9778dd" providerId="LiveId" clId="{B3AE6C3C-1D6C-499C-AB73-4D0A9641BC27}" dt="2022-10-03T01:13:10.492" v="0" actId="47"/>
        <pc:sldMkLst>
          <pc:docMk/>
          <pc:sldMk cId="2843068906" sldId="447"/>
        </pc:sldMkLst>
      </pc:sldChg>
      <pc:sldChg chg="del">
        <pc:chgData name="Igor Shinkar" userId="db6eb1b41a9778dd" providerId="LiveId" clId="{B3AE6C3C-1D6C-499C-AB73-4D0A9641BC27}" dt="2022-10-03T01:13:10.492" v="0" actId="47"/>
        <pc:sldMkLst>
          <pc:docMk/>
          <pc:sldMk cId="678532681" sldId="448"/>
        </pc:sldMkLst>
      </pc:sldChg>
    </pc:docChg>
  </pc:docChgLst>
  <pc:docChgLst>
    <pc:chgData name="Igor Shinkar" userId="db6eb1b41a9778dd" providerId="LiveId" clId="{649A4E92-44EC-45EB-8FF2-69F24769BFD4}"/>
    <pc:docChg chg="undo custSel modSld">
      <pc:chgData name="Igor Shinkar" userId="db6eb1b41a9778dd" providerId="LiveId" clId="{649A4E92-44EC-45EB-8FF2-69F24769BFD4}" dt="2022-01-13T02:02:23.465" v="132" actId="20577"/>
      <pc:docMkLst>
        <pc:docMk/>
      </pc:docMkLst>
      <pc:sldChg chg="modSp modAnim">
        <pc:chgData name="Igor Shinkar" userId="db6eb1b41a9778dd" providerId="LiveId" clId="{649A4E92-44EC-45EB-8FF2-69F24769BFD4}" dt="2022-01-13T01:36:51.798" v="38" actId="20577"/>
        <pc:sldMkLst>
          <pc:docMk/>
          <pc:sldMk cId="2496531620" sldId="363"/>
        </pc:sldMkLst>
        <pc:spChg chg="mod">
          <ac:chgData name="Igor Shinkar" userId="db6eb1b41a9778dd" providerId="LiveId" clId="{649A4E92-44EC-45EB-8FF2-69F24769BFD4}" dt="2022-01-13T01:36:51.798" v="38" actId="20577"/>
          <ac:spMkLst>
            <pc:docMk/>
            <pc:sldMk cId="2496531620" sldId="363"/>
            <ac:spMk id="3" creationId="{00000000-0000-0000-0000-000000000000}"/>
          </ac:spMkLst>
        </pc:spChg>
      </pc:sldChg>
      <pc:sldChg chg="addSp modSp mod modAnim">
        <pc:chgData name="Igor Shinkar" userId="db6eb1b41a9778dd" providerId="LiveId" clId="{649A4E92-44EC-45EB-8FF2-69F24769BFD4}" dt="2022-01-13T01:43:30.784" v="45" actId="20577"/>
        <pc:sldMkLst>
          <pc:docMk/>
          <pc:sldMk cId="4024270974" sldId="364"/>
        </pc:sldMkLst>
        <pc:spChg chg="mod">
          <ac:chgData name="Igor Shinkar" userId="db6eb1b41a9778dd" providerId="LiveId" clId="{649A4E92-44EC-45EB-8FF2-69F24769BFD4}" dt="2022-01-13T00:21:20.816" v="5" actId="1076"/>
          <ac:spMkLst>
            <pc:docMk/>
            <pc:sldMk cId="4024270974" sldId="364"/>
            <ac:spMk id="2" creationId="{00000000-0000-0000-0000-000000000000}"/>
          </ac:spMkLst>
        </pc:spChg>
        <pc:spChg chg="mod">
          <ac:chgData name="Igor Shinkar" userId="db6eb1b41a9778dd" providerId="LiveId" clId="{649A4E92-44EC-45EB-8FF2-69F24769BFD4}" dt="2022-01-13T01:41:12.615" v="44" actId="20577"/>
          <ac:spMkLst>
            <pc:docMk/>
            <pc:sldMk cId="4024270974" sldId="364"/>
            <ac:spMk id="3" creationId="{00000000-0000-0000-0000-000000000000}"/>
          </ac:spMkLst>
        </pc:spChg>
        <pc:spChg chg="mod">
          <ac:chgData name="Igor Shinkar" userId="db6eb1b41a9778dd" providerId="LiveId" clId="{649A4E92-44EC-45EB-8FF2-69F24769BFD4}" dt="2022-01-13T01:43:30.784" v="45" actId="20577"/>
          <ac:spMkLst>
            <pc:docMk/>
            <pc:sldMk cId="4024270974" sldId="364"/>
            <ac:spMk id="4" creationId="{B4AB1C3F-629F-410C-AD5D-927CFDF10EDE}"/>
          </ac:spMkLst>
        </pc:spChg>
        <pc:spChg chg="mod">
          <ac:chgData name="Igor Shinkar" userId="db6eb1b41a9778dd" providerId="LiveId" clId="{649A4E92-44EC-45EB-8FF2-69F24769BFD4}" dt="2022-01-13T00:22:31.091" v="17" actId="14100"/>
          <ac:spMkLst>
            <pc:docMk/>
            <pc:sldMk cId="4024270974" sldId="364"/>
            <ac:spMk id="5" creationId="{820C8E8C-F677-432A-B3F3-33E09426B9EE}"/>
          </ac:spMkLst>
        </pc:spChg>
        <pc:spChg chg="add mod">
          <ac:chgData name="Igor Shinkar" userId="db6eb1b41a9778dd" providerId="LiveId" clId="{649A4E92-44EC-45EB-8FF2-69F24769BFD4}" dt="2022-01-13T00:22:18.260" v="15" actId="14100"/>
          <ac:spMkLst>
            <pc:docMk/>
            <pc:sldMk cId="4024270974" sldId="364"/>
            <ac:spMk id="6" creationId="{D41AAAF4-9BA1-4E3C-927D-EC7E30300FF5}"/>
          </ac:spMkLst>
        </pc:spChg>
      </pc:sldChg>
      <pc:sldChg chg="modSp modAnim">
        <pc:chgData name="Igor Shinkar" userId="db6eb1b41a9778dd" providerId="LiveId" clId="{649A4E92-44EC-45EB-8FF2-69F24769BFD4}" dt="2022-01-13T01:55:52.569" v="116" actId="255"/>
        <pc:sldMkLst>
          <pc:docMk/>
          <pc:sldMk cId="2909314086" sldId="366"/>
        </pc:sldMkLst>
        <pc:spChg chg="mod">
          <ac:chgData name="Igor Shinkar" userId="db6eb1b41a9778dd" providerId="LiveId" clId="{649A4E92-44EC-45EB-8FF2-69F24769BFD4}" dt="2022-01-13T01:55:52.569" v="116" actId="255"/>
          <ac:spMkLst>
            <pc:docMk/>
            <pc:sldMk cId="2909314086" sldId="366"/>
            <ac:spMk id="3" creationId="{00000000-0000-0000-0000-000000000000}"/>
          </ac:spMkLst>
        </pc:spChg>
      </pc:sldChg>
      <pc:sldChg chg="modSp">
        <pc:chgData name="Igor Shinkar" userId="db6eb1b41a9778dd" providerId="LiveId" clId="{649A4E92-44EC-45EB-8FF2-69F24769BFD4}" dt="2022-01-13T02:02:23.465" v="132" actId="20577"/>
        <pc:sldMkLst>
          <pc:docMk/>
          <pc:sldMk cId="282340421" sldId="369"/>
        </pc:sldMkLst>
        <pc:spChg chg="mod">
          <ac:chgData name="Igor Shinkar" userId="db6eb1b41a9778dd" providerId="LiveId" clId="{649A4E92-44EC-45EB-8FF2-69F24769BFD4}" dt="2022-01-13T02:02:23.465" v="132" actId="20577"/>
          <ac:spMkLst>
            <pc:docMk/>
            <pc:sldMk cId="282340421" sldId="369"/>
            <ac:spMk id="124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056477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60550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82637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5670317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147778926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8905156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65740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2586342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5751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2667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119162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146101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799537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155627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627190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416123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463753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5329664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125</a:t>
            </a:r>
          </a:p>
          <a:p>
            <a:pPr lvl="0" algn="ctr"/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to Computing Science</a:t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Programming II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Lecture 06</a:t>
            </a:r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lang="en-US" dirty="0">
                <a:latin typeface="Arial"/>
                <a:ea typeface="Arial"/>
                <a:cs typeface="Arial"/>
                <a:sym typeface="Arial"/>
              </a:rPr>
              <a:t>Variable-length arrays (VLA)</a:t>
            </a:r>
            <a:br>
              <a:rPr lang="en-US" dirty="0">
                <a:latin typeface="Arial"/>
                <a:ea typeface="Arial"/>
                <a:cs typeface="Arial"/>
                <a:sym typeface="Arial"/>
              </a:rPr>
            </a:br>
            <a:r>
              <a:rPr lang="en-US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are unsafe</a:t>
            </a:r>
            <a:endParaRPr sz="4400" b="0" i="0" u="none" strike="noStrike" cap="none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 compilers allow declaring arrays of variable lengths.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example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void foo(</a:t>
            </a: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n) {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i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i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</a:t>
            </a:r>
            <a:r>
              <a:rPr lang="en-US" sz="22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[n];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…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unsafe!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Basically, each function needs to know all its local variables in advance, and doesn’t like to be surprised by arrays of variable size.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 on this next.</a:t>
            </a:r>
          </a:p>
        </p:txBody>
      </p:sp>
      <p:sp>
        <p:nvSpPr>
          <p:cNvPr id="4" name="Rounded Rectangle 3"/>
          <p:cNvSpPr/>
          <p:nvPr/>
        </p:nvSpPr>
        <p:spPr>
          <a:xfrm rot="20665569">
            <a:off x="4035129" y="3187781"/>
            <a:ext cx="4816745" cy="981859"/>
          </a:xfrm>
          <a:prstGeom prst="roundRect">
            <a:avLst/>
          </a:prstGeom>
          <a:solidFill>
            <a:srgbClr val="FF000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000" dirty="0"/>
              <a:t>A SUPER common mistake</a:t>
            </a:r>
          </a:p>
        </p:txBody>
      </p:sp>
    </p:spTree>
    <p:extLst>
      <p:ext uri="{BB962C8B-B14F-4D97-AF65-F5344CB8AC3E}">
        <p14:creationId xmlns:p14="http://schemas.microsoft.com/office/powerpoint/2010/main" val="2484370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endParaRPr lang="de-DE" sz="60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 so far?</a:t>
            </a:r>
          </a:p>
        </p:txBody>
      </p:sp>
    </p:spTree>
    <p:extLst>
      <p:ext uri="{BB962C8B-B14F-4D97-AF65-F5344CB8AC3E}">
        <p14:creationId xmlns:p14="http://schemas.microsoft.com/office/powerpoint/2010/main" val="11412089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Execution stack</a:t>
            </a:r>
            <a:b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b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scope of variables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35457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Execution stack and scope of variables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b="1" i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 execution stack (call stack, run-time stack...)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a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structure that stores the information about the functions called during the execution of a program.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each function the stack stores the following information:</a:t>
            </a:r>
          </a:p>
          <a:p>
            <a:pPr lvl="1" indent="0">
              <a:buNone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parameters of the function</a:t>
            </a:r>
          </a:p>
          <a:p>
            <a:pPr lvl="1" indent="0">
              <a:buNone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local variables</a:t>
            </a:r>
          </a:p>
          <a:p>
            <a:pPr lvl="1" indent="0">
              <a:buNone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return value</a:t>
            </a:r>
          </a:p>
          <a:p>
            <a:pPr lvl="1" indent="0">
              <a:buNone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return address: When a function completes,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it returns control to the function that called it.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7605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5240520"/>
          </a:xfrm>
        </p:spPr>
        <p:txBody>
          <a:bodyPr/>
          <a:lstStyle/>
          <a:p>
            <a:pPr marL="342900" indent="-342900">
              <a:buSzPct val="45000"/>
              <a:buFont typeface="Wingdings" panose="05000000000000000000" pitchFamily="2" charset="2"/>
              <a:buChar char="q"/>
            </a:pP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bar (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size) {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size+1;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return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foo (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n) {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ret = 3;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bar(4);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bar(8);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return ret;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   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main() {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foo(5);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return 0;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endParaRPr lang="en-CA"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20000" y="570600"/>
            <a:ext cx="8635756" cy="1250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lvl1pPr algn="ctr" rtl="0" hangingPunct="0">
              <a:tabLst/>
              <a:defRPr lang="de-DE" sz="4400" b="0" i="0" u="none" strike="noStrike">
                <a:ln>
                  <a:noFill/>
                </a:ln>
                <a:latin typeface="Albany" pitchFamily="18"/>
                <a:cs typeface="Tahoma" pitchFamily="2"/>
              </a:defRPr>
            </a:lvl1pPr>
          </a:lstStyle>
          <a:p>
            <a:pPr algn="l"/>
            <a:r>
              <a:rPr lang="en-US" sz="3800" dirty="0">
                <a:solidFill>
                  <a:srgbClr val="000000"/>
                </a:solidFill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Execution stack and scope of variables</a:t>
            </a:r>
          </a:p>
        </p:txBody>
      </p:sp>
      <p:sp>
        <p:nvSpPr>
          <p:cNvPr id="5" name="Rectangle 4"/>
          <p:cNvSpPr/>
          <p:nvPr/>
        </p:nvSpPr>
        <p:spPr>
          <a:xfrm>
            <a:off x="4446872" y="5813147"/>
            <a:ext cx="3176336" cy="137641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main()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--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variables:…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?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0x128fbad</a:t>
            </a:r>
          </a:p>
        </p:txBody>
      </p:sp>
      <p:sp>
        <p:nvSpPr>
          <p:cNvPr id="7" name="Rectangle 6"/>
          <p:cNvSpPr/>
          <p:nvPr/>
        </p:nvSpPr>
        <p:spPr>
          <a:xfrm>
            <a:off x="4446872" y="4340991"/>
            <a:ext cx="3176336" cy="13860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foo()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 = 5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n= 5; ret = ?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0x9378ad</a:t>
            </a:r>
          </a:p>
        </p:txBody>
      </p:sp>
      <p:sp>
        <p:nvSpPr>
          <p:cNvPr id="8" name="Rectangle 7"/>
          <p:cNvSpPr/>
          <p:nvPr/>
        </p:nvSpPr>
        <p:spPr>
          <a:xfrm>
            <a:off x="4446872" y="2890873"/>
            <a:ext cx="3176336" cy="13860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bar()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size = 4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=?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?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…</a:t>
            </a:r>
          </a:p>
        </p:txBody>
      </p:sp>
      <p:sp>
        <p:nvSpPr>
          <p:cNvPr id="10" name="Rectangle 9"/>
          <p:cNvSpPr/>
          <p:nvPr/>
        </p:nvSpPr>
        <p:spPr>
          <a:xfrm>
            <a:off x="4446872" y="2908221"/>
            <a:ext cx="3176336" cy="13860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bar()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size = 8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size = 8;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…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?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…</a:t>
            </a:r>
          </a:p>
        </p:txBody>
      </p:sp>
      <p:sp>
        <p:nvSpPr>
          <p:cNvPr id="22" name="Rectangle 21"/>
          <p:cNvSpPr/>
          <p:nvPr/>
        </p:nvSpPr>
        <p:spPr>
          <a:xfrm>
            <a:off x="4446867" y="4340991"/>
            <a:ext cx="3176336" cy="13860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foo()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 = 5;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n= 5; ret </a:t>
            </a:r>
            <a:r>
              <a:rPr lang="en-CA" i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3;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0x9378ad</a:t>
            </a:r>
          </a:p>
        </p:txBody>
      </p:sp>
      <p:sp>
        <p:nvSpPr>
          <p:cNvPr id="24" name="Rectangle 23"/>
          <p:cNvSpPr/>
          <p:nvPr/>
        </p:nvSpPr>
        <p:spPr>
          <a:xfrm>
            <a:off x="4446872" y="2895431"/>
            <a:ext cx="3176336" cy="13860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bar()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size = 4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=5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?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…</a:t>
            </a:r>
          </a:p>
        </p:txBody>
      </p:sp>
      <p:sp>
        <p:nvSpPr>
          <p:cNvPr id="25" name="Rectangle 24"/>
          <p:cNvSpPr/>
          <p:nvPr/>
        </p:nvSpPr>
        <p:spPr>
          <a:xfrm>
            <a:off x="4446867" y="2904127"/>
            <a:ext cx="3176336" cy="13860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bar()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size = 8;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size = 8;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9;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?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…</a:t>
            </a:r>
          </a:p>
        </p:txBody>
      </p:sp>
      <p:sp>
        <p:nvSpPr>
          <p:cNvPr id="36" name="Right Arrow 35"/>
          <p:cNvSpPr/>
          <p:nvPr/>
        </p:nvSpPr>
        <p:spPr>
          <a:xfrm flipH="1">
            <a:off x="3214838" y="6015790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ight Arrow 36"/>
          <p:cNvSpPr/>
          <p:nvPr/>
        </p:nvSpPr>
        <p:spPr>
          <a:xfrm flipH="1">
            <a:off x="3214837" y="6314173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ight Arrow 38"/>
          <p:cNvSpPr/>
          <p:nvPr/>
        </p:nvSpPr>
        <p:spPr>
          <a:xfrm flipH="1">
            <a:off x="3214836" y="3664782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ight Arrow 39"/>
          <p:cNvSpPr/>
          <p:nvPr/>
        </p:nvSpPr>
        <p:spPr>
          <a:xfrm flipH="1">
            <a:off x="3214836" y="4001410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ight Arrow 40"/>
          <p:cNvSpPr/>
          <p:nvPr/>
        </p:nvSpPr>
        <p:spPr>
          <a:xfrm flipH="1">
            <a:off x="3214835" y="4320179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ight Arrow 41"/>
          <p:cNvSpPr/>
          <p:nvPr/>
        </p:nvSpPr>
        <p:spPr>
          <a:xfrm flipH="1">
            <a:off x="3214834" y="2007416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ight Arrow 42"/>
          <p:cNvSpPr/>
          <p:nvPr/>
        </p:nvSpPr>
        <p:spPr>
          <a:xfrm flipH="1">
            <a:off x="3214833" y="2334419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ight Arrow 43"/>
          <p:cNvSpPr/>
          <p:nvPr/>
        </p:nvSpPr>
        <p:spPr>
          <a:xfrm flipH="1">
            <a:off x="3214832" y="2649926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ight Arrow 44"/>
          <p:cNvSpPr/>
          <p:nvPr/>
        </p:nvSpPr>
        <p:spPr>
          <a:xfrm flipH="1">
            <a:off x="3214831" y="4676057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ight Arrow 45"/>
          <p:cNvSpPr/>
          <p:nvPr/>
        </p:nvSpPr>
        <p:spPr>
          <a:xfrm flipH="1">
            <a:off x="3214830" y="5010461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ight Arrow 46"/>
          <p:cNvSpPr/>
          <p:nvPr/>
        </p:nvSpPr>
        <p:spPr>
          <a:xfrm flipH="1">
            <a:off x="3214829" y="6658300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442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7" grpId="0" animBg="1"/>
      <p:bldP spid="7" grpId="1" animBg="1"/>
      <p:bldP spid="8" grpId="0" animBg="1"/>
      <p:bldP spid="8" grpId="1" animBg="1"/>
      <p:bldP spid="10" grpId="0" animBg="1"/>
      <p:bldP spid="10" grpId="1" animBg="1"/>
      <p:bldP spid="22" grpId="0" animBg="1"/>
      <p:bldP spid="22" grpId="1" animBg="1"/>
      <p:bldP spid="24" grpId="0" animBg="1"/>
      <p:bldP spid="24" grpId="1" animBg="1"/>
      <p:bldP spid="25" grpId="0" animBg="1"/>
      <p:bldP spid="25" grpId="1" animBg="1"/>
      <p:bldP spid="36" grpId="0" animBg="1"/>
      <p:bldP spid="36" grpId="1" animBg="1"/>
      <p:bldP spid="37" grpId="0" animBg="1"/>
      <p:bldP spid="37" grpId="1" animBg="1"/>
      <p:bldP spid="37" grpId="2" animBg="1"/>
      <p:bldP spid="37" grpId="3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1" grpId="2" animBg="1"/>
      <p:bldP spid="41" grpId="3" animBg="1"/>
      <p:bldP spid="42" grpId="0" animBg="1"/>
      <p:bldP spid="42" grpId="1" animBg="1"/>
      <p:bldP spid="42" grpId="2" animBg="1"/>
      <p:bldP spid="42" grpId="3" animBg="1"/>
      <p:bldP spid="43" grpId="0" animBg="1"/>
      <p:bldP spid="43" grpId="1" animBg="1"/>
      <p:bldP spid="43" grpId="2" animBg="1"/>
      <p:bldP spid="43" grpId="3" animBg="1"/>
      <p:bldP spid="44" grpId="0" animBg="1"/>
      <p:bldP spid="44" grpId="1" animBg="1"/>
      <p:bldP spid="44" grpId="2" animBg="1"/>
      <p:bldP spid="44" grpId="3" animBg="1"/>
      <p:bldP spid="45" grpId="0" animBg="1"/>
      <p:bldP spid="45" grpId="1" animBg="1"/>
      <p:bldP spid="45" grpId="2" animBg="1"/>
      <p:bldP spid="45" grpId="3" animBg="1"/>
      <p:bldP spid="46" grpId="0" animBg="1"/>
      <p:bldP spid="46" grpId="1" animBg="1"/>
      <p:bldP spid="47" grpId="0" animBg="1"/>
      <p:bldP spid="47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Execution stack and scope of variables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local variables of a function are stored in the corresponding stack-frame. When the function completes, the variables become unavailable.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Dynamically allocated memory obtained from malloc() are stored in </a:t>
            </a:r>
            <a:r>
              <a:rPr lang="en-CA" sz="2200" dirty="0">
                <a:solidFill>
                  <a:srgbClr val="002060"/>
                </a:solidFill>
                <a:latin typeface="Times New Roman" pitchFamily="18"/>
              </a:rPr>
              <a:t>"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global memory</a:t>
            </a:r>
            <a:r>
              <a:rPr lang="en-CA" sz="2200" dirty="0">
                <a:solidFill>
                  <a:srgbClr val="002060"/>
                </a:solidFill>
                <a:latin typeface="Times New Roman" pitchFamily="18"/>
              </a:rPr>
              <a:t>"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and do not die when the function completes.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must free the memory when we don’t need them anymore.</a:t>
            </a:r>
          </a:p>
          <a:p>
            <a:pPr>
              <a:buSzPct val="45000"/>
            </a:pPr>
            <a:r>
              <a:rPr lang="en-US" sz="22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Terminology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Local variables are stored on the </a:t>
            </a:r>
            <a:r>
              <a:rPr lang="en-US" sz="2200" i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stack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“Dynamically allocated memory” are stored on the </a:t>
            </a:r>
            <a:r>
              <a:rPr lang="en-US" sz="2200" i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heap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4716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Stack (data structure)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Stack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a data structure with two principal operations: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Push(element)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adds an element to the collection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Pop()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removes the most recently added element from the collection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US" sz="220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Stack of blocks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we add and remove only to/from the top.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Same with function calls: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Each function call adds </a:t>
            </a:r>
            <a:r>
              <a:rPr lang="en-US"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block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the stack.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 finished, we remove it from the stack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continue to the next function on top.</a:t>
            </a: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983127" y="3129279"/>
            <a:ext cx="2286000" cy="37230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81115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lang="en-US" dirty="0">
                <a:latin typeface="Arial"/>
                <a:ea typeface="Arial"/>
                <a:cs typeface="Arial"/>
                <a:sym typeface="Arial"/>
              </a:rPr>
              <a:t>Variable-length arrays (VLA)</a:t>
            </a:r>
            <a:br>
              <a:rPr lang="en-US" dirty="0">
                <a:latin typeface="Arial"/>
                <a:ea typeface="Arial"/>
                <a:cs typeface="Arial"/>
                <a:sym typeface="Arial"/>
              </a:rPr>
            </a:br>
            <a:r>
              <a:rPr lang="en-US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are unsafe</a:t>
            </a:r>
            <a:endParaRPr sz="4400" b="0" i="0" u="none" strike="noStrike" cap="none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 compilers allow declaring arrays of variable lengths. For example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void foo(</a:t>
            </a: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n) {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i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i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</a:t>
            </a:r>
            <a:r>
              <a:rPr lang="en-US" sz="22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[n];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…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unsafe!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Each stack frame needs to know all its local variables in advance, and allocates the space for the local variables before calling the function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we don’t know the length of the array, we should allocate it on the heap.</a:t>
            </a:r>
          </a:p>
        </p:txBody>
      </p:sp>
    </p:spTree>
    <p:extLst>
      <p:ext uri="{BB962C8B-B14F-4D97-AF65-F5344CB8AC3E}">
        <p14:creationId xmlns:p14="http://schemas.microsoft.com/office/powerpoint/2010/main" val="2919246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  <p:extLst>
      <p:ext uri="{BB962C8B-B14F-4D97-AF65-F5344CB8AC3E}">
        <p14:creationId xmlns:p14="http://schemas.microsoft.com/office/powerpoint/2010/main" val="18450104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Memory allocation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ounded Rectangle 3"/>
          <p:cNvSpPr/>
          <p:nvPr/>
        </p:nvSpPr>
        <p:spPr>
          <a:xfrm rot="20635292">
            <a:off x="2127983" y="4631601"/>
            <a:ext cx="5644029" cy="1083218"/>
          </a:xfrm>
          <a:prstGeom prst="roundRect">
            <a:avLst/>
          </a:prstGeom>
          <a:solidFill>
            <a:srgbClr val="FF000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000" dirty="0"/>
              <a:t>A SUPER IMPORTANT TOPIC</a:t>
            </a:r>
          </a:p>
        </p:txBody>
      </p:sp>
    </p:spTree>
    <p:extLst>
      <p:ext uri="{BB962C8B-B14F-4D97-AF65-F5344CB8AC3E}">
        <p14:creationId xmlns:p14="http://schemas.microsoft.com/office/powerpoint/2010/main" val="349499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Memory allocation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Motivating example1: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Write a program that gets from the input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	- a positive number N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	- N integer numbers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Prints the numbers in the reverse order.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N is not known in advance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we cannot declare an array of unknown length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en-CA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Motivating example2: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Write a program that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 		- a positive </a:t>
            </a:r>
            <a:r>
              <a:rPr lang="en-CA" sz="2200" dirty="0" err="1"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 N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	- returns an array of N </a:t>
            </a:r>
            <a:r>
              <a:rPr lang="en-CA" sz="2200" dirty="0" err="1">
                <a:latin typeface="Arial" panose="020B0604020202020204" pitchFamily="34" charset="0"/>
                <a:cs typeface="Arial" panose="020B0604020202020204" pitchFamily="34" charset="0"/>
              </a:rPr>
              <a:t>ints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 with values {1,2,3…N}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The returned array cannot be a local variable,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because we want to use it after the function returns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en-CA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5673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Memory allocation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CA" sz="2200" b="1" i="1" dirty="0">
                <a:latin typeface="Arial" panose="020B0604020202020204" pitchFamily="34" charset="0"/>
                <a:cs typeface="Arial" panose="020B0604020202020204" pitchFamily="34" charset="0"/>
              </a:rPr>
              <a:t>ynamic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 memory allocation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en-CA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(void*)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  <a:t>// allocates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  <a:t> consecutive bytes</a:t>
            </a:r>
            <a:b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  <a:t>		// </a:t>
            </a:r>
            <a:r>
              <a:rPr lang="en-CA" sz="2200" i="1" dirty="0" err="1"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  <a:t> alias for unsigned integer type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Usage: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array = (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*)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(n*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sizeof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));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en-CA" sz="2200" dirty="0">
              <a:solidFill>
                <a:srgbClr val="002060"/>
              </a:solidFill>
              <a:latin typeface="Times New Roman" pitchFamily="18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3422076" y="4174259"/>
            <a:ext cx="665015" cy="510062"/>
          </a:xfrm>
          <a:prstGeom prst="roundRect">
            <a:avLst/>
          </a:prstGeom>
          <a:solidFill>
            <a:schemeClr val="accent6">
              <a:lumMod val="75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Rounded Rectangle 6"/>
          <p:cNvSpPr/>
          <p:nvPr/>
        </p:nvSpPr>
        <p:spPr>
          <a:xfrm>
            <a:off x="5008880" y="4199765"/>
            <a:ext cx="1613593" cy="504700"/>
          </a:xfrm>
          <a:prstGeom prst="roundRect">
            <a:avLst/>
          </a:prstGeom>
          <a:solidFill>
            <a:schemeClr val="accent6">
              <a:lumMod val="75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" name="Rectangle 18"/>
          <p:cNvSpPr/>
          <p:nvPr/>
        </p:nvSpPr>
        <p:spPr>
          <a:xfrm>
            <a:off x="392638" y="5060376"/>
            <a:ext cx="1362320" cy="59991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Casting</a:t>
            </a:r>
          </a:p>
        </p:txBody>
      </p:sp>
      <p:sp>
        <p:nvSpPr>
          <p:cNvPr id="21" name="Rectangle 20"/>
          <p:cNvSpPr/>
          <p:nvPr/>
        </p:nvSpPr>
        <p:spPr>
          <a:xfrm>
            <a:off x="8094650" y="5360331"/>
            <a:ext cx="1362320" cy="59991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Allocating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n </a:t>
            </a:r>
            <a:r>
              <a:rPr lang="en-US" sz="2400" dirty="0" err="1">
                <a:solidFill>
                  <a:srgbClr val="002060"/>
                </a:solidFill>
              </a:rPr>
              <a:t>ints</a:t>
            </a:r>
            <a:endParaRPr lang="en-US" sz="2400" dirty="0">
              <a:solidFill>
                <a:srgbClr val="002060"/>
              </a:solidFill>
            </a:endParaRPr>
          </a:p>
        </p:txBody>
      </p:sp>
      <p:cxnSp>
        <p:nvCxnSpPr>
          <p:cNvPr id="23" name="Google Shape;210;p33"/>
          <p:cNvCxnSpPr>
            <a:stCxn id="21" idx="1"/>
          </p:cNvCxnSpPr>
          <p:nvPr/>
        </p:nvCxnSpPr>
        <p:spPr>
          <a:xfrm flipH="1" flipV="1">
            <a:off x="6622474" y="4582887"/>
            <a:ext cx="1472176" cy="1077399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9" name="Google Shape;210;p33"/>
          <p:cNvCxnSpPr>
            <a:stCxn id="19" idx="3"/>
            <a:endCxn id="4" idx="1"/>
          </p:cNvCxnSpPr>
          <p:nvPr/>
        </p:nvCxnSpPr>
        <p:spPr>
          <a:xfrm flipV="1">
            <a:off x="1754958" y="4429290"/>
            <a:ext cx="1667118" cy="931041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3" name="Rectangle 12"/>
          <p:cNvSpPr/>
          <p:nvPr/>
        </p:nvSpPr>
        <p:spPr>
          <a:xfrm>
            <a:off x="622840" y="6029190"/>
            <a:ext cx="5103045" cy="954128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r>
              <a:rPr lang="en-US" sz="2400" dirty="0">
                <a:solidFill>
                  <a:srgbClr val="002060"/>
                </a:solidFill>
              </a:rPr>
              <a:t>I’m not sure casting is really necessary,</a:t>
            </a:r>
          </a:p>
          <a:p>
            <a:r>
              <a:rPr lang="en-US" sz="2400" dirty="0">
                <a:solidFill>
                  <a:srgbClr val="002060"/>
                </a:solidFill>
              </a:rPr>
              <a:t>But it can’t hurt</a:t>
            </a:r>
          </a:p>
        </p:txBody>
      </p:sp>
    </p:spTree>
    <p:extLst>
      <p:ext uri="{BB962C8B-B14F-4D97-AF65-F5344CB8AC3E}">
        <p14:creationId xmlns:p14="http://schemas.microsoft.com/office/powerpoint/2010/main" val="1317648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19" grpId="0" animBg="1"/>
      <p:bldP spid="21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Memory allocation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Must include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#include &lt;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stdlib.h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</a:p>
          <a:p>
            <a:pPr lvl="0">
              <a:buSzPct val="45000"/>
            </a:pP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(void*) 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b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// allocates </a:t>
            </a:r>
            <a:r>
              <a:rPr lang="en-CA" sz="22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 consecutive bytes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	// </a:t>
            </a:r>
            <a:r>
              <a:rPr lang="en-CA" sz="2200" dirty="0" err="1"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 alias for unsigned integer type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CA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return type of 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 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(void*)</a:t>
            </a: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 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returns 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NULL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if allocation fails.</a:t>
            </a:r>
          </a:p>
          <a:p>
            <a:pPr>
              <a:buSzPct val="45000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Usage: 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(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*) 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(n* 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sizeof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));</a:t>
            </a:r>
          </a:p>
          <a:p>
            <a:pPr lvl="0">
              <a:buSzPct val="45000"/>
            </a:pP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 we are done, </a:t>
            </a:r>
            <a:r>
              <a:rPr lang="en-CA" sz="22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must release the memory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using 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free().</a:t>
            </a:r>
          </a:p>
          <a:p>
            <a:pPr>
              <a:buSzPct val="45000"/>
            </a:pP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Usage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free(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); </a:t>
            </a:r>
          </a:p>
          <a:p>
            <a:pPr lvl="0">
              <a:buSzPct val="45000"/>
            </a:pP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2692400" y="4553590"/>
            <a:ext cx="817907" cy="434360"/>
          </a:xfrm>
          <a:prstGeom prst="roundRect">
            <a:avLst/>
          </a:prstGeom>
          <a:solidFill>
            <a:schemeClr val="accent6">
              <a:lumMod val="75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Rounded Rectangle 6"/>
          <p:cNvSpPr/>
          <p:nvPr/>
        </p:nvSpPr>
        <p:spPr>
          <a:xfrm>
            <a:off x="4280093" y="4021190"/>
            <a:ext cx="943033" cy="504700"/>
          </a:xfrm>
          <a:prstGeom prst="roundRect">
            <a:avLst/>
          </a:prstGeom>
          <a:solidFill>
            <a:schemeClr val="accent6">
              <a:lumMod val="75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" name="Rectangle 18"/>
          <p:cNvSpPr/>
          <p:nvPr/>
        </p:nvSpPr>
        <p:spPr>
          <a:xfrm>
            <a:off x="6708211" y="4553590"/>
            <a:ext cx="2955854" cy="751108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CA" sz="2400" dirty="0"/>
              <a:t>NULL pointer does</a:t>
            </a:r>
            <a:br>
              <a:rPr lang="en-CA" sz="2400" dirty="0"/>
            </a:br>
            <a:r>
              <a:rPr lang="en-CA" sz="2400" dirty="0"/>
              <a:t>not point to an address</a:t>
            </a:r>
          </a:p>
        </p:txBody>
      </p:sp>
      <p:sp>
        <p:nvSpPr>
          <p:cNvPr id="21" name="Rectangle 20"/>
          <p:cNvSpPr/>
          <p:nvPr/>
        </p:nvSpPr>
        <p:spPr>
          <a:xfrm>
            <a:off x="7335519" y="2661920"/>
            <a:ext cx="2589314" cy="788801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Pointer without type.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Requires casting</a:t>
            </a:r>
          </a:p>
        </p:txBody>
      </p:sp>
      <p:cxnSp>
        <p:nvCxnSpPr>
          <p:cNvPr id="23" name="Google Shape;210;p33"/>
          <p:cNvCxnSpPr>
            <a:stCxn id="21" idx="2"/>
            <a:endCxn id="7" idx="3"/>
          </p:cNvCxnSpPr>
          <p:nvPr/>
        </p:nvCxnSpPr>
        <p:spPr>
          <a:xfrm flipH="1">
            <a:off x="5223126" y="3450721"/>
            <a:ext cx="3407050" cy="822819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9" name="Google Shape;210;p33"/>
          <p:cNvCxnSpPr>
            <a:stCxn id="19" idx="1"/>
            <a:endCxn id="4" idx="3"/>
          </p:cNvCxnSpPr>
          <p:nvPr/>
        </p:nvCxnSpPr>
        <p:spPr>
          <a:xfrm flipH="1" flipV="1">
            <a:off x="3510307" y="4770770"/>
            <a:ext cx="3197904" cy="158374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val="2057366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19" grpId="0" animBg="1"/>
      <p:bldP spid="2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Memory allocation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CA" sz="2200" b="1" u="sng" dirty="0">
                <a:latin typeface="Arial" panose="020B0604020202020204" pitchFamily="34" charset="0"/>
                <a:cs typeface="Arial" panose="020B0604020202020204" pitchFamily="34" charset="0"/>
              </a:rPr>
              <a:t>Another example:</a:t>
            </a:r>
            <a:br>
              <a:rPr lang="en-CA" sz="22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Write a function that gets a parameter </a:t>
            </a:r>
            <a:r>
              <a:rPr lang="en-CA" sz="2200" i="1" dirty="0" err="1"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  <a:t> n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 and returns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the array of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ints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of length </a:t>
            </a:r>
            <a: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 with </a:t>
            </a:r>
            <a: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  <a:t>array[</a:t>
            </a:r>
            <a:r>
              <a:rPr lang="en-CA" sz="2200" i="1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  <a:t>] = i</a:t>
            </a:r>
            <a:r>
              <a:rPr lang="en-CA" sz="2200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br>
              <a:rPr lang="en-CA" sz="2200" baseline="-25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45000"/>
            </a:pPr>
            <a:r>
              <a:rPr lang="en-CA" sz="220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 the difference:</a:t>
            </a:r>
            <a:b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foo() {</a:t>
            </a:r>
            <a:b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arr1[15];</a:t>
            </a:r>
            <a:b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arr2 = (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*)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(15 *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sizeof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));</a:t>
            </a:r>
            <a:b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…</a:t>
            </a:r>
          </a:p>
          <a:p>
            <a:pPr lvl="0">
              <a:buSzPct val="45000"/>
            </a:pP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arr1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a local variable!</a:t>
            </a:r>
          </a:p>
          <a:p>
            <a:pPr lvl="0">
              <a:buSzPct val="45000"/>
            </a:pP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arr2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can be returned, and used outside of 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foo()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  <a:p>
            <a:pPr lvl="0">
              <a:buSzPct val="45000"/>
            </a:pP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 on scope of </a:t>
            </a:r>
            <a:r>
              <a:rPr lang="en-CA"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variables soon…</a:t>
            </a:r>
            <a:b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b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1788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Memory allocation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void*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realloc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(void*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ptr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size)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expanding or contracting the existing area pointed to by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ptr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by copying to new location.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fails, returns 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NULL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the area is expanded, copies the previous memory to the new area. The contents of the new part of the array are undefined. 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the area is contracted, it copies the first </a:t>
            </a:r>
            <a:r>
              <a:rPr lang="en-US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bytes.</a:t>
            </a:r>
          </a:p>
          <a:p>
            <a:pPr>
              <a:buSzPct val="45000"/>
            </a:pP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3510307" y="2016048"/>
            <a:ext cx="943033" cy="364022"/>
          </a:xfrm>
          <a:prstGeom prst="roundRect">
            <a:avLst/>
          </a:prstGeom>
          <a:solidFill>
            <a:schemeClr val="accent6">
              <a:lumMod val="75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1" name="Rectangle 20"/>
          <p:cNvSpPr/>
          <p:nvPr/>
        </p:nvSpPr>
        <p:spPr>
          <a:xfrm>
            <a:off x="6342451" y="1189506"/>
            <a:ext cx="2589314" cy="554092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>
                <a:solidFill>
                  <a:srgbClr val="002060"/>
                </a:solidFill>
              </a:rPr>
              <a:t>unsigned </a:t>
            </a:r>
            <a:r>
              <a:rPr lang="en-US" sz="2400" dirty="0" err="1">
                <a:solidFill>
                  <a:srgbClr val="002060"/>
                </a:solidFill>
              </a:rPr>
              <a:t>int</a:t>
            </a:r>
            <a:endParaRPr lang="en-US" sz="2400" dirty="0">
              <a:solidFill>
                <a:srgbClr val="002060"/>
              </a:solidFill>
            </a:endParaRPr>
          </a:p>
        </p:txBody>
      </p:sp>
      <p:cxnSp>
        <p:nvCxnSpPr>
          <p:cNvPr id="23" name="Google Shape;210;p33"/>
          <p:cNvCxnSpPr>
            <a:stCxn id="21" idx="1"/>
            <a:endCxn id="7" idx="0"/>
          </p:cNvCxnSpPr>
          <p:nvPr/>
        </p:nvCxnSpPr>
        <p:spPr>
          <a:xfrm flipH="1">
            <a:off x="3981824" y="1466552"/>
            <a:ext cx="2360627" cy="549496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val="3753705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Memory allocation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void*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memcpy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(void*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void* source,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)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// copies the values of </a:t>
            </a:r>
            <a:r>
              <a:rPr lang="en-US" sz="22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bytes from source to </a:t>
            </a:r>
            <a:r>
              <a:rPr lang="en-US" sz="22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dest</a:t>
            </a: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buSzPct val="45000"/>
            </a:pP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void*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memset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(void*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ptr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)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//sets the first </a:t>
            </a:r>
            <a:r>
              <a:rPr lang="en-US" sz="22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bytes in the memory to be val.</a:t>
            </a:r>
          </a:p>
          <a:p>
            <a:pPr>
              <a:buSzPct val="45000"/>
            </a:pP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void*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calloc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num_of_items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size)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// allocates </a:t>
            </a:r>
            <a:r>
              <a:rPr lang="en-US" sz="22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num_of_items</a:t>
            </a: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objects of the specified </a:t>
            </a:r>
            <a:r>
              <a:rPr lang="en-US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</a:t>
            </a:r>
            <a:br>
              <a:rPr lang="en-US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// </a:t>
            </a: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the memory and sets the memory to zero.</a:t>
            </a:r>
            <a:b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//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Essentially equivalent to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void*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ptr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num_of_items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*size);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memset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ptr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0,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num_of_items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*size);</a:t>
            </a:r>
          </a:p>
          <a:p>
            <a:pPr>
              <a:buSzPct val="45000"/>
            </a:pP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9704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Memory allocation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 we are done, we release the allocated memory using free().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not, the OS will think that the memory is still in use.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called memory leak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 on this next.</a:t>
            </a: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7536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2015</TotalTime>
  <Words>1402</Words>
  <Application>Microsoft Office PowerPoint</Application>
  <PresentationFormat>Custom</PresentationFormat>
  <Paragraphs>105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Albany</vt:lpstr>
      <vt:lpstr>Arial</vt:lpstr>
      <vt:lpstr>Calibri</vt:lpstr>
      <vt:lpstr>Times New Roman</vt:lpstr>
      <vt:lpstr>Wingdings</vt:lpstr>
      <vt:lpstr>water</vt:lpstr>
      <vt:lpstr>lyt blackandwhite</vt:lpstr>
      <vt:lpstr>PowerPoint Presentation</vt:lpstr>
      <vt:lpstr>PowerPoint Presentation</vt:lpstr>
      <vt:lpstr>Memory allocation</vt:lpstr>
      <vt:lpstr>Memory allocation</vt:lpstr>
      <vt:lpstr>Memory allocation</vt:lpstr>
      <vt:lpstr>Memory allocation</vt:lpstr>
      <vt:lpstr>Memory allocation</vt:lpstr>
      <vt:lpstr>Memory allocation</vt:lpstr>
      <vt:lpstr>Memory allocation</vt:lpstr>
      <vt:lpstr>Variable-length arrays (VLA) are unsafe</vt:lpstr>
      <vt:lpstr>PowerPoint Presentation</vt:lpstr>
      <vt:lpstr>PowerPoint Presentation</vt:lpstr>
      <vt:lpstr>Execution stack and scope of variables</vt:lpstr>
      <vt:lpstr>PowerPoint Presentation</vt:lpstr>
      <vt:lpstr>Execution stack and scope of variables</vt:lpstr>
      <vt:lpstr>Stack (data structure)</vt:lpstr>
      <vt:lpstr>Variable-length arrays (VLA) are unsafe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506</cp:revision>
  <dcterms:created xsi:type="dcterms:W3CDTF">2017-07-19T12:15:02Z</dcterms:created>
  <dcterms:modified xsi:type="dcterms:W3CDTF">2022-10-03T01:13:11Z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