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handoutMasterIdLst>
    <p:handoutMasterId r:id="rId15"/>
  </p:handoutMasterIdLst>
  <p:sldIdLst>
    <p:sldId id="256" r:id="rId3"/>
    <p:sldId id="452" r:id="rId4"/>
    <p:sldId id="453" r:id="rId5"/>
    <p:sldId id="418" r:id="rId6"/>
    <p:sldId id="419" r:id="rId7"/>
    <p:sldId id="420" r:id="rId8"/>
    <p:sldId id="421" r:id="rId9"/>
    <p:sldId id="422" r:id="rId10"/>
    <p:sldId id="423" r:id="rId11"/>
    <p:sldId id="424" r:id="rId12"/>
    <p:sldId id="371" r:id="rId13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45A0CF-AB70-4209-A824-FBC04125F85F}" v="238" dt="2022-10-03T02:10:41.8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6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55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Relationship Id="rId56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2E38B8D3-A748-4324-B154-A36B1DFFCFC0}"/>
    <pc:docChg chg="undo custSel addSld delSld modSld sldOrd">
      <pc:chgData name="Igor Shinkar" userId="db6eb1b41a9778dd" providerId="LiveId" clId="{2E38B8D3-A748-4324-B154-A36B1DFFCFC0}" dt="2022-01-17T23:02:32.705" v="467" actId="255"/>
      <pc:docMkLst>
        <pc:docMk/>
      </pc:docMkLst>
      <pc:sldChg chg="modSp add modAnim">
        <pc:chgData name="Igor Shinkar" userId="db6eb1b41a9778dd" providerId="LiveId" clId="{2E38B8D3-A748-4324-B154-A36B1DFFCFC0}" dt="2022-01-17T22:42:05.450" v="160" actId="20577"/>
        <pc:sldMkLst>
          <pc:docMk/>
          <pc:sldMk cId="1179713663" sldId="348"/>
        </pc:sldMkLst>
        <pc:spChg chg="mod">
          <ac:chgData name="Igor Shinkar" userId="db6eb1b41a9778dd" providerId="LiveId" clId="{2E38B8D3-A748-4324-B154-A36B1DFFCFC0}" dt="2022-01-17T22:42:05.450" v="160" actId="20577"/>
          <ac:spMkLst>
            <pc:docMk/>
            <pc:sldMk cId="1179713663" sldId="348"/>
            <ac:spMk id="3" creationId="{00000000-0000-0000-0000-000000000000}"/>
          </ac:spMkLst>
        </pc:spChg>
      </pc:sldChg>
      <pc:sldChg chg="add">
        <pc:chgData name="Igor Shinkar" userId="db6eb1b41a9778dd" providerId="LiveId" clId="{2E38B8D3-A748-4324-B154-A36B1DFFCFC0}" dt="2022-01-17T22:40:15.914" v="0"/>
        <pc:sldMkLst>
          <pc:docMk/>
          <pc:sldMk cId="3448285957" sldId="494"/>
        </pc:sldMkLst>
      </pc:sldChg>
      <pc:sldChg chg="add">
        <pc:chgData name="Igor Shinkar" userId="db6eb1b41a9778dd" providerId="LiveId" clId="{2E38B8D3-A748-4324-B154-A36B1DFFCFC0}" dt="2022-01-17T22:40:15.914" v="0"/>
        <pc:sldMkLst>
          <pc:docMk/>
          <pc:sldMk cId="4229445077" sldId="514"/>
        </pc:sldMkLst>
      </pc:sldChg>
      <pc:sldChg chg="add">
        <pc:chgData name="Igor Shinkar" userId="db6eb1b41a9778dd" providerId="LiveId" clId="{2E38B8D3-A748-4324-B154-A36B1DFFCFC0}" dt="2022-01-17T22:40:15.914" v="0"/>
        <pc:sldMkLst>
          <pc:docMk/>
          <pc:sldMk cId="1566163671" sldId="515"/>
        </pc:sldMkLst>
      </pc:sldChg>
      <pc:sldChg chg="modSp add ord modAnim">
        <pc:chgData name="Igor Shinkar" userId="db6eb1b41a9778dd" providerId="LiveId" clId="{2E38B8D3-A748-4324-B154-A36B1DFFCFC0}" dt="2022-01-17T22:43:10.608" v="194"/>
        <pc:sldMkLst>
          <pc:docMk/>
          <pc:sldMk cId="2664951499" sldId="516"/>
        </pc:sldMkLst>
        <pc:spChg chg="mod">
          <ac:chgData name="Igor Shinkar" userId="db6eb1b41a9778dd" providerId="LiveId" clId="{2E38B8D3-A748-4324-B154-A36B1DFFCFC0}" dt="2022-01-17T22:43:07.584" v="192" actId="20577"/>
          <ac:spMkLst>
            <pc:docMk/>
            <pc:sldMk cId="2664951499" sldId="516"/>
            <ac:spMk id="3" creationId="{00000000-0000-0000-0000-000000000000}"/>
          </ac:spMkLst>
        </pc:spChg>
      </pc:sldChg>
      <pc:sldChg chg="modSp add del mod">
        <pc:chgData name="Igor Shinkar" userId="db6eb1b41a9778dd" providerId="LiveId" clId="{2E38B8D3-A748-4324-B154-A36B1DFFCFC0}" dt="2022-01-17T22:48:03.552" v="239" actId="47"/>
        <pc:sldMkLst>
          <pc:docMk/>
          <pc:sldMk cId="1524195394" sldId="517"/>
        </pc:sldMkLst>
        <pc:spChg chg="mod">
          <ac:chgData name="Igor Shinkar" userId="db6eb1b41a9778dd" providerId="LiveId" clId="{2E38B8D3-A748-4324-B154-A36B1DFFCFC0}" dt="2022-01-17T22:45:52.281" v="198" actId="6549"/>
          <ac:spMkLst>
            <pc:docMk/>
            <pc:sldMk cId="1524195394" sldId="517"/>
            <ac:spMk id="141" creationId="{00000000-0000-0000-0000-000000000000}"/>
          </ac:spMkLst>
        </pc:spChg>
      </pc:sldChg>
      <pc:sldChg chg="add del">
        <pc:chgData name="Igor Shinkar" userId="db6eb1b41a9778dd" providerId="LiveId" clId="{2E38B8D3-A748-4324-B154-A36B1DFFCFC0}" dt="2022-01-17T22:45:54.188" v="200"/>
        <pc:sldMkLst>
          <pc:docMk/>
          <pc:sldMk cId="161933375" sldId="518"/>
        </pc:sldMkLst>
      </pc:sldChg>
      <pc:sldChg chg="addSp delSp modSp add mod modAnim">
        <pc:chgData name="Igor Shinkar" userId="db6eb1b41a9778dd" providerId="LiveId" clId="{2E38B8D3-A748-4324-B154-A36B1DFFCFC0}" dt="2022-01-17T23:02:32.705" v="467" actId="255"/>
        <pc:sldMkLst>
          <pc:docMk/>
          <pc:sldMk cId="1714932884" sldId="518"/>
        </pc:sldMkLst>
        <pc:spChg chg="add del mod">
          <ac:chgData name="Igor Shinkar" userId="db6eb1b41a9778dd" providerId="LiveId" clId="{2E38B8D3-A748-4324-B154-A36B1DFFCFC0}" dt="2022-01-17T22:46:19.316" v="208"/>
          <ac:spMkLst>
            <pc:docMk/>
            <pc:sldMk cId="1714932884" sldId="518"/>
            <ac:spMk id="2" creationId="{BA4E6B44-22F5-4A7E-8699-FE81143692A2}"/>
          </ac:spMkLst>
        </pc:spChg>
        <pc:spChg chg="add del mod">
          <ac:chgData name="Igor Shinkar" userId="db6eb1b41a9778dd" providerId="LiveId" clId="{2E38B8D3-A748-4324-B154-A36B1DFFCFC0}" dt="2022-01-17T22:46:22.253" v="210"/>
          <ac:spMkLst>
            <pc:docMk/>
            <pc:sldMk cId="1714932884" sldId="518"/>
            <ac:spMk id="3" creationId="{AD7C61CC-3ECC-48A3-B717-1D0412A5EE09}"/>
          </ac:spMkLst>
        </pc:spChg>
        <pc:spChg chg="add del">
          <ac:chgData name="Igor Shinkar" userId="db6eb1b41a9778dd" providerId="LiveId" clId="{2E38B8D3-A748-4324-B154-A36B1DFFCFC0}" dt="2022-01-17T22:46:25.888" v="218"/>
          <ac:spMkLst>
            <pc:docMk/>
            <pc:sldMk cId="1714932884" sldId="518"/>
            <ac:spMk id="4" creationId="{8900B187-DA2E-4EA3-A74F-CDE5910A3634}"/>
          </ac:spMkLst>
        </pc:spChg>
        <pc:spChg chg="mod">
          <ac:chgData name="Igor Shinkar" userId="db6eb1b41a9778dd" providerId="LiveId" clId="{2E38B8D3-A748-4324-B154-A36B1DFFCFC0}" dt="2022-01-17T22:48:01.982" v="238" actId="20577"/>
          <ac:spMkLst>
            <pc:docMk/>
            <pc:sldMk cId="1714932884" sldId="518"/>
            <ac:spMk id="141" creationId="{00000000-0000-0000-0000-000000000000}"/>
          </ac:spMkLst>
        </pc:spChg>
        <pc:spChg chg="add del mod">
          <ac:chgData name="Igor Shinkar" userId="db6eb1b41a9778dd" providerId="LiveId" clId="{2E38B8D3-A748-4324-B154-A36B1DFFCFC0}" dt="2022-01-17T23:02:32.705" v="467" actId="255"/>
          <ac:spMkLst>
            <pc:docMk/>
            <pc:sldMk cId="1714932884" sldId="518"/>
            <ac:spMk id="142" creationId="{00000000-0000-0000-0000-000000000000}"/>
          </ac:spMkLst>
        </pc:spChg>
      </pc:sldChg>
      <pc:sldChg chg="modSp add mod modAnim">
        <pc:chgData name="Igor Shinkar" userId="db6eb1b41a9778dd" providerId="LiveId" clId="{2E38B8D3-A748-4324-B154-A36B1DFFCFC0}" dt="2022-01-17T23:02:28.993" v="466" actId="255"/>
        <pc:sldMkLst>
          <pc:docMk/>
          <pc:sldMk cId="547182039" sldId="519"/>
        </pc:sldMkLst>
        <pc:spChg chg="mod">
          <ac:chgData name="Igor Shinkar" userId="db6eb1b41a9778dd" providerId="LiveId" clId="{2E38B8D3-A748-4324-B154-A36B1DFFCFC0}" dt="2022-01-17T22:48:13.146" v="242" actId="20577"/>
          <ac:spMkLst>
            <pc:docMk/>
            <pc:sldMk cId="547182039" sldId="519"/>
            <ac:spMk id="141" creationId="{00000000-0000-0000-0000-000000000000}"/>
          </ac:spMkLst>
        </pc:spChg>
        <pc:spChg chg="mod">
          <ac:chgData name="Igor Shinkar" userId="db6eb1b41a9778dd" providerId="LiveId" clId="{2E38B8D3-A748-4324-B154-A36B1DFFCFC0}" dt="2022-01-17T23:02:28.993" v="466" actId="255"/>
          <ac:spMkLst>
            <pc:docMk/>
            <pc:sldMk cId="547182039" sldId="519"/>
            <ac:spMk id="142" creationId="{00000000-0000-0000-0000-000000000000}"/>
          </ac:spMkLst>
        </pc:spChg>
      </pc:sldChg>
      <pc:sldChg chg="modSp add mod modAnim">
        <pc:chgData name="Igor Shinkar" userId="db6eb1b41a9778dd" providerId="LiveId" clId="{2E38B8D3-A748-4324-B154-A36B1DFFCFC0}" dt="2022-01-17T23:02:24.730" v="465" actId="255"/>
        <pc:sldMkLst>
          <pc:docMk/>
          <pc:sldMk cId="2163716125" sldId="520"/>
        </pc:sldMkLst>
        <pc:spChg chg="mod">
          <ac:chgData name="Igor Shinkar" userId="db6eb1b41a9778dd" providerId="LiveId" clId="{2E38B8D3-A748-4324-B154-A36B1DFFCFC0}" dt="2022-01-17T22:58:54.991" v="348" actId="6549"/>
          <ac:spMkLst>
            <pc:docMk/>
            <pc:sldMk cId="2163716125" sldId="520"/>
            <ac:spMk id="141" creationId="{00000000-0000-0000-0000-000000000000}"/>
          </ac:spMkLst>
        </pc:spChg>
        <pc:spChg chg="mod">
          <ac:chgData name="Igor Shinkar" userId="db6eb1b41a9778dd" providerId="LiveId" clId="{2E38B8D3-A748-4324-B154-A36B1DFFCFC0}" dt="2022-01-17T23:02:24.730" v="465" actId="255"/>
          <ac:spMkLst>
            <pc:docMk/>
            <pc:sldMk cId="2163716125" sldId="520"/>
            <ac:spMk id="142" creationId="{00000000-0000-0000-0000-000000000000}"/>
          </ac:spMkLst>
        </pc:spChg>
      </pc:sldChg>
    </pc:docChg>
  </pc:docChgLst>
  <pc:docChgLst>
    <pc:chgData name="Igor Shinkar" userId="db6eb1b41a9778dd" providerId="LiveId" clId="{3245A0CF-AB70-4209-A824-FBC04125F85F}"/>
    <pc:docChg chg="undo custSel addSld delSld modSld sldOrd">
      <pc:chgData name="Igor Shinkar" userId="db6eb1b41a9778dd" providerId="LiveId" clId="{3245A0CF-AB70-4209-A824-FBC04125F85F}" dt="2022-10-03T02:10:41.864" v="377" actId="5793"/>
      <pc:docMkLst>
        <pc:docMk/>
      </pc:docMkLst>
      <pc:sldChg chg="modSp mod">
        <pc:chgData name="Igor Shinkar" userId="db6eb1b41a9778dd" providerId="LiveId" clId="{3245A0CF-AB70-4209-A824-FBC04125F85F}" dt="2022-10-03T01:25:20.927" v="3" actId="20577"/>
        <pc:sldMkLst>
          <pc:docMk/>
          <pc:sldMk cId="0" sldId="256"/>
        </pc:sldMkLst>
        <pc:spChg chg="mod">
          <ac:chgData name="Igor Shinkar" userId="db6eb1b41a9778dd" providerId="LiveId" clId="{3245A0CF-AB70-4209-A824-FBC04125F85F}" dt="2022-10-03T01:25:20.927" v="3" actId="20577"/>
          <ac:spMkLst>
            <pc:docMk/>
            <pc:sldMk cId="0" sldId="256"/>
            <ac:spMk id="2" creationId="{00000000-0000-0000-0000-000000000000}"/>
          </ac:spMkLst>
        </pc:spChg>
      </pc:sldChg>
      <pc:sldChg chg="add">
        <pc:chgData name="Igor Shinkar" userId="db6eb1b41a9778dd" providerId="LiveId" clId="{3245A0CF-AB70-4209-A824-FBC04125F85F}" dt="2022-10-03T01:43:01.293" v="134"/>
        <pc:sldMkLst>
          <pc:docMk/>
          <pc:sldMk cId="1104743968" sldId="409"/>
        </pc:sldMkLst>
      </pc:sldChg>
      <pc:sldChg chg="add">
        <pc:chgData name="Igor Shinkar" userId="db6eb1b41a9778dd" providerId="LiveId" clId="{3245A0CF-AB70-4209-A824-FBC04125F85F}" dt="2022-10-03T01:43:01.293" v="134"/>
        <pc:sldMkLst>
          <pc:docMk/>
          <pc:sldMk cId="1388904761" sldId="410"/>
        </pc:sldMkLst>
      </pc:sldChg>
      <pc:sldChg chg="add">
        <pc:chgData name="Igor Shinkar" userId="db6eb1b41a9778dd" providerId="LiveId" clId="{3245A0CF-AB70-4209-A824-FBC04125F85F}" dt="2022-10-03T01:43:01.293" v="134"/>
        <pc:sldMkLst>
          <pc:docMk/>
          <pc:sldMk cId="1359517275" sldId="411"/>
        </pc:sldMkLst>
      </pc:sldChg>
      <pc:sldChg chg="modSp add">
        <pc:chgData name="Igor Shinkar" userId="db6eb1b41a9778dd" providerId="LiveId" clId="{3245A0CF-AB70-4209-A824-FBC04125F85F}" dt="2022-10-03T01:56:17.935" v="302" actId="207"/>
        <pc:sldMkLst>
          <pc:docMk/>
          <pc:sldMk cId="970220017" sldId="412"/>
        </pc:sldMkLst>
        <pc:spChg chg="mod">
          <ac:chgData name="Igor Shinkar" userId="db6eb1b41a9778dd" providerId="LiveId" clId="{3245A0CF-AB70-4209-A824-FBC04125F85F}" dt="2022-10-03T01:56:17.935" v="302" actId="207"/>
          <ac:spMkLst>
            <pc:docMk/>
            <pc:sldMk cId="970220017" sldId="412"/>
            <ac:spMk id="222" creationId="{00000000-0000-0000-0000-000000000000}"/>
          </ac:spMkLst>
        </pc:spChg>
      </pc:sldChg>
      <pc:sldChg chg="add">
        <pc:chgData name="Igor Shinkar" userId="db6eb1b41a9778dd" providerId="LiveId" clId="{3245A0CF-AB70-4209-A824-FBC04125F85F}" dt="2022-10-03T01:43:01.293" v="134"/>
        <pc:sldMkLst>
          <pc:docMk/>
          <pc:sldMk cId="2868791979" sldId="413"/>
        </pc:sldMkLst>
      </pc:sldChg>
      <pc:sldChg chg="add">
        <pc:chgData name="Igor Shinkar" userId="db6eb1b41a9778dd" providerId="LiveId" clId="{3245A0CF-AB70-4209-A824-FBC04125F85F}" dt="2022-10-03T01:43:01.293" v="134"/>
        <pc:sldMkLst>
          <pc:docMk/>
          <pc:sldMk cId="2722199207" sldId="414"/>
        </pc:sldMkLst>
      </pc:sldChg>
      <pc:sldChg chg="add">
        <pc:chgData name="Igor Shinkar" userId="db6eb1b41a9778dd" providerId="LiveId" clId="{3245A0CF-AB70-4209-A824-FBC04125F85F}" dt="2022-10-03T01:43:01.293" v="134"/>
        <pc:sldMkLst>
          <pc:docMk/>
          <pc:sldMk cId="3067645141" sldId="415"/>
        </pc:sldMkLst>
      </pc:sldChg>
      <pc:sldChg chg="add">
        <pc:chgData name="Igor Shinkar" userId="db6eb1b41a9778dd" providerId="LiveId" clId="{3245A0CF-AB70-4209-A824-FBC04125F85F}" dt="2022-10-03T01:43:01.293" v="134"/>
        <pc:sldMkLst>
          <pc:docMk/>
          <pc:sldMk cId="520758766" sldId="417"/>
        </pc:sldMkLst>
      </pc:sldChg>
      <pc:sldChg chg="add">
        <pc:chgData name="Igor Shinkar" userId="db6eb1b41a9778dd" providerId="LiveId" clId="{3245A0CF-AB70-4209-A824-FBC04125F85F}" dt="2022-10-03T01:43:01.293" v="134"/>
        <pc:sldMkLst>
          <pc:docMk/>
          <pc:sldMk cId="164629698" sldId="418"/>
        </pc:sldMkLst>
      </pc:sldChg>
      <pc:sldChg chg="del">
        <pc:chgData name="Igor Shinkar" userId="db6eb1b41a9778dd" providerId="LiveId" clId="{3245A0CF-AB70-4209-A824-FBC04125F85F}" dt="2022-10-03T01:25:23.776" v="4" actId="47"/>
        <pc:sldMkLst>
          <pc:docMk/>
          <pc:sldMk cId="349499264" sldId="418"/>
        </pc:sldMkLst>
      </pc:sldChg>
      <pc:sldChg chg="add">
        <pc:chgData name="Igor Shinkar" userId="db6eb1b41a9778dd" providerId="LiveId" clId="{3245A0CF-AB70-4209-A824-FBC04125F85F}" dt="2022-10-03T01:43:01.293" v="134"/>
        <pc:sldMkLst>
          <pc:docMk/>
          <pc:sldMk cId="1557105109" sldId="419"/>
        </pc:sldMkLst>
      </pc:sldChg>
      <pc:sldChg chg="del">
        <pc:chgData name="Igor Shinkar" userId="db6eb1b41a9778dd" providerId="LiveId" clId="{3245A0CF-AB70-4209-A824-FBC04125F85F}" dt="2022-10-03T01:25:23.776" v="4" actId="47"/>
        <pc:sldMkLst>
          <pc:docMk/>
          <pc:sldMk cId="3125673625" sldId="419"/>
        </pc:sldMkLst>
      </pc:sldChg>
      <pc:sldChg chg="del">
        <pc:chgData name="Igor Shinkar" userId="db6eb1b41a9778dd" providerId="LiveId" clId="{3245A0CF-AB70-4209-A824-FBC04125F85F}" dt="2022-10-03T01:25:23.776" v="4" actId="47"/>
        <pc:sldMkLst>
          <pc:docMk/>
          <pc:sldMk cId="1317648763" sldId="420"/>
        </pc:sldMkLst>
      </pc:sldChg>
      <pc:sldChg chg="add">
        <pc:chgData name="Igor Shinkar" userId="db6eb1b41a9778dd" providerId="LiveId" clId="{3245A0CF-AB70-4209-A824-FBC04125F85F}" dt="2022-10-03T01:43:01.293" v="134"/>
        <pc:sldMkLst>
          <pc:docMk/>
          <pc:sldMk cId="3628379675" sldId="420"/>
        </pc:sldMkLst>
      </pc:sldChg>
      <pc:sldChg chg="del">
        <pc:chgData name="Igor Shinkar" userId="db6eb1b41a9778dd" providerId="LiveId" clId="{3245A0CF-AB70-4209-A824-FBC04125F85F}" dt="2022-10-03T01:25:23.776" v="4" actId="47"/>
        <pc:sldMkLst>
          <pc:docMk/>
          <pc:sldMk cId="2057366514" sldId="421"/>
        </pc:sldMkLst>
      </pc:sldChg>
      <pc:sldChg chg="add">
        <pc:chgData name="Igor Shinkar" userId="db6eb1b41a9778dd" providerId="LiveId" clId="{3245A0CF-AB70-4209-A824-FBC04125F85F}" dt="2022-10-03T01:43:01.293" v="134"/>
        <pc:sldMkLst>
          <pc:docMk/>
          <pc:sldMk cId="3925158971" sldId="421"/>
        </pc:sldMkLst>
      </pc:sldChg>
      <pc:sldChg chg="add">
        <pc:chgData name="Igor Shinkar" userId="db6eb1b41a9778dd" providerId="LiveId" clId="{3245A0CF-AB70-4209-A824-FBC04125F85F}" dt="2022-10-03T01:43:01.293" v="134"/>
        <pc:sldMkLst>
          <pc:docMk/>
          <pc:sldMk cId="1846689550" sldId="422"/>
        </pc:sldMkLst>
      </pc:sldChg>
      <pc:sldChg chg="del">
        <pc:chgData name="Igor Shinkar" userId="db6eb1b41a9778dd" providerId="LiveId" clId="{3245A0CF-AB70-4209-A824-FBC04125F85F}" dt="2022-10-03T01:25:23.776" v="4" actId="47"/>
        <pc:sldMkLst>
          <pc:docMk/>
          <pc:sldMk cId="3321788539" sldId="422"/>
        </pc:sldMkLst>
      </pc:sldChg>
      <pc:sldChg chg="add">
        <pc:chgData name="Igor Shinkar" userId="db6eb1b41a9778dd" providerId="LiveId" clId="{3245A0CF-AB70-4209-A824-FBC04125F85F}" dt="2022-10-03T01:43:01.293" v="134"/>
        <pc:sldMkLst>
          <pc:docMk/>
          <pc:sldMk cId="2300195902" sldId="423"/>
        </pc:sldMkLst>
      </pc:sldChg>
      <pc:sldChg chg="del">
        <pc:chgData name="Igor Shinkar" userId="db6eb1b41a9778dd" providerId="LiveId" clId="{3245A0CF-AB70-4209-A824-FBC04125F85F}" dt="2022-10-03T01:25:23.776" v="4" actId="47"/>
        <pc:sldMkLst>
          <pc:docMk/>
          <pc:sldMk cId="3753705183" sldId="423"/>
        </pc:sldMkLst>
      </pc:sldChg>
      <pc:sldChg chg="add">
        <pc:chgData name="Igor Shinkar" userId="db6eb1b41a9778dd" providerId="LiveId" clId="{3245A0CF-AB70-4209-A824-FBC04125F85F}" dt="2022-10-03T01:43:01.293" v="134"/>
        <pc:sldMkLst>
          <pc:docMk/>
          <pc:sldMk cId="1248337328" sldId="424"/>
        </pc:sldMkLst>
      </pc:sldChg>
      <pc:sldChg chg="del">
        <pc:chgData name="Igor Shinkar" userId="db6eb1b41a9778dd" providerId="LiveId" clId="{3245A0CF-AB70-4209-A824-FBC04125F85F}" dt="2022-10-03T01:25:23.776" v="4" actId="47"/>
        <pc:sldMkLst>
          <pc:docMk/>
          <pc:sldMk cId="4059704335" sldId="424"/>
        </pc:sldMkLst>
      </pc:sldChg>
      <pc:sldChg chg="modSp add mod ord modAnim">
        <pc:chgData name="Igor Shinkar" userId="db6eb1b41a9778dd" providerId="LiveId" clId="{3245A0CF-AB70-4209-A824-FBC04125F85F}" dt="2022-10-03T02:02:31.391" v="305"/>
        <pc:sldMkLst>
          <pc:docMk/>
          <pc:sldMk cId="178818290" sldId="425"/>
        </pc:sldMkLst>
        <pc:spChg chg="mod">
          <ac:chgData name="Igor Shinkar" userId="db6eb1b41a9778dd" providerId="LiveId" clId="{3245A0CF-AB70-4209-A824-FBC04125F85F}" dt="2022-10-03T01:51:08.968" v="152" actId="20577"/>
          <ac:spMkLst>
            <pc:docMk/>
            <pc:sldMk cId="178818290" sldId="425"/>
            <ac:spMk id="221" creationId="{00000000-0000-0000-0000-000000000000}"/>
          </ac:spMkLst>
        </pc:spChg>
        <pc:spChg chg="mod">
          <ac:chgData name="Igor Shinkar" userId="db6eb1b41a9778dd" providerId="LiveId" clId="{3245A0CF-AB70-4209-A824-FBC04125F85F}" dt="2022-10-03T01:51:13.177" v="153" actId="6549"/>
          <ac:spMkLst>
            <pc:docMk/>
            <pc:sldMk cId="178818290" sldId="425"/>
            <ac:spMk id="222" creationId="{00000000-0000-0000-0000-000000000000}"/>
          </ac:spMkLst>
        </pc:spChg>
      </pc:sldChg>
      <pc:sldChg chg="del">
        <pc:chgData name="Igor Shinkar" userId="db6eb1b41a9778dd" providerId="LiveId" clId="{3245A0CF-AB70-4209-A824-FBC04125F85F}" dt="2022-10-03T01:25:25.419" v="5" actId="47"/>
        <pc:sldMkLst>
          <pc:docMk/>
          <pc:sldMk cId="1137536517" sldId="425"/>
        </pc:sldMkLst>
      </pc:sldChg>
      <pc:sldChg chg="add">
        <pc:chgData name="Igor Shinkar" userId="db6eb1b41a9778dd" providerId="LiveId" clId="{3245A0CF-AB70-4209-A824-FBC04125F85F}" dt="2022-10-03T01:49:47.146" v="135"/>
        <pc:sldMkLst>
          <pc:docMk/>
          <pc:sldMk cId="360175463" sldId="426"/>
        </pc:sldMkLst>
      </pc:sldChg>
      <pc:sldChg chg="del">
        <pc:chgData name="Igor Shinkar" userId="db6eb1b41a9778dd" providerId="LiveId" clId="{3245A0CF-AB70-4209-A824-FBC04125F85F}" dt="2022-10-03T01:25:25.419" v="5" actId="47"/>
        <pc:sldMkLst>
          <pc:docMk/>
          <pc:sldMk cId="2484370169" sldId="426"/>
        </pc:sldMkLst>
      </pc:sldChg>
      <pc:sldChg chg="del">
        <pc:chgData name="Igor Shinkar" userId="db6eb1b41a9778dd" providerId="LiveId" clId="{3245A0CF-AB70-4209-A824-FBC04125F85F}" dt="2022-10-03T01:25:26.277" v="6" actId="47"/>
        <pc:sldMkLst>
          <pc:docMk/>
          <pc:sldMk cId="1141208991" sldId="427"/>
        </pc:sldMkLst>
      </pc:sldChg>
      <pc:sldChg chg="add">
        <pc:chgData name="Igor Shinkar" userId="db6eb1b41a9778dd" providerId="LiveId" clId="{3245A0CF-AB70-4209-A824-FBC04125F85F}" dt="2022-10-03T01:49:47.146" v="135"/>
        <pc:sldMkLst>
          <pc:docMk/>
          <pc:sldMk cId="3855301804" sldId="427"/>
        </pc:sldMkLst>
      </pc:sldChg>
      <pc:sldChg chg="add">
        <pc:chgData name="Igor Shinkar" userId="db6eb1b41a9778dd" providerId="LiveId" clId="{3245A0CF-AB70-4209-A824-FBC04125F85F}" dt="2022-10-03T01:49:47.146" v="135"/>
        <pc:sldMkLst>
          <pc:docMk/>
          <pc:sldMk cId="1539180235" sldId="428"/>
        </pc:sldMkLst>
      </pc:sldChg>
      <pc:sldChg chg="add del">
        <pc:chgData name="Igor Shinkar" userId="db6eb1b41a9778dd" providerId="LiveId" clId="{3245A0CF-AB70-4209-A824-FBC04125F85F}" dt="2022-10-03T01:25:32.824" v="9" actId="47"/>
        <pc:sldMkLst>
          <pc:docMk/>
          <pc:sldMk cId="4213545731" sldId="428"/>
        </pc:sldMkLst>
      </pc:sldChg>
      <pc:sldChg chg="add">
        <pc:chgData name="Igor Shinkar" userId="db6eb1b41a9778dd" providerId="LiveId" clId="{3245A0CF-AB70-4209-A824-FBC04125F85F}" dt="2022-10-03T01:50:01.331" v="136"/>
        <pc:sldMkLst>
          <pc:docMk/>
          <pc:sldMk cId="2920674557" sldId="429"/>
        </pc:sldMkLst>
      </pc:sldChg>
      <pc:sldChg chg="add del">
        <pc:chgData name="Igor Shinkar" userId="db6eb1b41a9778dd" providerId="LiveId" clId="{3245A0CF-AB70-4209-A824-FBC04125F85F}" dt="2022-10-03T01:25:32.824" v="9" actId="47"/>
        <pc:sldMkLst>
          <pc:docMk/>
          <pc:sldMk cId="3517605622" sldId="429"/>
        </pc:sldMkLst>
      </pc:sldChg>
      <pc:sldChg chg="add">
        <pc:chgData name="Igor Shinkar" userId="db6eb1b41a9778dd" providerId="LiveId" clId="{3245A0CF-AB70-4209-A824-FBC04125F85F}" dt="2022-10-03T01:50:01.331" v="136"/>
        <pc:sldMkLst>
          <pc:docMk/>
          <pc:sldMk cId="581976103" sldId="430"/>
        </pc:sldMkLst>
      </pc:sldChg>
      <pc:sldChg chg="add del">
        <pc:chgData name="Igor Shinkar" userId="db6eb1b41a9778dd" providerId="LiveId" clId="{3245A0CF-AB70-4209-A824-FBC04125F85F}" dt="2022-10-03T01:25:32.824" v="9" actId="47"/>
        <pc:sldMkLst>
          <pc:docMk/>
          <pc:sldMk cId="3192442108" sldId="430"/>
        </pc:sldMkLst>
      </pc:sldChg>
      <pc:sldChg chg="add del">
        <pc:chgData name="Igor Shinkar" userId="db6eb1b41a9778dd" providerId="LiveId" clId="{3245A0CF-AB70-4209-A824-FBC04125F85F}" dt="2022-10-03T01:25:32.824" v="9" actId="47"/>
        <pc:sldMkLst>
          <pc:docMk/>
          <pc:sldMk cId="2244716240" sldId="431"/>
        </pc:sldMkLst>
      </pc:sldChg>
      <pc:sldChg chg="add">
        <pc:chgData name="Igor Shinkar" userId="db6eb1b41a9778dd" providerId="LiveId" clId="{3245A0CF-AB70-4209-A824-FBC04125F85F}" dt="2022-10-03T01:50:17.248" v="137"/>
        <pc:sldMkLst>
          <pc:docMk/>
          <pc:sldMk cId="3497497220" sldId="431"/>
        </pc:sldMkLst>
      </pc:sldChg>
      <pc:sldChg chg="add del">
        <pc:chgData name="Igor Shinkar" userId="db6eb1b41a9778dd" providerId="LiveId" clId="{3245A0CF-AB70-4209-A824-FBC04125F85F}" dt="2022-10-03T01:25:33.702" v="10" actId="47"/>
        <pc:sldMkLst>
          <pc:docMk/>
          <pc:sldMk cId="2781115678" sldId="432"/>
        </pc:sldMkLst>
      </pc:sldChg>
      <pc:sldChg chg="add">
        <pc:chgData name="Igor Shinkar" userId="db6eb1b41a9778dd" providerId="LiveId" clId="{3245A0CF-AB70-4209-A824-FBC04125F85F}" dt="2022-10-03T01:50:17.248" v="137"/>
        <pc:sldMkLst>
          <pc:docMk/>
          <pc:sldMk cId="3936535500" sldId="432"/>
        </pc:sldMkLst>
      </pc:sldChg>
      <pc:sldChg chg="add del">
        <pc:chgData name="Igor Shinkar" userId="db6eb1b41a9778dd" providerId="LiveId" clId="{3245A0CF-AB70-4209-A824-FBC04125F85F}" dt="2022-10-03T01:25:34.181" v="11" actId="47"/>
        <pc:sldMkLst>
          <pc:docMk/>
          <pc:sldMk cId="2919246946" sldId="433"/>
        </pc:sldMkLst>
      </pc:sldChg>
      <pc:sldChg chg="add">
        <pc:chgData name="Igor Shinkar" userId="db6eb1b41a9778dd" providerId="LiveId" clId="{3245A0CF-AB70-4209-A824-FBC04125F85F}" dt="2022-10-03T01:50:17.248" v="137"/>
        <pc:sldMkLst>
          <pc:docMk/>
          <pc:sldMk cId="4292037074" sldId="433"/>
        </pc:sldMkLst>
      </pc:sldChg>
      <pc:sldChg chg="add del">
        <pc:chgData name="Igor Shinkar" userId="db6eb1b41a9778dd" providerId="LiveId" clId="{3245A0CF-AB70-4209-A824-FBC04125F85F}" dt="2022-10-03T01:25:30.006" v="8" actId="47"/>
        <pc:sldMkLst>
          <pc:docMk/>
          <pc:sldMk cId="2834015713" sldId="434"/>
        </pc:sldMkLst>
      </pc:sldChg>
      <pc:sldChg chg="modSp mod modAnim">
        <pc:chgData name="Igor Shinkar" userId="db6eb1b41a9778dd" providerId="LiveId" clId="{3245A0CF-AB70-4209-A824-FBC04125F85F}" dt="2022-10-03T01:38:00.362" v="133" actId="20577"/>
        <pc:sldMkLst>
          <pc:docMk/>
          <pc:sldMk cId="3275410119" sldId="446"/>
        </pc:sldMkLst>
        <pc:spChg chg="mod">
          <ac:chgData name="Igor Shinkar" userId="db6eb1b41a9778dd" providerId="LiveId" clId="{3245A0CF-AB70-4209-A824-FBC04125F85F}" dt="2022-10-03T01:38:00.362" v="133" actId="20577"/>
          <ac:spMkLst>
            <pc:docMk/>
            <pc:sldMk cId="3275410119" sldId="446"/>
            <ac:spMk id="222" creationId="{00000000-0000-0000-0000-000000000000}"/>
          </ac:spMkLst>
        </pc:spChg>
      </pc:sldChg>
      <pc:sldChg chg="add">
        <pc:chgData name="Igor Shinkar" userId="db6eb1b41a9778dd" providerId="LiveId" clId="{3245A0CF-AB70-4209-A824-FBC04125F85F}" dt="2022-10-03T01:50:17.248" v="137"/>
        <pc:sldMkLst>
          <pc:docMk/>
          <pc:sldMk cId="1439742848" sldId="449"/>
        </pc:sldMkLst>
      </pc:sldChg>
      <pc:sldChg chg="add">
        <pc:chgData name="Igor Shinkar" userId="db6eb1b41a9778dd" providerId="LiveId" clId="{3245A0CF-AB70-4209-A824-FBC04125F85F}" dt="2022-10-03T01:50:17.248" v="137"/>
        <pc:sldMkLst>
          <pc:docMk/>
          <pc:sldMk cId="597329171" sldId="450"/>
        </pc:sldMkLst>
      </pc:sldChg>
      <pc:sldChg chg="add">
        <pc:chgData name="Igor Shinkar" userId="db6eb1b41a9778dd" providerId="LiveId" clId="{3245A0CF-AB70-4209-A824-FBC04125F85F}" dt="2022-10-03T01:50:17.248" v="137"/>
        <pc:sldMkLst>
          <pc:docMk/>
          <pc:sldMk cId="3504501829" sldId="451"/>
        </pc:sldMkLst>
      </pc:sldChg>
      <pc:sldChg chg="add del">
        <pc:chgData name="Igor Shinkar" userId="db6eb1b41a9778dd" providerId="LiveId" clId="{3245A0CF-AB70-4209-A824-FBC04125F85F}" dt="2022-10-03T01:50:32.348" v="138" actId="47"/>
        <pc:sldMkLst>
          <pc:docMk/>
          <pc:sldMk cId="1513232349" sldId="452"/>
        </pc:sldMkLst>
      </pc:sldChg>
      <pc:sldChg chg="add">
        <pc:chgData name="Igor Shinkar" userId="db6eb1b41a9778dd" providerId="LiveId" clId="{3245A0CF-AB70-4209-A824-FBC04125F85F}" dt="2022-10-03T02:09:25.098" v="306"/>
        <pc:sldMkLst>
          <pc:docMk/>
          <pc:sldMk cId="4139502198" sldId="452"/>
        </pc:sldMkLst>
      </pc:sldChg>
      <pc:sldChg chg="modSp add modAnim">
        <pc:chgData name="Igor Shinkar" userId="db6eb1b41a9778dd" providerId="LiveId" clId="{3245A0CF-AB70-4209-A824-FBC04125F85F}" dt="2022-10-03T02:10:41.864" v="377" actId="5793"/>
        <pc:sldMkLst>
          <pc:docMk/>
          <pc:sldMk cId="1406504227" sldId="453"/>
        </pc:sldMkLst>
        <pc:spChg chg="mod">
          <ac:chgData name="Igor Shinkar" userId="db6eb1b41a9778dd" providerId="LiveId" clId="{3245A0CF-AB70-4209-A824-FBC04125F85F}" dt="2022-10-03T02:10:41.864" v="377" actId="5793"/>
          <ac:spMkLst>
            <pc:docMk/>
            <pc:sldMk cId="1406504227" sldId="453"/>
            <ac:spMk id="222" creationId="{00000000-0000-0000-0000-000000000000}"/>
          </ac:spMkLst>
        </pc:spChg>
      </pc:sldChg>
      <pc:sldChg chg="add del">
        <pc:chgData name="Igor Shinkar" userId="db6eb1b41a9778dd" providerId="LiveId" clId="{3245A0CF-AB70-4209-A824-FBC04125F85F}" dt="2022-10-03T01:50:32.348" v="138" actId="47"/>
        <pc:sldMkLst>
          <pc:docMk/>
          <pc:sldMk cId="3115603201" sldId="453"/>
        </pc:sldMkLst>
      </pc:sldChg>
    </pc:docChg>
  </pc:docChgLst>
  <pc:docChgLst>
    <pc:chgData name="Igor Shinkar" userId="db6eb1b41a9778dd" providerId="LiveId" clId="{310F726D-D0B5-43B8-A8DB-AE68F3809536}"/>
    <pc:docChg chg="addSld delSld modSld">
      <pc:chgData name="Igor Shinkar" userId="db6eb1b41a9778dd" providerId="LiveId" clId="{310F726D-D0B5-43B8-A8DB-AE68F3809536}" dt="2022-01-20T04:20:58.464" v="854" actId="47"/>
      <pc:docMkLst>
        <pc:docMk/>
      </pc:docMkLst>
      <pc:sldChg chg="modSp modAnim">
        <pc:chgData name="Igor Shinkar" userId="db6eb1b41a9778dd" providerId="LiveId" clId="{310F726D-D0B5-43B8-A8DB-AE68F3809536}" dt="2022-01-20T01:31:14.692" v="689"/>
        <pc:sldMkLst>
          <pc:docMk/>
          <pc:sldMk cId="1179713663" sldId="348"/>
        </pc:sldMkLst>
        <pc:spChg chg="mod">
          <ac:chgData name="Igor Shinkar" userId="db6eb1b41a9778dd" providerId="LiveId" clId="{310F726D-D0B5-43B8-A8DB-AE68F3809536}" dt="2022-01-20T01:31:14.692" v="689"/>
          <ac:spMkLst>
            <pc:docMk/>
            <pc:sldMk cId="1179713663" sldId="348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310F726D-D0B5-43B8-A8DB-AE68F3809536}" dt="2022-01-20T02:23:55.840" v="852" actId="1076"/>
        <pc:sldMkLst>
          <pc:docMk/>
          <pc:sldMk cId="2775695175" sldId="393"/>
        </pc:sldMkLst>
        <pc:spChg chg="mod">
          <ac:chgData name="Igor Shinkar" userId="db6eb1b41a9778dd" providerId="LiveId" clId="{310F726D-D0B5-43B8-A8DB-AE68F3809536}" dt="2022-01-20T02:23:55.840" v="852" actId="1076"/>
          <ac:spMkLst>
            <pc:docMk/>
            <pc:sldMk cId="2775695175" sldId="393"/>
            <ac:spMk id="4" creationId="{00000000-0000-0000-0000-000000000000}"/>
          </ac:spMkLst>
        </pc:spChg>
        <pc:spChg chg="mod">
          <ac:chgData name="Igor Shinkar" userId="db6eb1b41a9778dd" providerId="LiveId" clId="{310F726D-D0B5-43B8-A8DB-AE68F3809536}" dt="2022-01-20T02:23:13.124" v="851" actId="20577"/>
          <ac:spMkLst>
            <pc:docMk/>
            <pc:sldMk cId="2775695175" sldId="393"/>
            <ac:spMk id="222" creationId="{00000000-0000-0000-0000-000000000000}"/>
          </ac:spMkLst>
        </pc:spChg>
      </pc:sldChg>
      <pc:sldChg chg="modSp mod">
        <pc:chgData name="Igor Shinkar" userId="db6eb1b41a9778dd" providerId="LiveId" clId="{310F726D-D0B5-43B8-A8DB-AE68F3809536}" dt="2022-01-20T01:41:35.058" v="774" actId="20577"/>
        <pc:sldMkLst>
          <pc:docMk/>
          <pc:sldMk cId="891231000" sldId="394"/>
        </pc:sldMkLst>
        <pc:spChg chg="mod">
          <ac:chgData name="Igor Shinkar" userId="db6eb1b41a9778dd" providerId="LiveId" clId="{310F726D-D0B5-43B8-A8DB-AE68F3809536}" dt="2022-01-20T01:41:20.263" v="772" actId="14100"/>
          <ac:spMkLst>
            <pc:docMk/>
            <pc:sldMk cId="891231000" sldId="394"/>
            <ac:spMk id="6" creationId="{00000000-0000-0000-0000-000000000000}"/>
          </ac:spMkLst>
        </pc:spChg>
        <pc:spChg chg="mod">
          <ac:chgData name="Igor Shinkar" userId="db6eb1b41a9778dd" providerId="LiveId" clId="{310F726D-D0B5-43B8-A8DB-AE68F3809536}" dt="2022-01-20T01:41:35.058" v="774" actId="20577"/>
          <ac:spMkLst>
            <pc:docMk/>
            <pc:sldMk cId="891231000" sldId="394"/>
            <ac:spMk id="7" creationId="{00000000-0000-0000-0000-000000000000}"/>
          </ac:spMkLst>
        </pc:spChg>
      </pc:sldChg>
      <pc:sldChg chg="del">
        <pc:chgData name="Igor Shinkar" userId="db6eb1b41a9778dd" providerId="LiveId" clId="{310F726D-D0B5-43B8-A8DB-AE68F3809536}" dt="2022-01-20T04:20:54.352" v="853" actId="47"/>
        <pc:sldMkLst>
          <pc:docMk/>
          <pc:sldMk cId="1637947654" sldId="395"/>
        </pc:sldMkLst>
      </pc:sldChg>
      <pc:sldChg chg="del">
        <pc:chgData name="Igor Shinkar" userId="db6eb1b41a9778dd" providerId="LiveId" clId="{310F726D-D0B5-43B8-A8DB-AE68F3809536}" dt="2022-01-20T04:20:54.352" v="853" actId="47"/>
        <pc:sldMkLst>
          <pc:docMk/>
          <pc:sldMk cId="2646652027" sldId="396"/>
        </pc:sldMkLst>
      </pc:sldChg>
      <pc:sldChg chg="del">
        <pc:chgData name="Igor Shinkar" userId="db6eb1b41a9778dd" providerId="LiveId" clId="{310F726D-D0B5-43B8-A8DB-AE68F3809536}" dt="2022-01-20T04:20:54.352" v="853" actId="47"/>
        <pc:sldMkLst>
          <pc:docMk/>
          <pc:sldMk cId="3637091159" sldId="397"/>
        </pc:sldMkLst>
      </pc:sldChg>
      <pc:sldChg chg="del">
        <pc:chgData name="Igor Shinkar" userId="db6eb1b41a9778dd" providerId="LiveId" clId="{310F726D-D0B5-43B8-A8DB-AE68F3809536}" dt="2022-01-20T04:20:54.352" v="853" actId="47"/>
        <pc:sldMkLst>
          <pc:docMk/>
          <pc:sldMk cId="3462471009" sldId="398"/>
        </pc:sldMkLst>
      </pc:sldChg>
      <pc:sldChg chg="del">
        <pc:chgData name="Igor Shinkar" userId="db6eb1b41a9778dd" providerId="LiveId" clId="{310F726D-D0B5-43B8-A8DB-AE68F3809536}" dt="2022-01-20T04:20:58.464" v="854" actId="47"/>
        <pc:sldMkLst>
          <pc:docMk/>
          <pc:sldMk cId="1710369211" sldId="399"/>
        </pc:sldMkLst>
      </pc:sldChg>
      <pc:sldChg chg="modSp add modAnim">
        <pc:chgData name="Igor Shinkar" userId="db6eb1b41a9778dd" providerId="LiveId" clId="{310F726D-D0B5-43B8-A8DB-AE68F3809536}" dt="2022-01-20T01:34:35.509" v="765" actId="20577"/>
        <pc:sldMkLst>
          <pc:docMk/>
          <pc:sldMk cId="1082342672" sldId="407"/>
        </pc:sldMkLst>
        <pc:spChg chg="mod">
          <ac:chgData name="Igor Shinkar" userId="db6eb1b41a9778dd" providerId="LiveId" clId="{310F726D-D0B5-43B8-A8DB-AE68F3809536}" dt="2022-01-20T01:34:35.509" v="765" actId="20577"/>
          <ac:spMkLst>
            <pc:docMk/>
            <pc:sldMk cId="1082342672" sldId="407"/>
            <ac:spMk id="3" creationId="{00000000-0000-0000-0000-000000000000}"/>
          </ac:spMkLst>
        </pc:spChg>
      </pc:sldChg>
    </pc:docChg>
  </pc:docChgLst>
  <pc:docChgLst>
    <pc:chgData name="Igor Shinkar" userId="db6eb1b41a9778dd" providerId="LiveId" clId="{48BFD24C-40D0-4F47-83B0-C22B6D37AD2C}"/>
    <pc:docChg chg="modSld">
      <pc:chgData name="Igor Shinkar" userId="db6eb1b41a9778dd" providerId="LiveId" clId="{48BFD24C-40D0-4F47-83B0-C22B6D37AD2C}" dt="2022-01-10T18:56:48.790" v="231" actId="1076"/>
      <pc:docMkLst>
        <pc:docMk/>
      </pc:docMkLst>
      <pc:sldChg chg="modSp modAnim">
        <pc:chgData name="Igor Shinkar" userId="db6eb1b41a9778dd" providerId="LiveId" clId="{48BFD24C-40D0-4F47-83B0-C22B6D37AD2C}" dt="2022-01-10T17:46:44.652" v="10" actId="20577"/>
        <pc:sldMkLst>
          <pc:docMk/>
          <pc:sldMk cId="947332408" sldId="336"/>
        </pc:sldMkLst>
        <pc:spChg chg="mod">
          <ac:chgData name="Igor Shinkar" userId="db6eb1b41a9778dd" providerId="LiveId" clId="{48BFD24C-40D0-4F47-83B0-C22B6D37AD2C}" dt="2022-01-10T17:46:44.652" v="10" actId="20577"/>
          <ac:spMkLst>
            <pc:docMk/>
            <pc:sldMk cId="947332408" sldId="336"/>
            <ac:spMk id="3" creationId="{00000000-0000-0000-0000-000000000000}"/>
          </ac:spMkLst>
        </pc:spChg>
      </pc:sldChg>
      <pc:sldChg chg="modSp mod">
        <pc:chgData name="Igor Shinkar" userId="db6eb1b41a9778dd" providerId="LiveId" clId="{48BFD24C-40D0-4F47-83B0-C22B6D37AD2C}" dt="2022-01-10T18:55:04.556" v="101" actId="14100"/>
        <pc:sldMkLst>
          <pc:docMk/>
          <pc:sldMk cId="2804230959" sldId="344"/>
        </pc:sldMkLst>
        <pc:spChg chg="mod">
          <ac:chgData name="Igor Shinkar" userId="db6eb1b41a9778dd" providerId="LiveId" clId="{48BFD24C-40D0-4F47-83B0-C22B6D37AD2C}" dt="2022-01-10T18:55:04.556" v="101" actId="14100"/>
          <ac:spMkLst>
            <pc:docMk/>
            <pc:sldMk cId="2804230959" sldId="344"/>
            <ac:spMk id="4" creationId="{00000000-0000-0000-0000-000000000000}"/>
          </ac:spMkLst>
        </pc:spChg>
      </pc:sldChg>
      <pc:sldChg chg="modSp modAnim">
        <pc:chgData name="Igor Shinkar" userId="db6eb1b41a9778dd" providerId="LiveId" clId="{48BFD24C-40D0-4F47-83B0-C22B6D37AD2C}" dt="2022-01-10T17:49:46.322" v="46" actId="6549"/>
        <pc:sldMkLst>
          <pc:docMk/>
          <pc:sldMk cId="3182775996" sldId="348"/>
        </pc:sldMkLst>
        <pc:spChg chg="mod">
          <ac:chgData name="Igor Shinkar" userId="db6eb1b41a9778dd" providerId="LiveId" clId="{48BFD24C-40D0-4F47-83B0-C22B6D37AD2C}" dt="2022-01-10T17:49:46.322" v="46" actId="6549"/>
          <ac:spMkLst>
            <pc:docMk/>
            <pc:sldMk cId="3182775996" sldId="348"/>
            <ac:spMk id="3" creationId="{00000000-0000-0000-0000-000000000000}"/>
          </ac:spMkLst>
        </pc:spChg>
      </pc:sldChg>
      <pc:sldChg chg="modSp">
        <pc:chgData name="Igor Shinkar" userId="db6eb1b41a9778dd" providerId="LiveId" clId="{48BFD24C-40D0-4F47-83B0-C22B6D37AD2C}" dt="2022-01-10T17:50:25.269" v="50" actId="255"/>
        <pc:sldMkLst>
          <pc:docMk/>
          <pc:sldMk cId="2140960747" sldId="352"/>
        </pc:sldMkLst>
        <pc:spChg chg="mod">
          <ac:chgData name="Igor Shinkar" userId="db6eb1b41a9778dd" providerId="LiveId" clId="{48BFD24C-40D0-4F47-83B0-C22B6D37AD2C}" dt="2022-01-10T17:50:25.269" v="50" actId="255"/>
          <ac:spMkLst>
            <pc:docMk/>
            <pc:sldMk cId="2140960747" sldId="352"/>
            <ac:spMk id="3" creationId="{00000000-0000-0000-0000-000000000000}"/>
          </ac:spMkLst>
        </pc:spChg>
      </pc:sldChg>
      <pc:sldChg chg="addSp modSp mod modAnim">
        <pc:chgData name="Igor Shinkar" userId="db6eb1b41a9778dd" providerId="LiveId" clId="{48BFD24C-40D0-4F47-83B0-C22B6D37AD2C}" dt="2022-01-10T18:56:48.790" v="231" actId="1076"/>
        <pc:sldMkLst>
          <pc:docMk/>
          <pc:sldMk cId="4024270974" sldId="364"/>
        </pc:sldMkLst>
        <pc:spChg chg="mod">
          <ac:chgData name="Igor Shinkar" userId="db6eb1b41a9778dd" providerId="LiveId" clId="{48BFD24C-40D0-4F47-83B0-C22B6D37AD2C}" dt="2022-01-10T18:54:35.570" v="100" actId="6549"/>
          <ac:spMkLst>
            <pc:docMk/>
            <pc:sldMk cId="4024270974" sldId="364"/>
            <ac:spMk id="3" creationId="{00000000-0000-0000-0000-000000000000}"/>
          </ac:spMkLst>
        </pc:spChg>
        <pc:spChg chg="add mod">
          <ac:chgData name="Igor Shinkar" userId="db6eb1b41a9778dd" providerId="LiveId" clId="{48BFD24C-40D0-4F47-83B0-C22B6D37AD2C}" dt="2022-01-10T18:55:59.660" v="155" actId="1076"/>
          <ac:spMkLst>
            <pc:docMk/>
            <pc:sldMk cId="4024270974" sldId="364"/>
            <ac:spMk id="4" creationId="{B4AB1C3F-629F-410C-AD5D-927CFDF10EDE}"/>
          </ac:spMkLst>
        </pc:spChg>
        <pc:spChg chg="add mod">
          <ac:chgData name="Igor Shinkar" userId="db6eb1b41a9778dd" providerId="LiveId" clId="{48BFD24C-40D0-4F47-83B0-C22B6D37AD2C}" dt="2022-01-10T18:56:48.790" v="231" actId="1076"/>
          <ac:spMkLst>
            <pc:docMk/>
            <pc:sldMk cId="4024270974" sldId="364"/>
            <ac:spMk id="5" creationId="{820C8E8C-F677-432A-B3F3-33E09426B9EE}"/>
          </ac:spMkLst>
        </pc:spChg>
      </pc:sldChg>
    </pc:docChg>
  </pc:docChgLst>
  <pc:docChgLst>
    <pc:chgData name="Igor Shinkar" userId="db6eb1b41a9778dd" providerId="LiveId" clId="{649A4E92-44EC-45EB-8FF2-69F24769BFD4}"/>
    <pc:docChg chg="undo custSel modSld">
      <pc:chgData name="Igor Shinkar" userId="db6eb1b41a9778dd" providerId="LiveId" clId="{649A4E92-44EC-45EB-8FF2-69F24769BFD4}" dt="2022-01-13T02:02:23.465" v="132" actId="20577"/>
      <pc:docMkLst>
        <pc:docMk/>
      </pc:docMkLst>
      <pc:sldChg chg="modSp modAnim">
        <pc:chgData name="Igor Shinkar" userId="db6eb1b41a9778dd" providerId="LiveId" clId="{649A4E92-44EC-45EB-8FF2-69F24769BFD4}" dt="2022-01-13T01:36:51.798" v="38" actId="20577"/>
        <pc:sldMkLst>
          <pc:docMk/>
          <pc:sldMk cId="2496531620" sldId="363"/>
        </pc:sldMkLst>
        <pc:spChg chg="mod">
          <ac:chgData name="Igor Shinkar" userId="db6eb1b41a9778dd" providerId="LiveId" clId="{649A4E92-44EC-45EB-8FF2-69F24769BFD4}" dt="2022-01-13T01:36:51.798" v="38" actId="20577"/>
          <ac:spMkLst>
            <pc:docMk/>
            <pc:sldMk cId="2496531620" sldId="363"/>
            <ac:spMk id="3" creationId="{00000000-0000-0000-0000-000000000000}"/>
          </ac:spMkLst>
        </pc:spChg>
      </pc:sldChg>
      <pc:sldChg chg="addSp modSp mod modAnim">
        <pc:chgData name="Igor Shinkar" userId="db6eb1b41a9778dd" providerId="LiveId" clId="{649A4E92-44EC-45EB-8FF2-69F24769BFD4}" dt="2022-01-13T01:43:30.784" v="45" actId="20577"/>
        <pc:sldMkLst>
          <pc:docMk/>
          <pc:sldMk cId="4024270974" sldId="364"/>
        </pc:sldMkLst>
        <pc:spChg chg="mod">
          <ac:chgData name="Igor Shinkar" userId="db6eb1b41a9778dd" providerId="LiveId" clId="{649A4E92-44EC-45EB-8FF2-69F24769BFD4}" dt="2022-01-13T00:21:20.816" v="5" actId="1076"/>
          <ac:spMkLst>
            <pc:docMk/>
            <pc:sldMk cId="4024270974" sldId="364"/>
            <ac:spMk id="2" creationId="{00000000-0000-0000-0000-000000000000}"/>
          </ac:spMkLst>
        </pc:spChg>
        <pc:spChg chg="mod">
          <ac:chgData name="Igor Shinkar" userId="db6eb1b41a9778dd" providerId="LiveId" clId="{649A4E92-44EC-45EB-8FF2-69F24769BFD4}" dt="2022-01-13T01:41:12.615" v="44" actId="20577"/>
          <ac:spMkLst>
            <pc:docMk/>
            <pc:sldMk cId="4024270974" sldId="364"/>
            <ac:spMk id="3" creationId="{00000000-0000-0000-0000-000000000000}"/>
          </ac:spMkLst>
        </pc:spChg>
        <pc:spChg chg="mod">
          <ac:chgData name="Igor Shinkar" userId="db6eb1b41a9778dd" providerId="LiveId" clId="{649A4E92-44EC-45EB-8FF2-69F24769BFD4}" dt="2022-01-13T01:43:30.784" v="45" actId="20577"/>
          <ac:spMkLst>
            <pc:docMk/>
            <pc:sldMk cId="4024270974" sldId="364"/>
            <ac:spMk id="4" creationId="{B4AB1C3F-629F-410C-AD5D-927CFDF10EDE}"/>
          </ac:spMkLst>
        </pc:spChg>
        <pc:spChg chg="mod">
          <ac:chgData name="Igor Shinkar" userId="db6eb1b41a9778dd" providerId="LiveId" clId="{649A4E92-44EC-45EB-8FF2-69F24769BFD4}" dt="2022-01-13T00:22:31.091" v="17" actId="14100"/>
          <ac:spMkLst>
            <pc:docMk/>
            <pc:sldMk cId="4024270974" sldId="364"/>
            <ac:spMk id="5" creationId="{820C8E8C-F677-432A-B3F3-33E09426B9EE}"/>
          </ac:spMkLst>
        </pc:spChg>
        <pc:spChg chg="add mod">
          <ac:chgData name="Igor Shinkar" userId="db6eb1b41a9778dd" providerId="LiveId" clId="{649A4E92-44EC-45EB-8FF2-69F24769BFD4}" dt="2022-01-13T00:22:18.260" v="15" actId="14100"/>
          <ac:spMkLst>
            <pc:docMk/>
            <pc:sldMk cId="4024270974" sldId="364"/>
            <ac:spMk id="6" creationId="{D41AAAF4-9BA1-4E3C-927D-EC7E30300FF5}"/>
          </ac:spMkLst>
        </pc:spChg>
      </pc:sldChg>
      <pc:sldChg chg="modSp modAnim">
        <pc:chgData name="Igor Shinkar" userId="db6eb1b41a9778dd" providerId="LiveId" clId="{649A4E92-44EC-45EB-8FF2-69F24769BFD4}" dt="2022-01-13T01:55:52.569" v="116" actId="255"/>
        <pc:sldMkLst>
          <pc:docMk/>
          <pc:sldMk cId="2909314086" sldId="366"/>
        </pc:sldMkLst>
        <pc:spChg chg="mod">
          <ac:chgData name="Igor Shinkar" userId="db6eb1b41a9778dd" providerId="LiveId" clId="{649A4E92-44EC-45EB-8FF2-69F24769BFD4}" dt="2022-01-13T01:55:52.569" v="116" actId="255"/>
          <ac:spMkLst>
            <pc:docMk/>
            <pc:sldMk cId="2909314086" sldId="366"/>
            <ac:spMk id="3" creationId="{00000000-0000-0000-0000-000000000000}"/>
          </ac:spMkLst>
        </pc:spChg>
      </pc:sldChg>
      <pc:sldChg chg="modSp">
        <pc:chgData name="Igor Shinkar" userId="db6eb1b41a9778dd" providerId="LiveId" clId="{649A4E92-44EC-45EB-8FF2-69F24769BFD4}" dt="2022-01-13T02:02:23.465" v="132" actId="20577"/>
        <pc:sldMkLst>
          <pc:docMk/>
          <pc:sldMk cId="282340421" sldId="369"/>
        </pc:sldMkLst>
        <pc:spChg chg="mod">
          <ac:chgData name="Igor Shinkar" userId="db6eb1b41a9778dd" providerId="LiveId" clId="{649A4E92-44EC-45EB-8FF2-69F24769BFD4}" dt="2022-01-13T02:02:23.465" v="132" actId="20577"/>
          <ac:spMkLst>
            <pc:docMk/>
            <pc:sldMk cId="282340421" sldId="369"/>
            <ac:spMk id="12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123998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75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668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8351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9013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47305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52121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588008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84222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4532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5329664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 </a:t>
            </a:r>
            <a:r>
              <a:rPr lang="de-DE" sz="3600" b="1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</a:t>
            </a:r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Fun fact about Fibonacci numbers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Fib(n) has a closed formula.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Fib(n)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n &lt;=1 return n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Otherwise</a:t>
            </a:r>
          </a:p>
          <a:p>
            <a:pPr marL="1028700" lvl="1" indent="-342900"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Let a=(1+√5)/2</a:t>
            </a:r>
          </a:p>
          <a:p>
            <a:pPr marL="1028700" lvl="1" indent="-342900"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Compute B = a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marL="1028700" lvl="1" indent="-342900"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Return rounding(B/√5)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Try it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Compare Fib(n) to this algorithm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984" y="2438717"/>
            <a:ext cx="48958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337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1845010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Pseudo-code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502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Pseudo-code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Starting today we will write (mostly) pseudo-code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High-level description of an algorithm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Essential details needed to implement the algorithm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Language independent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rules for syntax, should be readable by humans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need to worry about types of variables / pointers / memory allocation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Still, you should be able to translate it into a </a:t>
            </a:r>
            <a:r>
              <a:rPr lang="en-US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 code</a:t>
            </a:r>
          </a:p>
          <a:p>
            <a:pPr>
              <a:buSzPct val="100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504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>
                <a:latin typeface="Arial" panose="020B0604020202020204" pitchFamily="34" charset="0"/>
                <a:cs typeface="Arial" panose="020B0604020202020204" pitchFamily="34" charset="0"/>
              </a:rPr>
              <a:t>Recursion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29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Recursion is a powerful tool for solving certain kinds of problems.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Recursion breaks a problem into smaller sub-problems that are, in some sense, identical to the original.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solution of the smaller sub-problems to solve the original problem.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Factorial: Write a function that gets an integer n&gt;=0, and computes n!</a:t>
            </a:r>
          </a:p>
          <a:p>
            <a:pPr algn="ctr"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n! = 1*2*…*(n-1)*n = (n-1)! * n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Fibonacci numbers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Write a function that gets an integer n&gt;=0,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computes Fib(n) defined as follows:</a:t>
            </a:r>
          </a:p>
          <a:p>
            <a:pPr algn="ctr"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Fib(0) = 0, Fib(1) = 1, Fib(n) = Fib(n-1)+Fib(n-2) for n &gt;=2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105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that gets n and computes n!</a:t>
            </a:r>
          </a:p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long factorial(unsigned int n) {</a:t>
            </a:r>
            <a:b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long long result = 1;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 int i = 1; i &lt;= n ; i++)</a:t>
            </a:r>
            <a:b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result = result*i;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result;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alt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US" altLang="en-US" sz="20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37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that gets n and computes n!</a:t>
            </a:r>
          </a:p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long factorial_rec(unsigned int n) {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(n &lt;= 1)</a:t>
            </a:r>
            <a:b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return 1;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n*factorial_rec(n-1);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alt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US" altLang="en-US" sz="20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58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that computes the Fibonacci sequence: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Fib(0) = 0, Fib(1) = 1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Fib(N) = Fib(N-1) + Fib(N-2)		for  N &gt;=2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Fib = (0,1,1,2,3,5,8,13,21..)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recursive implementation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an iterative implementation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Comment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when implementing in C use </a:t>
            </a:r>
            <a:r>
              <a:rPr lang="en-US" alt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long </a:t>
            </a:r>
            <a:r>
              <a:rPr lang="en-US" altLang="en-US" sz="20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long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(not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fib.c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Compute fib(n) in linear time (fast) using not more than 4 (5-6?) variables.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689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Fun fact about Fibonacci numbers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Fib(n) has a closed formula.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you take linear algebra/discrete math, you should learn how to derive the closed formula.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Fact: ((1-√5)/2)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/ √5 &lt; 0.2 for all n&gt;=2.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 computing only the first term suffices to compute Fib(n)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984" y="2438717"/>
            <a:ext cx="48958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195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2040</TotalTime>
  <Words>495</Words>
  <Application>Microsoft Office PowerPoint</Application>
  <PresentationFormat>Custom</PresentationFormat>
  <Paragraphs>69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Arial Unicode MS</vt:lpstr>
      <vt:lpstr>Microsoft YaHei</vt:lpstr>
      <vt:lpstr>Albany</vt:lpstr>
      <vt:lpstr>Arial</vt:lpstr>
      <vt:lpstr>Calibri</vt:lpstr>
      <vt:lpstr>Tahoma</vt:lpstr>
      <vt:lpstr>Times New Roman</vt:lpstr>
      <vt:lpstr>Wingdings</vt:lpstr>
      <vt:lpstr>water</vt:lpstr>
      <vt:lpstr>lyt blackandwhite</vt:lpstr>
      <vt:lpstr>PowerPoint Presentation</vt:lpstr>
      <vt:lpstr>PowerPoint Presentation</vt:lpstr>
      <vt:lpstr>Pseudo-code</vt:lpstr>
      <vt:lpstr>PowerPoint Presentation</vt:lpstr>
      <vt:lpstr>Recursion</vt:lpstr>
      <vt:lpstr>Recursion</vt:lpstr>
      <vt:lpstr>Recursion</vt:lpstr>
      <vt:lpstr>Recursion</vt:lpstr>
      <vt:lpstr>Fun fact about Fibonacci numbers</vt:lpstr>
      <vt:lpstr>Fun fact about Fibonacci numbers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509</cp:revision>
  <dcterms:created xsi:type="dcterms:W3CDTF">2017-07-19T12:15:02Z</dcterms:created>
  <dcterms:modified xsi:type="dcterms:W3CDTF">2022-10-05T23:19:31Z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