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handoutMasterIdLst>
    <p:handoutMasterId r:id="rId46"/>
  </p:handoutMasterIdLst>
  <p:sldIdLst>
    <p:sldId id="256" r:id="rId3"/>
    <p:sldId id="345" r:id="rId4"/>
    <p:sldId id="296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2" r:id="rId24"/>
    <p:sldId id="373" r:id="rId25"/>
    <p:sldId id="374" r:id="rId26"/>
    <p:sldId id="375" r:id="rId27"/>
    <p:sldId id="376" r:id="rId28"/>
    <p:sldId id="377" r:id="rId29"/>
    <p:sldId id="378" r:id="rId30"/>
    <p:sldId id="379" r:id="rId31"/>
    <p:sldId id="380" r:id="rId32"/>
    <p:sldId id="381" r:id="rId33"/>
    <p:sldId id="382" r:id="rId34"/>
    <p:sldId id="383" r:id="rId35"/>
    <p:sldId id="384" r:id="rId36"/>
    <p:sldId id="385" r:id="rId37"/>
    <p:sldId id="386" r:id="rId38"/>
    <p:sldId id="387" r:id="rId39"/>
    <p:sldId id="388" r:id="rId40"/>
    <p:sldId id="389" r:id="rId41"/>
    <p:sldId id="390" r:id="rId42"/>
    <p:sldId id="391" r:id="rId43"/>
    <p:sldId id="371" r:id="rId4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263ABD-F620-4FD4-A0CB-0C9842085465}" v="3" dt="2025-09-08T02:09:05.1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addSld delSld modSld">
      <pc:chgData name="Igor Shinkar" userId="db6eb1b41a9778dd" providerId="LiveId" clId="{76B3E91C-0679-4375-A7EE-E585006D98D0}" dt="2025-09-08T02:09:05.132" v="14"/>
      <pc:docMkLst>
        <pc:docMk/>
      </pc:docMkLst>
      <pc:sldChg chg="modSp mod">
        <pc:chgData name="Igor Shinkar" userId="db6eb1b41a9778dd" providerId="LiveId" clId="{76B3E91C-0679-4375-A7EE-E585006D98D0}" dt="2025-09-08T01:53:15.747" v="9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09-08T01:53:15.747" v="9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0" sldId="296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788721129" sldId="345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606593500" sldId="353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91333291" sldId="354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3753932703" sldId="355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1920152688" sldId="356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3689432736" sldId="357"/>
        </pc:sldMkLst>
      </pc:sldChg>
      <pc:sldChg chg="add">
        <pc:chgData name="Igor Shinkar" userId="db6eb1b41a9778dd" providerId="LiveId" clId="{76B3E91C-0679-4375-A7EE-E585006D98D0}" dt="2025-09-08T01:53:26.582" v="10"/>
        <pc:sldMkLst>
          <pc:docMk/>
          <pc:sldMk cId="3007215929" sldId="358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744316145" sldId="373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2326406774" sldId="373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0" sldId="374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3664171252" sldId="374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1360373834" sldId="375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3062298778" sldId="375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928091616" sldId="376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695635821" sldId="376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1156861540" sldId="377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954218361" sldId="377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719804827" sldId="378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158103340" sldId="378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442782582" sldId="379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3739203414" sldId="379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88046652" sldId="380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3973148207" sldId="380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530809784" sldId="381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124213335" sldId="382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535691784" sldId="383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4290440070" sldId="384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997177874" sldId="385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4020494261" sldId="386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392902402" sldId="387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0471621" sldId="388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516957213" sldId="389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345013147" sldId="390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866678450" sldId="391"/>
        </pc:sldMkLst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8156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27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9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6882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7338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905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9208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0468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933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2707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0219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9465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6186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652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81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6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88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0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do the same using indices, but the </a:t>
            </a:r>
            <a:r>
              <a:rPr lang="de-DE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was to see how pointers work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</a:t>
            </a:r>
            <a:r>
              <a:rPr lang="en-US" sz="2000" b="0" i="0" u="none" strike="noStrike" cap="none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prints 9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7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74431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7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3062298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563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a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int*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 int a = 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b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&amp;a; // ok to point elsewhere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20;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still not allowed to modifying data</a:t>
            </a:r>
            <a:b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9241" y="344572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659" y="52689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195421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foo(int*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int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  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  <a:b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int*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</a:p>
          <a:p>
            <a:pPr algn="l"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int* ptr2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THIS IS OK!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8103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13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Help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</p:spTree>
    <p:extLst>
      <p:ext uri="{BB962C8B-B14F-4D97-AF65-F5344CB8AC3E}">
        <p14:creationId xmlns:p14="http://schemas.microsoft.com/office/powerpoint/2010/main" val="60659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91333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93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5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*pa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3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21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1740</TotalTime>
  <Words>3424</Words>
  <Application>Microsoft Office PowerPoint</Application>
  <PresentationFormat>Custom</PresentationFormat>
  <Paragraphs>275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Albany</vt:lpstr>
      <vt:lpstr>Arial</vt:lpstr>
      <vt:lpstr>Calibri</vt:lpstr>
      <vt:lpstr>StarSymbol</vt:lpstr>
      <vt:lpstr>Times New Roman</vt:lpstr>
      <vt:lpstr>water</vt:lpstr>
      <vt:lpstr>lyt blackandwhite</vt:lpstr>
      <vt:lpstr>PowerPoint Presentation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439</cp:revision>
  <dcterms:created xsi:type="dcterms:W3CDTF">2017-07-19T12:15:02Z</dcterms:created>
  <dcterms:modified xsi:type="dcterms:W3CDTF">2025-09-08T02:09:09Z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