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10"/>
  </p:notesMasterIdLst>
  <p:handoutMasterIdLst>
    <p:handoutMasterId r:id="rId11"/>
  </p:handoutMasterIdLst>
  <p:sldIdLst>
    <p:sldId id="256" r:id="rId3"/>
    <p:sldId id="560" r:id="rId4"/>
    <p:sldId id="561" r:id="rId5"/>
    <p:sldId id="562" r:id="rId6"/>
    <p:sldId id="564" r:id="rId7"/>
    <p:sldId id="565" r:id="rId8"/>
    <p:sldId id="334" r:id="rId9"/>
  </p:sldIdLst>
  <p:sldSz cx="10080625" cy="7559675"/>
  <p:notesSz cx="7559675" cy="106918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AE64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53" d="100"/>
          <a:sy n="53" d="100"/>
        </p:scale>
        <p:origin x="1504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501" cy="534101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t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Date Placeholder 2"/>
          <p:cNvSpPr txBox="1">
            <a:spLocks noGrp="1"/>
          </p:cNvSpPr>
          <p:nvPr>
            <p:ph type="dt" sz="quarter" idx="1"/>
          </p:nvPr>
        </p:nvSpPr>
        <p:spPr>
          <a:xfrm>
            <a:off x="4279053" y="0"/>
            <a:ext cx="3280501" cy="534101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t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4" name="Footer Placeholder 3"/>
          <p:cNvSpPr txBox="1">
            <a:spLocks noGrp="1"/>
          </p:cNvSpPr>
          <p:nvPr>
            <p:ph type="ftr" sz="quarter" idx="2"/>
          </p:nvPr>
        </p:nvSpPr>
        <p:spPr>
          <a:xfrm>
            <a:off x="0" y="10157658"/>
            <a:ext cx="3280501" cy="534101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b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5" name="Slide Number Placeholder 4"/>
          <p:cNvSpPr txBox="1">
            <a:spLocks noGrp="1"/>
          </p:cNvSpPr>
          <p:nvPr>
            <p:ph type="sldNum" sz="quarter" idx="3"/>
          </p:nvPr>
        </p:nvSpPr>
        <p:spPr>
          <a:xfrm>
            <a:off x="4279053" y="10157658"/>
            <a:ext cx="3280501" cy="534101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b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310527505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>
          <a:xfrm>
            <a:off x="1107000" y="812517"/>
            <a:ext cx="5345280" cy="4008958"/>
          </a:xfrm>
          <a:prstGeom prst="rect">
            <a:avLst/>
          </a:prstGeom>
          <a:noFill/>
          <a:ln>
            <a:noFill/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3"/>
          </p:nvPr>
        </p:nvSpPr>
        <p:spPr>
          <a:xfrm>
            <a:off x="755998" y="5078522"/>
            <a:ext cx="6047640" cy="4811042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lvl="0"/>
            <a:endParaRPr lang="en-US"/>
          </a:p>
        </p:txBody>
      </p:sp>
      <p:sp>
        <p:nvSpPr>
          <p:cNvPr id="4" name="Header Placeholder 3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5" name="Date Placeholder 4"/>
          <p:cNvSpPr txBox="1">
            <a:spLocks noGrp="1"/>
          </p:cNvSpPr>
          <p:nvPr>
            <p:ph type="dt" idx="1"/>
          </p:nvPr>
        </p:nvSpPr>
        <p:spPr>
          <a:xfrm>
            <a:off x="4278962" y="0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4"/>
          </p:nvPr>
        </p:nvSpPr>
        <p:spPr>
          <a:xfrm>
            <a:off x="0" y="10157402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b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5"/>
          </p:nvPr>
        </p:nvSpPr>
        <p:spPr>
          <a:xfrm>
            <a:off x="4278962" y="10157402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b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53625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215999" marR="0" lvl="0" indent="-215999" defTabSz="914400" rtl="0" fontAlgn="auto" hangingPunct="0">
      <a:lnSpc>
        <a:spcPct val="100000"/>
      </a:lnSpc>
      <a:spcBef>
        <a:spcPts val="0"/>
      </a:spcBef>
      <a:spcAft>
        <a:spcPts val="0"/>
      </a:spcAft>
      <a:buNone/>
      <a:tabLst/>
      <a:defRPr lang="en-US" sz="2000" b="0" i="0" u="none" strike="noStrike" kern="1200" cap="none" spc="0" baseline="0">
        <a:solidFill>
          <a:srgbClr val="000000"/>
        </a:solidFill>
        <a:uFillTx/>
        <a:latin typeface="Arial" pitchFamily="18"/>
        <a:ea typeface="Arial Unicode MS" pitchFamily="2"/>
        <a:cs typeface="Tahoma" pitchFamily="2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755998" y="5078522"/>
            <a:ext cx="6047640" cy="4811399"/>
          </a:xfrm>
        </p:spPr>
        <p:txBody>
          <a:bodyPr>
            <a:sp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95726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95177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75476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596981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591193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ctrTitle"/>
          </p:nvPr>
        </p:nvSpPr>
        <p:spPr>
          <a:xfrm>
            <a:off x="1260472" y="1236661"/>
            <a:ext cx="7559673" cy="2632072"/>
          </a:xfrm>
        </p:spPr>
        <p:txBody>
          <a:bodyPr anchor="b"/>
          <a:lstStyle>
            <a:lvl1pPr>
              <a:defRPr sz="60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 txBox="1">
            <a:spLocks noGrp="1"/>
          </p:cNvSpPr>
          <p:nvPr>
            <p:ph type="subTitle" idx="1"/>
          </p:nvPr>
        </p:nvSpPr>
        <p:spPr>
          <a:xfrm>
            <a:off x="1260472" y="3970333"/>
            <a:ext cx="7559673" cy="1825627"/>
          </a:xfrm>
        </p:spPr>
        <p:txBody>
          <a:bodyPr anchorCtr="1"/>
          <a:lstStyle>
            <a:lvl1pPr algn="ctr">
              <a:defRPr sz="2400"/>
            </a:lvl1pPr>
          </a:lstStyle>
          <a:p>
            <a:pPr lvl="0"/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20932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89016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 txBox="1">
            <a:spLocks noGrp="1"/>
          </p:cNvSpPr>
          <p:nvPr>
            <p:ph type="title" orient="vert"/>
          </p:nvPr>
        </p:nvSpPr>
        <p:spPr>
          <a:xfrm>
            <a:off x="7110410" y="720720"/>
            <a:ext cx="2070101" cy="5759448"/>
          </a:xfrm>
        </p:spPr>
        <p:txBody>
          <a:bodyPr vert="eaVert"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>
          <a:xfrm>
            <a:off x="900117" y="720720"/>
            <a:ext cx="6057899" cy="5759448"/>
          </a:xfrm>
        </p:spPr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564838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ctrTitle"/>
          </p:nvPr>
        </p:nvSpPr>
        <p:spPr>
          <a:xfrm>
            <a:off x="1260472" y="1236661"/>
            <a:ext cx="7559673" cy="2632072"/>
          </a:xfrm>
        </p:spPr>
        <p:txBody>
          <a:bodyPr anchor="b"/>
          <a:lstStyle>
            <a:lvl1pPr>
              <a:defRPr lang="en-US" sz="60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 txBox="1">
            <a:spLocks noGrp="1"/>
          </p:cNvSpPr>
          <p:nvPr>
            <p:ph type="subTitle" idx="1"/>
          </p:nvPr>
        </p:nvSpPr>
        <p:spPr>
          <a:xfrm>
            <a:off x="1260472" y="3970333"/>
            <a:ext cx="7559673" cy="1825627"/>
          </a:xfrm>
        </p:spPr>
        <p:txBody>
          <a:bodyPr anchorCtr="1"/>
          <a:lstStyle>
            <a:lvl1pPr algn="ctr">
              <a:defRPr sz="2400"/>
            </a:lvl1pPr>
          </a:lstStyle>
          <a:p>
            <a:pPr lvl="0"/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1915646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/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1348461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87391" y="1884358"/>
            <a:ext cx="8694736" cy="3144841"/>
          </a:xfrm>
        </p:spPr>
        <p:txBody>
          <a:bodyPr anchor="b"/>
          <a:lstStyle>
            <a:lvl1pPr>
              <a:defRPr lang="en-US" sz="60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687391" y="5059366"/>
            <a:ext cx="8694736" cy="1652585"/>
          </a:xfrm>
        </p:spPr>
        <p:txBody>
          <a:bodyPr/>
          <a:lstStyle>
            <a:lvl1pPr>
              <a:defRPr sz="2400">
                <a:solidFill>
                  <a:srgbClr val="898989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9323863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720720" y="1949445"/>
            <a:ext cx="4351336" cy="3810003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5224460" y="1949445"/>
            <a:ext cx="4351336" cy="3810003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3624159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403222"/>
            <a:ext cx="8694736" cy="1460497"/>
          </a:xfrm>
        </p:spPr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693736" y="1852610"/>
            <a:ext cx="4265611" cy="908054"/>
          </a:xfrm>
        </p:spPr>
        <p:txBody>
          <a:bodyPr anchor="b"/>
          <a:lstStyle>
            <a:lvl1pPr>
              <a:defRPr sz="2400" b="1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693736" y="2760665"/>
            <a:ext cx="4265611" cy="406241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 txBox="1">
            <a:spLocks noGrp="1"/>
          </p:cNvSpPr>
          <p:nvPr>
            <p:ph type="body" idx="3"/>
          </p:nvPr>
        </p:nvSpPr>
        <p:spPr>
          <a:xfrm>
            <a:off x="5103815" y="1852610"/>
            <a:ext cx="4284658" cy="908054"/>
          </a:xfrm>
        </p:spPr>
        <p:txBody>
          <a:bodyPr anchor="b"/>
          <a:lstStyle>
            <a:lvl1pPr>
              <a:defRPr sz="2400" b="1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 txBox="1">
            <a:spLocks noGrp="1"/>
          </p:cNvSpPr>
          <p:nvPr>
            <p:ph idx="4"/>
          </p:nvPr>
        </p:nvSpPr>
        <p:spPr>
          <a:xfrm>
            <a:off x="5103815" y="2760665"/>
            <a:ext cx="4284658" cy="406241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8" name="Footer Placeholder 7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9" name="Slide Number Placeholder 8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823183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4" name="Footer Placeholder 3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Slide Number Placeholder 4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2237870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3" name="Footer Placeholder 2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4" name="Slide Number Placeholder 3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58540686"/>
      </p:ext>
    </p:extLst>
  </p:cSld>
  <p:clrMapOvr>
    <a:masterClrMapping/>
  </p:clrMapOvr>
  <p:hf sldNum="0" hdr="0" ftr="0" dt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503240"/>
            <a:ext cx="3251204" cy="1765304"/>
          </a:xfrm>
        </p:spPr>
        <p:txBody>
          <a:bodyPr anchor="b"/>
          <a:lstStyle>
            <a:lvl1pPr>
              <a:defRPr lang="en-US" sz="32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4286249" y="1089022"/>
            <a:ext cx="5102223" cy="5372100"/>
          </a:xfrm>
        </p:spPr>
        <p:txBody>
          <a:bodyPr/>
          <a:lstStyle>
            <a:lvl1pPr>
              <a:defRPr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693736" y="2268534"/>
            <a:ext cx="3251204" cy="4200525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161636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/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528271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503240"/>
            <a:ext cx="3251204" cy="1765304"/>
          </a:xfrm>
        </p:spPr>
        <p:txBody>
          <a:bodyPr anchor="b"/>
          <a:lstStyle>
            <a:lvl1pPr>
              <a:defRPr lang="en-US" sz="32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 txBox="1">
            <a:spLocks noGrp="1"/>
          </p:cNvSpPr>
          <p:nvPr>
            <p:ph type="pic" idx="1"/>
          </p:nvPr>
        </p:nvSpPr>
        <p:spPr>
          <a:xfrm>
            <a:off x="4286249" y="1089022"/>
            <a:ext cx="5102223" cy="5372100"/>
          </a:xfrm>
        </p:spPr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693736" y="2268534"/>
            <a:ext cx="3251204" cy="4200525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5737479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8753502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 txBox="1">
            <a:spLocks noGrp="1"/>
          </p:cNvSpPr>
          <p:nvPr>
            <p:ph type="title" orient="vert"/>
          </p:nvPr>
        </p:nvSpPr>
        <p:spPr>
          <a:xfrm>
            <a:off x="7362821" y="684208"/>
            <a:ext cx="2212976" cy="5075240"/>
          </a:xfrm>
        </p:spPr>
        <p:txBody>
          <a:bodyPr vert="eaVert"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>
          <a:xfrm>
            <a:off x="720720" y="684208"/>
            <a:ext cx="6489697" cy="5075240"/>
          </a:xfrm>
        </p:spPr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140830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87391" y="1884358"/>
            <a:ext cx="8694736" cy="3144841"/>
          </a:xfrm>
        </p:spPr>
        <p:txBody>
          <a:bodyPr anchor="b"/>
          <a:lstStyle>
            <a:lvl1pPr>
              <a:defRPr sz="60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687391" y="5059366"/>
            <a:ext cx="8694736" cy="1652585"/>
          </a:xfrm>
        </p:spPr>
        <p:txBody>
          <a:bodyPr/>
          <a:lstStyle>
            <a:lvl1pPr>
              <a:defRPr sz="2400">
                <a:solidFill>
                  <a:srgbClr val="898989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75666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900117" y="1979611"/>
            <a:ext cx="4063995" cy="4500557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5116516" y="1979611"/>
            <a:ext cx="4063995" cy="4500557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20674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403222"/>
            <a:ext cx="8694736" cy="1460497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693736" y="1852610"/>
            <a:ext cx="4265611" cy="908054"/>
          </a:xfrm>
        </p:spPr>
        <p:txBody>
          <a:bodyPr anchor="b"/>
          <a:lstStyle>
            <a:lvl1pPr>
              <a:defRPr sz="2400" b="1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693736" y="2760665"/>
            <a:ext cx="4265611" cy="406241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 txBox="1">
            <a:spLocks noGrp="1"/>
          </p:cNvSpPr>
          <p:nvPr>
            <p:ph type="body" idx="3"/>
          </p:nvPr>
        </p:nvSpPr>
        <p:spPr>
          <a:xfrm>
            <a:off x="5103815" y="1852610"/>
            <a:ext cx="4284658" cy="908054"/>
          </a:xfrm>
        </p:spPr>
        <p:txBody>
          <a:bodyPr anchor="b"/>
          <a:lstStyle>
            <a:lvl1pPr>
              <a:defRPr sz="2400" b="1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 txBox="1">
            <a:spLocks noGrp="1"/>
          </p:cNvSpPr>
          <p:nvPr>
            <p:ph idx="4"/>
          </p:nvPr>
        </p:nvSpPr>
        <p:spPr>
          <a:xfrm>
            <a:off x="5103815" y="2760665"/>
            <a:ext cx="4284658" cy="406241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8" name="Footer Placeholder 7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9" name="Slide Number Placeholder 8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44149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Footer Placeholder 3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Slide Number Placeholder 4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82053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3" name="Footer Placeholder 2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Slide Number Placeholder 3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6946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503240"/>
            <a:ext cx="3251204" cy="1765304"/>
          </a:xfrm>
        </p:spPr>
        <p:txBody>
          <a:bodyPr anchor="b"/>
          <a:lstStyle>
            <a:lvl1pPr>
              <a:defRPr sz="32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4286249" y="1089022"/>
            <a:ext cx="5102223" cy="5372100"/>
          </a:xfrm>
        </p:spPr>
        <p:txBody>
          <a:bodyPr/>
          <a:lstStyle>
            <a:lvl1pPr>
              <a:defRPr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693736" y="2268534"/>
            <a:ext cx="3251204" cy="4200525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0377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503240"/>
            <a:ext cx="3251204" cy="1765304"/>
          </a:xfrm>
        </p:spPr>
        <p:txBody>
          <a:bodyPr anchor="b"/>
          <a:lstStyle>
            <a:lvl1pPr>
              <a:defRPr sz="32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 txBox="1">
            <a:spLocks noGrp="1"/>
          </p:cNvSpPr>
          <p:nvPr>
            <p:ph type="pic" idx="1"/>
          </p:nvPr>
        </p:nvSpPr>
        <p:spPr>
          <a:xfrm>
            <a:off x="4286249" y="1089022"/>
            <a:ext cx="5102223" cy="5372100"/>
          </a:xfrm>
        </p:spPr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693736" y="2268534"/>
            <a:ext cx="3251204" cy="4200525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24103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 txBox="1">
            <a:spLocks noGrp="1"/>
          </p:cNvSpPr>
          <p:nvPr>
            <p:ph type="title"/>
          </p:nvPr>
        </p:nvSpPr>
        <p:spPr>
          <a:xfrm>
            <a:off x="899998" y="719998"/>
            <a:ext cx="8280001" cy="1079997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ctr" anchorCtr="1" compatLnSpc="1">
            <a:noAutofit/>
          </a:bodyPr>
          <a:lstStyle/>
          <a:p>
            <a:pPr lvl="0"/>
            <a:endParaRPr lang="en-US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899998" y="1979996"/>
            <a:ext cx="8280001" cy="4500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2"/>
          </p:nvPr>
        </p:nvSpPr>
        <p:spPr>
          <a:xfrm>
            <a:off x="503998" y="6887160"/>
            <a:ext cx="2348279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3"/>
          </p:nvPr>
        </p:nvSpPr>
        <p:spPr>
          <a:xfrm>
            <a:off x="3447361" y="6887160"/>
            <a:ext cx="3194995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4"/>
          </p:nvPr>
        </p:nvSpPr>
        <p:spPr>
          <a:xfrm>
            <a:off x="7227362" y="6887160"/>
            <a:ext cx="2348279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marL="0" marR="0" lvl="0" indent="0" algn="ctr" defTabSz="914400" rtl="0" fontAlgn="auto" hangingPunct="0">
        <a:lnSpc>
          <a:spcPct val="100000"/>
        </a:lnSpc>
        <a:spcBef>
          <a:spcPts val="0"/>
        </a:spcBef>
        <a:spcAft>
          <a:spcPts val="0"/>
        </a:spcAft>
        <a:buNone/>
        <a:tabLst/>
        <a:defRPr lang="en-US" sz="4400" b="0" i="0" u="none" strike="noStrike" kern="1200" cap="none" spc="0" baseline="0">
          <a:solidFill>
            <a:srgbClr val="000000"/>
          </a:solidFill>
          <a:uFillTx/>
          <a:latin typeface="Arial" pitchFamily="18"/>
          <a:ea typeface="Arial Unicode MS" pitchFamily="2"/>
          <a:cs typeface="Tahoma" pitchFamily="2"/>
        </a:defRPr>
      </a:lvl1pPr>
    </p:titleStyle>
    <p:bodyStyle>
      <a:lvl1pPr marL="0" marR="0" lvl="0" indent="0" defTabSz="914400" rtl="0" fontAlgn="auto" hangingPunct="0">
        <a:lnSpc>
          <a:spcPct val="100000"/>
        </a:lnSpc>
        <a:spcBef>
          <a:spcPts val="0"/>
        </a:spcBef>
        <a:spcAft>
          <a:spcPts val="1415"/>
        </a:spcAft>
        <a:buNone/>
        <a:tabLst/>
        <a:defRPr lang="en-US" sz="3200" b="0" i="0" u="none" strike="noStrike" kern="1200" cap="none" spc="0" baseline="0">
          <a:solidFill>
            <a:srgbClr val="000000"/>
          </a:solidFill>
          <a:uFillTx/>
          <a:latin typeface="Arial" pitchFamily="18"/>
          <a:ea typeface="Arial Unicode MS" pitchFamily="2"/>
          <a:cs typeface="Tahoma" pitchFamily="2"/>
        </a:defRPr>
      </a:lvl1pPr>
      <a:lvl2pPr marL="685800" marR="0" lvl="1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400" b="0" i="0" u="none" strike="noStrike" kern="1200" cap="none" spc="0" baseline="0">
          <a:solidFill>
            <a:srgbClr val="000000"/>
          </a:solidFill>
          <a:uFillTx/>
          <a:latin typeface="Calibri"/>
        </a:defRPr>
      </a:lvl2pPr>
      <a:lvl3pPr marL="1143000" marR="0" lvl="2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000" b="0" i="0" u="none" strike="noStrike" kern="1200" cap="none" spc="0" baseline="0">
          <a:solidFill>
            <a:srgbClr val="000000"/>
          </a:solidFill>
          <a:uFillTx/>
          <a:latin typeface="Calibri"/>
        </a:defRPr>
      </a:lvl3pPr>
      <a:lvl4pPr marL="1600200" marR="0" lvl="3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4pPr>
      <a:lvl5pPr marL="2057400" marR="0" lvl="4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 txBox="1">
            <a:spLocks noGrp="1"/>
          </p:cNvSpPr>
          <p:nvPr>
            <p:ph type="title"/>
          </p:nvPr>
        </p:nvSpPr>
        <p:spPr>
          <a:xfrm>
            <a:off x="719998" y="683998"/>
            <a:ext cx="8460001" cy="102347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ctr" anchorCtr="1" compatLnSpc="1">
            <a:noAutofit/>
          </a:bodyPr>
          <a:lstStyle/>
          <a:p>
            <a:pPr lvl="0"/>
            <a:endParaRPr lang="de-DE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719998" y="1949043"/>
            <a:ext cx="8855643" cy="3810963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2"/>
          </p:nvPr>
        </p:nvSpPr>
        <p:spPr>
          <a:xfrm>
            <a:off x="539998" y="6318723"/>
            <a:ext cx="2348279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3"/>
          </p:nvPr>
        </p:nvSpPr>
        <p:spPr>
          <a:xfrm>
            <a:off x="3267361" y="6347161"/>
            <a:ext cx="3194995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4"/>
          </p:nvPr>
        </p:nvSpPr>
        <p:spPr>
          <a:xfrm>
            <a:off x="6831363" y="6347161"/>
            <a:ext cx="2348279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0" marR="0" lvl="0" indent="0" algn="ctr" defTabSz="914400" rtl="0" fontAlgn="auto" hangingPunct="0">
        <a:lnSpc>
          <a:spcPct val="100000"/>
        </a:lnSpc>
        <a:spcBef>
          <a:spcPts val="0"/>
        </a:spcBef>
        <a:spcAft>
          <a:spcPts val="0"/>
        </a:spcAft>
        <a:buNone/>
        <a:tabLst/>
        <a:defRPr lang="de-DE" sz="4400" b="0" i="0" u="none" strike="noStrike" kern="0" cap="none" spc="0" baseline="0">
          <a:solidFill>
            <a:srgbClr val="000000"/>
          </a:solidFill>
          <a:uFillTx/>
          <a:latin typeface="Albany" pitchFamily="18"/>
          <a:cs typeface="Tahoma" pitchFamily="2"/>
        </a:defRPr>
      </a:lvl1pPr>
    </p:titleStyle>
    <p:bodyStyle>
      <a:lvl1pPr marL="0" marR="0" lvl="0" indent="0" defTabSz="914400" rtl="0" fontAlgn="auto" hangingPunct="0">
        <a:lnSpc>
          <a:spcPct val="100000"/>
        </a:lnSpc>
        <a:spcBef>
          <a:spcPts val="0"/>
        </a:spcBef>
        <a:spcAft>
          <a:spcPts val="1415"/>
        </a:spcAft>
        <a:buNone/>
        <a:tabLst/>
        <a:defRPr lang="en-US" sz="3200" b="0" i="0" u="none" strike="noStrike" kern="0" cap="none" spc="0" baseline="0">
          <a:solidFill>
            <a:srgbClr val="000000"/>
          </a:solidFill>
          <a:uFillTx/>
          <a:latin typeface="Albany" pitchFamily="18"/>
          <a:cs typeface="Tahoma" pitchFamily="2"/>
        </a:defRPr>
      </a:lvl1pPr>
      <a:lvl2pPr marL="685800" marR="0" lvl="1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400" b="0" i="0" u="none" strike="noStrike" kern="1200" cap="none" spc="0" baseline="0">
          <a:solidFill>
            <a:srgbClr val="000000"/>
          </a:solidFill>
          <a:uFillTx/>
          <a:latin typeface="Calibri"/>
        </a:defRPr>
      </a:lvl2pPr>
      <a:lvl3pPr marL="1143000" marR="0" lvl="2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000" b="0" i="0" u="none" strike="noStrike" kern="1200" cap="none" spc="0" baseline="0">
          <a:solidFill>
            <a:srgbClr val="000000"/>
          </a:solidFill>
          <a:uFillTx/>
          <a:latin typeface="Calibri"/>
        </a:defRPr>
      </a:lvl3pPr>
      <a:lvl4pPr marL="1600200" marR="0" lvl="3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4pPr>
      <a:lvl5pPr marL="2057400" marR="0" lvl="4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5.jp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 txBox="1">
            <a:spLocks noGrp="1"/>
          </p:cNvSpPr>
          <p:nvPr>
            <p:ph type="body" idx="4294967295"/>
          </p:nvPr>
        </p:nvSpPr>
        <p:spPr>
          <a:xfrm>
            <a:off x="719998" y="1445035"/>
            <a:ext cx="8855643" cy="5509200"/>
          </a:xfrm>
        </p:spPr>
        <p:txBody>
          <a:bodyPr>
            <a:spAutoFit/>
          </a:bodyPr>
          <a:lstStyle/>
          <a:p>
            <a:pPr lvl="0" algn="ctr"/>
            <a:endParaRPr lang="de-DE" sz="3600" b="1" dirty="0">
              <a:solidFill>
                <a:srgbClr val="00008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CMPT 225</a:t>
            </a:r>
          </a:p>
          <a:p>
            <a:pPr lvl="0" algn="ctr"/>
            <a:b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Data Structures and Programming</a:t>
            </a:r>
          </a:p>
          <a:p>
            <a:pPr lvl="0" algn="ctr"/>
            <a:endParaRPr lang="de-DE" sz="3600" b="1" dirty="0">
              <a:solidFill>
                <a:srgbClr val="00008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January 29, 2021</a:t>
            </a:r>
          </a:p>
          <a:p>
            <a:pPr lvl="0" algn="ctr"/>
            <a:endParaRPr lang="de-DE" sz="3600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de-DE" sz="3600" dirty="0">
              <a:solidFill>
                <a:srgbClr val="9933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lvl="0" algn="l"/>
            <a:endParaRPr lang="de-DE" sz="6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de-DE" sz="6000" dirty="0">
                <a:latin typeface="Arial" panose="020B0604020202020204" pitchFamily="34" charset="0"/>
                <a:cs typeface="Arial" panose="020B0604020202020204" pitchFamily="34" charset="0"/>
              </a:rPr>
              <a:t>Stack</a:t>
            </a:r>
          </a:p>
        </p:txBody>
      </p:sp>
    </p:spTree>
    <p:extLst>
      <p:ext uri="{BB962C8B-B14F-4D97-AF65-F5344CB8AC3E}">
        <p14:creationId xmlns:p14="http://schemas.microsoft.com/office/powerpoint/2010/main" val="16674950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Stack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altLang="he-IL" sz="2000" b="1" u="sng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A stack</a:t>
            </a:r>
            <a:r>
              <a:rPr lang="en-US" altLang="he-IL" sz="20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: an ordered collection of items with the following operations:</a:t>
            </a:r>
          </a:p>
          <a:p>
            <a:pPr marL="1028700" lvl="1" indent="-342900">
              <a:buFont typeface="Arial" panose="020B0604020202020204" pitchFamily="34" charset="0"/>
              <a:buChar char="•"/>
              <a:defRPr/>
            </a:pPr>
            <a:r>
              <a:rPr lang="en-US" altLang="he-IL" sz="2000" u="sng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push(item)</a:t>
            </a:r>
            <a:r>
              <a:rPr lang="en-US" altLang="he-IL" sz="20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: add an item to the stack</a:t>
            </a:r>
          </a:p>
          <a:p>
            <a:pPr marL="1028700" lvl="1" indent="-342900">
              <a:buFont typeface="Arial" panose="020B0604020202020204" pitchFamily="34" charset="0"/>
              <a:buChar char="•"/>
              <a:defRPr/>
            </a:pPr>
            <a:r>
              <a:rPr lang="en-US" altLang="he-IL" sz="2000" u="sng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pop()</a:t>
            </a:r>
            <a:r>
              <a:rPr lang="en-US" altLang="he-IL" sz="20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: remove an item from the stack, and return its value</a:t>
            </a:r>
          </a:p>
          <a:p>
            <a:pPr marL="1028700" lvl="1" indent="-342900">
              <a:buFont typeface="Arial" panose="020B0604020202020204" pitchFamily="34" charset="0"/>
              <a:buChar char="•"/>
              <a:defRPr/>
            </a:pPr>
            <a:r>
              <a:rPr lang="en-US" altLang="he-IL" sz="2000" u="sng" dirty="0" err="1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isEmpty</a:t>
            </a:r>
            <a:r>
              <a:rPr lang="en-US" altLang="he-IL" sz="2000" u="sng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()</a:t>
            </a:r>
            <a:r>
              <a:rPr lang="en-US" altLang="he-IL" sz="20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:  checks if the stack is empty</a:t>
            </a:r>
            <a:br>
              <a:rPr lang="en-US" altLang="he-IL" sz="20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</a:br>
            <a:endParaRPr lang="en-US" altLang="he-IL" sz="2000" dirty="0">
              <a:solidFill>
                <a:schemeClr val="tx1"/>
              </a:solidFill>
              <a:latin typeface="Arial" panose="020B0604020202020204" pitchFamily="34" charset="0"/>
              <a:ea typeface="Arial Unicode MS" pitchFamily="34" charset="-128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altLang="he-IL" sz="20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No bound on the number of elements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altLang="he-IL" sz="20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Removal follows the </a:t>
            </a:r>
            <a:r>
              <a:rPr lang="en-US" altLang="he-IL" sz="2000" i="1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last-in-first-out order</a:t>
            </a:r>
            <a:r>
              <a:rPr lang="en-US" altLang="he-IL" sz="20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 (LIFO)</a:t>
            </a:r>
          </a:p>
        </p:txBody>
      </p:sp>
      <p:pic>
        <p:nvPicPr>
          <p:cNvPr id="21" name="Google Shape;62;p17">
            <a:extLst>
              <a:ext uri="{FF2B5EF4-FFF2-40B4-BE49-F238E27FC236}">
                <a16:creationId xmlns:a16="http://schemas.microsoft.com/office/drawing/2014/main" id="{DF902AEA-4E26-4EDF-89BD-90487E593375}"/>
              </a:ext>
            </a:extLst>
          </p:cNvPr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418983" y="4592537"/>
            <a:ext cx="1506329" cy="2361228"/>
          </a:xfrm>
          <a:prstGeom prst="rect">
            <a:avLst/>
          </a:prstGeom>
          <a:noFill/>
          <a:ln>
            <a:noFill/>
          </a:ln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ED31A120-4911-4F30-A208-BAE2996FDE9C}"/>
              </a:ext>
            </a:extLst>
          </p:cNvPr>
          <p:cNvPicPr>
            <a:picLocks noChangeAspect="1"/>
          </p:cNvPicPr>
          <p:nvPr/>
        </p:nvPicPr>
        <p:blipFill>
          <a:blip r:embed="rId4">
            <a:lum/>
            <a:alphaModFix/>
          </a:blip>
          <a:srcRect/>
          <a:stretch>
            <a:fillRect/>
          </a:stretch>
        </p:blipFill>
        <p:spPr>
          <a:xfrm>
            <a:off x="6882540" y="3447511"/>
            <a:ext cx="2286000" cy="3682078"/>
          </a:xfrm>
          <a:prstGeom prst="rect">
            <a:avLst/>
          </a:prstGeom>
          <a:noFill/>
          <a:ln>
            <a:noFill/>
          </a:ln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8ED4E67B-92CC-4D0B-BCC4-498183F668C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9301" y="4592537"/>
            <a:ext cx="1725379" cy="22818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08535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Stack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altLang="he-IL" sz="20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A stack: an ordered collection of items with the following operations:</a:t>
            </a:r>
          </a:p>
          <a:p>
            <a:pPr marL="1028700" lvl="1" indent="-342900">
              <a:buFont typeface="Arial" panose="020B0604020202020204" pitchFamily="34" charset="0"/>
              <a:buChar char="•"/>
              <a:defRPr/>
            </a:pPr>
            <a:r>
              <a:rPr lang="en-US" altLang="he-IL" sz="2000" u="sng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push(item)</a:t>
            </a:r>
            <a:r>
              <a:rPr lang="en-US" altLang="he-IL" sz="20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: add an item to the stack</a:t>
            </a:r>
          </a:p>
          <a:p>
            <a:pPr marL="1028700" lvl="1" indent="-342900">
              <a:buFont typeface="Arial" panose="020B0604020202020204" pitchFamily="34" charset="0"/>
              <a:buChar char="•"/>
              <a:defRPr/>
            </a:pPr>
            <a:r>
              <a:rPr lang="en-US" altLang="he-IL" sz="2000" u="sng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pop()</a:t>
            </a:r>
            <a:r>
              <a:rPr lang="en-US" altLang="he-IL" sz="20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: remove an item from the stack, and return its value</a:t>
            </a:r>
          </a:p>
          <a:p>
            <a:pPr marL="1028700" lvl="1" indent="-342900">
              <a:buFont typeface="Arial" panose="020B0604020202020204" pitchFamily="34" charset="0"/>
              <a:buChar char="•"/>
              <a:defRPr/>
            </a:pPr>
            <a:r>
              <a:rPr lang="en-US" altLang="he-IL" sz="2000" u="sng" dirty="0" err="1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isEmpty</a:t>
            </a:r>
            <a:r>
              <a:rPr lang="en-US" altLang="he-IL" sz="2000" u="sng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()</a:t>
            </a:r>
            <a:r>
              <a:rPr lang="en-US" altLang="he-IL" sz="20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:  checks if the stack is empty</a:t>
            </a:r>
            <a:br>
              <a:rPr lang="en-US" altLang="he-IL" sz="20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</a:br>
            <a:endParaRPr lang="en-US" altLang="he-IL" sz="2000" dirty="0">
              <a:solidFill>
                <a:schemeClr val="tx1"/>
              </a:solidFill>
              <a:latin typeface="Arial" panose="020B0604020202020204" pitchFamily="34" charset="0"/>
              <a:ea typeface="Arial Unicode MS" pitchFamily="34" charset="-128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altLang="he-IL" sz="20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Removal follows a last-in-first-out order (LIFO)</a:t>
            </a:r>
          </a:p>
          <a:p>
            <a:pPr marL="1028700" lvl="1" indent="-342900">
              <a:buFont typeface="Arial" panose="020B0604020202020204" pitchFamily="34" charset="0"/>
              <a:buChar char="•"/>
              <a:defRPr/>
            </a:pPr>
            <a:r>
              <a:rPr lang="en-US" altLang="he-IL" sz="20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Stack&lt;Integer&gt; s = new Stack&lt;Integer&gt;()</a:t>
            </a:r>
          </a:p>
          <a:p>
            <a:pPr marL="1028700" lvl="1" indent="-342900">
              <a:buFont typeface="Arial" panose="020B0604020202020204" pitchFamily="34" charset="0"/>
              <a:buChar char="•"/>
              <a:defRPr/>
            </a:pPr>
            <a:r>
              <a:rPr lang="en-US" altLang="he-IL" sz="2000" dirty="0" err="1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s.push</a:t>
            </a:r>
            <a:r>
              <a:rPr lang="en-US" altLang="he-IL" sz="20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(3)</a:t>
            </a:r>
          </a:p>
          <a:p>
            <a:pPr marL="1028700" lvl="1" indent="-342900">
              <a:buFont typeface="Arial" panose="020B0604020202020204" pitchFamily="34" charset="0"/>
              <a:buChar char="•"/>
              <a:defRPr/>
            </a:pPr>
            <a:r>
              <a:rPr lang="en-US" altLang="he-IL" sz="2000" dirty="0" err="1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s.push</a:t>
            </a:r>
            <a:r>
              <a:rPr lang="en-US" altLang="he-IL" sz="20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(5)</a:t>
            </a:r>
          </a:p>
          <a:p>
            <a:pPr marL="1028700" lvl="1" indent="-342900">
              <a:buFont typeface="Arial" panose="020B0604020202020204" pitchFamily="34" charset="0"/>
              <a:buChar char="•"/>
              <a:defRPr/>
            </a:pPr>
            <a:r>
              <a:rPr lang="en-US" altLang="he-IL" sz="2000" dirty="0" err="1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s.pop</a:t>
            </a:r>
            <a:r>
              <a:rPr lang="en-US" altLang="he-IL" sz="20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()  -- returns 5</a:t>
            </a:r>
          </a:p>
          <a:p>
            <a:pPr marL="1028700" lvl="1" indent="-342900">
              <a:buFont typeface="Arial" panose="020B0604020202020204" pitchFamily="34" charset="0"/>
              <a:buChar char="•"/>
              <a:defRPr/>
            </a:pPr>
            <a:r>
              <a:rPr lang="en-US" altLang="he-IL" sz="2000" dirty="0" err="1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s.push</a:t>
            </a:r>
            <a:r>
              <a:rPr lang="en-US" altLang="he-IL" sz="20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(1)</a:t>
            </a:r>
          </a:p>
          <a:p>
            <a:pPr marL="1028700" lvl="1" indent="-342900">
              <a:buFont typeface="Arial" panose="020B0604020202020204" pitchFamily="34" charset="0"/>
              <a:buChar char="•"/>
              <a:defRPr/>
            </a:pPr>
            <a:r>
              <a:rPr lang="en-US" altLang="he-IL" sz="2000" dirty="0" err="1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s.push</a:t>
            </a:r>
            <a:r>
              <a:rPr lang="en-US" altLang="he-IL" sz="20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(3)</a:t>
            </a:r>
          </a:p>
          <a:p>
            <a:pPr marL="1028700" lvl="1" indent="-342900">
              <a:buFont typeface="Arial" panose="020B0604020202020204" pitchFamily="34" charset="0"/>
              <a:buChar char="•"/>
              <a:defRPr/>
            </a:pPr>
            <a:endParaRPr lang="en-US" altLang="he-IL" sz="2000" dirty="0">
              <a:solidFill>
                <a:schemeClr val="tx1"/>
              </a:solidFill>
              <a:latin typeface="Arial" panose="020B0604020202020204" pitchFamily="34" charset="0"/>
              <a:ea typeface="Arial Unicode MS" pitchFamily="34" charset="-128"/>
              <a:cs typeface="Arial" panose="020B0604020202020204" pitchFamily="34" charset="0"/>
            </a:endParaRPr>
          </a:p>
          <a:p>
            <a:pPr marL="1028700" lvl="1" indent="-342900">
              <a:buFont typeface="Arial" panose="020B0604020202020204" pitchFamily="34" charset="0"/>
              <a:buChar char="•"/>
              <a:defRPr/>
            </a:pPr>
            <a:endParaRPr lang="en-US" altLang="he-IL" sz="2000" dirty="0">
              <a:solidFill>
                <a:schemeClr val="tx1"/>
              </a:solidFill>
              <a:latin typeface="Arial" panose="020B0604020202020204" pitchFamily="34" charset="0"/>
              <a:ea typeface="Arial Unicode MS" pitchFamily="34" charset="-128"/>
              <a:cs typeface="Arial" panose="020B0604020202020204" pitchFamily="34" charset="0"/>
            </a:endParaRPr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1CAAFCDF-4D1D-464A-8C5A-1E0DD418A94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24081162"/>
              </p:ext>
            </p:extLst>
          </p:nvPr>
        </p:nvGraphicFramePr>
        <p:xfrm>
          <a:off x="6690742" y="4439752"/>
          <a:ext cx="617008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17008">
                  <a:extLst>
                    <a:ext uri="{9D8B030D-6E8A-4147-A177-3AD203B41FA5}">
                      <a16:colId xmlns:a16="http://schemas.microsoft.com/office/drawing/2014/main" val="181007214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18818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732747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077319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82098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2991704"/>
                  </a:ext>
                </a:extLst>
              </a:tr>
            </a:tbl>
          </a:graphicData>
        </a:graphic>
      </p:graphicFrame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28E28197-2DC9-44B4-ABCA-3D37DDDDED7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72709243"/>
              </p:ext>
            </p:extLst>
          </p:nvPr>
        </p:nvGraphicFramePr>
        <p:xfrm>
          <a:off x="6700122" y="4439752"/>
          <a:ext cx="617008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17008">
                  <a:extLst>
                    <a:ext uri="{9D8B030D-6E8A-4147-A177-3AD203B41FA5}">
                      <a16:colId xmlns:a16="http://schemas.microsoft.com/office/drawing/2014/main" val="181007214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18818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732747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077319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82098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2991704"/>
                  </a:ext>
                </a:extLst>
              </a:tr>
            </a:tbl>
          </a:graphicData>
        </a:graphic>
      </p:graphicFrame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64CDBBEA-C345-4EBA-9AF7-3EFBDDBCB20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62913479"/>
              </p:ext>
            </p:extLst>
          </p:nvPr>
        </p:nvGraphicFramePr>
        <p:xfrm>
          <a:off x="6689484" y="4439752"/>
          <a:ext cx="617008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17008">
                  <a:extLst>
                    <a:ext uri="{9D8B030D-6E8A-4147-A177-3AD203B41FA5}">
                      <a16:colId xmlns:a16="http://schemas.microsoft.com/office/drawing/2014/main" val="181007214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18818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732747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077319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82098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2991704"/>
                  </a:ext>
                </a:extLst>
              </a:tr>
            </a:tbl>
          </a:graphicData>
        </a:graphic>
      </p:graphicFrame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6908D1A5-45F5-4F29-BE96-639810AB604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16035118"/>
              </p:ext>
            </p:extLst>
          </p:nvPr>
        </p:nvGraphicFramePr>
        <p:xfrm>
          <a:off x="6689484" y="4439752"/>
          <a:ext cx="617008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17008">
                  <a:extLst>
                    <a:ext uri="{9D8B030D-6E8A-4147-A177-3AD203B41FA5}">
                      <a16:colId xmlns:a16="http://schemas.microsoft.com/office/drawing/2014/main" val="181007214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18818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732747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077319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82098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2991704"/>
                  </a:ext>
                </a:extLst>
              </a:tr>
            </a:tbl>
          </a:graphicData>
        </a:graphic>
      </p:graphicFrame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id="{CBD5DEC6-5602-4594-8C66-93DA8521F98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09442208"/>
              </p:ext>
            </p:extLst>
          </p:nvPr>
        </p:nvGraphicFramePr>
        <p:xfrm>
          <a:off x="6695432" y="4439752"/>
          <a:ext cx="617008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17008">
                  <a:extLst>
                    <a:ext uri="{9D8B030D-6E8A-4147-A177-3AD203B41FA5}">
                      <a16:colId xmlns:a16="http://schemas.microsoft.com/office/drawing/2014/main" val="181007214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18818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732747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077319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82098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2991704"/>
                  </a:ext>
                </a:extLst>
              </a:tr>
            </a:tbl>
          </a:graphicData>
        </a:graphic>
      </p:graphicFrame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1834BD31-F3DF-4D8C-83F1-87E07042221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1308311"/>
              </p:ext>
            </p:extLst>
          </p:nvPr>
        </p:nvGraphicFramePr>
        <p:xfrm>
          <a:off x="6695432" y="4439752"/>
          <a:ext cx="617008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17008">
                  <a:extLst>
                    <a:ext uri="{9D8B030D-6E8A-4147-A177-3AD203B41FA5}">
                      <a16:colId xmlns:a16="http://schemas.microsoft.com/office/drawing/2014/main" val="181007214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18818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732747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077319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82098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29917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305424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Stack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altLang="he-IL" sz="2000" u="sng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Q</a:t>
            </a:r>
            <a:r>
              <a:rPr lang="en-US" altLang="he-IL" sz="20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: How would you implement a stack?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endParaRPr lang="en-US" altLang="he-IL" sz="2000" dirty="0">
              <a:solidFill>
                <a:schemeClr val="tx1"/>
              </a:solidFill>
              <a:latin typeface="Arial" panose="020B0604020202020204" pitchFamily="34" charset="0"/>
              <a:ea typeface="Arial Unicode MS" pitchFamily="34" charset="-128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altLang="he-IL" sz="2000" u="sng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A1</a:t>
            </a:r>
            <a:r>
              <a:rPr lang="en-US" altLang="he-IL" sz="20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: Using </a:t>
            </a:r>
            <a:r>
              <a:rPr lang="en-US" altLang="he-IL" sz="2000" dirty="0" err="1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ArrayList</a:t>
            </a:r>
            <a:endParaRPr lang="en-US" altLang="he-IL" sz="2000" dirty="0">
              <a:solidFill>
                <a:schemeClr val="tx1"/>
              </a:solidFill>
              <a:latin typeface="Arial" panose="020B0604020202020204" pitchFamily="34" charset="0"/>
              <a:ea typeface="Arial Unicode MS" pitchFamily="34" charset="-128"/>
              <a:cs typeface="Arial" panose="020B0604020202020204" pitchFamily="34" charset="0"/>
            </a:endParaRPr>
          </a:p>
          <a:p>
            <a:pPr marL="1028700" lvl="1" indent="-342900">
              <a:buFont typeface="Arial" panose="020B0604020202020204" pitchFamily="34" charset="0"/>
              <a:buChar char="•"/>
              <a:defRPr/>
            </a:pPr>
            <a:r>
              <a:rPr lang="en-US" altLang="he-IL" sz="2000" u="sng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push(item)</a:t>
            </a:r>
            <a:r>
              <a:rPr lang="en-US" altLang="he-IL" sz="20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 -- add an item to the end of the list</a:t>
            </a:r>
          </a:p>
          <a:p>
            <a:pPr marL="1028700" lvl="1" indent="-342900">
              <a:buFont typeface="Arial" panose="020B0604020202020204" pitchFamily="34" charset="0"/>
              <a:buChar char="•"/>
              <a:defRPr/>
            </a:pPr>
            <a:r>
              <a:rPr lang="en-US" altLang="he-IL" sz="2000" u="sng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pop()</a:t>
            </a:r>
            <a:r>
              <a:rPr lang="en-US" altLang="he-IL" sz="20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 -- remove an item from the end of the list</a:t>
            </a:r>
          </a:p>
          <a:p>
            <a:pPr marL="1028700" lvl="1" indent="-342900">
              <a:buFont typeface="Arial" panose="020B0604020202020204" pitchFamily="34" charset="0"/>
              <a:buChar char="•"/>
              <a:defRPr/>
            </a:pPr>
            <a:r>
              <a:rPr lang="en-US" altLang="he-IL" sz="2000" u="sng" dirty="0" err="1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isEmpty</a:t>
            </a:r>
            <a:r>
              <a:rPr lang="en-US" altLang="he-IL" sz="2000" u="sng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() --</a:t>
            </a:r>
            <a:r>
              <a:rPr lang="en-US" altLang="he-IL" sz="20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  checks if size==0</a:t>
            </a:r>
          </a:p>
          <a:p>
            <a:pPr marL="1028700" lvl="1" indent="-342900">
              <a:buFont typeface="Arial" panose="020B0604020202020204" pitchFamily="34" charset="0"/>
              <a:buChar char="•"/>
              <a:defRPr/>
            </a:pPr>
            <a:endParaRPr lang="en-US" altLang="he-IL" sz="2000" dirty="0">
              <a:solidFill>
                <a:schemeClr val="tx1"/>
              </a:solidFill>
              <a:latin typeface="Arial" panose="020B0604020202020204" pitchFamily="34" charset="0"/>
              <a:ea typeface="Arial Unicode MS" pitchFamily="34" charset="-128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altLang="he-IL" sz="20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What is the running time of each operation?</a:t>
            </a:r>
          </a:p>
          <a:p>
            <a:pPr marL="1028700" lvl="1" indent="-342900">
              <a:buFont typeface="Arial" panose="020B0604020202020204" pitchFamily="34" charset="0"/>
              <a:buChar char="•"/>
              <a:defRPr/>
            </a:pPr>
            <a:r>
              <a:rPr lang="en-US" altLang="he-IL" sz="2000" u="sng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push(item)</a:t>
            </a:r>
            <a:r>
              <a:rPr lang="en-US" altLang="he-IL" sz="20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 -- O(1) </a:t>
            </a:r>
            <a:r>
              <a:rPr lang="en-US" altLang="he-IL" sz="16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except sometimes we need to resize. Then runtime is O(size)</a:t>
            </a:r>
          </a:p>
          <a:p>
            <a:pPr marL="1028700" lvl="1" indent="-342900">
              <a:buFont typeface="Arial" panose="020B0604020202020204" pitchFamily="34" charset="0"/>
              <a:buChar char="•"/>
              <a:defRPr/>
            </a:pPr>
            <a:r>
              <a:rPr lang="en-US" altLang="he-IL" sz="2000" u="sng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pop()</a:t>
            </a:r>
            <a:r>
              <a:rPr lang="en-US" altLang="he-IL" sz="20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 -- O(1) </a:t>
            </a:r>
          </a:p>
          <a:p>
            <a:pPr marL="1028700" lvl="1" indent="-342900">
              <a:buFont typeface="Arial" panose="020B0604020202020204" pitchFamily="34" charset="0"/>
              <a:buChar char="•"/>
              <a:defRPr/>
            </a:pPr>
            <a:r>
              <a:rPr lang="en-US" altLang="he-IL" sz="2000" u="sng" dirty="0" err="1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isEmpty</a:t>
            </a:r>
            <a:r>
              <a:rPr lang="en-US" altLang="he-IL" sz="2000" u="sng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() --</a:t>
            </a:r>
            <a:r>
              <a:rPr lang="en-US" altLang="he-IL" sz="20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  O(1)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endParaRPr lang="en-US" altLang="he-IL" sz="2000" dirty="0">
              <a:solidFill>
                <a:schemeClr val="tx1"/>
              </a:solidFill>
              <a:latin typeface="Arial" panose="020B0604020202020204" pitchFamily="34" charset="0"/>
              <a:ea typeface="Arial Unicode MS" pitchFamily="34" charset="-128"/>
              <a:cs typeface="Arial" panose="020B0604020202020204" pitchFamily="34" charset="0"/>
            </a:endParaRP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DF8D86C9-0AFE-47CC-B416-9550F0BD2D17}"/>
              </a:ext>
            </a:extLst>
          </p:cNvPr>
          <p:cNvSpPr/>
          <p:nvPr/>
        </p:nvSpPr>
        <p:spPr>
          <a:xfrm>
            <a:off x="5479129" y="2137244"/>
            <a:ext cx="4096512" cy="1145452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What would change if we used array[0] as the top of the stack?</a:t>
            </a:r>
            <a:endParaRPr lang="en-CA" sz="22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6067394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Stack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altLang="he-IL" sz="2000" u="sng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Q</a:t>
            </a:r>
            <a:r>
              <a:rPr lang="en-US" altLang="he-IL" sz="20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: How would you implement a stack?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endParaRPr lang="en-US" altLang="he-IL" sz="2000" dirty="0">
              <a:solidFill>
                <a:schemeClr val="tx1"/>
              </a:solidFill>
              <a:latin typeface="Arial" panose="020B0604020202020204" pitchFamily="34" charset="0"/>
              <a:ea typeface="Arial Unicode MS" pitchFamily="34" charset="-128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altLang="he-IL" sz="2000" u="sng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A2</a:t>
            </a:r>
            <a:r>
              <a:rPr lang="en-US" altLang="he-IL" sz="20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: Using Linked List</a:t>
            </a:r>
          </a:p>
          <a:p>
            <a:pPr marL="1028700" lvl="1" indent="-342900">
              <a:buFont typeface="Arial" panose="020B0604020202020204" pitchFamily="34" charset="0"/>
              <a:buChar char="•"/>
              <a:defRPr/>
            </a:pPr>
            <a:r>
              <a:rPr lang="en-US" altLang="he-IL" sz="2000" u="sng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push(item)</a:t>
            </a:r>
            <a:r>
              <a:rPr lang="en-US" altLang="he-IL" sz="20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 -- add an item to the </a:t>
            </a:r>
            <a:r>
              <a:rPr lang="en-US" altLang="he-IL" sz="2000" dirty="0">
                <a:solidFill>
                  <a:srgbClr val="FF0000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head</a:t>
            </a:r>
            <a:r>
              <a:rPr lang="en-US" altLang="he-IL" sz="20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 of the list</a:t>
            </a:r>
          </a:p>
          <a:p>
            <a:pPr marL="1028700" lvl="1" indent="-342900">
              <a:buFont typeface="Arial" panose="020B0604020202020204" pitchFamily="34" charset="0"/>
              <a:buChar char="•"/>
              <a:defRPr/>
            </a:pPr>
            <a:r>
              <a:rPr lang="en-US" altLang="he-IL" sz="2000" u="sng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pop()</a:t>
            </a:r>
            <a:r>
              <a:rPr lang="en-US" altLang="he-IL" sz="20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 -- remove an item from the </a:t>
            </a:r>
            <a:r>
              <a:rPr lang="en-US" altLang="he-IL" sz="2000" dirty="0">
                <a:solidFill>
                  <a:srgbClr val="FF0000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head</a:t>
            </a:r>
            <a:r>
              <a:rPr lang="en-US" altLang="he-IL" sz="20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 of the list</a:t>
            </a:r>
          </a:p>
          <a:p>
            <a:pPr marL="1028700" lvl="1" indent="-342900">
              <a:buFont typeface="Arial" panose="020B0604020202020204" pitchFamily="34" charset="0"/>
              <a:buChar char="•"/>
              <a:defRPr/>
            </a:pPr>
            <a:r>
              <a:rPr lang="en-US" altLang="he-IL" sz="2000" u="sng" dirty="0" err="1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isEmpty</a:t>
            </a:r>
            <a:r>
              <a:rPr lang="en-US" altLang="he-IL" sz="2000" u="sng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() --</a:t>
            </a:r>
            <a:r>
              <a:rPr lang="en-US" altLang="he-IL" sz="20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  checks if size==0 or head==null</a:t>
            </a:r>
          </a:p>
          <a:p>
            <a:pPr marL="1028700" lvl="1" indent="-342900">
              <a:buFont typeface="Arial" panose="020B0604020202020204" pitchFamily="34" charset="0"/>
              <a:buChar char="•"/>
              <a:defRPr/>
            </a:pPr>
            <a:endParaRPr lang="en-US" altLang="he-IL" sz="2000" dirty="0">
              <a:solidFill>
                <a:schemeClr val="tx1"/>
              </a:solidFill>
              <a:latin typeface="Arial" panose="020B0604020202020204" pitchFamily="34" charset="0"/>
              <a:ea typeface="Arial Unicode MS" pitchFamily="34" charset="-128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altLang="he-IL" sz="20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What is the running time of each operation?</a:t>
            </a:r>
          </a:p>
          <a:p>
            <a:pPr marL="1028700" lvl="1" indent="-342900">
              <a:buFont typeface="Arial" panose="020B0604020202020204" pitchFamily="34" charset="0"/>
              <a:buChar char="•"/>
              <a:defRPr/>
            </a:pPr>
            <a:r>
              <a:rPr lang="en-US" altLang="he-IL" sz="2000" u="sng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push(item)</a:t>
            </a:r>
            <a:r>
              <a:rPr lang="en-US" altLang="he-IL" sz="20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 -- O(1)</a:t>
            </a:r>
          </a:p>
          <a:p>
            <a:pPr marL="1028700" lvl="1" indent="-342900">
              <a:buFont typeface="Arial" panose="020B0604020202020204" pitchFamily="34" charset="0"/>
              <a:buChar char="•"/>
              <a:defRPr/>
            </a:pPr>
            <a:r>
              <a:rPr lang="en-US" altLang="he-IL" sz="2000" u="sng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pop()</a:t>
            </a:r>
            <a:r>
              <a:rPr lang="en-US" altLang="he-IL" sz="20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 -- O(1) </a:t>
            </a:r>
          </a:p>
          <a:p>
            <a:pPr marL="1028700" lvl="1" indent="-342900">
              <a:buFont typeface="Arial" panose="020B0604020202020204" pitchFamily="34" charset="0"/>
              <a:buChar char="•"/>
              <a:defRPr/>
            </a:pPr>
            <a:r>
              <a:rPr lang="en-US" altLang="he-IL" sz="2000" u="sng" dirty="0" err="1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isEmpty</a:t>
            </a:r>
            <a:r>
              <a:rPr lang="en-US" altLang="he-IL" sz="2000" u="sng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() --</a:t>
            </a:r>
            <a:r>
              <a:rPr lang="en-US" altLang="he-IL" sz="20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  O(1)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endParaRPr lang="en-US" altLang="he-IL" sz="2000" dirty="0">
              <a:solidFill>
                <a:schemeClr val="tx1"/>
              </a:solidFill>
              <a:latin typeface="Arial" panose="020B0604020202020204" pitchFamily="34" charset="0"/>
              <a:ea typeface="Arial Unicode MS" pitchFamily="34" charset="-128"/>
              <a:cs typeface="Arial" panose="020B0604020202020204" pitchFamily="34" charset="0"/>
            </a:endParaRP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DF8D86C9-0AFE-47CC-B416-9550F0BD2D17}"/>
              </a:ext>
            </a:extLst>
          </p:cNvPr>
          <p:cNvSpPr/>
          <p:nvPr/>
        </p:nvSpPr>
        <p:spPr>
          <a:xfrm>
            <a:off x="4325113" y="5319356"/>
            <a:ext cx="4425696" cy="107230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Now all operations run in O(1) time.</a:t>
            </a:r>
          </a:p>
          <a:p>
            <a:pPr algn="ctr"/>
            <a:r>
              <a:rPr lang="en-US" sz="2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Always</a:t>
            </a:r>
          </a:p>
          <a:p>
            <a:pPr algn="ctr"/>
            <a:r>
              <a:rPr lang="en-US" sz="2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Worst case.</a:t>
            </a:r>
            <a:endParaRPr lang="en-CA" sz="22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2AB49DD7-FC36-49E1-A4AB-F01E57BE892B}"/>
              </a:ext>
            </a:extLst>
          </p:cNvPr>
          <p:cNvSpPr/>
          <p:nvPr/>
        </p:nvSpPr>
        <p:spPr>
          <a:xfrm>
            <a:off x="4812632" y="2240318"/>
            <a:ext cx="4980914" cy="107230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If we add/remove to/from head, then</a:t>
            </a:r>
            <a:br>
              <a:rPr lang="en-US" sz="2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</a:br>
            <a:r>
              <a:rPr lang="en-US" sz="2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it suffices to have a singly linked list.</a:t>
            </a:r>
            <a:endParaRPr lang="en-CA" sz="22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8492701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7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 anchorCtr="1"/>
          <a:lstStyle/>
          <a:p>
            <a:pPr lvl="0" algn="ctr"/>
            <a:r>
              <a:rPr lang="de-DE" sz="60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Questions?</a:t>
            </a:r>
          </a:p>
          <a:p>
            <a:pPr lvl="0" algn="ctr"/>
            <a:r>
              <a:rPr lang="de-DE" sz="60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Comments?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water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lyt blackandwhit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../../../Program%20Files%20(x86)/OpenOffice%204/share/template/en-US/layout/lyt-water.otp</Template>
  <TotalTime>4641</TotalTime>
  <Words>414</Words>
  <Application>Microsoft Office PowerPoint</Application>
  <PresentationFormat>Custom</PresentationFormat>
  <Paragraphs>66</Paragraphs>
  <Slides>7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Albany</vt:lpstr>
      <vt:lpstr>Arial</vt:lpstr>
      <vt:lpstr>Calibri</vt:lpstr>
      <vt:lpstr>Times New Roman</vt:lpstr>
      <vt:lpstr>water</vt:lpstr>
      <vt:lpstr>lyt blackandwhite</vt:lpstr>
      <vt:lpstr>PowerPoint Presentation</vt:lpstr>
      <vt:lpstr>PowerPoint Presentation</vt:lpstr>
      <vt:lpstr>Stack</vt:lpstr>
      <vt:lpstr>Stack</vt:lpstr>
      <vt:lpstr>Stack</vt:lpstr>
      <vt:lpstr>Stack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Water</dc:title>
  <dc:creator>Igor Shinkar</dc:creator>
  <cp:lastModifiedBy>Igor Shinkar</cp:lastModifiedBy>
  <cp:revision>1152</cp:revision>
  <dcterms:created xsi:type="dcterms:W3CDTF">2017-07-19T12:15:02Z</dcterms:created>
  <dcterms:modified xsi:type="dcterms:W3CDTF">2021-01-29T21:40:07Z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nfo 1">
    <vt:lpwstr/>
  </property>
  <property fmtid="{D5CDD505-2E9C-101B-9397-08002B2CF9AE}" pid="3" name="Info 2">
    <vt:lpwstr/>
  </property>
  <property fmtid="{D5CDD505-2E9C-101B-9397-08002B2CF9AE}" pid="4" name="Info 3">
    <vt:lpwstr/>
  </property>
  <property fmtid="{D5CDD505-2E9C-101B-9397-08002B2CF9AE}" pid="5" name="Info 4">
    <vt:lpwstr/>
  </property>
</Properties>
</file>