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6"/>
  </p:notesMasterIdLst>
  <p:handoutMasterIdLst>
    <p:handoutMasterId r:id="rId37"/>
  </p:handoutMasterIdLst>
  <p:sldIdLst>
    <p:sldId id="256" r:id="rId3"/>
    <p:sldId id="265" r:id="rId4"/>
    <p:sldId id="336" r:id="rId5"/>
    <p:sldId id="337" r:id="rId6"/>
    <p:sldId id="338" r:id="rId7"/>
    <p:sldId id="266" r:id="rId8"/>
    <p:sldId id="348" r:id="rId9"/>
    <p:sldId id="279" r:id="rId10"/>
    <p:sldId id="347" r:id="rId11"/>
    <p:sldId id="344" r:id="rId12"/>
    <p:sldId id="280" r:id="rId13"/>
    <p:sldId id="349" r:id="rId14"/>
    <p:sldId id="350" r:id="rId15"/>
    <p:sldId id="352" r:id="rId16"/>
    <p:sldId id="380" r:id="rId17"/>
    <p:sldId id="379" r:id="rId18"/>
    <p:sldId id="351" r:id="rId19"/>
    <p:sldId id="281" r:id="rId20"/>
    <p:sldId id="339" r:id="rId21"/>
    <p:sldId id="284" r:id="rId22"/>
    <p:sldId id="291" r:id="rId23"/>
    <p:sldId id="346" r:id="rId24"/>
    <p:sldId id="294" r:id="rId25"/>
    <p:sldId id="295" r:id="rId26"/>
    <p:sldId id="345" r:id="rId27"/>
    <p:sldId id="296" r:id="rId28"/>
    <p:sldId id="353" r:id="rId29"/>
    <p:sldId id="354" r:id="rId30"/>
    <p:sldId id="355" r:id="rId31"/>
    <p:sldId id="356" r:id="rId32"/>
    <p:sldId id="357" r:id="rId33"/>
    <p:sldId id="358" r:id="rId34"/>
    <p:sldId id="371" r:id="rId35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8BFD24C-40D0-4F47-83B0-C22B6D37AD2C}" v="945" dt="2022-01-11T04:13:35.08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3" d="100"/>
          <a:sy n="53" d="100"/>
        </p:scale>
        <p:origin x="15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microsoft.com/office/2016/11/relationships/changesInfo" Target="changesInfos/changesInfo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microsoft.com/office/2015/10/relationships/revisionInfo" Target="revisionInfo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48BFD24C-40D0-4F47-83B0-C22B6D37AD2C}"/>
    <pc:docChg chg="undo custSel addSld delSld modSld sldOrd">
      <pc:chgData name="Igor Shinkar" userId="db6eb1b41a9778dd" providerId="LiveId" clId="{48BFD24C-40D0-4F47-83B0-C22B6D37AD2C}" dt="2022-01-11T06:16:33.599" v="1002" actId="47"/>
      <pc:docMkLst>
        <pc:docMk/>
      </pc:docMkLst>
      <pc:sldChg chg="modSp mod">
        <pc:chgData name="Igor Shinkar" userId="db6eb1b41a9778dd" providerId="LiveId" clId="{48BFD24C-40D0-4F47-83B0-C22B6D37AD2C}" dt="2022-01-11T01:21:05.763" v="369" actId="20577"/>
        <pc:sldMkLst>
          <pc:docMk/>
          <pc:sldMk cId="0" sldId="266"/>
        </pc:sldMkLst>
        <pc:spChg chg="mod">
          <ac:chgData name="Igor Shinkar" userId="db6eb1b41a9778dd" providerId="LiveId" clId="{48BFD24C-40D0-4F47-83B0-C22B6D37AD2C}" dt="2022-01-11T01:21:05.763" v="369" actId="20577"/>
          <ac:spMkLst>
            <pc:docMk/>
            <pc:sldMk cId="0" sldId="266"/>
            <ac:spMk id="3" creationId="{00000000-0000-0000-0000-000000000000}"/>
          </ac:spMkLst>
        </pc:spChg>
      </pc:sldChg>
      <pc:sldChg chg="modSp">
        <pc:chgData name="Igor Shinkar" userId="db6eb1b41a9778dd" providerId="LiveId" clId="{48BFD24C-40D0-4F47-83B0-C22B6D37AD2C}" dt="2022-01-11T01:32:44.751" v="370" actId="6549"/>
        <pc:sldMkLst>
          <pc:docMk/>
          <pc:sldMk cId="0" sldId="294"/>
        </pc:sldMkLst>
        <pc:spChg chg="mod">
          <ac:chgData name="Igor Shinkar" userId="db6eb1b41a9778dd" providerId="LiveId" clId="{48BFD24C-40D0-4F47-83B0-C22B6D37AD2C}" dt="2022-01-11T01:32:44.751" v="370" actId="6549"/>
          <ac:spMkLst>
            <pc:docMk/>
            <pc:sldMk cId="0" sldId="294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48BFD24C-40D0-4F47-83B0-C22B6D37AD2C}" dt="2022-01-11T01:39:47.365" v="545" actId="20577"/>
        <pc:sldMkLst>
          <pc:docMk/>
          <pc:sldMk cId="0" sldId="295"/>
        </pc:sldMkLst>
        <pc:spChg chg="mod">
          <ac:chgData name="Igor Shinkar" userId="db6eb1b41a9778dd" providerId="LiveId" clId="{48BFD24C-40D0-4F47-83B0-C22B6D37AD2C}" dt="2022-01-11T01:39:47.365" v="545" actId="20577"/>
          <ac:spMkLst>
            <pc:docMk/>
            <pc:sldMk cId="0" sldId="295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48BFD24C-40D0-4F47-83B0-C22B6D37AD2C}" dt="2022-01-10T17:46:44.652" v="10" actId="20577"/>
        <pc:sldMkLst>
          <pc:docMk/>
          <pc:sldMk cId="947332408" sldId="336"/>
        </pc:sldMkLst>
        <pc:spChg chg="mod">
          <ac:chgData name="Igor Shinkar" userId="db6eb1b41a9778dd" providerId="LiveId" clId="{48BFD24C-40D0-4F47-83B0-C22B6D37AD2C}" dt="2022-01-10T17:46:44.652" v="10" actId="20577"/>
          <ac:spMkLst>
            <pc:docMk/>
            <pc:sldMk cId="947332408" sldId="336"/>
            <ac:spMk id="3" creationId="{00000000-0000-0000-0000-000000000000}"/>
          </ac:spMkLst>
        </pc:spChg>
      </pc:sldChg>
      <pc:sldChg chg="modSp mod">
        <pc:chgData name="Igor Shinkar" userId="db6eb1b41a9778dd" providerId="LiveId" clId="{48BFD24C-40D0-4F47-83B0-C22B6D37AD2C}" dt="2022-01-10T18:55:04.556" v="101" actId="14100"/>
        <pc:sldMkLst>
          <pc:docMk/>
          <pc:sldMk cId="2804230959" sldId="344"/>
        </pc:sldMkLst>
        <pc:spChg chg="mod">
          <ac:chgData name="Igor Shinkar" userId="db6eb1b41a9778dd" providerId="LiveId" clId="{48BFD24C-40D0-4F47-83B0-C22B6D37AD2C}" dt="2022-01-10T18:55:04.556" v="101" actId="14100"/>
          <ac:spMkLst>
            <pc:docMk/>
            <pc:sldMk cId="2804230959" sldId="344"/>
            <ac:spMk id="4" creationId="{00000000-0000-0000-0000-000000000000}"/>
          </ac:spMkLst>
        </pc:spChg>
      </pc:sldChg>
      <pc:sldChg chg="modSp modAnim">
        <pc:chgData name="Igor Shinkar" userId="db6eb1b41a9778dd" providerId="LiveId" clId="{48BFD24C-40D0-4F47-83B0-C22B6D37AD2C}" dt="2022-01-10T17:49:46.322" v="46" actId="6549"/>
        <pc:sldMkLst>
          <pc:docMk/>
          <pc:sldMk cId="3182775996" sldId="348"/>
        </pc:sldMkLst>
        <pc:spChg chg="mod">
          <ac:chgData name="Igor Shinkar" userId="db6eb1b41a9778dd" providerId="LiveId" clId="{48BFD24C-40D0-4F47-83B0-C22B6D37AD2C}" dt="2022-01-10T17:49:46.322" v="46" actId="6549"/>
          <ac:spMkLst>
            <pc:docMk/>
            <pc:sldMk cId="3182775996" sldId="348"/>
            <ac:spMk id="3" creationId="{00000000-0000-0000-0000-000000000000}"/>
          </ac:spMkLst>
        </pc:spChg>
      </pc:sldChg>
      <pc:sldChg chg="modSp">
        <pc:chgData name="Igor Shinkar" userId="db6eb1b41a9778dd" providerId="LiveId" clId="{48BFD24C-40D0-4F47-83B0-C22B6D37AD2C}" dt="2022-01-11T00:52:17.680" v="233" actId="6549"/>
        <pc:sldMkLst>
          <pc:docMk/>
          <pc:sldMk cId="1468106572" sldId="350"/>
        </pc:sldMkLst>
        <pc:spChg chg="mod">
          <ac:chgData name="Igor Shinkar" userId="db6eb1b41a9778dd" providerId="LiveId" clId="{48BFD24C-40D0-4F47-83B0-C22B6D37AD2C}" dt="2022-01-11T00:52:17.680" v="233" actId="6549"/>
          <ac:spMkLst>
            <pc:docMk/>
            <pc:sldMk cId="1468106572" sldId="350"/>
            <ac:spMk id="3" creationId="{00000000-0000-0000-0000-000000000000}"/>
          </ac:spMkLst>
        </pc:spChg>
      </pc:sldChg>
      <pc:sldChg chg="addSp delSp modSp mod">
        <pc:chgData name="Igor Shinkar" userId="db6eb1b41a9778dd" providerId="LiveId" clId="{48BFD24C-40D0-4F47-83B0-C22B6D37AD2C}" dt="2022-01-11T01:08:35.067" v="241" actId="22"/>
        <pc:sldMkLst>
          <pc:docMk/>
          <pc:sldMk cId="2140960747" sldId="352"/>
        </pc:sldMkLst>
        <pc:spChg chg="mod">
          <ac:chgData name="Igor Shinkar" userId="db6eb1b41a9778dd" providerId="LiveId" clId="{48BFD24C-40D0-4F47-83B0-C22B6D37AD2C}" dt="2022-01-11T01:07:31.459" v="239" actId="20577"/>
          <ac:spMkLst>
            <pc:docMk/>
            <pc:sldMk cId="2140960747" sldId="352"/>
            <ac:spMk id="3" creationId="{00000000-0000-0000-0000-000000000000}"/>
          </ac:spMkLst>
        </pc:spChg>
        <pc:spChg chg="add del">
          <ac:chgData name="Igor Shinkar" userId="db6eb1b41a9778dd" providerId="LiveId" clId="{48BFD24C-40D0-4F47-83B0-C22B6D37AD2C}" dt="2022-01-11T01:08:35.067" v="241" actId="22"/>
          <ac:spMkLst>
            <pc:docMk/>
            <pc:sldMk cId="2140960747" sldId="352"/>
            <ac:spMk id="6" creationId="{E421242A-BD10-43C1-BD96-9A4A5316EF00}"/>
          </ac:spMkLst>
        </pc:spChg>
      </pc:sldChg>
      <pc:sldChg chg="modSp">
        <pc:chgData name="Igor Shinkar" userId="db6eb1b41a9778dd" providerId="LiveId" clId="{48BFD24C-40D0-4F47-83B0-C22B6D37AD2C}" dt="2022-01-11T02:29:45.187" v="547" actId="6549"/>
        <pc:sldMkLst>
          <pc:docMk/>
          <pc:sldMk cId="3689432736" sldId="357"/>
        </pc:sldMkLst>
        <pc:spChg chg="mod">
          <ac:chgData name="Igor Shinkar" userId="db6eb1b41a9778dd" providerId="LiveId" clId="{48BFD24C-40D0-4F47-83B0-C22B6D37AD2C}" dt="2022-01-11T02:29:45.187" v="547" actId="6549"/>
          <ac:spMkLst>
            <pc:docMk/>
            <pc:sldMk cId="3689432736" sldId="357"/>
            <ac:spMk id="3" creationId="{00000000-0000-0000-0000-000000000000}"/>
          </ac:spMkLst>
        </pc:spChg>
      </pc:sldChg>
      <pc:sldChg chg="del">
        <pc:chgData name="Igor Shinkar" userId="db6eb1b41a9778dd" providerId="LiveId" clId="{48BFD24C-40D0-4F47-83B0-C22B6D37AD2C}" dt="2022-01-11T06:16:33.599" v="1002" actId="47"/>
        <pc:sldMkLst>
          <pc:docMk/>
          <pc:sldMk cId="1714802396" sldId="359"/>
        </pc:sldMkLst>
      </pc:sldChg>
      <pc:sldChg chg="del">
        <pc:chgData name="Igor Shinkar" userId="db6eb1b41a9778dd" providerId="LiveId" clId="{48BFD24C-40D0-4F47-83B0-C22B6D37AD2C}" dt="2022-01-11T06:16:33.599" v="1002" actId="47"/>
        <pc:sldMkLst>
          <pc:docMk/>
          <pc:sldMk cId="2271745252" sldId="360"/>
        </pc:sldMkLst>
      </pc:sldChg>
      <pc:sldChg chg="del">
        <pc:chgData name="Igor Shinkar" userId="db6eb1b41a9778dd" providerId="LiveId" clId="{48BFD24C-40D0-4F47-83B0-C22B6D37AD2C}" dt="2022-01-11T06:16:33.599" v="1002" actId="47"/>
        <pc:sldMkLst>
          <pc:docMk/>
          <pc:sldMk cId="118034174" sldId="361"/>
        </pc:sldMkLst>
      </pc:sldChg>
      <pc:sldChg chg="del">
        <pc:chgData name="Igor Shinkar" userId="db6eb1b41a9778dd" providerId="LiveId" clId="{48BFD24C-40D0-4F47-83B0-C22B6D37AD2C}" dt="2022-01-11T06:16:33.599" v="1002" actId="47"/>
        <pc:sldMkLst>
          <pc:docMk/>
          <pc:sldMk cId="2370701524" sldId="362"/>
        </pc:sldMkLst>
      </pc:sldChg>
      <pc:sldChg chg="del">
        <pc:chgData name="Igor Shinkar" userId="db6eb1b41a9778dd" providerId="LiveId" clId="{48BFD24C-40D0-4F47-83B0-C22B6D37AD2C}" dt="2022-01-11T06:16:33.599" v="1002" actId="47"/>
        <pc:sldMkLst>
          <pc:docMk/>
          <pc:sldMk cId="2496531620" sldId="363"/>
        </pc:sldMkLst>
      </pc:sldChg>
      <pc:sldChg chg="addSp modSp del mod modAnim">
        <pc:chgData name="Igor Shinkar" userId="db6eb1b41a9778dd" providerId="LiveId" clId="{48BFD24C-40D0-4F47-83B0-C22B6D37AD2C}" dt="2022-01-11T06:16:33.599" v="1002" actId="47"/>
        <pc:sldMkLst>
          <pc:docMk/>
          <pc:sldMk cId="4024270974" sldId="364"/>
        </pc:sldMkLst>
        <pc:spChg chg="mod">
          <ac:chgData name="Igor Shinkar" userId="db6eb1b41a9778dd" providerId="LiveId" clId="{48BFD24C-40D0-4F47-83B0-C22B6D37AD2C}" dt="2022-01-10T18:54:35.570" v="100" actId="6549"/>
          <ac:spMkLst>
            <pc:docMk/>
            <pc:sldMk cId="4024270974" sldId="364"/>
            <ac:spMk id="3" creationId="{00000000-0000-0000-0000-000000000000}"/>
          </ac:spMkLst>
        </pc:spChg>
        <pc:spChg chg="add mod">
          <ac:chgData name="Igor Shinkar" userId="db6eb1b41a9778dd" providerId="LiveId" clId="{48BFD24C-40D0-4F47-83B0-C22B6D37AD2C}" dt="2022-01-10T18:55:59.660" v="155" actId="1076"/>
          <ac:spMkLst>
            <pc:docMk/>
            <pc:sldMk cId="4024270974" sldId="364"/>
            <ac:spMk id="4" creationId="{B4AB1C3F-629F-410C-AD5D-927CFDF10EDE}"/>
          </ac:spMkLst>
        </pc:spChg>
        <pc:spChg chg="add mod">
          <ac:chgData name="Igor Shinkar" userId="db6eb1b41a9778dd" providerId="LiveId" clId="{48BFD24C-40D0-4F47-83B0-C22B6D37AD2C}" dt="2022-01-10T18:56:48.790" v="231" actId="1076"/>
          <ac:spMkLst>
            <pc:docMk/>
            <pc:sldMk cId="4024270974" sldId="364"/>
            <ac:spMk id="5" creationId="{820C8E8C-F677-432A-B3F3-33E09426B9EE}"/>
          </ac:spMkLst>
        </pc:spChg>
      </pc:sldChg>
      <pc:sldChg chg="del">
        <pc:chgData name="Igor Shinkar" userId="db6eb1b41a9778dd" providerId="LiveId" clId="{48BFD24C-40D0-4F47-83B0-C22B6D37AD2C}" dt="2022-01-11T06:16:33.599" v="1002" actId="47"/>
        <pc:sldMkLst>
          <pc:docMk/>
          <pc:sldMk cId="3695232865" sldId="365"/>
        </pc:sldMkLst>
      </pc:sldChg>
      <pc:sldChg chg="del">
        <pc:chgData name="Igor Shinkar" userId="db6eb1b41a9778dd" providerId="LiveId" clId="{48BFD24C-40D0-4F47-83B0-C22B6D37AD2C}" dt="2022-01-11T06:16:33.599" v="1002" actId="47"/>
        <pc:sldMkLst>
          <pc:docMk/>
          <pc:sldMk cId="2909314086" sldId="366"/>
        </pc:sldMkLst>
      </pc:sldChg>
      <pc:sldChg chg="del">
        <pc:chgData name="Igor Shinkar" userId="db6eb1b41a9778dd" providerId="LiveId" clId="{48BFD24C-40D0-4F47-83B0-C22B6D37AD2C}" dt="2022-01-11T06:16:33.599" v="1002" actId="47"/>
        <pc:sldMkLst>
          <pc:docMk/>
          <pc:sldMk cId="1686932405" sldId="367"/>
        </pc:sldMkLst>
      </pc:sldChg>
      <pc:sldChg chg="del">
        <pc:chgData name="Igor Shinkar" userId="db6eb1b41a9778dd" providerId="LiveId" clId="{48BFD24C-40D0-4F47-83B0-C22B6D37AD2C}" dt="2022-01-11T06:16:24.625" v="1001" actId="47"/>
        <pc:sldMkLst>
          <pc:docMk/>
          <pc:sldMk cId="2889828294" sldId="368"/>
        </pc:sldMkLst>
      </pc:sldChg>
      <pc:sldChg chg="del">
        <pc:chgData name="Igor Shinkar" userId="db6eb1b41a9778dd" providerId="LiveId" clId="{48BFD24C-40D0-4F47-83B0-C22B6D37AD2C}" dt="2022-01-11T06:16:24.625" v="1001" actId="47"/>
        <pc:sldMkLst>
          <pc:docMk/>
          <pc:sldMk cId="282340421" sldId="369"/>
        </pc:sldMkLst>
      </pc:sldChg>
      <pc:sldChg chg="del">
        <pc:chgData name="Igor Shinkar" userId="db6eb1b41a9778dd" providerId="LiveId" clId="{48BFD24C-40D0-4F47-83B0-C22B6D37AD2C}" dt="2022-01-11T06:16:24.625" v="1001" actId="47"/>
        <pc:sldMkLst>
          <pc:docMk/>
          <pc:sldMk cId="650908644" sldId="370"/>
        </pc:sldMkLst>
      </pc:sldChg>
      <pc:sldChg chg="del">
        <pc:chgData name="Igor Shinkar" userId="db6eb1b41a9778dd" providerId="LiveId" clId="{48BFD24C-40D0-4F47-83B0-C22B6D37AD2C}" dt="2022-01-11T06:16:22.070" v="1000" actId="47"/>
        <pc:sldMkLst>
          <pc:docMk/>
          <pc:sldMk cId="2537759320" sldId="372"/>
        </pc:sldMkLst>
      </pc:sldChg>
      <pc:sldChg chg="del">
        <pc:chgData name="Igor Shinkar" userId="db6eb1b41a9778dd" providerId="LiveId" clId="{48BFD24C-40D0-4F47-83B0-C22B6D37AD2C}" dt="2022-01-11T06:16:22.070" v="1000" actId="47"/>
        <pc:sldMkLst>
          <pc:docMk/>
          <pc:sldMk cId="744316145" sldId="373"/>
        </pc:sldMkLst>
      </pc:sldChg>
      <pc:sldChg chg="del">
        <pc:chgData name="Igor Shinkar" userId="db6eb1b41a9778dd" providerId="LiveId" clId="{48BFD24C-40D0-4F47-83B0-C22B6D37AD2C}" dt="2022-01-11T06:16:22.070" v="1000" actId="47"/>
        <pc:sldMkLst>
          <pc:docMk/>
          <pc:sldMk cId="3664171252" sldId="374"/>
        </pc:sldMkLst>
      </pc:sldChg>
      <pc:sldChg chg="del">
        <pc:chgData name="Igor Shinkar" userId="db6eb1b41a9778dd" providerId="LiveId" clId="{48BFD24C-40D0-4F47-83B0-C22B6D37AD2C}" dt="2022-01-11T06:16:22.070" v="1000" actId="47"/>
        <pc:sldMkLst>
          <pc:docMk/>
          <pc:sldMk cId="3062298778" sldId="375"/>
        </pc:sldMkLst>
      </pc:sldChg>
      <pc:sldChg chg="del">
        <pc:chgData name="Igor Shinkar" userId="db6eb1b41a9778dd" providerId="LiveId" clId="{48BFD24C-40D0-4F47-83B0-C22B6D37AD2C}" dt="2022-01-11T06:16:22.070" v="1000" actId="47"/>
        <pc:sldMkLst>
          <pc:docMk/>
          <pc:sldMk cId="2695635821" sldId="376"/>
        </pc:sldMkLst>
      </pc:sldChg>
      <pc:sldChg chg="del">
        <pc:chgData name="Igor Shinkar" userId="db6eb1b41a9778dd" providerId="LiveId" clId="{48BFD24C-40D0-4F47-83B0-C22B6D37AD2C}" dt="2022-01-11T06:16:22.070" v="1000" actId="47"/>
        <pc:sldMkLst>
          <pc:docMk/>
          <pc:sldMk cId="1954218361" sldId="377"/>
        </pc:sldMkLst>
      </pc:sldChg>
      <pc:sldChg chg="del">
        <pc:chgData name="Igor Shinkar" userId="db6eb1b41a9778dd" providerId="LiveId" clId="{48BFD24C-40D0-4F47-83B0-C22B6D37AD2C}" dt="2022-01-11T06:16:22.070" v="1000" actId="47"/>
        <pc:sldMkLst>
          <pc:docMk/>
          <pc:sldMk cId="1158103340" sldId="378"/>
        </pc:sldMkLst>
      </pc:sldChg>
      <pc:sldChg chg="addSp delSp modSp add mod ord delAnim modAnim">
        <pc:chgData name="Igor Shinkar" userId="db6eb1b41a9778dd" providerId="LiveId" clId="{48BFD24C-40D0-4F47-83B0-C22B6D37AD2C}" dt="2022-01-11T04:13:35.083" v="999" actId="20577"/>
        <pc:sldMkLst>
          <pc:docMk/>
          <pc:sldMk cId="2141125278" sldId="379"/>
        </pc:sldMkLst>
        <pc:spChg chg="mod">
          <ac:chgData name="Igor Shinkar" userId="db6eb1b41a9778dd" providerId="LiveId" clId="{48BFD24C-40D0-4F47-83B0-C22B6D37AD2C}" dt="2022-01-11T04:13:35.083" v="999" actId="20577"/>
          <ac:spMkLst>
            <pc:docMk/>
            <pc:sldMk cId="2141125278" sldId="379"/>
            <ac:spMk id="3" creationId="{00000000-0000-0000-0000-000000000000}"/>
          </ac:spMkLst>
        </pc:spChg>
        <pc:spChg chg="del">
          <ac:chgData name="Igor Shinkar" userId="db6eb1b41a9778dd" providerId="LiveId" clId="{48BFD24C-40D0-4F47-83B0-C22B6D37AD2C}" dt="2022-01-11T01:10:03.530" v="323" actId="478"/>
          <ac:spMkLst>
            <pc:docMk/>
            <pc:sldMk cId="2141125278" sldId="379"/>
            <ac:spMk id="4" creationId="{00000000-0000-0000-0000-000000000000}"/>
          </ac:spMkLst>
        </pc:spChg>
        <pc:spChg chg="add del">
          <ac:chgData name="Igor Shinkar" userId="db6eb1b41a9778dd" providerId="LiveId" clId="{48BFD24C-40D0-4F47-83B0-C22B6D37AD2C}" dt="2022-01-11T04:10:28.643" v="549" actId="22"/>
          <ac:spMkLst>
            <pc:docMk/>
            <pc:sldMk cId="2141125278" sldId="379"/>
            <ac:spMk id="5" creationId="{76C0AD35-CB67-4C79-923F-30CAB07DE18B}"/>
          </ac:spMkLst>
        </pc:spChg>
      </pc:sldChg>
      <pc:sldChg chg="modSp add modAnim">
        <pc:chgData name="Igor Shinkar" userId="db6eb1b41a9778dd" providerId="LiveId" clId="{48BFD24C-40D0-4F47-83B0-C22B6D37AD2C}" dt="2022-01-11T04:11:07.028" v="639" actId="57"/>
        <pc:sldMkLst>
          <pc:docMk/>
          <pc:sldMk cId="3177879701" sldId="380"/>
        </pc:sldMkLst>
        <pc:spChg chg="mod">
          <ac:chgData name="Igor Shinkar" userId="db6eb1b41a9778dd" providerId="LiveId" clId="{48BFD24C-40D0-4F47-83B0-C22B6D37AD2C}" dt="2022-01-11T04:11:07.028" v="639" actId="57"/>
          <ac:spMkLst>
            <pc:docMk/>
            <pc:sldMk cId="3177879701" sldId="380"/>
            <ac:spMk id="3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5365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1263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8964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1351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6855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5033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99798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9252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378754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732383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26521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18103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9161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10255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38818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12056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12754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5751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294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6326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1099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8424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akg42@sfu.ca" TargetMode="External"/><Relationship Id="rId7" Type="http://schemas.openxmlformats.org/officeDocument/2006/relationships/hyperlink" Target="mailto:cmpt-125-help@sfu.ca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hyperlink" Target="mailto:hat4@sfu.ca" TargetMode="External"/><Relationship Id="rId5" Type="http://schemas.openxmlformats.org/officeDocument/2006/relationships/hyperlink" Target="mailto:jrahim@sfu.ca" TargetMode="External"/><Relationship Id="rId4" Type="http://schemas.openxmlformats.org/officeDocument/2006/relationships/hyperlink" Target="mailto:sepidh@sfu.ca" TargetMode="Externa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sfu.ca/~ishinkar/teaching/spring22/cmpt125/info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4" Type="http://schemas.openxmlformats.org/officeDocument/2006/relationships/hyperlink" Target="https://www.cs.sfu.ca/~ishinkar/teaching/fall20/cmpt125/lectures.html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anvas.sfu.ca/courses/68291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6063198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January 10, 2022</a:t>
            </a: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Coding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09838" y="1949043"/>
            <a:ext cx="8855643" cy="4763155"/>
          </a:xfrm>
        </p:spPr>
        <p:txBody>
          <a:bodyPr/>
          <a:lstStyle/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In lectures: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 will code using VS code on my laptop</a:t>
            </a: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In the lab: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You will learn to compile code on CSIL machines: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Compile code in Linux using gcc / makefile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You will use an IDE that allows debugging with breakpoints, running code step-by-step, inspect variables during the execution, etc...</a:t>
            </a:r>
            <a:endParaRPr lang="de-DE" sz="22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For homework assigment: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You will need to submit code that compiles </a:t>
            </a: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without warnings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in CSIL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assignments will contain the exact instructions.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4653280" y="1127760"/>
            <a:ext cx="4526719" cy="120636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/>
                </a:solidFill>
              </a:rPr>
              <a:t>I encourage you NOT to use repl.it.</a:t>
            </a:r>
          </a:p>
          <a:p>
            <a:r>
              <a:rPr lang="en-US" sz="2000" dirty="0">
                <a:solidFill>
                  <a:schemeClr val="tx1"/>
                </a:solidFill>
              </a:rPr>
              <a:t>Sometimes the code runs ok in repl.it,</a:t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>but doesn’t work in a real environment</a:t>
            </a:r>
          </a:p>
        </p:txBody>
      </p:sp>
    </p:spTree>
    <p:extLst>
      <p:ext uri="{BB962C8B-B14F-4D97-AF65-F5344CB8AC3E}">
        <p14:creationId xmlns:p14="http://schemas.microsoft.com/office/powerpoint/2010/main" val="2804230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Questions so far?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Prerequisites</a:t>
            </a:r>
          </a:p>
        </p:txBody>
      </p:sp>
    </p:spTree>
    <p:extLst>
      <p:ext uri="{BB962C8B-B14F-4D97-AF65-F5344CB8AC3E}">
        <p14:creationId xmlns:p14="http://schemas.microsoft.com/office/powerpoint/2010/main" val="23487341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Prerequisites – CMPT 120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You are expected to be familiar with basic concepts of programming</a:t>
            </a:r>
          </a:p>
          <a:p>
            <a:pPr marL="1143000" lvl="1" indent="-457200">
              <a:buFont typeface="Wingdings" panose="05000000000000000000" pitchFamily="2" charset="2"/>
              <a:buChar char="ü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Variables</a:t>
            </a:r>
          </a:p>
          <a:p>
            <a:pPr marL="1143000" lvl="1" indent="-457200">
              <a:buFont typeface="Wingdings" panose="05000000000000000000" pitchFamily="2" charset="2"/>
              <a:buChar char="ü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Data types (integer, float, char, string)</a:t>
            </a:r>
          </a:p>
          <a:p>
            <a:pPr marL="1143000" lvl="1" indent="-457200">
              <a:buFont typeface="Wingdings" panose="05000000000000000000" pitchFamily="2" charset="2"/>
              <a:buChar char="ü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Lists/arrays</a:t>
            </a:r>
          </a:p>
          <a:p>
            <a:pPr marL="1143000" lvl="1" indent="-457200">
              <a:buFont typeface="Wingdings" panose="05000000000000000000" pitchFamily="2" charset="2"/>
              <a:buChar char="ü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Basic I/O</a:t>
            </a:r>
          </a:p>
          <a:p>
            <a:pPr marL="1143000" lvl="1" indent="-457200">
              <a:buFont typeface="Wingdings" panose="05000000000000000000" pitchFamily="2" charset="2"/>
              <a:buChar char="ü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Conditions (if/else)</a:t>
            </a:r>
          </a:p>
          <a:p>
            <a:pPr marL="1143000" lvl="1" indent="-457200">
              <a:buFont typeface="Wingdings" panose="05000000000000000000" pitchFamily="2" charset="2"/>
              <a:buChar char="ü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Loops (for, while)</a:t>
            </a:r>
          </a:p>
          <a:p>
            <a:pPr marL="1143000" lvl="1" indent="-457200">
              <a:buFont typeface="Wingdings" panose="05000000000000000000" pitchFamily="2" charset="2"/>
              <a:buChar char="ü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Functions, passing parameters</a:t>
            </a:r>
          </a:p>
          <a:p>
            <a:pPr marL="1143000" lvl="1" indent="-457200">
              <a:buFont typeface="Wingdings" panose="05000000000000000000" pitchFamily="2" charset="2"/>
              <a:buChar char="ü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[develop-&gt;test-&gt;debug] cycle</a:t>
            </a:r>
          </a:p>
        </p:txBody>
      </p:sp>
    </p:spTree>
    <p:extLst>
      <p:ext uri="{BB962C8B-B14F-4D97-AF65-F5344CB8AC3E}">
        <p14:creationId xmlns:p14="http://schemas.microsoft.com/office/powerpoint/2010/main" val="1468106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Examples of prerequisites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should be comfortable solving the following problems (in Python, Java...) :</a:t>
            </a:r>
          </a:p>
          <a:p>
            <a:pPr marL="457200" lvl="0" indent="-457200">
              <a:buFont typeface="+mj-lt"/>
              <a:buAutoNum type="arabicPeriod"/>
            </a:pPr>
            <a:r>
              <a:rPr lang="de-DE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Write a function that gets a string and decide if it is a palindrome.</a:t>
            </a:r>
            <a:br>
              <a:rPr lang="de-DE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For example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is_palindrome(“ABCDCBA“) needs to return True</a:t>
            </a:r>
            <a:b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is_palindrome(“ABCDB“) needs to return False</a:t>
            </a:r>
            <a:b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14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de-DE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Write a function that gets a string and finds the longest substring that is a palindrome.</a:t>
            </a:r>
            <a:br>
              <a:rPr lang="de-DE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For example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longest_substring_palindrome(“ABCDB</a:t>
            </a:r>
            <a:r>
              <a:rPr lang="de-DE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AABBA“) 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needs to return “ABBA“</a:t>
            </a:r>
            <a:b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longest_substring_palindrome(“ABCDB“) needs to return “A “</a:t>
            </a:r>
            <a:b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de-DE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Write a function that gets a list of digits, and outputs a string containing the largest number you can write using these digits.</a:t>
            </a:r>
            <a:br>
              <a:rPr lang="de-DE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For example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max_number([1,2,8,8,1,1, 0]) needs to return “8821110“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4846319" y="4714240"/>
            <a:ext cx="589281" cy="243840"/>
          </a:xfrm>
          <a:prstGeom prst="roundRect">
            <a:avLst/>
          </a:prstGeom>
          <a:solidFill>
            <a:srgbClr val="FF0000">
              <a:alpha val="35000"/>
            </a:srgbClr>
          </a:solidFill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960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Examples of prerequisites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algn="l"/>
            <a:r>
              <a:rPr lang="de-DE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Write a function that gets a string and finds the longest substring that is a palindrome.</a:t>
            </a:r>
            <a:br>
              <a:rPr lang="de-DE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For example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longest_substring_palindrome(“ABCDB</a:t>
            </a:r>
            <a:r>
              <a:rPr lang="de-DE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AABBA“) 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needs to return “ABBA“</a:t>
            </a:r>
            <a:b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longest_substring_palindrome(“ABCDB“) needs to return “A “</a:t>
            </a:r>
            <a:b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code now runs in O(n</a:t>
            </a:r>
            <a:r>
              <a:rPr lang="de-DE" sz="2200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) time. Can you rewrite it in O(n</a:t>
            </a:r>
            <a:r>
              <a:rPr lang="de-DE" sz="22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) time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7879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Examples of prerequisites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de-DE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Write a function that gets a list of digits, and outputs a string containing the largest number you can write using these digits.</a:t>
            </a:r>
            <a:br>
              <a:rPr lang="de-DE" sz="20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For example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max_number([1,2,8,8,1,1, 0]) needs to return “8821110“</a:t>
            </a:r>
          </a:p>
          <a:p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Idea 1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: Sort, and then turn it into a string.</a:t>
            </a:r>
          </a:p>
          <a:p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Q: Why is it bad? </a:t>
            </a:r>
          </a:p>
          <a:p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A1: it modifies the given array, which is not nice to the user</a:t>
            </a:r>
          </a:p>
          <a:p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A2: sorting is not very fast.</a:t>
            </a:r>
          </a:p>
          <a:p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Idea 2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: count the number of 0‘s, number of 1‘s... , number of 9‘s.</a:t>
            </a:r>
          </a:p>
          <a:p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Similar to sorting, but there are only 10 numbers</a:t>
            </a:r>
            <a:r>
              <a:rPr lang="de-DE" sz="2200">
                <a:latin typeface="Arial" panose="020B0604020202020204" pitchFamily="34" charset="0"/>
                <a:cs typeface="Arial" panose="020B0604020202020204" pitchFamily="34" charset="0"/>
              </a:rPr>
              <a:t>, so the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task </a:t>
            </a:r>
            <a:r>
              <a:rPr lang="de-DE" sz="2200">
                <a:latin typeface="Arial" panose="020B0604020202020204" pitchFamily="34" charset="0"/>
                <a:cs typeface="Arial" panose="020B0604020202020204" pitchFamily="34" charset="0"/>
              </a:rPr>
              <a:t>is easier.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1125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Ok, let‘s start...</a:t>
            </a:r>
          </a:p>
        </p:txBody>
      </p:sp>
    </p:spTree>
    <p:extLst>
      <p:ext uri="{BB962C8B-B14F-4D97-AF65-F5344CB8AC3E}">
        <p14:creationId xmlns:p14="http://schemas.microsoft.com/office/powerpoint/2010/main" val="23555081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Computer science review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/>
            <a:r>
              <a:rPr lang="de-DE" sz="2400" u="sng" dirty="0">
                <a:latin typeface="Arial" panose="020B0604020202020204" pitchFamily="34" charset="0"/>
                <a:cs typeface="Arial" panose="020B0604020202020204" pitchFamily="34" charset="0"/>
              </a:rPr>
              <a:t>Algorithms are the core component</a:t>
            </a:r>
          </a:p>
          <a:p>
            <a:pPr lvl="0"/>
            <a:r>
              <a:rPr lang="de-DE" sz="2400" u="sng" dirty="0">
                <a:latin typeface="Arial" panose="020B0604020202020204" pitchFamily="34" charset="0"/>
                <a:cs typeface="Arial" panose="020B0604020202020204" pitchFamily="34" charset="0"/>
              </a:rPr>
              <a:t>An algorithm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 is a sequence of instructions (recipe) for solving a problem, i.e., obtaining a required output for a valid input.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We communicate algorithms to computers using programming languages.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In this course the programming language will be C</a:t>
            </a:r>
          </a:p>
          <a:p>
            <a:pPr lvl="0">
              <a:buSzPct val="100000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							(and some C++).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Today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Crash course in C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Differences between C and Python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Compilation process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Variables, strong typing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Memory model: data vs address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1907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General information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051163"/>
          </a:xfrm>
        </p:spPr>
        <p:txBody>
          <a:bodyPr/>
          <a:lstStyle/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Instructor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: Igor Shinkar</a:t>
            </a: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My email: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ishinkar@sfu.ca</a:t>
            </a:r>
          </a:p>
          <a:p>
            <a:pPr lvl="0"/>
            <a:endParaRPr lang="de-DE" sz="22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Course webpage: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i="1" dirty="0">
                <a:latin typeface="Arial" panose="020B0604020202020204" pitchFamily="34" charset="0"/>
                <a:cs typeface="Arial" panose="020B0604020202020204" pitchFamily="34" charset="0"/>
              </a:rPr>
              <a:t>cs.sfu.ca/~ishinkar/teaching.html</a:t>
            </a:r>
            <a:br>
              <a:rPr lang="de-DE" sz="2200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→ Teaching/Seminars → CMPT 125</a:t>
            </a: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Office hours: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→ when: Mondays 3PM-4PM (before the Monday class)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→ same zoom link as the lectures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→ if we go back to in-person mode: TASC1 9017</a:t>
            </a:r>
          </a:p>
          <a:p>
            <a:pPr lvl="0"/>
            <a:b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Discussion forum: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piazza.com – you should have received an invitation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Compilation process</a:t>
            </a:r>
            <a:endParaRPr lang="de-DE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 Python:</a:t>
            </a: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Interpreter runs one instruction at a time</a:t>
            </a: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 C/C++</a:t>
            </a: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Code is compiled into machine language in advance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1005840" y="2491200"/>
            <a:ext cx="1828800" cy="91440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Algorithm</a:t>
            </a:r>
          </a:p>
        </p:txBody>
      </p:sp>
      <p:sp>
        <p:nvSpPr>
          <p:cNvPr id="5" name="Straight Connector 4"/>
          <p:cNvSpPr/>
          <p:nvPr/>
        </p:nvSpPr>
        <p:spPr>
          <a:xfrm>
            <a:off x="2834640" y="2948400"/>
            <a:ext cx="91440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41843" y="2491200"/>
            <a:ext cx="1828800" cy="91440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program.py</a:t>
            </a:r>
          </a:p>
        </p:txBody>
      </p:sp>
      <p:sp>
        <p:nvSpPr>
          <p:cNvPr id="7" name="Straight Connector 6"/>
          <p:cNvSpPr/>
          <p:nvPr/>
        </p:nvSpPr>
        <p:spPr>
          <a:xfrm>
            <a:off x="5570643" y="2948400"/>
            <a:ext cx="91440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05840" y="2491200"/>
            <a:ext cx="1828800" cy="91440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Algorithm</a:t>
            </a:r>
          </a:p>
        </p:txBody>
      </p:sp>
      <p:sp>
        <p:nvSpPr>
          <p:cNvPr id="9" name="Straight Connector 8"/>
          <p:cNvSpPr/>
          <p:nvPr/>
        </p:nvSpPr>
        <p:spPr>
          <a:xfrm>
            <a:off x="2834640" y="2948400"/>
            <a:ext cx="91440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513838" y="2491200"/>
            <a:ext cx="1828800" cy="91440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Running the</a:t>
            </a:r>
            <a:b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</a:b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program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17840" y="5073945"/>
            <a:ext cx="1468800" cy="91440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Algorithm</a:t>
            </a:r>
          </a:p>
        </p:txBody>
      </p:sp>
      <p:sp>
        <p:nvSpPr>
          <p:cNvPr id="12" name="Straight Connector 11"/>
          <p:cNvSpPr/>
          <p:nvPr/>
        </p:nvSpPr>
        <p:spPr>
          <a:xfrm>
            <a:off x="2186641" y="5531145"/>
            <a:ext cx="91440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093835" y="5073945"/>
            <a:ext cx="1539355" cy="91440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program.c</a:t>
            </a:r>
          </a:p>
        </p:txBody>
      </p:sp>
      <p:sp>
        <p:nvSpPr>
          <p:cNvPr id="14" name="Straight Connector 13"/>
          <p:cNvSpPr/>
          <p:nvPr/>
        </p:nvSpPr>
        <p:spPr>
          <a:xfrm>
            <a:off x="4633200" y="5531145"/>
            <a:ext cx="879835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15" name="Straight Connector 14"/>
          <p:cNvSpPr/>
          <p:nvPr/>
        </p:nvSpPr>
        <p:spPr>
          <a:xfrm>
            <a:off x="2186641" y="5531145"/>
            <a:ext cx="91440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541840" y="5073945"/>
            <a:ext cx="1828800" cy="91440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machine code</a:t>
            </a:r>
            <a:b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</a:b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a.out</a:t>
            </a:r>
          </a:p>
        </p:txBody>
      </p:sp>
      <p:sp>
        <p:nvSpPr>
          <p:cNvPr id="17" name="Straight Connector 16"/>
          <p:cNvSpPr/>
          <p:nvPr/>
        </p:nvSpPr>
        <p:spPr>
          <a:xfrm>
            <a:off x="7370640" y="5567145"/>
            <a:ext cx="676079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989844" y="5073945"/>
            <a:ext cx="1702795" cy="91440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Running the</a:t>
            </a:r>
            <a:b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</a:b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program</a:t>
            </a:r>
          </a:p>
        </p:txBody>
      </p:sp>
      <p:sp>
        <p:nvSpPr>
          <p:cNvPr id="19" name="Straight Connector 18"/>
          <p:cNvSpPr/>
          <p:nvPr/>
        </p:nvSpPr>
        <p:spPr>
          <a:xfrm>
            <a:off x="1005840" y="4222799"/>
            <a:ext cx="8569802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8873" y="3985614"/>
            <a:ext cx="3096768" cy="2072640"/>
          </a:xfrm>
          <a:prstGeom prst="rect">
            <a:avLst/>
          </a:prstGeom>
        </p:spPr>
      </p:pic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Compilation process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In Python: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Interpreter runs each instruction at a time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Errors are caught only when the interpreter is trying to run them</a:t>
            </a:r>
          </a:p>
          <a:p>
            <a:pPr lvl="0">
              <a:buSzPct val="45000"/>
              <a:buFont typeface="StarSymbol"/>
              <a:buChar char="●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In C/C++: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Code is compiled into machine language in advance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Some errors are caught at compile time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Faster performance (e.g. due to memory allocation)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1955" y="779662"/>
            <a:ext cx="3163686" cy="20971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SzPct val="45000"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br>
              <a:rPr lang="de-DE" altLang="en-US" sz="80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8000">
                <a:latin typeface="Arial" panose="020B0604020202020204" pitchFamily="34" charset="0"/>
                <a:cs typeface="Arial" panose="020B0604020202020204" pitchFamily="34" charset="0"/>
              </a:rPr>
              <a:t>Variables</a:t>
            </a:r>
            <a:endParaRPr lang="de-DE" altLang="en-US" sz="8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29328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Declaring Variables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108039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 C all variables must be declared before using them.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type of variable must be declared.</a:t>
            </a:r>
          </a:p>
          <a:p>
            <a:pPr lvl="0">
              <a:buSzPct val="45000"/>
            </a:pP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{</a:t>
            </a:r>
          </a:p>
          <a:p>
            <a:pPr lvl="0">
              <a:buSzPct val="45000"/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int x = 5;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long y = 10;</a:t>
            </a:r>
          </a:p>
          <a:p>
            <a:pPr lvl="0">
              <a:buSzPct val="45000"/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printf("The sum of %d and %ld is %d", x, y, x+y);</a:t>
            </a:r>
          </a:p>
          <a:p>
            <a:pPr lvl="0">
              <a:buSzPct val="45000"/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return 0;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&gt;&gt; The sum of 5 and 10 is 15</a:t>
            </a:r>
          </a:p>
        </p:txBody>
      </p:sp>
      <p:sp>
        <p:nvSpPr>
          <p:cNvPr id="4" name="Rectangle 3"/>
          <p:cNvSpPr/>
          <p:nvPr/>
        </p:nvSpPr>
        <p:spPr>
          <a:xfrm>
            <a:off x="7245511" y="3350041"/>
            <a:ext cx="2534760" cy="118871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%d prints </a:t>
            </a:r>
            <a:r>
              <a:rPr lang="en-US" sz="2200" b="1" i="0" u="none" strike="noStrike" kern="1200" dirty="0" err="1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int</a:t>
            </a:r>
            <a:endParaRPr lang="en-US" sz="2200" b="1" i="0" u="none" strike="noStrike" kern="1200" dirty="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dirty="0">
                <a:latin typeface="Arial" pitchFamily="18"/>
                <a:ea typeface="Arial Unicode MS" pitchFamily="2"/>
                <a:cs typeface="Tahoma" pitchFamily="2"/>
              </a:rPr>
              <a:t>%</a:t>
            </a:r>
            <a:r>
              <a:rPr lang="en-US" sz="2200" b="1" dirty="0" err="1">
                <a:latin typeface="Arial" pitchFamily="18"/>
                <a:ea typeface="Arial Unicode MS" pitchFamily="2"/>
                <a:cs typeface="Tahoma" pitchFamily="2"/>
              </a:rPr>
              <a:t>ld</a:t>
            </a:r>
            <a:r>
              <a:rPr lang="en-US" sz="2200" b="1" dirty="0">
                <a:latin typeface="Arial" pitchFamily="18"/>
                <a:ea typeface="Arial Unicode MS" pitchFamily="2"/>
                <a:cs typeface="Tahoma" pitchFamily="2"/>
              </a:rPr>
              <a:t> </a:t>
            </a:r>
            <a:r>
              <a:rPr lang="en-US" sz="2200" b="1">
                <a:latin typeface="Arial" pitchFamily="18"/>
                <a:ea typeface="Arial Unicode MS" pitchFamily="2"/>
                <a:cs typeface="Tahoma" pitchFamily="2"/>
              </a:rPr>
              <a:t>prints long</a:t>
            </a:r>
            <a:b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</a:b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in decimal</a:t>
            </a:r>
          </a:p>
        </p:txBody>
      </p:sp>
      <p:sp>
        <p:nvSpPr>
          <p:cNvPr id="5" name="Straight Connector 4"/>
          <p:cNvSpPr/>
          <p:nvPr/>
        </p:nvSpPr>
        <p:spPr>
          <a:xfrm flipH="1">
            <a:off x="4620126" y="4007679"/>
            <a:ext cx="2625384" cy="101136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Straight Connector 5"/>
          <p:cNvSpPr/>
          <p:nvPr/>
        </p:nvSpPr>
        <p:spPr>
          <a:xfrm flipH="1">
            <a:off x="5364479" y="4007679"/>
            <a:ext cx="1881031" cy="101136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Straight Connector 6"/>
          <p:cNvSpPr/>
          <p:nvPr/>
        </p:nvSpPr>
        <p:spPr>
          <a:xfrm flipH="1">
            <a:off x="3495040" y="4007679"/>
            <a:ext cx="3750470" cy="101136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Strong Typing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 C the type of variable cannnot be changed.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Once it is declared as 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, it will always stay 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(It is possible to change types in Python)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When a variable is declared, a space in memory for the variable is reserved. For example:</a:t>
            </a:r>
          </a:p>
          <a:p>
            <a:pPr marL="1257300" lvl="3" indent="-342900" hangingPunct="0">
              <a:spcBef>
                <a:spcPts val="0"/>
              </a:spcBef>
              <a:spcAft>
                <a:spcPts val="1415"/>
              </a:spcAft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int – 4 bytes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(sometimes 2 bytes, compiler dependent)</a:t>
            </a:r>
          </a:p>
          <a:p>
            <a:pPr marL="1257300" lvl="3" indent="-342900" hangingPunct="0">
              <a:spcBef>
                <a:spcPts val="0"/>
              </a:spcBef>
              <a:spcAft>
                <a:spcPts val="1415"/>
              </a:spcAft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long – 8 bytes</a:t>
            </a:r>
          </a:p>
          <a:p>
            <a:pPr marL="1257300" lvl="3" indent="-342900" hangingPunct="0">
              <a:spcBef>
                <a:spcPts val="0"/>
              </a:spcBef>
              <a:spcAft>
                <a:spcPts val="1415"/>
              </a:spcAft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double – 8 bytes</a:t>
            </a:r>
          </a:p>
          <a:p>
            <a:pPr marL="1257300" lvl="3" indent="-342900" hangingPunct="0">
              <a:spcBef>
                <a:spcPts val="0"/>
              </a:spcBef>
              <a:spcAft>
                <a:spcPts val="1415"/>
              </a:spcAft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char – 1 byte	-- 8 bits range between -128 to 127</a:t>
            </a:r>
          </a:p>
          <a:p>
            <a:pPr marL="457200" lvl="2" indent="0" hangingPunct="0">
              <a:spcBef>
                <a:spcPts val="0"/>
              </a:spcBef>
              <a:spcAft>
                <a:spcPts val="1415"/>
              </a:spcAft>
              <a:buNone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1 byte = 8 bits 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 int can store 2</a:t>
            </a:r>
            <a:r>
              <a:rPr lang="de-DE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8*4=32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 different values</a:t>
            </a:r>
          </a:p>
          <a:p>
            <a:pPr marL="457200" lvl="2" indent="0" hangingPunct="0">
              <a:spcBef>
                <a:spcPts val="0"/>
              </a:spcBef>
              <a:spcAft>
                <a:spcPts val="1415"/>
              </a:spcAft>
              <a:buNone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The range of int is between </a:t>
            </a:r>
            <a:r>
              <a:rPr lang="en-CA" sz="2400" dirty="0"/>
              <a:t>-2147483648 and 2147483647</a:t>
            </a:r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SzPct val="45000"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br>
              <a:rPr lang="de-DE" altLang="en-US" sz="8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8000" dirty="0">
                <a:latin typeface="Arial" panose="020B0604020202020204" pitchFamily="34" charset="0"/>
                <a:cs typeface="Arial" panose="020B0604020202020204" pitchFamily="34" charset="0"/>
              </a:rPr>
              <a:t>Pointers and References</a:t>
            </a:r>
          </a:p>
        </p:txBody>
      </p:sp>
    </p:spTree>
    <p:extLst>
      <p:ext uri="{BB962C8B-B14F-4D97-AF65-F5344CB8AC3E}">
        <p14:creationId xmlns:p14="http://schemas.microsoft.com/office/powerpoint/2010/main" val="78872112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Pointers and References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Each variable is stored in a unique location in the memory.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Its address is represented by a number (can be accessed using pointers and references).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Thus, a variable has 3 main features: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- type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- value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- address in memory</a:t>
            </a:r>
          </a:p>
          <a:p>
            <a:pPr marL="342900" lvl="0" indent="-342900"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Address can be store in a variable explicitly</a:t>
            </a:r>
          </a:p>
          <a:p>
            <a:pPr lvl="0">
              <a:spcAft>
                <a:spcPts val="300"/>
              </a:spcAft>
              <a:buSzPct val="100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x = 5;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px = &amp;x;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</a:t>
            </a:r>
            <a:r>
              <a:rPr lang="de-DE" sz="2200" i="1" dirty="0">
                <a:latin typeface="Arial" panose="020B0604020202020204" pitchFamily="34" charset="0"/>
                <a:cs typeface="Arial" panose="020B0604020202020204" pitchFamily="34" charset="0"/>
              </a:rPr>
              <a:t>pointer to the location of x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printf("The address of %d is %p", x, px);</a:t>
            </a:r>
          </a:p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&gt;&gt;     The address of 5 is 0x9a58af3c4</a:t>
            </a:r>
          </a:p>
        </p:txBody>
      </p:sp>
      <p:sp>
        <p:nvSpPr>
          <p:cNvPr id="4" name="Rectangle 3"/>
          <p:cNvSpPr/>
          <p:nvPr/>
        </p:nvSpPr>
        <p:spPr>
          <a:xfrm>
            <a:off x="6938566" y="3276855"/>
            <a:ext cx="3048714" cy="118871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%p prints the address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dirty="0">
                <a:latin typeface="Arial" pitchFamily="18"/>
                <a:ea typeface="Arial Unicode MS" pitchFamily="2"/>
                <a:cs typeface="Tahoma" pitchFamily="2"/>
              </a:rPr>
              <a:t>(value of the pointer)</a:t>
            </a:r>
            <a:endParaRPr lang="en-US" sz="2200" b="1" i="0" u="none" strike="noStrike" kern="1200" dirty="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traight Connector 4"/>
          <p:cNvSpPr/>
          <p:nvPr/>
        </p:nvSpPr>
        <p:spPr>
          <a:xfrm flipH="1">
            <a:off x="5425439" y="3921761"/>
            <a:ext cx="1513128" cy="201168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Pointers and References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28723"/>
            <a:ext cx="8855643" cy="4808162"/>
          </a:xfrm>
        </p:spPr>
        <p:txBody>
          <a:bodyPr/>
          <a:lstStyle/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Dereferencing:</a:t>
            </a:r>
          </a:p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x = 5;  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variable x has value 5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printf("x = %d", x);</a:t>
            </a:r>
          </a:p>
          <a:p>
            <a:pPr lvl="0">
              <a:buSzPct val="45000"/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px = &amp;x;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pointer to the location of x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printf("The value at the address %p is %d", px, *px);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*px = 7;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 // dereferencing, changing the value at the address px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printf("x = %d", x);</a:t>
            </a:r>
          </a:p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&gt;&gt;      	x = 5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&gt;&gt;	The value at the address 0x73b8df7a3 is 5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&gt;&gt;	x = 7</a:t>
            </a:r>
          </a:p>
        </p:txBody>
      </p:sp>
    </p:spTree>
    <p:extLst>
      <p:ext uri="{BB962C8B-B14F-4D97-AF65-F5344CB8AC3E}">
        <p14:creationId xmlns:p14="http://schemas.microsoft.com/office/powerpoint/2010/main" val="606593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Pointers and References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Remember the difference: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Variable – the data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Pointers – the address</a:t>
            </a:r>
          </a:p>
          <a:p>
            <a:pPr lvl="0">
              <a:buSzPct val="45000"/>
              <a:buFont typeface="StarSymbol"/>
              <a:buChar char="●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05840" y="4389120"/>
            <a:ext cx="2194560" cy="128016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Variables</a:t>
            </a:r>
          </a:p>
        </p:txBody>
      </p:sp>
      <p:sp>
        <p:nvSpPr>
          <p:cNvPr id="5" name="Rectangle 4"/>
          <p:cNvSpPr/>
          <p:nvPr/>
        </p:nvSpPr>
        <p:spPr>
          <a:xfrm>
            <a:off x="5852160" y="4425119"/>
            <a:ext cx="2194560" cy="128016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Pointers</a:t>
            </a:r>
          </a:p>
        </p:txBody>
      </p:sp>
      <p:sp>
        <p:nvSpPr>
          <p:cNvPr id="6" name="Straight Connector 5"/>
          <p:cNvSpPr/>
          <p:nvPr/>
        </p:nvSpPr>
        <p:spPr>
          <a:xfrm>
            <a:off x="3200400" y="4663440"/>
            <a:ext cx="265176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Straight Connector 6"/>
          <p:cNvSpPr/>
          <p:nvPr/>
        </p:nvSpPr>
        <p:spPr>
          <a:xfrm flipH="1">
            <a:off x="3200400" y="5394960"/>
            <a:ext cx="265176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08399" y="4186799"/>
            <a:ext cx="2560320" cy="11444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0004" tIns="44997" rIns="90004" bIns="44997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Use &amp; (get address)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1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1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Use * (dereference)</a:t>
            </a:r>
          </a:p>
        </p:txBody>
      </p:sp>
    </p:spTree>
    <p:extLst>
      <p:ext uri="{BB962C8B-B14F-4D97-AF65-F5344CB8AC3E}">
        <p14:creationId xmlns:p14="http://schemas.microsoft.com/office/powerpoint/2010/main" val="9133329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Why are pointers useful?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Allows us to modify parameters in a function</a:t>
            </a:r>
          </a:p>
          <a:p>
            <a:pPr lvl="0">
              <a:spcAft>
                <a:spcPts val="0"/>
              </a:spcAft>
            </a:pP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 swap(int a, int b) {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tmp = a;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a = b;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b = tmp;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lvl="0">
              <a:spcAft>
                <a:spcPts val="0"/>
              </a:spcAft>
            </a:pP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x = 2;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y = 3;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swap(x,y);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the values will not change!!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</a:t>
            </a:r>
          </a:p>
          <a:p>
            <a:pPr lvl="0">
              <a:spcAft>
                <a:spcPts val="0"/>
              </a:spcAft>
            </a:pP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3932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General information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051163"/>
          </a:xfrm>
        </p:spPr>
        <p:txBody>
          <a:bodyPr/>
          <a:lstStyle/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TAs: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Ashish Gola: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akg42@sfu.ca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Sepid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Hosseini: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sepidh@sfu.ca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Jamal Rahim: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jrahim@sfu.ca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Omar Tsai: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hat4@sfu.ca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Email: 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cmpt-125-help@sfu.ca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Office hours/format: TBA look at the course homepage</a:t>
            </a:r>
          </a:p>
        </p:txBody>
      </p:sp>
    </p:spTree>
    <p:extLst>
      <p:ext uri="{BB962C8B-B14F-4D97-AF65-F5344CB8AC3E}">
        <p14:creationId xmlns:p14="http://schemas.microsoft.com/office/powerpoint/2010/main" val="947332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Why are pointers useful?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112355"/>
          </a:xfrm>
        </p:spPr>
        <p:txBody>
          <a:bodyPr/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Allows us to modify parameters in a function</a:t>
            </a:r>
          </a:p>
          <a:p>
            <a:pPr>
              <a:spcAft>
                <a:spcPts val="0"/>
              </a:spcAft>
            </a:pP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 swap(int* pa, int* pb) {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tmp = *pa;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*pa = *pb;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dereferencing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*pb = tmp;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dereferencing again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lvl="0">
              <a:spcAft>
                <a:spcPts val="0"/>
              </a:spcAft>
            </a:pP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 = 2;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b = 3;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swap(a,b); 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WRONG!!! wrong type of parameters</a:t>
            </a:r>
            <a:b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(though it will compile on some compilers)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0152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Why are pointers useful?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112355"/>
          </a:xfrm>
        </p:spPr>
        <p:txBody>
          <a:bodyPr/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Allows us to modify parameters in a function</a:t>
            </a:r>
          </a:p>
          <a:p>
            <a:pPr>
              <a:spcAft>
                <a:spcPts val="0"/>
              </a:spcAft>
            </a:pP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 swap</a:t>
            </a:r>
            <a:r>
              <a:rPr lang="de-DE" sz="220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(int *pa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int* pb) {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tmp = *pa;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*pa = *pb;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dereferencing</a:t>
            </a: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*pb = tmp;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dereferencing again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lvl="0">
              <a:spcAft>
                <a:spcPts val="0"/>
              </a:spcAft>
            </a:pP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 = 2;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b = 3;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swap(&amp;a, &amp;b);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the values </a:t>
            </a:r>
            <a:r>
              <a:rPr lang="de-DE" sz="2200" b="1" dirty="0">
                <a:solidFill>
                  <a:srgbClr val="FF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change!! 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lvl="0"/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9432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Why are pointers useful?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Allows modifying parameters in a function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Allows us to pass large objects to a function with a single pointer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Optimization - avoids duplicating data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Arrays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Strings</a:t>
            </a:r>
          </a:p>
          <a:p>
            <a:pPr marL="342900" lvl="0" indent="-342900">
              <a:buSzPct val="45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45000"/>
              <a:buFont typeface="Arial" panose="020B0604020202020204" pitchFamily="34" charset="0"/>
              <a:buChar char="•"/>
            </a:pP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7215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  <p:extLst>
      <p:ext uri="{BB962C8B-B14F-4D97-AF65-F5344CB8AC3E}">
        <p14:creationId xmlns:p14="http://schemas.microsoft.com/office/powerpoint/2010/main" val="1845010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General information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051163"/>
          </a:xfrm>
        </p:spPr>
        <p:txBody>
          <a:bodyPr/>
          <a:lstStyle/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Homeworks: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5 programming assignments, every ~2 weeks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Midterm: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Monday, February 28, during the regular Monday class. </a:t>
            </a: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Lab exam: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Tuesday, March 15, during the tutorial. </a:t>
            </a:r>
          </a:p>
          <a:p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Final: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TBA</a:t>
            </a: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 info is on the course homepage</a:t>
            </a:r>
          </a:p>
        </p:txBody>
      </p:sp>
    </p:spTree>
    <p:extLst>
      <p:ext uri="{BB962C8B-B14F-4D97-AF65-F5344CB8AC3E}">
        <p14:creationId xmlns:p14="http://schemas.microsoft.com/office/powerpoint/2010/main" val="2237389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General information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051163"/>
          </a:xfrm>
        </p:spPr>
        <p:txBody>
          <a:bodyPr/>
          <a:lstStyle/>
          <a:p>
            <a:pPr lvl="0"/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https://www.cs.sfu.ca/~ishinkar/teaching/spring22/cmpt125/info.html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General info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Lecture notes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Homework assignments</a:t>
            </a: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Lecture notes/exams from last semester can be found at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https://www.cs.sfu.ca/~ishinkar/teaching/</a:t>
            </a:r>
            <a:r>
              <a:rPr lang="en-US" sz="2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fall21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/cmpt125/lectures.html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No need to go to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oneclass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coursehero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/ …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7227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Grading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Final – 35%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Midterm – 20%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In-lab exam – 20%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Homeworks - 25% - Each HW is worth 5% of the final grade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Two sections on CMPT125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Victor Cheung is the instructor for the other section of CMPT 125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two sections will have same homeworks and same final exam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We will mostly coordinate the material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But there are differences in our teaching styles 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(whatever that means)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And Victor is a nice guy in general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Link to his course: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https://canvas.sfu.ca/courses/68291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2775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Some history (CMPT 127)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Courses were coupled: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CMPT125 was more theory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CMPT127 was labs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Starting this Fall 2021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We have only one course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material for the tutorials will be often borrowed from CMPT127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Your feedback will be important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Learning Outcomes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>
              <a:buSzPct val="45000"/>
            </a:pP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By the end of these two courses you will learn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How to write high quality code in C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Basic algorithms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Data structures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Measuring performance of algorithms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Basic concepts of OOP in C++</a:t>
            </a:r>
          </a:p>
        </p:txBody>
      </p:sp>
    </p:spTree>
    <p:extLst>
      <p:ext uri="{BB962C8B-B14F-4D97-AF65-F5344CB8AC3E}">
        <p14:creationId xmlns:p14="http://schemas.microsoft.com/office/powerpoint/2010/main" val="2804023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1833</TotalTime>
  <Words>1957</Words>
  <Application>Microsoft Office PowerPoint</Application>
  <PresentationFormat>Custom</PresentationFormat>
  <Paragraphs>237</Paragraphs>
  <Slides>33</Slides>
  <Notes>33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41" baseType="lpstr">
      <vt:lpstr>Albany</vt:lpstr>
      <vt:lpstr>Arial</vt:lpstr>
      <vt:lpstr>Calibri</vt:lpstr>
      <vt:lpstr>StarSymbol</vt:lpstr>
      <vt:lpstr>Times New Roman</vt:lpstr>
      <vt:lpstr>Wingdings</vt:lpstr>
      <vt:lpstr>water</vt:lpstr>
      <vt:lpstr>lyt blackandwhite</vt:lpstr>
      <vt:lpstr>PowerPoint Presentation</vt:lpstr>
      <vt:lpstr>General information</vt:lpstr>
      <vt:lpstr>General information</vt:lpstr>
      <vt:lpstr>General information</vt:lpstr>
      <vt:lpstr>General information</vt:lpstr>
      <vt:lpstr>Grading</vt:lpstr>
      <vt:lpstr>Two sections on CMPT125</vt:lpstr>
      <vt:lpstr>Some history (CMPT 127)</vt:lpstr>
      <vt:lpstr>Learning Outcomes</vt:lpstr>
      <vt:lpstr>Coding</vt:lpstr>
      <vt:lpstr>PowerPoint Presentation</vt:lpstr>
      <vt:lpstr>PowerPoint Presentation</vt:lpstr>
      <vt:lpstr>Prerequisites – CMPT 120</vt:lpstr>
      <vt:lpstr>Examples of prerequisites</vt:lpstr>
      <vt:lpstr>Examples of prerequisites</vt:lpstr>
      <vt:lpstr>Examples of prerequisites</vt:lpstr>
      <vt:lpstr>PowerPoint Presentation</vt:lpstr>
      <vt:lpstr>Computer science review</vt:lpstr>
      <vt:lpstr>Today</vt:lpstr>
      <vt:lpstr>Compilation process</vt:lpstr>
      <vt:lpstr>Compilation process</vt:lpstr>
      <vt:lpstr>PowerPoint Presentation</vt:lpstr>
      <vt:lpstr>Declaring Variables</vt:lpstr>
      <vt:lpstr>Strong Typing</vt:lpstr>
      <vt:lpstr>PowerPoint Presentation</vt:lpstr>
      <vt:lpstr>Pointers and References</vt:lpstr>
      <vt:lpstr>Pointers and References</vt:lpstr>
      <vt:lpstr>Pointers and References</vt:lpstr>
      <vt:lpstr>Why are pointers useful?</vt:lpstr>
      <vt:lpstr>Why are pointers useful?</vt:lpstr>
      <vt:lpstr>Why are pointers useful?</vt:lpstr>
      <vt:lpstr>Why are pointers useful?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434</cp:revision>
  <dcterms:created xsi:type="dcterms:W3CDTF">2017-07-19T12:15:02Z</dcterms:created>
  <dcterms:modified xsi:type="dcterms:W3CDTF">2022-01-11T06:16:34Z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