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handoutMasterIdLst>
    <p:handoutMasterId r:id="rId19"/>
  </p:handoutMasterIdLst>
  <p:sldIdLst>
    <p:sldId id="256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  <p:sldId id="368" r:id="rId13"/>
    <p:sldId id="369" r:id="rId14"/>
    <p:sldId id="370" r:id="rId15"/>
    <p:sldId id="372" r:id="rId16"/>
    <p:sldId id="371" r:id="rId1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49A4E92-44EC-45EB-8FF2-69F24769BFD4}" v="116" dt="2022-01-13T02:02:23.4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132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48BFD24C-40D0-4F47-83B0-C22B6D37AD2C}"/>
    <pc:docChg chg="modSld">
      <pc:chgData name="Igor Shinkar" userId="db6eb1b41a9778dd" providerId="LiveId" clId="{48BFD24C-40D0-4F47-83B0-C22B6D37AD2C}" dt="2022-01-10T18:56:48.790" v="231" actId="1076"/>
      <pc:docMkLst>
        <pc:docMk/>
      </pc:docMkLst>
      <pc:sldChg chg="modSp modAnim">
        <pc:chgData name="Igor Shinkar" userId="db6eb1b41a9778dd" providerId="LiveId" clId="{48BFD24C-40D0-4F47-83B0-C22B6D37AD2C}" dt="2022-01-10T17:46:44.652" v="10" actId="20577"/>
        <pc:sldMkLst>
          <pc:docMk/>
          <pc:sldMk cId="947332408" sldId="336"/>
        </pc:sldMkLst>
        <pc:spChg chg="mod">
          <ac:chgData name="Igor Shinkar" userId="db6eb1b41a9778dd" providerId="LiveId" clId="{48BFD24C-40D0-4F47-83B0-C22B6D37AD2C}" dt="2022-01-10T17:46:44.652" v="10" actId="20577"/>
          <ac:spMkLst>
            <pc:docMk/>
            <pc:sldMk cId="947332408" sldId="336"/>
            <ac:spMk id="3" creationId="{00000000-0000-0000-0000-000000000000}"/>
          </ac:spMkLst>
        </pc:spChg>
      </pc:sldChg>
      <pc:sldChg chg="modSp mod">
        <pc:chgData name="Igor Shinkar" userId="db6eb1b41a9778dd" providerId="LiveId" clId="{48BFD24C-40D0-4F47-83B0-C22B6D37AD2C}" dt="2022-01-10T18:55:04.556" v="101" actId="14100"/>
        <pc:sldMkLst>
          <pc:docMk/>
          <pc:sldMk cId="2804230959" sldId="344"/>
        </pc:sldMkLst>
        <pc:spChg chg="mod">
          <ac:chgData name="Igor Shinkar" userId="db6eb1b41a9778dd" providerId="LiveId" clId="{48BFD24C-40D0-4F47-83B0-C22B6D37AD2C}" dt="2022-01-10T18:55:04.556" v="101" actId="14100"/>
          <ac:spMkLst>
            <pc:docMk/>
            <pc:sldMk cId="2804230959" sldId="344"/>
            <ac:spMk id="4" creationId="{00000000-0000-0000-0000-000000000000}"/>
          </ac:spMkLst>
        </pc:spChg>
      </pc:sldChg>
      <pc:sldChg chg="modSp modAnim">
        <pc:chgData name="Igor Shinkar" userId="db6eb1b41a9778dd" providerId="LiveId" clId="{48BFD24C-40D0-4F47-83B0-C22B6D37AD2C}" dt="2022-01-10T17:49:46.322" v="46" actId="6549"/>
        <pc:sldMkLst>
          <pc:docMk/>
          <pc:sldMk cId="3182775996" sldId="348"/>
        </pc:sldMkLst>
        <pc:spChg chg="mod">
          <ac:chgData name="Igor Shinkar" userId="db6eb1b41a9778dd" providerId="LiveId" clId="{48BFD24C-40D0-4F47-83B0-C22B6D37AD2C}" dt="2022-01-10T17:49:46.322" v="46" actId="6549"/>
          <ac:spMkLst>
            <pc:docMk/>
            <pc:sldMk cId="3182775996" sldId="348"/>
            <ac:spMk id="3" creationId="{00000000-0000-0000-0000-000000000000}"/>
          </ac:spMkLst>
        </pc:spChg>
      </pc:sldChg>
      <pc:sldChg chg="modSp">
        <pc:chgData name="Igor Shinkar" userId="db6eb1b41a9778dd" providerId="LiveId" clId="{48BFD24C-40D0-4F47-83B0-C22B6D37AD2C}" dt="2022-01-10T17:50:25.269" v="50" actId="255"/>
        <pc:sldMkLst>
          <pc:docMk/>
          <pc:sldMk cId="2140960747" sldId="352"/>
        </pc:sldMkLst>
        <pc:spChg chg="mod">
          <ac:chgData name="Igor Shinkar" userId="db6eb1b41a9778dd" providerId="LiveId" clId="{48BFD24C-40D0-4F47-83B0-C22B6D37AD2C}" dt="2022-01-10T17:50:25.269" v="50" actId="255"/>
          <ac:spMkLst>
            <pc:docMk/>
            <pc:sldMk cId="2140960747" sldId="352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48BFD24C-40D0-4F47-83B0-C22B6D37AD2C}" dt="2022-01-10T18:56:48.790" v="231" actId="1076"/>
        <pc:sldMkLst>
          <pc:docMk/>
          <pc:sldMk cId="4024270974" sldId="364"/>
        </pc:sldMkLst>
        <pc:spChg chg="mod">
          <ac:chgData name="Igor Shinkar" userId="db6eb1b41a9778dd" providerId="LiveId" clId="{48BFD24C-40D0-4F47-83B0-C22B6D37AD2C}" dt="2022-01-10T18:54:35.570" v="100" actId="6549"/>
          <ac:spMkLst>
            <pc:docMk/>
            <pc:sldMk cId="4024270974" sldId="364"/>
            <ac:spMk id="3" creationId="{00000000-0000-0000-0000-000000000000}"/>
          </ac:spMkLst>
        </pc:spChg>
        <pc:spChg chg="add mod">
          <ac:chgData name="Igor Shinkar" userId="db6eb1b41a9778dd" providerId="LiveId" clId="{48BFD24C-40D0-4F47-83B0-C22B6D37AD2C}" dt="2022-01-10T18:55:59.660" v="155" actId="1076"/>
          <ac:spMkLst>
            <pc:docMk/>
            <pc:sldMk cId="4024270974" sldId="364"/>
            <ac:spMk id="4" creationId="{B4AB1C3F-629F-410C-AD5D-927CFDF10EDE}"/>
          </ac:spMkLst>
        </pc:spChg>
        <pc:spChg chg="add mod">
          <ac:chgData name="Igor Shinkar" userId="db6eb1b41a9778dd" providerId="LiveId" clId="{48BFD24C-40D0-4F47-83B0-C22B6D37AD2C}" dt="2022-01-10T18:56:48.790" v="231" actId="1076"/>
          <ac:spMkLst>
            <pc:docMk/>
            <pc:sldMk cId="4024270974" sldId="364"/>
            <ac:spMk id="5" creationId="{820C8E8C-F677-432A-B3F3-33E09426B9EE}"/>
          </ac:spMkLst>
        </pc:spChg>
      </pc:sldChg>
    </pc:docChg>
  </pc:docChgLst>
  <pc:docChgLst>
    <pc:chgData name="Igor Shinkar" userId="db6eb1b41a9778dd" providerId="LiveId" clId="{649A4E92-44EC-45EB-8FF2-69F24769BFD4}"/>
    <pc:docChg chg="undo custSel modSld">
      <pc:chgData name="Igor Shinkar" userId="db6eb1b41a9778dd" providerId="LiveId" clId="{649A4E92-44EC-45EB-8FF2-69F24769BFD4}" dt="2022-01-13T02:02:23.465" v="132" actId="20577"/>
      <pc:docMkLst>
        <pc:docMk/>
      </pc:docMkLst>
      <pc:sldChg chg="modSp modAnim">
        <pc:chgData name="Igor Shinkar" userId="db6eb1b41a9778dd" providerId="LiveId" clId="{649A4E92-44EC-45EB-8FF2-69F24769BFD4}" dt="2022-01-13T01:36:51.798" v="38" actId="20577"/>
        <pc:sldMkLst>
          <pc:docMk/>
          <pc:sldMk cId="2496531620" sldId="363"/>
        </pc:sldMkLst>
        <pc:spChg chg="mod">
          <ac:chgData name="Igor Shinkar" userId="db6eb1b41a9778dd" providerId="LiveId" clId="{649A4E92-44EC-45EB-8FF2-69F24769BFD4}" dt="2022-01-13T01:36:51.798" v="38" actId="20577"/>
          <ac:spMkLst>
            <pc:docMk/>
            <pc:sldMk cId="2496531620" sldId="363"/>
            <ac:spMk id="3" creationId="{00000000-0000-0000-0000-000000000000}"/>
          </ac:spMkLst>
        </pc:spChg>
      </pc:sldChg>
      <pc:sldChg chg="addSp modSp mod modAnim">
        <pc:chgData name="Igor Shinkar" userId="db6eb1b41a9778dd" providerId="LiveId" clId="{649A4E92-44EC-45EB-8FF2-69F24769BFD4}" dt="2022-01-13T01:43:30.784" v="45" actId="20577"/>
        <pc:sldMkLst>
          <pc:docMk/>
          <pc:sldMk cId="4024270974" sldId="364"/>
        </pc:sldMkLst>
        <pc:spChg chg="mod">
          <ac:chgData name="Igor Shinkar" userId="db6eb1b41a9778dd" providerId="LiveId" clId="{649A4E92-44EC-45EB-8FF2-69F24769BFD4}" dt="2022-01-13T00:21:20.816" v="5" actId="1076"/>
          <ac:spMkLst>
            <pc:docMk/>
            <pc:sldMk cId="4024270974" sldId="364"/>
            <ac:spMk id="2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1:12.615" v="44" actId="20577"/>
          <ac:spMkLst>
            <pc:docMk/>
            <pc:sldMk cId="4024270974" sldId="364"/>
            <ac:spMk id="3" creationId="{00000000-0000-0000-0000-000000000000}"/>
          </ac:spMkLst>
        </pc:spChg>
        <pc:spChg chg="mod">
          <ac:chgData name="Igor Shinkar" userId="db6eb1b41a9778dd" providerId="LiveId" clId="{649A4E92-44EC-45EB-8FF2-69F24769BFD4}" dt="2022-01-13T01:43:30.784" v="45" actId="20577"/>
          <ac:spMkLst>
            <pc:docMk/>
            <pc:sldMk cId="4024270974" sldId="364"/>
            <ac:spMk id="4" creationId="{B4AB1C3F-629F-410C-AD5D-927CFDF10EDE}"/>
          </ac:spMkLst>
        </pc:spChg>
        <pc:spChg chg="mod">
          <ac:chgData name="Igor Shinkar" userId="db6eb1b41a9778dd" providerId="LiveId" clId="{649A4E92-44EC-45EB-8FF2-69F24769BFD4}" dt="2022-01-13T00:22:31.091" v="17" actId="14100"/>
          <ac:spMkLst>
            <pc:docMk/>
            <pc:sldMk cId="4024270974" sldId="364"/>
            <ac:spMk id="5" creationId="{820C8E8C-F677-432A-B3F3-33E09426B9EE}"/>
          </ac:spMkLst>
        </pc:spChg>
        <pc:spChg chg="add mod">
          <ac:chgData name="Igor Shinkar" userId="db6eb1b41a9778dd" providerId="LiveId" clId="{649A4E92-44EC-45EB-8FF2-69F24769BFD4}" dt="2022-01-13T00:22:18.260" v="15" actId="14100"/>
          <ac:spMkLst>
            <pc:docMk/>
            <pc:sldMk cId="4024270974" sldId="364"/>
            <ac:spMk id="6" creationId="{D41AAAF4-9BA1-4E3C-927D-EC7E30300FF5}"/>
          </ac:spMkLst>
        </pc:spChg>
      </pc:sldChg>
      <pc:sldChg chg="modSp modAnim">
        <pc:chgData name="Igor Shinkar" userId="db6eb1b41a9778dd" providerId="LiveId" clId="{649A4E92-44EC-45EB-8FF2-69F24769BFD4}" dt="2022-01-13T01:55:52.569" v="116" actId="255"/>
        <pc:sldMkLst>
          <pc:docMk/>
          <pc:sldMk cId="2909314086" sldId="366"/>
        </pc:sldMkLst>
        <pc:spChg chg="mod">
          <ac:chgData name="Igor Shinkar" userId="db6eb1b41a9778dd" providerId="LiveId" clId="{649A4E92-44EC-45EB-8FF2-69F24769BFD4}" dt="2022-01-13T01:55:52.569" v="116" actId="255"/>
          <ac:spMkLst>
            <pc:docMk/>
            <pc:sldMk cId="2909314086" sldId="366"/>
            <ac:spMk id="3" creationId="{00000000-0000-0000-0000-000000000000}"/>
          </ac:spMkLst>
        </pc:spChg>
      </pc:sldChg>
      <pc:sldChg chg="modSp">
        <pc:chgData name="Igor Shinkar" userId="db6eb1b41a9778dd" providerId="LiveId" clId="{649A4E92-44EC-45EB-8FF2-69F24769BFD4}" dt="2022-01-13T02:02:23.465" v="132" actId="20577"/>
        <pc:sldMkLst>
          <pc:docMk/>
          <pc:sldMk cId="282340421" sldId="369"/>
        </pc:sldMkLst>
        <pc:spChg chg="mod">
          <ac:chgData name="Igor Shinkar" userId="db6eb1b41a9778dd" providerId="LiveId" clId="{649A4E92-44EC-45EB-8FF2-69F24769BFD4}" dt="2022-01-13T02:02:23.465" v="132" actId="20577"/>
          <ac:spMkLst>
            <pc:docMk/>
            <pc:sldMk cId="282340421" sldId="369"/>
            <ac:spMk id="124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quarter" idx="1"/>
          </p:nvPr>
        </p:nvSpPr>
        <p:spPr>
          <a:xfrm>
            <a:off x="4279053" y="0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2"/>
          </p:nvPr>
        </p:nvSpPr>
        <p:spPr>
          <a:xfrm>
            <a:off x="0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3"/>
          </p:nvPr>
        </p:nvSpPr>
        <p:spPr>
          <a:xfrm>
            <a:off x="4279053" y="10157658"/>
            <a:ext cx="3280501" cy="534101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05275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4" name="Header Placeholder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Date Placeholder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3625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en-US" sz="2000" b="0" i="0" u="none" strike="noStrike" kern="1200" cap="none" spc="0" baseline="0">
        <a:solidFill>
          <a:srgbClr val="000000"/>
        </a:solidFill>
        <a:uFillTx/>
        <a:latin typeface="Arial" pitchFamily="18"/>
        <a:ea typeface="Arial Unicode MS" pitchFamily="2"/>
        <a:cs typeface="Tahoma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982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616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p7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118156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3279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42719B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9" name="Google Shape;139;p10:notes"/>
          <p:cNvSpPr txBox="1">
            <a:spLocks noGrp="1"/>
          </p:cNvSpPr>
          <p:nvPr>
            <p:ph type="body" idx="1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16000" marR="0" lvl="0" indent="-216000" algn="l" rtl="0">
              <a:spcBef>
                <a:spcPts val="0"/>
              </a:spcBef>
              <a:spcAft>
                <a:spcPts val="0"/>
              </a:spcAft>
              <a:buNone/>
            </a:pPr>
            <a:endParaRPr sz="281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932598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575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412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3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790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06664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12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4285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2084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856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0932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1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10410" y="720720"/>
            <a:ext cx="2070101" cy="5759448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900117" y="720720"/>
            <a:ext cx="6057899" cy="575944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56483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1564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34846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32386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2072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224460" y="1949445"/>
            <a:ext cx="4351336" cy="38100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241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231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2378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8540686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1616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827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73747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75350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362821" y="684208"/>
            <a:ext cx="2212976" cy="50752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20720" y="684208"/>
            <a:ext cx="6489697" cy="5075240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4083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566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900117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16516" y="1979611"/>
            <a:ext cx="4063995" cy="4500557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7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sz="2400"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2053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94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037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10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899998" y="719998"/>
            <a:ext cx="8280001" cy="10799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899998" y="1979996"/>
            <a:ext cx="8280001" cy="450000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03998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447361" y="6887160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7227362" y="6887160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1200" cap="none" spc="0" baseline="0">
          <a:solidFill>
            <a:srgbClr val="000000"/>
          </a:solidFill>
          <a:uFillTx/>
          <a:latin typeface="Arial" pitchFamily="18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719998" y="683998"/>
            <a:ext cx="8460001" cy="102347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de-DE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719998" y="1949043"/>
            <a:ext cx="8855643" cy="381096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539998" y="6318723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3267361" y="6347161"/>
            <a:ext cx="3194995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6831363" y="6347161"/>
            <a:ext cx="2348279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de-DE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de-DE" sz="44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</p:titleStyle>
    <p:bodyStyle>
      <a:lvl1pPr marL="0" marR="0" lvl="0" indent="0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None/>
        <a:tabLst/>
        <a:defRPr lang="en-US" sz="3200" b="0" i="0" u="none" strike="noStrike" kern="0" cap="none" spc="0" baseline="0">
          <a:solidFill>
            <a:srgbClr val="000000"/>
          </a:solidFill>
          <a:uFillTx/>
          <a:latin typeface="Albany" pitchFamily="18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 txBox="1">
            <a:spLocks noGrp="1"/>
          </p:cNvSpPr>
          <p:nvPr>
            <p:ph type="body" idx="4294967295"/>
          </p:nvPr>
        </p:nvSpPr>
        <p:spPr>
          <a:xfrm>
            <a:off x="719998" y="1445035"/>
            <a:ext cx="8855643" cy="6063198"/>
          </a:xfrm>
        </p:spPr>
        <p:txBody>
          <a:bodyPr>
            <a:spAutoFit/>
          </a:bodyPr>
          <a:lstStyle/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CMPT 125</a:t>
            </a: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to Computing Science</a:t>
            </a:r>
            <a:b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Programming II</a:t>
            </a:r>
          </a:p>
          <a:p>
            <a:pPr lvl="0" algn="ctr"/>
            <a:endParaRPr lang="de-DE" sz="3600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 12, 2022</a:t>
            </a:r>
          </a:p>
          <a:p>
            <a:pPr lvl="0" algn="ctr"/>
            <a:endParaRPr lang="de-DE" sz="3600" b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3600" dirty="0">
              <a:solidFill>
                <a:srgbClr val="9933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Changing values in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66;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*(array+3) = 25;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// array[3] = 25;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932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bounds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Q: What happens when trying to access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array[-1] 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array[10]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lvl="0"/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A: Will return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garbage data</a:t>
            </a:r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 or </a:t>
            </a:r>
            <a:r>
              <a:rPr lang="de-DE" sz="2000" i="1" dirty="0">
                <a:latin typeface="Arial" panose="020B0604020202020204" pitchFamily="34" charset="0"/>
                <a:cs typeface="Arial" panose="020B0604020202020204" pitchFamily="34" charset="0"/>
              </a:rPr>
              <a:t>crash</a:t>
            </a:r>
            <a: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0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982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9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139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lvl="0" algn="l">
              <a:buSzPts val="1080"/>
            </a:pPr>
            <a:r>
              <a:rPr lang="en-US" dirty="0">
                <a:latin typeface="Arial"/>
                <a:ea typeface="Arial"/>
                <a:cs typeface="Arial"/>
                <a:sym typeface="Arial"/>
              </a:rPr>
              <a:t>Using pointers to access an array</a:t>
            </a:r>
          </a:p>
        </p:txBody>
      </p:sp>
      <p:sp>
        <p:nvSpPr>
          <p:cNvPr id="124" name="Google Shape;124;p19"/>
          <p:cNvSpPr txBox="1">
            <a:spLocks noGrp="1"/>
          </p:cNvSpPr>
          <p:nvPr>
            <p:ph type="body" idx="4294967295"/>
          </p:nvPr>
        </p:nvSpPr>
        <p:spPr>
          <a:xfrm>
            <a:off x="720000" y="1938880"/>
            <a:ext cx="8855640" cy="466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main()  {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[10] = {4, 8, 5, 20, 12, 16, 6, 7, 8, 9};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R="0" lvl="0" algn="l" rtl="0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int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*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4</a:t>
            </a:r>
            <a:b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arr+2;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5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lang="en-US" sz="2000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+3;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// prints 16</a:t>
            </a:r>
          </a:p>
          <a:p>
            <a:pPr lvl="0" algn="l">
              <a:spcAft>
                <a:spcPts val="0"/>
              </a:spcAft>
              <a:buSzPts val="1080"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[9];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printf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("*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 = %d\n",  *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ptr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); </a:t>
            </a:r>
            <a:r>
              <a:rPr lang="en-US" sz="2000" b="0" i="0" u="none" strike="noStrike" cap="none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// prints 9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/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457200" marR="0" lvl="1" indent="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40393"/>
              </a:buClr>
              <a:buSzPts val="900"/>
              <a:buFont typeface="Arial"/>
              <a:buNone/>
            </a:pP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	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= &amp;</a:t>
            </a:r>
            <a:r>
              <a:rPr lang="en-US" sz="2000" b="0" i="0" u="none" strike="noStrike" cap="none" dirty="0" err="1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arr</a:t>
            </a: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[5]; </a:t>
            </a:r>
            <a:b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</a:br>
            <a:r>
              <a:rPr lang="en-US" sz="2000" b="0" i="0" u="none" strike="noStrike" cap="none" dirty="0">
                <a:solidFill>
                  <a:srgbClr val="0F0FCF"/>
                </a:solidFill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}</a:t>
            </a:r>
            <a:endParaRPr sz="2000" b="0" i="0" u="none" strike="noStrike" cap="none" dirty="0">
              <a:solidFill>
                <a:srgbClr val="0F0FCF"/>
              </a:solidFill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2000" y="6181713"/>
            <a:ext cx="5201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NO!! Array cannot be reassigned.</a:t>
            </a:r>
            <a:b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Array is a </a:t>
            </a:r>
            <a:r>
              <a:rPr lang="en-US" sz="2400" b="1" i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constant 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pointer</a:t>
            </a:r>
            <a:endParaRPr lang="en-CA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40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recap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constant 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Can use pointers to access an array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i="1" dirty="0">
                <a:latin typeface="Arial" panose="020B0604020202020204" pitchFamily="34" charset="0"/>
                <a:cs typeface="Arial" panose="020B0604020202020204" pitchFamily="34" charset="0"/>
              </a:rPr>
              <a:t>ptr = 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, sets ptr to point to the zero‘th entry of the array.</a:t>
            </a:r>
          </a:p>
          <a:p>
            <a:pPr lvl="0">
              <a:buSzPct val="100000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908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2"/>
          <p:cNvSpPr txBox="1">
            <a:spLocks noGrp="1"/>
          </p:cNvSpPr>
          <p:nvPr>
            <p:ph type="title" idx="4294967295"/>
          </p:nvPr>
        </p:nvSpPr>
        <p:spPr>
          <a:xfrm>
            <a:off x="720000" y="570600"/>
            <a:ext cx="8460000" cy="1250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400" b="0" i="0" u="none" strike="noStrike" cap="none">
                <a:latin typeface="Arial"/>
                <a:ea typeface="Arial"/>
                <a:cs typeface="Arial"/>
                <a:sym typeface="Arial"/>
              </a:rPr>
              <a:t>Examples</a:t>
            </a:r>
            <a:endParaRPr sz="4400" b="0" i="0" u="none" strike="noStrike" cap="non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2" name="Google Shape;142;p22"/>
          <p:cNvSpPr txBox="1">
            <a:spLocks noGrp="1"/>
          </p:cNvSpPr>
          <p:nvPr>
            <p:ph type="body" idx="4294967295"/>
          </p:nvPr>
        </p:nvSpPr>
        <p:spPr>
          <a:xfrm>
            <a:off x="720000" y="1949040"/>
            <a:ext cx="8855640" cy="48081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R="0" lvl="0" algn="l">
              <a:spcBef>
                <a:spcPts val="0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an array of floats of </a:t>
            </a:r>
            <a:r>
              <a:rPr lang="en-US" sz="2400" b="0" i="0" u="none" strike="noStrike" cap="none" dirty="0">
                <a:solidFill>
                  <a:schemeClr val="tx1"/>
                </a:solidFill>
                <a:latin typeface="Arial"/>
                <a:ea typeface="Arial"/>
                <a:cs typeface="Arial"/>
                <a:sym typeface="Arial"/>
              </a:rPr>
              <a:t>length n a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nd outputs the average of the numbers.</a:t>
            </a:r>
            <a:endParaRPr dirty="0"/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None/>
            </a:pP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float average(float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</a:t>
            </a:r>
            <a:endParaRPr sz="2200" b="0" i="0" u="none" strike="noStrike" cap="none" dirty="0">
              <a:solidFill>
                <a:srgbClr val="0F0FCF"/>
              </a:solidFill>
              <a:latin typeface="Arial"/>
              <a:ea typeface="Arial"/>
              <a:cs typeface="Arial"/>
              <a:sym typeface="Arial"/>
            </a:endParaRPr>
          </a:p>
          <a:p>
            <a:pPr marR="0" lvl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Write a function that gets two arrays of </a:t>
            </a:r>
            <a:r>
              <a:rPr lang="en-US" sz="2400" b="0" i="0" u="none" strike="noStrike" cap="none" dirty="0" err="1">
                <a:latin typeface="Arial"/>
                <a:ea typeface="Arial"/>
                <a:cs typeface="Arial"/>
                <a:sym typeface="Arial"/>
              </a:rPr>
              <a:t>ints</a:t>
            </a: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> of length n and copies all data from one array into the other.</a:t>
            </a:r>
          </a:p>
          <a:p>
            <a:pPr marL="0" marR="0" lvl="0" indent="0" algn="l" rtl="0">
              <a:spcBef>
                <a:spcPts val="1417"/>
              </a:spcBef>
              <a:spcAft>
                <a:spcPts val="0"/>
              </a:spcAft>
              <a:buSzPts val="1080"/>
            </a:pPr>
            <a: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400" b="0" i="0" u="none" strike="noStrike" cap="none" dirty="0">
                <a:latin typeface="Arial"/>
                <a:ea typeface="Arial"/>
                <a:cs typeface="Arial"/>
                <a:sym typeface="Arial"/>
              </a:rPr>
            </a:b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void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array_copy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dest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src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[], </a:t>
            </a:r>
            <a:r>
              <a:rPr lang="en-US" sz="2200" b="0" i="0" u="none" strike="noStrike" cap="none" dirty="0" err="1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int</a:t>
            </a:r>
            <a:r>
              <a:rPr lang="en-US" sz="2200" b="0" i="0" u="none" strike="noStrike" cap="none" dirty="0">
                <a:solidFill>
                  <a:srgbClr val="0F0FCF"/>
                </a:solidFill>
                <a:latin typeface="Arial"/>
                <a:ea typeface="Arial"/>
                <a:cs typeface="Arial"/>
                <a:sym typeface="Arial"/>
              </a:rPr>
              <a:t> n) </a:t>
            </a:r>
            <a: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en-US" sz="2200" b="0" i="0" u="none" strike="noStrike" cap="none" dirty="0">
                <a:solidFill>
                  <a:srgbClr val="2F5496"/>
                </a:solidFill>
                <a:latin typeface="Arial"/>
                <a:ea typeface="Arial"/>
                <a:cs typeface="Arial"/>
                <a:sym typeface="Arial"/>
              </a:rPr>
            </a:br>
            <a:endParaRPr sz="2200" b="1" i="0" u="none" strike="noStrike" cap="none" dirty="0">
              <a:solidFill>
                <a:srgbClr val="2F549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37759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 anchorCtr="1"/>
          <a:lstStyle/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</a:p>
          <a:p>
            <a:pPr lvl="0" algn="ctr"/>
            <a:r>
              <a:rPr lang="de-DE" sz="6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Comments?</a:t>
            </a:r>
          </a:p>
        </p:txBody>
      </p:sp>
    </p:spTree>
    <p:extLst>
      <p:ext uri="{BB962C8B-B14F-4D97-AF65-F5344CB8AC3E}">
        <p14:creationId xmlns:p14="http://schemas.microsoft.com/office/powerpoint/2010/main" val="1845010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 algn="ctr">
              <a:buSzPct val="100000"/>
            </a:pPr>
            <a:endParaRPr lang="de-DE" sz="6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>
              <a:buSzPct val="100000"/>
            </a:pPr>
            <a:r>
              <a:rPr lang="de-DE" sz="6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</p:spTree>
    <p:extLst>
      <p:ext uri="{BB962C8B-B14F-4D97-AF65-F5344CB8AC3E}">
        <p14:creationId xmlns:p14="http://schemas.microsoft.com/office/powerpoint/2010/main" val="1714802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An array represents a list of elements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list is of a fixed length – once created cannot be resized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All elements have the same type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Access by array[index]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indexing is [0]..[length-1]</a:t>
            </a: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buSzPct val="100000"/>
              <a:buFont typeface="Arial" panose="020B0604020202020204" pitchFamily="34" charset="0"/>
              <a:buChar char="•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74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Arrays - example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8</a:t>
            </a: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array[3] = 66;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printf("array[3] = %d\n", array[3]); 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// array[3] = 66</a:t>
            </a: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buSzPct val="100000"/>
            </a:pP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34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Initializing arrays at declaration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(int i=0; i &lt; 7; i++)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array[i] = i+5;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…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array[7] = {5, 6, 7, 8, 9, 10, 11};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701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array[i]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 "array[%d] = %d\n", i, *(array+i) );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</a:p>
          <a:p>
            <a:pPr lvl="0"/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31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Array – represenation in C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38883"/>
            <a:ext cx="8855643" cy="4808162"/>
          </a:xfrm>
        </p:spPr>
        <p:txBody>
          <a:bodyPr/>
          <a:lstStyle/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variable of type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array of ints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is really a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pointer to int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/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It points to the zero‘th element of the array</a:t>
            </a:r>
          </a:p>
          <a:p>
            <a:pPr lvl="0">
              <a:buSzPct val="45000"/>
            </a:pP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The elements are stored in the memory in a contiguous block 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starting from the position </a:t>
            </a:r>
            <a:r>
              <a:rPr lang="de-DE" sz="2200" u="sng" dirty="0">
                <a:latin typeface="Arial" panose="020B0604020202020204" pitchFamily="34" charset="0"/>
                <a:cs typeface="Arial" panose="020B0604020202020204" pitchFamily="34" charset="0"/>
              </a:rPr>
              <a:t>arr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0">
              <a:buSzPct val="45000"/>
            </a:pPr>
            <a:r>
              <a:rPr lang="de-DE" sz="2200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Arithmetics of pointers: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Note that size of int = 4 bytes</a:t>
            </a:r>
            <a:b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	This means that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arr+i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 really increases by </a:t>
            </a:r>
            <a:r>
              <a:rPr lang="de-DE" sz="2200" i="1" u="sng" dirty="0">
                <a:latin typeface="Arial" panose="020B0604020202020204" pitchFamily="34" charset="0"/>
                <a:cs typeface="Arial" panose="020B0604020202020204" pitchFamily="34" charset="0"/>
              </a:rPr>
              <a:t>i*sizeof(int)</a:t>
            </a:r>
            <a:r>
              <a:rPr lang="de-DE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2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{6, 1, 8, 2, 18, 3, 2, 2, -4};</a:t>
            </a:r>
          </a:p>
          <a:p>
            <a:pPr lvl="0"/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arr_ptr = arr;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point to element 6 in the array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4AB1C3F-629F-410C-AD5D-927CFDF10EDE}"/>
              </a:ext>
            </a:extLst>
          </p:cNvPr>
          <p:cNvSpPr/>
          <p:nvPr/>
        </p:nvSpPr>
        <p:spPr>
          <a:xfrm>
            <a:off x="5459396" y="5056734"/>
            <a:ext cx="3901231" cy="826707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This is a super important slide!</a:t>
            </a:r>
          </a:p>
        </p:txBody>
      </p:sp>
      <p:sp>
        <p:nvSpPr>
          <p:cNvPr id="5" name="Rounded Rectangle 3">
            <a:extLst>
              <a:ext uri="{FF2B5EF4-FFF2-40B4-BE49-F238E27FC236}">
                <a16:creationId xmlns:a16="http://schemas.microsoft.com/office/drawing/2014/main" id="{820C8E8C-F677-432A-B3F3-33E09426B9EE}"/>
              </a:ext>
            </a:extLst>
          </p:cNvPr>
          <p:cNvSpPr/>
          <p:nvPr/>
        </p:nvSpPr>
        <p:spPr>
          <a:xfrm>
            <a:off x="2346004" y="6439664"/>
            <a:ext cx="6256575" cy="614761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200" dirty="0">
                <a:solidFill>
                  <a:schemeClr val="tx1"/>
                </a:solidFill>
              </a:rPr>
              <a:t>I’ll repeat: </a:t>
            </a:r>
            <a:r>
              <a:rPr lang="en-US" sz="2200" dirty="0" err="1">
                <a:solidFill>
                  <a:schemeClr val="tx1"/>
                </a:solidFill>
              </a:rPr>
              <a:t>arr</a:t>
            </a:r>
            <a:r>
              <a:rPr lang="en-US" sz="2200" dirty="0">
                <a:solidFill>
                  <a:schemeClr val="tx1"/>
                </a:solidFill>
              </a:rPr>
              <a:t> is just a pointer to the zeroth element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D41AAAF4-9BA1-4E3C-927D-EC7E30300FF5}"/>
              </a:ext>
            </a:extLst>
          </p:cNvPr>
          <p:cNvSpPr/>
          <p:nvPr/>
        </p:nvSpPr>
        <p:spPr>
          <a:xfrm>
            <a:off x="601578" y="2319064"/>
            <a:ext cx="5510463" cy="57027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24270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array[10] = {0, 1, 8, 2, 18, 3, 6, 2, 2, -4};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 = 0; i &lt; 10; i++) {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printf("array[%d] = %d\n", i, *(array+i));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}</a:t>
            </a:r>
          </a:p>
          <a:p>
            <a:pPr lvl="0">
              <a:spcAft>
                <a:spcPts val="0"/>
              </a:spcAft>
            </a:pPr>
            <a: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}</a:t>
            </a:r>
            <a:br>
              <a:rPr lang="de-DE" sz="22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2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232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/>
        <p:txBody>
          <a:bodyPr anchorCtr="0"/>
          <a:lstStyle/>
          <a:p>
            <a:pPr lvl="0" algn="l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Iterating through an array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808162"/>
          </a:xfrm>
        </p:spPr>
        <p:txBody>
          <a:bodyPr/>
          <a:lstStyle/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 main() {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arr[10] = {0, 1, 8, 2, 18, 3, 6, 2, 2, -4};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first = arr;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last = arr + 9;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int*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for (iter = first; iter &lt;= last;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is at the address %p \n",  *iter, iter);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...</a:t>
            </a:r>
          </a:p>
          <a:p>
            <a:pPr lvl="0"/>
            <a:r>
              <a:rPr lang="de-DE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could also </a:t>
            </a:r>
            <a:r>
              <a:rPr lang="de-DE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the same using indices, but the </a:t>
            </a:r>
            <a:r>
              <a:rPr lang="de-DE" sz="18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goal was to see how pointers work</a:t>
            </a:r>
            <a:endParaRPr lang="de-DE" sz="18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int iter;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for (iter = 0; iter &lt;= 9; iter++) </a:t>
            </a:r>
          </a:p>
          <a:p>
            <a:pPr lvl="0"/>
            <a: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printf("%d \n", arr[iter]);</a:t>
            </a:r>
            <a:br>
              <a:rPr lang="de-DE" sz="18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endParaRPr lang="de-DE" sz="18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31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wa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yt blackandwhit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../../../Program%20Files%20(x86)/OpenOffice%204/share/template/en-US/layout/lyt-water.otp</Template>
  <TotalTime>1740</TotalTime>
  <Words>1091</Words>
  <Application>Microsoft Office PowerPoint</Application>
  <PresentationFormat>Custom</PresentationFormat>
  <Paragraphs>103</Paragraphs>
  <Slides>15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 Unicode MS</vt:lpstr>
      <vt:lpstr>Albany</vt:lpstr>
      <vt:lpstr>Arial</vt:lpstr>
      <vt:lpstr>Calibri</vt:lpstr>
      <vt:lpstr>Tahoma</vt:lpstr>
      <vt:lpstr>Times New Roman</vt:lpstr>
      <vt:lpstr>water</vt:lpstr>
      <vt:lpstr>lyt blackandwhite</vt:lpstr>
      <vt:lpstr>PowerPoint Presentation</vt:lpstr>
      <vt:lpstr>PowerPoint Presentation</vt:lpstr>
      <vt:lpstr>Arrays</vt:lpstr>
      <vt:lpstr>Arrays - example</vt:lpstr>
      <vt:lpstr>Initializing arrays at declaration</vt:lpstr>
      <vt:lpstr>Iterating through an array</vt:lpstr>
      <vt:lpstr>Array – represenation in C</vt:lpstr>
      <vt:lpstr>Iterating through an array</vt:lpstr>
      <vt:lpstr>Iterating through an array</vt:lpstr>
      <vt:lpstr>Changing values in an array</vt:lpstr>
      <vt:lpstr>Array bounds</vt:lpstr>
      <vt:lpstr>Using pointers to access an array</vt:lpstr>
      <vt:lpstr>Arrays - recap</vt:lpstr>
      <vt:lpstr>Examples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439</cp:revision>
  <dcterms:created xsi:type="dcterms:W3CDTF">2017-07-19T12:15:02Z</dcterms:created>
  <dcterms:modified xsi:type="dcterms:W3CDTF">2022-01-13T04:02:46Z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1">
    <vt:lpwstr/>
  </property>
  <property fmtid="{D5CDD505-2E9C-101B-9397-08002B2CF9AE}" pid="3" name="Info 2">
    <vt:lpwstr/>
  </property>
  <property fmtid="{D5CDD505-2E9C-101B-9397-08002B2CF9AE}" pid="4" name="Info 3">
    <vt:lpwstr/>
  </property>
  <property fmtid="{D5CDD505-2E9C-101B-9397-08002B2CF9AE}" pid="5" name="Info 4">
    <vt:lpwstr/>
  </property>
</Properties>
</file>