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handoutMasterIdLst>
    <p:handoutMasterId r:id="rId35"/>
  </p:handoutMasterIdLst>
  <p:sldIdLst>
    <p:sldId id="256" r:id="rId3"/>
    <p:sldId id="348" r:id="rId4"/>
    <p:sldId id="515" r:id="rId5"/>
    <p:sldId id="494" r:id="rId6"/>
    <p:sldId id="514" r:id="rId7"/>
    <p:sldId id="516" r:id="rId8"/>
    <p:sldId id="518" r:id="rId9"/>
    <p:sldId id="519" r:id="rId10"/>
    <p:sldId id="520" r:id="rId11"/>
    <p:sldId id="359" r:id="rId12"/>
    <p:sldId id="372" r:id="rId13"/>
    <p:sldId id="373" r:id="rId14"/>
    <p:sldId id="374" r:id="rId15"/>
    <p:sldId id="375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384" r:id="rId25"/>
    <p:sldId id="385" r:id="rId26"/>
    <p:sldId id="386" r:id="rId27"/>
    <p:sldId id="387" r:id="rId28"/>
    <p:sldId id="388" r:id="rId29"/>
    <p:sldId id="389" r:id="rId30"/>
    <p:sldId id="390" r:id="rId31"/>
    <p:sldId id="391" r:id="rId32"/>
    <p:sldId id="371" r:id="rId3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38B8D3-A748-4324-B154-A36B1DFFCFC0}" v="696" dt="2022-01-18T02:10:14.8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2E38B8D3-A748-4324-B154-A36B1DFFCFC0}"/>
    <pc:docChg chg="undo custSel addSld delSld modSld sldOrd">
      <pc:chgData name="Igor Shinkar" userId="db6eb1b41a9778dd" providerId="LiveId" clId="{2E38B8D3-A748-4324-B154-A36B1DFFCFC0}" dt="2022-01-18T02:53:11.409" v="771" actId="47"/>
      <pc:docMkLst>
        <pc:docMk/>
      </pc:docMkLst>
      <pc:sldChg chg="modSp add modAnim">
        <pc:chgData name="Igor Shinkar" userId="db6eb1b41a9778dd" providerId="LiveId" clId="{2E38B8D3-A748-4324-B154-A36B1DFFCFC0}" dt="2022-01-18T00:31:40.883" v="481" actId="6549"/>
        <pc:sldMkLst>
          <pc:docMk/>
          <pc:sldMk cId="1179713663" sldId="348"/>
        </pc:sldMkLst>
        <pc:spChg chg="mod">
          <ac:chgData name="Igor Shinkar" userId="db6eb1b41a9778dd" providerId="LiveId" clId="{2E38B8D3-A748-4324-B154-A36B1DFFCFC0}" dt="2022-01-18T00:31:40.883" v="481" actId="6549"/>
          <ac:spMkLst>
            <pc:docMk/>
            <pc:sldMk cId="1179713663" sldId="348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2E38B8D3-A748-4324-B154-A36B1DFFCFC0}" dt="2022-01-18T01:43:55.386" v="668" actId="1076"/>
        <pc:sldMkLst>
          <pc:docMk/>
          <pc:sldMk cId="1954218361" sldId="377"/>
        </pc:sldMkLst>
        <pc:spChg chg="mod">
          <ac:chgData name="Igor Shinkar" userId="db6eb1b41a9778dd" providerId="LiveId" clId="{2E38B8D3-A748-4324-B154-A36B1DFFCFC0}" dt="2022-01-18T01:43:53.771" v="667" actId="1076"/>
          <ac:spMkLst>
            <pc:docMk/>
            <pc:sldMk cId="1954218361" sldId="377"/>
            <ac:spMk id="5" creationId="{00000000-0000-0000-0000-000000000000}"/>
          </ac:spMkLst>
        </pc:spChg>
        <pc:spChg chg="mod">
          <ac:chgData name="Igor Shinkar" userId="db6eb1b41a9778dd" providerId="LiveId" clId="{2E38B8D3-A748-4324-B154-A36B1DFFCFC0}" dt="2022-01-18T01:43:55.386" v="668" actId="1076"/>
          <ac:spMkLst>
            <pc:docMk/>
            <pc:sldMk cId="1954218361" sldId="377"/>
            <ac:spMk id="6" creationId="{00000000-0000-0000-0000-000000000000}"/>
          </ac:spMkLst>
        </pc:spChg>
        <pc:spChg chg="mod">
          <ac:chgData name="Igor Shinkar" userId="db6eb1b41a9778dd" providerId="LiveId" clId="{2E38B8D3-A748-4324-B154-A36B1DFFCFC0}" dt="2022-01-18T01:43:51.873" v="666" actId="6549"/>
          <ac:spMkLst>
            <pc:docMk/>
            <pc:sldMk cId="1954218361" sldId="377"/>
            <ac:spMk id="160" creationId="{00000000-0000-0000-0000-000000000000}"/>
          </ac:spMkLst>
        </pc:spChg>
      </pc:sldChg>
      <pc:sldChg chg="modSp mod">
        <pc:chgData name="Igor Shinkar" userId="db6eb1b41a9778dd" providerId="LiveId" clId="{2E38B8D3-A748-4324-B154-A36B1DFFCFC0}" dt="2022-01-18T01:46:09.812" v="726" actId="20577"/>
        <pc:sldMkLst>
          <pc:docMk/>
          <pc:sldMk cId="1158103340" sldId="378"/>
        </pc:sldMkLst>
        <pc:spChg chg="mod">
          <ac:chgData name="Igor Shinkar" userId="db6eb1b41a9778dd" providerId="LiveId" clId="{2E38B8D3-A748-4324-B154-A36B1DFFCFC0}" dt="2022-01-18T01:46:09.812" v="726" actId="20577"/>
          <ac:spMkLst>
            <pc:docMk/>
            <pc:sldMk cId="1158103340" sldId="378"/>
            <ac:spMk id="166" creationId="{00000000-0000-0000-0000-000000000000}"/>
          </ac:spMkLst>
        </pc:spChg>
      </pc:sldChg>
      <pc:sldChg chg="modSp modAnim">
        <pc:chgData name="Igor Shinkar" userId="db6eb1b41a9778dd" providerId="LiveId" clId="{2E38B8D3-A748-4324-B154-A36B1DFFCFC0}" dt="2022-01-18T02:07:24.089" v="749" actId="20577"/>
        <pc:sldMkLst>
          <pc:docMk/>
          <pc:sldMk cId="4290440070" sldId="384"/>
        </pc:sldMkLst>
        <pc:spChg chg="mod">
          <ac:chgData name="Igor Shinkar" userId="db6eb1b41a9778dd" providerId="LiveId" clId="{2E38B8D3-A748-4324-B154-A36B1DFFCFC0}" dt="2022-01-18T02:07:24.089" v="749" actId="20577"/>
          <ac:spMkLst>
            <pc:docMk/>
            <pc:sldMk cId="4290440070" sldId="384"/>
            <ac:spMk id="195" creationId="{00000000-0000-0000-0000-000000000000}"/>
          </ac:spMkLst>
        </pc:spChg>
      </pc:sldChg>
      <pc:sldChg chg="modSp modAnim">
        <pc:chgData name="Igor Shinkar" userId="db6eb1b41a9778dd" providerId="LiveId" clId="{2E38B8D3-A748-4324-B154-A36B1DFFCFC0}" dt="2022-01-18T02:10:14.892" v="770" actId="6549"/>
        <pc:sldMkLst>
          <pc:docMk/>
          <pc:sldMk cId="997177874" sldId="385"/>
        </pc:sldMkLst>
        <pc:spChg chg="mod">
          <ac:chgData name="Igor Shinkar" userId="db6eb1b41a9778dd" providerId="LiveId" clId="{2E38B8D3-A748-4324-B154-A36B1DFFCFC0}" dt="2022-01-18T02:10:14.892" v="770" actId="6549"/>
          <ac:spMkLst>
            <pc:docMk/>
            <pc:sldMk cId="997177874" sldId="385"/>
            <ac:spMk id="201" creationId="{00000000-0000-0000-0000-000000000000}"/>
          </ac:spMkLst>
        </pc:spChg>
      </pc:sldChg>
      <pc:sldChg chg="del">
        <pc:chgData name="Igor Shinkar" userId="db6eb1b41a9778dd" providerId="LiveId" clId="{2E38B8D3-A748-4324-B154-A36B1DFFCFC0}" dt="2022-01-18T02:53:11.409" v="771" actId="47"/>
        <pc:sldMkLst>
          <pc:docMk/>
          <pc:sldMk cId="4052986367" sldId="392"/>
        </pc:sldMkLst>
      </pc:sldChg>
      <pc:sldChg chg="del">
        <pc:chgData name="Igor Shinkar" userId="db6eb1b41a9778dd" providerId="LiveId" clId="{2E38B8D3-A748-4324-B154-A36B1DFFCFC0}" dt="2022-01-18T02:53:11.409" v="771" actId="47"/>
        <pc:sldMkLst>
          <pc:docMk/>
          <pc:sldMk cId="2775695175" sldId="393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3448285957" sldId="49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4229445077" sldId="51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1566163671" sldId="515"/>
        </pc:sldMkLst>
      </pc:sldChg>
      <pc:sldChg chg="modSp add ord modAnim">
        <pc:chgData name="Igor Shinkar" userId="db6eb1b41a9778dd" providerId="LiveId" clId="{2E38B8D3-A748-4324-B154-A36B1DFFCFC0}" dt="2022-01-17T22:43:10.608" v="194"/>
        <pc:sldMkLst>
          <pc:docMk/>
          <pc:sldMk cId="2664951499" sldId="516"/>
        </pc:sldMkLst>
        <pc:spChg chg="mod">
          <ac:chgData name="Igor Shinkar" userId="db6eb1b41a9778dd" providerId="LiveId" clId="{2E38B8D3-A748-4324-B154-A36B1DFFCFC0}" dt="2022-01-17T22:43:07.584" v="192" actId="20577"/>
          <ac:spMkLst>
            <pc:docMk/>
            <pc:sldMk cId="2664951499" sldId="516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2E38B8D3-A748-4324-B154-A36B1DFFCFC0}" dt="2022-01-17T22:48:03.552" v="239" actId="47"/>
        <pc:sldMkLst>
          <pc:docMk/>
          <pc:sldMk cId="1524195394" sldId="517"/>
        </pc:sldMkLst>
        <pc:spChg chg="mod">
          <ac:chgData name="Igor Shinkar" userId="db6eb1b41a9778dd" providerId="LiveId" clId="{2E38B8D3-A748-4324-B154-A36B1DFFCFC0}" dt="2022-01-17T22:45:52.281" v="198" actId="6549"/>
          <ac:spMkLst>
            <pc:docMk/>
            <pc:sldMk cId="1524195394" sldId="517"/>
            <ac:spMk id="141" creationId="{00000000-0000-0000-0000-000000000000}"/>
          </ac:spMkLst>
        </pc:spChg>
      </pc:sldChg>
      <pc:sldChg chg="add del">
        <pc:chgData name="Igor Shinkar" userId="db6eb1b41a9778dd" providerId="LiveId" clId="{2E38B8D3-A748-4324-B154-A36B1DFFCFC0}" dt="2022-01-17T22:45:54.188" v="200"/>
        <pc:sldMkLst>
          <pc:docMk/>
          <pc:sldMk cId="161933375" sldId="518"/>
        </pc:sldMkLst>
      </pc:sldChg>
      <pc:sldChg chg="addSp delSp modSp add mod modAnim">
        <pc:chgData name="Igor Shinkar" userId="db6eb1b41a9778dd" providerId="LiveId" clId="{2E38B8D3-A748-4324-B154-A36B1DFFCFC0}" dt="2022-01-18T01:41:38.724" v="558" actId="20577"/>
        <pc:sldMkLst>
          <pc:docMk/>
          <pc:sldMk cId="1714932884" sldId="518"/>
        </pc:sldMkLst>
        <pc:spChg chg="add del mod">
          <ac:chgData name="Igor Shinkar" userId="db6eb1b41a9778dd" providerId="LiveId" clId="{2E38B8D3-A748-4324-B154-A36B1DFFCFC0}" dt="2022-01-17T22:46:19.316" v="208"/>
          <ac:spMkLst>
            <pc:docMk/>
            <pc:sldMk cId="1714932884" sldId="518"/>
            <ac:spMk id="2" creationId="{BA4E6B44-22F5-4A7E-8699-FE81143692A2}"/>
          </ac:spMkLst>
        </pc:spChg>
        <pc:spChg chg="add del mod">
          <ac:chgData name="Igor Shinkar" userId="db6eb1b41a9778dd" providerId="LiveId" clId="{2E38B8D3-A748-4324-B154-A36B1DFFCFC0}" dt="2022-01-17T22:46:22.253" v="210"/>
          <ac:spMkLst>
            <pc:docMk/>
            <pc:sldMk cId="1714932884" sldId="518"/>
            <ac:spMk id="3" creationId="{AD7C61CC-3ECC-48A3-B717-1D0412A5EE09}"/>
          </ac:spMkLst>
        </pc:spChg>
        <pc:spChg chg="add del">
          <ac:chgData name="Igor Shinkar" userId="db6eb1b41a9778dd" providerId="LiveId" clId="{2E38B8D3-A748-4324-B154-A36B1DFFCFC0}" dt="2022-01-17T22:46:25.888" v="218"/>
          <ac:spMkLst>
            <pc:docMk/>
            <pc:sldMk cId="1714932884" sldId="518"/>
            <ac:spMk id="4" creationId="{8900B187-DA2E-4EA3-A74F-CDE5910A3634}"/>
          </ac:spMkLst>
        </pc:spChg>
        <pc:spChg chg="mod">
          <ac:chgData name="Igor Shinkar" userId="db6eb1b41a9778dd" providerId="LiveId" clId="{2E38B8D3-A748-4324-B154-A36B1DFFCFC0}" dt="2022-01-17T22:48:01.982" v="238" actId="20577"/>
          <ac:spMkLst>
            <pc:docMk/>
            <pc:sldMk cId="1714932884" sldId="518"/>
            <ac:spMk id="141" creationId="{00000000-0000-0000-0000-000000000000}"/>
          </ac:spMkLst>
        </pc:spChg>
        <pc:spChg chg="add del mod">
          <ac:chgData name="Igor Shinkar" userId="db6eb1b41a9778dd" providerId="LiveId" clId="{2E38B8D3-A748-4324-B154-A36B1DFFCFC0}" dt="2022-01-18T00:50:46.475" v="553" actId="20577"/>
          <ac:spMkLst>
            <pc:docMk/>
            <pc:sldMk cId="1714932884" sldId="518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8.993" v="466" actId="255"/>
        <pc:sldMkLst>
          <pc:docMk/>
          <pc:sldMk cId="547182039" sldId="519"/>
        </pc:sldMkLst>
        <pc:spChg chg="mod">
          <ac:chgData name="Igor Shinkar" userId="db6eb1b41a9778dd" providerId="LiveId" clId="{2E38B8D3-A748-4324-B154-A36B1DFFCFC0}" dt="2022-01-17T22:48:13.146" v="242" actId="20577"/>
          <ac:spMkLst>
            <pc:docMk/>
            <pc:sldMk cId="547182039" sldId="519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8.993" v="466" actId="255"/>
          <ac:spMkLst>
            <pc:docMk/>
            <pc:sldMk cId="547182039" sldId="519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4.730" v="465" actId="255"/>
        <pc:sldMkLst>
          <pc:docMk/>
          <pc:sldMk cId="2163716125" sldId="520"/>
        </pc:sldMkLst>
        <pc:spChg chg="mod">
          <ac:chgData name="Igor Shinkar" userId="db6eb1b41a9778dd" providerId="LiveId" clId="{2E38B8D3-A748-4324-B154-A36B1DFFCFC0}" dt="2022-01-17T22:58:54.991" v="348" actId="6549"/>
          <ac:spMkLst>
            <pc:docMk/>
            <pc:sldMk cId="2163716125" sldId="520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4.730" v="465" actId="255"/>
          <ac:spMkLst>
            <pc:docMk/>
            <pc:sldMk cId="2163716125" sldId="520"/>
            <ac:spMk id="142" creationId="{00000000-0000-0000-0000-000000000000}"/>
          </ac:spMkLst>
        </pc:spChg>
      </pc:sldChg>
    </pc:docChg>
  </pc:docChgLst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0T17:50:25.269" v="50" actId="255"/>
          <ac:spMkLst>
            <pc:docMk/>
            <pc:sldMk cId="2140960747" sldId="352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  <pc:spChg chg="mod">
          <ac:chgData name="Igor Shinkar" userId="db6eb1b41a9778dd" providerId="LiveId" clId="{649A4E92-44EC-45EB-8FF2-69F24769BFD4}" dt="2022-01-13T01:36:51.798" v="38" actId="20577"/>
          <ac:spMkLst>
            <pc:docMk/>
            <pc:sldMk cId="2496531620" sldId="363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  <pc:spChg chg="mod">
          <ac:chgData name="Igor Shinkar" userId="db6eb1b41a9778dd" providerId="LiveId" clId="{649A4E92-44EC-45EB-8FF2-69F24769BFD4}" dt="2022-01-13T00:21:20.816" v="5" actId="1076"/>
          <ac:spMkLst>
            <pc:docMk/>
            <pc:sldMk cId="4024270974" sldId="364"/>
            <ac:spMk id="2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1:12.615" v="44" actId="20577"/>
          <ac:spMkLst>
            <pc:docMk/>
            <pc:sldMk cId="4024270974" sldId="364"/>
            <ac:spMk id="3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3:30.784" v="45" actId="20577"/>
          <ac:spMkLst>
            <pc:docMk/>
            <pc:sldMk cId="4024270974" sldId="364"/>
            <ac:spMk id="4" creationId="{B4AB1C3F-629F-410C-AD5D-927CFDF10EDE}"/>
          </ac:spMkLst>
        </pc:spChg>
        <pc:spChg chg="mod">
          <ac:chgData name="Igor Shinkar" userId="db6eb1b41a9778dd" providerId="LiveId" clId="{649A4E92-44EC-45EB-8FF2-69F24769BFD4}" dt="2022-01-13T00:22:31.091" v="17" actId="14100"/>
          <ac:spMkLst>
            <pc:docMk/>
            <pc:sldMk cId="4024270974" sldId="364"/>
            <ac:spMk id="5" creationId="{820C8E8C-F677-432A-B3F3-33E09426B9EE}"/>
          </ac:spMkLst>
        </pc:spChg>
        <pc:spChg chg="add mod">
          <ac:chgData name="Igor Shinkar" userId="db6eb1b41a9778dd" providerId="LiveId" clId="{649A4E92-44EC-45EB-8FF2-69F24769BFD4}" dt="2022-01-13T00:22:18.260" v="15" actId="14100"/>
          <ac:spMkLst>
            <pc:docMk/>
            <pc:sldMk cId="4024270974" sldId="364"/>
            <ac:spMk id="6" creationId="{D41AAAF4-9BA1-4E3C-927D-EC7E30300FF5}"/>
          </ac:spMkLst>
        </pc:spChg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  <pc:spChg chg="mod">
          <ac:chgData name="Igor Shinkar" userId="db6eb1b41a9778dd" providerId="LiveId" clId="{649A4E92-44EC-45EB-8FF2-69F24769BFD4}" dt="2022-01-13T01:55:52.569" v="116" actId="255"/>
          <ac:spMkLst>
            <pc:docMk/>
            <pc:sldMk cId="2909314086" sldId="366"/>
            <ac:spMk id="3" creationId="{00000000-0000-0000-0000-000000000000}"/>
          </ac:spMkLst>
        </pc:spChg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  <pc:spChg chg="mod">
          <ac:chgData name="Igor Shinkar" userId="db6eb1b41a9778dd" providerId="LiveId" clId="{649A4E92-44EC-45EB-8FF2-69F24769BFD4}" dt="2022-01-13T02:02:23.465" v="132" actId="20577"/>
          <ac:spMkLst>
            <pc:docMk/>
            <pc:sldMk cId="282340421" sldId="369"/>
            <ac:spMk id="1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123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3259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6882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73386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29059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09208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80468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18930699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189306995_0_4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59332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325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0270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3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50219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69465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06186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4412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2626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34346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2527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2756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48664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996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973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9734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97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45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230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0588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1505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5457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u.ca/students/academicintegrity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sfu.ca/policies/gazette/student/s10-01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17, 2022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71480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n 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outputs the 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average(float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b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75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an array of floats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outputs the average of the numbers.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float*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</p:txBody>
      </p:sp>
    </p:spTree>
    <p:extLst>
      <p:ext uri="{BB962C8B-B14F-4D97-AF65-F5344CB8AC3E}">
        <p14:creationId xmlns:p14="http://schemas.microsoft.com/office/powerpoint/2010/main" val="74431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two arrays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ints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copies all data from one array into the other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 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Note that we are doing “deep copy”, i.e. copying all values inside, and not the pointer to the beginning of the array.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17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Constants</a:t>
            </a:r>
          </a:p>
        </p:txBody>
      </p:sp>
    </p:spTree>
    <p:extLst>
      <p:ext uri="{BB962C8B-B14F-4D97-AF65-F5344CB8AC3E}">
        <p14:creationId xmlns:p14="http://schemas.microsoft.com/office/powerpoint/2010/main" val="3062298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variables</a:t>
            </a:r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main()  {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ONE = 1;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TWO = 2;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 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ONE = 5; </a:t>
            </a:r>
            <a:r>
              <a:rPr lang="en-US" sz="2400" b="1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value is not allowed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endParaRPr lang="en-US" sz="24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return 0;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400" b="0" i="0" u="none" strike="noStrike" cap="none" dirty="0">
              <a:solidFill>
                <a:srgbClr val="0070C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9563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define a constant pointers using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const_ptr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a[]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roughly equivalent to 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const</a:t>
            </a:r>
            <a: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 between 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 int*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const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1417"/>
              </a:spcBef>
              <a:spcAft>
                <a:spcPts val="0"/>
              </a:spcAft>
              <a:buClr>
                <a:srgbClr val="140393"/>
              </a:buClr>
              <a:buSzPts val="990"/>
            </a:pP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1" i="1" u="sng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constant pointer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x, y;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&amp;y;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pointer is not allowed</a:t>
            </a:r>
            <a:endParaRPr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rgbClr val="140393"/>
              </a:buClr>
              <a:buSzPts val="990"/>
            </a:pPr>
            <a:r>
              <a:rPr lang="en-US" sz="2200" b="1" i="1" u="sng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int*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pointer to a constant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ONE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1; int a = 3;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const int*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&amp;ONE;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8;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data is not allowed</a:t>
            </a:r>
            <a:b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&amp;a; // ok to point elsewhere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20;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still not allowed to modifying data</a:t>
            </a:r>
            <a:b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62865" marR="0" lvl="0" algn="l" rtl="0">
              <a:spcBef>
                <a:spcPts val="1417"/>
              </a:spcBef>
              <a:spcAft>
                <a:spcPts val="0"/>
              </a:spcAft>
              <a:buSzPts val="990"/>
            </a:pPr>
            <a:endParaRPr sz="2200" b="1" i="0" u="none" strike="noStrike" cap="none" dirty="0">
              <a:solidFill>
                <a:schemeClr val="dk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89241" y="344572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*)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40659" y="526890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)*</a:t>
            </a:r>
          </a:p>
        </p:txBody>
      </p:sp>
    </p:spTree>
    <p:extLst>
      <p:ext uri="{BB962C8B-B14F-4D97-AF65-F5344CB8AC3E}">
        <p14:creationId xmlns:p14="http://schemas.microsoft.com/office/powerpoint/2010/main" val="195421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 wrong with this code?</a:t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void foo(int* a)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something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int main() 	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const int x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5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foo(&amp;x);  </a:t>
            </a:r>
            <a:r>
              <a:rPr lang="en-US" sz="24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</a:t>
            </a:r>
            <a:br>
              <a:rPr lang="en-US" sz="24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int*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</a:t>
            </a:r>
          </a:p>
          <a:p>
            <a:pPr algn="l"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const int* ptr2 = &amp;x;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THIS IS OK!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400" b="1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58103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739203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Allows arithmetic on 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ch+3;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sets </a:t>
            </a:r>
            <a:r>
              <a:rPr lang="en-US" sz="2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‘d’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4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1 is due to February 4, 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9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https://www.cs.sfu.ca/~ishinkar/teaching/spring22/cmpt125/assignments.html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Coursys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assignment1.c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read the instructions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Piazza has instructions how to run the assignemnt with all the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Also, watch the tutorial for instructions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use piazza for questions/comments/bugs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Do not post your solutions on piazza</a:t>
            </a:r>
          </a:p>
        </p:txBody>
      </p:sp>
    </p:spTree>
    <p:extLst>
      <p:ext uri="{BB962C8B-B14F-4D97-AF65-F5344CB8AC3E}">
        <p14:creationId xmlns:p14="http://schemas.microsoft.com/office/powerpoint/2010/main" val="1179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(password == guess) // WRONG –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b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80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213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(password, guess)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9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lvl="0" indent="45720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word3[]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044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word3[]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</a:t>
            </a:r>
            <a:r>
              <a:rPr lang="en-US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</a:t>
            </a: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This allows the compiler to perform optimizations on the code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>
              <a:spcBef>
                <a:spcPts val="1417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word2/ word3 -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‘p’; word2[4]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Help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1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40204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the strings are equal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0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happens if there is no ‘\0’ in the 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Copies 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4</a:t>
            </a: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5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the end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("%s",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On using the interweb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When solving assignemnts/exams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any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websites for references: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wikipedia, stackoverflow, geeksforgeeks</a:t>
            </a:r>
            <a:b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use them, you must cite them explicitly in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Honestly, you should be able to solve the problems with no external help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in this course is to learn C and some data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is not to improve your googling 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is a pretty difficult course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learn quite a bit, but it will require some work from you</a:t>
            </a:r>
          </a:p>
        </p:txBody>
      </p:sp>
    </p:spTree>
    <p:extLst>
      <p:ext uri="{BB962C8B-B14F-4D97-AF65-F5344CB8AC3E}">
        <p14:creationId xmlns:p14="http://schemas.microsoft.com/office/powerpoint/2010/main" val="156616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7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Working with other students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discuss your solutions with other students.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fact, I encourage you to work in groups.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However, you need to write the solutions on your own.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cannot copy other people‘s solutions.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most welcome to create learning groups etc.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piazza to find such groups if you want</a:t>
            </a:r>
          </a:p>
        </p:txBody>
      </p:sp>
    </p:spTree>
    <p:extLst>
      <p:ext uri="{BB962C8B-B14F-4D97-AF65-F5344CB8AC3E}">
        <p14:creationId xmlns:p14="http://schemas.microsoft.com/office/powerpoint/2010/main" val="344828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Academic integrity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5108039"/>
          </a:xfrm>
        </p:spPr>
        <p:txBody>
          <a:bodyPr/>
          <a:lstStyle/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Paying other people/websites to solve your homework/exam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prohibited.</a:t>
            </a:r>
          </a:p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includes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chegg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.com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freelancer.is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similar services of experts.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my experience, the level of some problems in CMPT125 is too difficult for these “experts“. 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trusting a company whose business model is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facilitate cheating with your private info (name, address, credit card).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violates academic integrity.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http://www.sfu.ca/students/academicintegrity.html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http://www.sfu.ca/policies/gazette/student/s10-01.html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penalty for this can be anywhere between 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0 on assignment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failing the course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University Board on Student Discipline (UBSD)</a:t>
            </a:r>
          </a:p>
        </p:txBody>
      </p:sp>
    </p:spTree>
    <p:extLst>
      <p:ext uri="{BB962C8B-B14F-4D97-AF65-F5344CB8AC3E}">
        <p14:creationId xmlns:p14="http://schemas.microsoft.com/office/powerpoint/2010/main" val="422944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quick quiz</a:t>
            </a: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for grade</a:t>
            </a:r>
          </a:p>
        </p:txBody>
      </p:sp>
    </p:spTree>
    <p:extLst>
      <p:ext uri="{BB962C8B-B14F-4D97-AF65-F5344CB8AC3E}">
        <p14:creationId xmlns:p14="http://schemas.microsoft.com/office/powerpoint/2010/main" val="266495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Q1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#include &lt;</a:t>
            </a:r>
            <a:r>
              <a:rPr lang="en-CA" sz="2000" b="1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stdio.h</a:t>
            </a: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</a:p>
          <a:p>
            <a:pPr lvl="0" algn="l">
              <a:spcAft>
                <a:spcPts val="0"/>
              </a:spcAft>
              <a:buSzPts val="1080"/>
            </a:pPr>
            <a:endParaRPr lang="en-CA" sz="2000" b="1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 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main() {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x = 1;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y = 2;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ptr1 = &amp;x;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ptr2 = &amp;y;</a:t>
            </a:r>
          </a:p>
          <a:p>
            <a:pPr lvl="0" algn="l">
              <a:spcAft>
                <a:spcPts val="0"/>
              </a:spcAft>
              <a:buSzPts val="1080"/>
            </a:pPr>
            <a:endParaRPr lang="en-CA" sz="20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*ptr1 = *ptr2; // x = 2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*ptr2 = </a:t>
            </a:r>
            <a:r>
              <a:rPr lang="en-CA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  // sets y=3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ptr2 = ptr1;  // ptr2 points to x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CA" sz="20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("</a:t>
            </a:r>
            <a:r>
              <a:rPr lang="en-CA" sz="20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x = %d, y = %d\n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", x, </a:t>
            </a:r>
            <a:r>
              <a:rPr lang="en-CA" sz="2000" b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y); // x=2 y=3</a:t>
            </a:r>
            <a:endParaRPr lang="en-CA" sz="20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return</a:t>
            </a:r>
            <a:r>
              <a:rPr lang="en-CA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0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sz="2000" b="1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493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Q2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#include &lt;</a:t>
            </a:r>
            <a:r>
              <a:rPr lang="en-CA" sz="2000" b="1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stdio.h</a:t>
            </a: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</a:p>
          <a:p>
            <a:pPr lvl="0" algn="l">
              <a:spcAft>
                <a:spcPts val="0"/>
              </a:spcAft>
              <a:buSzPts val="1080"/>
            </a:pPr>
            <a:endParaRPr lang="en-CA" sz="2000" b="1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foo(</a:t>
            </a: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a, </a:t>
            </a: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b) {</a:t>
            </a:r>
          </a:p>
          <a:p>
            <a:pPr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p = a;</a:t>
            </a:r>
          </a:p>
          <a:p>
            <a:pPr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b = *p;</a:t>
            </a:r>
          </a:p>
          <a:p>
            <a:pPr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*p = 5;</a:t>
            </a:r>
          </a:p>
          <a:p>
            <a:pPr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</a:p>
          <a:p>
            <a:pPr lvl="0" algn="l">
              <a:spcAft>
                <a:spcPts val="0"/>
              </a:spcAft>
              <a:buSzPts val="1080"/>
            </a:pPr>
            <a:endParaRPr lang="en-CA" sz="2000" b="1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 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main() {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x = 1;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y = 2;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foo(&amp;</a:t>
            </a:r>
            <a:r>
              <a:rPr lang="en-CA" sz="20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x,y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CA" sz="20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printf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("</a:t>
            </a:r>
            <a:r>
              <a:rPr lang="en-CA" sz="20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x = %d, y = %d\n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", x, y);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return</a:t>
            </a:r>
            <a:r>
              <a:rPr lang="en-CA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0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sz="2000" b="1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718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Q3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#include &lt;</a:t>
            </a:r>
            <a:r>
              <a:rPr lang="en-CA" sz="2000" b="1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stdio.h</a:t>
            </a:r>
            <a:r>
              <a:rPr lang="en-CA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</a:p>
          <a:p>
            <a:pPr lvl="0" algn="l">
              <a:spcAft>
                <a:spcPts val="0"/>
              </a:spcAft>
              <a:buSzPts val="1080"/>
            </a:pPr>
            <a:endParaRPr lang="en-CA" sz="2000" b="1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pt-BR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int 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main() {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pt-BR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 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ar[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] = {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};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pt-BR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ptr1 = ar;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pt-BR" sz="20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 int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* ptr2 = ar + 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b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endParaRPr lang="pt-BR" sz="20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*ptr1 = 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ptr1 = ptr2 - 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printf("</a:t>
            </a:r>
            <a:r>
              <a:rPr lang="pt-BR" sz="20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%d %d %d\n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“, ar[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], ar[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], ar[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]);</a:t>
            </a:r>
          </a:p>
          <a:p>
            <a:pPr lvl="0" algn="l">
              <a:spcAft>
                <a:spcPts val="0"/>
              </a:spcAft>
              <a:buSzPts val="1080"/>
            </a:pPr>
            <a:b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*ptr2 = ar[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]; 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ar[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] = *ptr1; 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printf("</a:t>
            </a:r>
            <a:r>
              <a:rPr lang="pt-BR" sz="20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%d %d %d\n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", ar[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], ar[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], ar[</a:t>
            </a:r>
            <a:r>
              <a:rPr lang="pt-BR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]);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return</a:t>
            </a:r>
            <a:r>
              <a:rPr lang="en-CA" sz="20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 0</a:t>
            </a:r>
            <a:r>
              <a:rPr lang="en-CA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pt-BR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lang="en-CA" sz="20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371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1891</TotalTime>
  <Words>2438</Words>
  <Application>Microsoft Office PowerPoint</Application>
  <PresentationFormat>Custom</PresentationFormat>
  <Paragraphs>215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Assignment 1</vt:lpstr>
      <vt:lpstr>On using the interweb</vt:lpstr>
      <vt:lpstr>Working with other students</vt:lpstr>
      <vt:lpstr>Academic integrity</vt:lpstr>
      <vt:lpstr>PowerPoint Presentation</vt:lpstr>
      <vt:lpstr>Q1</vt:lpstr>
      <vt:lpstr>Q2</vt:lpstr>
      <vt:lpstr>Q3</vt:lpstr>
      <vt:lpstr>PowerPoint Presentation</vt:lpstr>
      <vt:lpstr>Examples</vt:lpstr>
      <vt:lpstr>Examples</vt:lpstr>
      <vt:lpstr>Examples</vt:lpstr>
      <vt:lpstr>PowerPoint Presentation</vt:lpstr>
      <vt:lpstr>Constant variables</vt:lpstr>
      <vt:lpstr>Constant pointers</vt:lpstr>
      <vt:lpstr>Constant pointers</vt:lpstr>
      <vt:lpstr>PowerPoint Presentation</vt:lpstr>
      <vt:lpstr>Char</vt:lpstr>
      <vt:lpstr>Strings</vt:lpstr>
      <vt:lpstr>Strings</vt:lpstr>
      <vt:lpstr>Strings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String.h – strcat()</vt:lpstr>
      <vt:lpstr>String.h - strcat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440</cp:revision>
  <dcterms:created xsi:type="dcterms:W3CDTF">2017-07-19T12:15:02Z</dcterms:created>
  <dcterms:modified xsi:type="dcterms:W3CDTF">2022-01-18T02:53:13Z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