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348" r:id="rId4"/>
    <p:sldId id="407" r:id="rId5"/>
    <p:sldId id="379" r:id="rId6"/>
    <p:sldId id="384" r:id="rId7"/>
    <p:sldId id="385" r:id="rId8"/>
    <p:sldId id="386" r:id="rId9"/>
    <p:sldId id="387" r:id="rId10"/>
    <p:sldId id="388" r:id="rId11"/>
    <p:sldId id="389" r:id="rId12"/>
    <p:sldId id="394" r:id="rId13"/>
    <p:sldId id="390" r:id="rId14"/>
    <p:sldId id="391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392" r:id="rId23"/>
    <p:sldId id="393" r:id="rId24"/>
    <p:sldId id="371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0F726D-D0B5-43B8-A8DB-AE68F3809536}" v="850" dt="2022-01-20T02:23:13.1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5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7T23:02:32.705" v="467" actId="255"/>
      <pc:docMkLst>
        <pc:docMk/>
      </pc:docMkLst>
      <pc:sldChg chg="modSp add modAnim">
        <pc:chgData name="Igor Shinkar" userId="db6eb1b41a9778dd" providerId="LiveId" clId="{2E38B8D3-A748-4324-B154-A36B1DFFCFC0}" dt="2022-01-17T22:42:05.450" v="160" actId="20577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7T22:42:05.450" v="160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7T23:02:32.705" v="467" actId="255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7T23:02:32.705" v="467" actId="255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310F726D-D0B5-43B8-A8DB-AE68F3809536}"/>
    <pc:docChg chg="addSld delSld modSld">
      <pc:chgData name="Igor Shinkar" userId="db6eb1b41a9778dd" providerId="LiveId" clId="{310F726D-D0B5-43B8-A8DB-AE68F3809536}" dt="2022-01-20T04:20:58.464" v="854" actId="47"/>
      <pc:docMkLst>
        <pc:docMk/>
      </pc:docMkLst>
      <pc:sldChg chg="modSp modAnim">
        <pc:chgData name="Igor Shinkar" userId="db6eb1b41a9778dd" providerId="LiveId" clId="{310F726D-D0B5-43B8-A8DB-AE68F3809536}" dt="2022-01-20T01:31:14.692" v="689"/>
        <pc:sldMkLst>
          <pc:docMk/>
          <pc:sldMk cId="1179713663" sldId="348"/>
        </pc:sldMkLst>
        <pc:spChg chg="mod">
          <ac:chgData name="Igor Shinkar" userId="db6eb1b41a9778dd" providerId="LiveId" clId="{310F726D-D0B5-43B8-A8DB-AE68F3809536}" dt="2022-01-20T01:31:14.692" v="68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310F726D-D0B5-43B8-A8DB-AE68F3809536}" dt="2022-01-20T02:23:55.840" v="852" actId="1076"/>
        <pc:sldMkLst>
          <pc:docMk/>
          <pc:sldMk cId="2775695175" sldId="393"/>
        </pc:sldMkLst>
        <pc:spChg chg="mod">
          <ac:chgData name="Igor Shinkar" userId="db6eb1b41a9778dd" providerId="LiveId" clId="{310F726D-D0B5-43B8-A8DB-AE68F3809536}" dt="2022-01-20T02:23:55.840" v="852" actId="1076"/>
          <ac:spMkLst>
            <pc:docMk/>
            <pc:sldMk cId="2775695175" sldId="393"/>
            <ac:spMk id="4" creationId="{00000000-0000-0000-0000-000000000000}"/>
          </ac:spMkLst>
        </pc:spChg>
        <pc:spChg chg="mod">
          <ac:chgData name="Igor Shinkar" userId="db6eb1b41a9778dd" providerId="LiveId" clId="{310F726D-D0B5-43B8-A8DB-AE68F3809536}" dt="2022-01-20T02:23:13.124" v="85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mod">
        <pc:chgData name="Igor Shinkar" userId="db6eb1b41a9778dd" providerId="LiveId" clId="{310F726D-D0B5-43B8-A8DB-AE68F3809536}" dt="2022-01-20T01:41:35.058" v="774" actId="20577"/>
        <pc:sldMkLst>
          <pc:docMk/>
          <pc:sldMk cId="891231000" sldId="394"/>
        </pc:sldMkLst>
        <pc:spChg chg="mod">
          <ac:chgData name="Igor Shinkar" userId="db6eb1b41a9778dd" providerId="LiveId" clId="{310F726D-D0B5-43B8-A8DB-AE68F3809536}" dt="2022-01-20T01:41:20.263" v="772" actId="14100"/>
          <ac:spMkLst>
            <pc:docMk/>
            <pc:sldMk cId="891231000" sldId="394"/>
            <ac:spMk id="6" creationId="{00000000-0000-0000-0000-000000000000}"/>
          </ac:spMkLst>
        </pc:spChg>
        <pc:spChg chg="mod">
          <ac:chgData name="Igor Shinkar" userId="db6eb1b41a9778dd" providerId="LiveId" clId="{310F726D-D0B5-43B8-A8DB-AE68F3809536}" dt="2022-01-20T01:41:35.058" v="774" actId="20577"/>
          <ac:spMkLst>
            <pc:docMk/>
            <pc:sldMk cId="891231000" sldId="394"/>
            <ac:spMk id="7" creationId="{00000000-0000-0000-0000-000000000000}"/>
          </ac:spMkLst>
        </pc:spChg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1637947654" sldId="395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2646652027" sldId="396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637091159" sldId="397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462471009" sldId="398"/>
        </pc:sldMkLst>
      </pc:sldChg>
      <pc:sldChg chg="del">
        <pc:chgData name="Igor Shinkar" userId="db6eb1b41a9778dd" providerId="LiveId" clId="{310F726D-D0B5-43B8-A8DB-AE68F3809536}" dt="2022-01-20T04:20:58.464" v="854" actId="47"/>
        <pc:sldMkLst>
          <pc:docMk/>
          <pc:sldMk cId="1710369211" sldId="399"/>
        </pc:sldMkLst>
      </pc:sldChg>
      <pc:sldChg chg="modSp add modAnim">
        <pc:chgData name="Igor Shinkar" userId="db6eb1b41a9778dd" providerId="LiveId" clId="{310F726D-D0B5-43B8-A8DB-AE68F3809536}" dt="2022-01-20T01:34:35.509" v="765" actId="20577"/>
        <pc:sldMkLst>
          <pc:docMk/>
          <pc:sldMk cId="1082342672" sldId="407"/>
        </pc:sldMkLst>
        <pc:spChg chg="mod">
          <ac:chgData name="Igor Shinkar" userId="db6eb1b41a9778dd" providerId="LiveId" clId="{310F726D-D0B5-43B8-A8DB-AE68F3809536}" dt="2022-01-20T01:34:35.509" v="765" actId="20577"/>
          <ac:spMkLst>
            <pc:docMk/>
            <pc:sldMk cId="1082342672" sldId="407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4866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2015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79968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973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00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0906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01424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5945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3427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5115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68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0036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4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32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8441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262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3434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9252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275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assignment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19, 2022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4</a:t>
            </a: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95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–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() vs </a:t>
            </a: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copy pointer 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str1[]=“Hello";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str2[40];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Hello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Hell</a:t>
            </a:r>
          </a:p>
          <a:p>
            <a:pPr marL="914400">
              <a:spcBef>
                <a:spcPts val="1417"/>
              </a:spcBef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str3 = str1;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str3[0] = ‘C’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str1);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Cello</a:t>
            </a:r>
          </a:p>
          <a:p>
            <a:pPr marL="914400" lvl="0" indent="0">
              <a:spcBef>
                <a:spcPts val="1417"/>
              </a:spcBef>
            </a:pP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3" y="2802390"/>
            <a:ext cx="5976253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str2 = str1[:] in Python</a:t>
            </a:r>
          </a:p>
          <a:p>
            <a:pPr lvl="0" hangingPunct="0"/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// copy string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940628" y="5382305"/>
            <a:ext cx="5769429" cy="83519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(roughly) corresponds to str3 = str1 in Python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// aliasing</a:t>
            </a:r>
          </a:p>
        </p:txBody>
      </p:sp>
    </p:spTree>
    <p:extLst>
      <p:ext uri="{BB962C8B-B14F-4D97-AF65-F5344CB8AC3E}">
        <p14:creationId xmlns:p14="http://schemas.microsoft.com/office/powerpoint/2010/main" val="89123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to the end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[80];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");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("%s",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1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67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</a:p>
        </p:txBody>
      </p:sp>
    </p:spTree>
    <p:extLst>
      <p:ext uri="{BB962C8B-B14F-4D97-AF65-F5344CB8AC3E}">
        <p14:creationId xmlns:p14="http://schemas.microsoft.com/office/powerpoint/2010/main" val="3919942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42254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nt* arr_ptr2 = {31, 12, 5, -89, 3};</a:t>
            </a:r>
          </a:p>
          <a:p>
            <a:pPr lvl="0"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8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12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149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is str5 = 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February 4,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https://www.cs.sfu.ca/~ishinkar/teaching/spring22/cmpt125/assignments.html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 made some small changes in test_assignment1.c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changes are in test cases for Q4 and Q5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download the zip file again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can solve Q1,2,3 for now.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We‘ll learn malloc on Monday, and then you can solve Q4 and Q5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code should be as efficient as you can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A comment on immutable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following code</a:t>
            </a:r>
          </a:p>
          <a:p>
            <a:pPr lvl="0">
              <a:buSzPct val="100000"/>
            </a:pP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str1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str2 = 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if (str1 == str2)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pointer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</a:p>
          <a:p>
            <a:pPr lvl="0">
              <a:buSzPct val="100000"/>
            </a:pP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</a:p>
          <a:p>
            <a:pPr lvl="0"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printf(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pointers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02770" y="6162780"/>
            <a:ext cx="6577230" cy="6705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Are they pointing to the same location in memory?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194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</a:p>
        </p:txBody>
      </p:sp>
    </p:spTree>
    <p:extLst>
      <p:ext uri="{BB962C8B-B14F-4D97-AF65-F5344CB8AC3E}">
        <p14:creationId xmlns:p14="http://schemas.microsoft.com/office/powerpoint/2010/main" val="4052986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(address) to a variable </a:t>
            </a:r>
          </a:p>
          <a:p>
            <a:pPr marL="88900" lvl="0" algn="l">
              <a:spcAft>
                <a:spcPts val="0"/>
              </a:spcAft>
              <a:buSzPts val="2200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name[100];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name); //&amp;name[0]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60957" y="3512219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569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February 4,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9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https://www.cs.sfu.ca/~ishinkar/teaching/spring22/cmpt125/assignments.html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code should be as efficient as you can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There will be test cases with small inputs, and test cases with HUGE inputs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example, Q1 if the gap between x and y is really huge, you should still solve it fast. Q1 you can assume that the result fits into an int.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Q4 – should work for inputs up to 1,000,000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Q5 - should work for inputs up to 1,000 or 10,000. [probably can be done faster but requires sophisticated algorithms]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But first, make sure your simple solution works ok.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4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739203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= “Hello”;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044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 in C is an array of chars ending with ‘\0’.</a:t>
            </a:r>
          </a:p>
          <a:p>
            <a:pPr lvl="0" algn="l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char* word1 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word3[6] = “Hello”; // initializes string, same as word2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word1 - initializing with “Hello”, creates an array of const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 immutable strings - cannot be changed (used for optimizations)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word2, word3 - can be modified, e.g.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‘p’; word2[4] = ‘\0’;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word3[0] = ‘C’; 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(“%s  %s \n” , word2, word3);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“Help Cello”</a:t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717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40204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the strings are equal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90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happens if there is no ‘\0’ in the 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Copies 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1863</TotalTime>
  <Words>1873</Words>
  <Application>Microsoft Office PowerPoint</Application>
  <PresentationFormat>Custom</PresentationFormat>
  <Paragraphs>146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Albany</vt:lpstr>
      <vt:lpstr>Arial</vt:lpstr>
      <vt:lpstr>Calibri</vt:lpstr>
      <vt:lpstr>Times New Roman</vt:lpstr>
      <vt:lpstr>water</vt:lpstr>
      <vt:lpstr>lyt blackandwhite</vt:lpstr>
      <vt:lpstr>PowerPoint Presentation</vt:lpstr>
      <vt:lpstr>Assignment 1</vt:lpstr>
      <vt:lpstr>Assignment 1</vt:lpstr>
      <vt:lpstr>PowerPoint Presentation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Strings – strcpy() vs copy pointer </vt:lpstr>
      <vt:lpstr>String.h – strcat()</vt:lpstr>
      <vt:lpstr>String.h - strcat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A comment on immutable strings</vt:lpstr>
      <vt:lpstr>PowerPoint Presentation</vt:lpstr>
      <vt:lpstr>Reading user input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476</cp:revision>
  <dcterms:created xsi:type="dcterms:W3CDTF">2017-07-19T12:15:02Z</dcterms:created>
  <dcterms:modified xsi:type="dcterms:W3CDTF">2022-01-20T04:20:58Z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