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26"/>
  </p:notesMasterIdLst>
  <p:handoutMasterIdLst>
    <p:handoutMasterId r:id="rId27"/>
  </p:handoutMasterIdLst>
  <p:sldIdLst>
    <p:sldId id="256" r:id="rId3"/>
    <p:sldId id="348" r:id="rId4"/>
    <p:sldId id="407" r:id="rId5"/>
    <p:sldId id="379" r:id="rId6"/>
    <p:sldId id="384" r:id="rId7"/>
    <p:sldId id="385" r:id="rId8"/>
    <p:sldId id="386" r:id="rId9"/>
    <p:sldId id="387" r:id="rId10"/>
    <p:sldId id="388" r:id="rId11"/>
    <p:sldId id="389" r:id="rId12"/>
    <p:sldId id="394" r:id="rId13"/>
    <p:sldId id="390" r:id="rId14"/>
    <p:sldId id="391" r:id="rId15"/>
    <p:sldId id="400" r:id="rId16"/>
    <p:sldId id="401" r:id="rId17"/>
    <p:sldId id="402" r:id="rId18"/>
    <p:sldId id="403" r:id="rId19"/>
    <p:sldId id="404" r:id="rId20"/>
    <p:sldId id="405" r:id="rId21"/>
    <p:sldId id="406" r:id="rId22"/>
    <p:sldId id="392" r:id="rId23"/>
    <p:sldId id="393" r:id="rId24"/>
    <p:sldId id="371" r:id="rId25"/>
  </p:sldIdLst>
  <p:sldSz cx="10080625" cy="7559675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10F726D-D0B5-43B8-A8DB-AE68F3809536}" v="850" dt="2022-01-20T02:23:13.12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53" d="100"/>
          <a:sy n="53" d="100"/>
        </p:scale>
        <p:origin x="1504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Relationship Id="rId8" Type="http://schemas.openxmlformats.org/officeDocument/2006/relationships/slide" Target="slides/slide6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Igor Shinkar" userId="db6eb1b41a9778dd" providerId="LiveId" clId="{2E38B8D3-A748-4324-B154-A36B1DFFCFC0}"/>
    <pc:docChg chg="undo custSel addSld delSld modSld sldOrd">
      <pc:chgData name="Igor Shinkar" userId="db6eb1b41a9778dd" providerId="LiveId" clId="{2E38B8D3-A748-4324-B154-A36B1DFFCFC0}" dt="2022-01-17T23:02:32.705" v="467" actId="255"/>
      <pc:docMkLst>
        <pc:docMk/>
      </pc:docMkLst>
      <pc:sldChg chg="modSp add modAnim">
        <pc:chgData name="Igor Shinkar" userId="db6eb1b41a9778dd" providerId="LiveId" clId="{2E38B8D3-A748-4324-B154-A36B1DFFCFC0}" dt="2022-01-17T22:42:05.450" v="160" actId="20577"/>
        <pc:sldMkLst>
          <pc:docMk/>
          <pc:sldMk cId="1179713663" sldId="348"/>
        </pc:sldMkLst>
        <pc:spChg chg="mod">
          <ac:chgData name="Igor Shinkar" userId="db6eb1b41a9778dd" providerId="LiveId" clId="{2E38B8D3-A748-4324-B154-A36B1DFFCFC0}" dt="2022-01-17T22:42:05.450" v="160" actId="20577"/>
          <ac:spMkLst>
            <pc:docMk/>
            <pc:sldMk cId="1179713663" sldId="348"/>
            <ac:spMk id="3" creationId="{00000000-0000-0000-0000-000000000000}"/>
          </ac:spMkLst>
        </pc:spChg>
      </pc:sldChg>
      <pc:sldChg chg="add">
        <pc:chgData name="Igor Shinkar" userId="db6eb1b41a9778dd" providerId="LiveId" clId="{2E38B8D3-A748-4324-B154-A36B1DFFCFC0}" dt="2022-01-17T22:40:15.914" v="0"/>
        <pc:sldMkLst>
          <pc:docMk/>
          <pc:sldMk cId="3448285957" sldId="494"/>
        </pc:sldMkLst>
      </pc:sldChg>
      <pc:sldChg chg="add">
        <pc:chgData name="Igor Shinkar" userId="db6eb1b41a9778dd" providerId="LiveId" clId="{2E38B8D3-A748-4324-B154-A36B1DFFCFC0}" dt="2022-01-17T22:40:15.914" v="0"/>
        <pc:sldMkLst>
          <pc:docMk/>
          <pc:sldMk cId="4229445077" sldId="514"/>
        </pc:sldMkLst>
      </pc:sldChg>
      <pc:sldChg chg="add">
        <pc:chgData name="Igor Shinkar" userId="db6eb1b41a9778dd" providerId="LiveId" clId="{2E38B8D3-A748-4324-B154-A36B1DFFCFC0}" dt="2022-01-17T22:40:15.914" v="0"/>
        <pc:sldMkLst>
          <pc:docMk/>
          <pc:sldMk cId="1566163671" sldId="515"/>
        </pc:sldMkLst>
      </pc:sldChg>
      <pc:sldChg chg="modSp add ord modAnim">
        <pc:chgData name="Igor Shinkar" userId="db6eb1b41a9778dd" providerId="LiveId" clId="{2E38B8D3-A748-4324-B154-A36B1DFFCFC0}" dt="2022-01-17T22:43:10.608" v="194"/>
        <pc:sldMkLst>
          <pc:docMk/>
          <pc:sldMk cId="2664951499" sldId="516"/>
        </pc:sldMkLst>
        <pc:spChg chg="mod">
          <ac:chgData name="Igor Shinkar" userId="db6eb1b41a9778dd" providerId="LiveId" clId="{2E38B8D3-A748-4324-B154-A36B1DFFCFC0}" dt="2022-01-17T22:43:07.584" v="192" actId="20577"/>
          <ac:spMkLst>
            <pc:docMk/>
            <pc:sldMk cId="2664951499" sldId="516"/>
            <ac:spMk id="3" creationId="{00000000-0000-0000-0000-000000000000}"/>
          </ac:spMkLst>
        </pc:spChg>
      </pc:sldChg>
      <pc:sldChg chg="modSp add del mod">
        <pc:chgData name="Igor Shinkar" userId="db6eb1b41a9778dd" providerId="LiveId" clId="{2E38B8D3-A748-4324-B154-A36B1DFFCFC0}" dt="2022-01-17T22:48:03.552" v="239" actId="47"/>
        <pc:sldMkLst>
          <pc:docMk/>
          <pc:sldMk cId="1524195394" sldId="517"/>
        </pc:sldMkLst>
        <pc:spChg chg="mod">
          <ac:chgData name="Igor Shinkar" userId="db6eb1b41a9778dd" providerId="LiveId" clId="{2E38B8D3-A748-4324-B154-A36B1DFFCFC0}" dt="2022-01-17T22:45:52.281" v="198" actId="6549"/>
          <ac:spMkLst>
            <pc:docMk/>
            <pc:sldMk cId="1524195394" sldId="517"/>
            <ac:spMk id="141" creationId="{00000000-0000-0000-0000-000000000000}"/>
          </ac:spMkLst>
        </pc:spChg>
      </pc:sldChg>
      <pc:sldChg chg="add del">
        <pc:chgData name="Igor Shinkar" userId="db6eb1b41a9778dd" providerId="LiveId" clId="{2E38B8D3-A748-4324-B154-A36B1DFFCFC0}" dt="2022-01-17T22:45:54.188" v="200"/>
        <pc:sldMkLst>
          <pc:docMk/>
          <pc:sldMk cId="161933375" sldId="518"/>
        </pc:sldMkLst>
      </pc:sldChg>
      <pc:sldChg chg="addSp delSp modSp add mod modAnim">
        <pc:chgData name="Igor Shinkar" userId="db6eb1b41a9778dd" providerId="LiveId" clId="{2E38B8D3-A748-4324-B154-A36B1DFFCFC0}" dt="2022-01-17T23:02:32.705" v="467" actId="255"/>
        <pc:sldMkLst>
          <pc:docMk/>
          <pc:sldMk cId="1714932884" sldId="518"/>
        </pc:sldMkLst>
        <pc:spChg chg="add del mod">
          <ac:chgData name="Igor Shinkar" userId="db6eb1b41a9778dd" providerId="LiveId" clId="{2E38B8D3-A748-4324-B154-A36B1DFFCFC0}" dt="2022-01-17T22:46:19.316" v="208"/>
          <ac:spMkLst>
            <pc:docMk/>
            <pc:sldMk cId="1714932884" sldId="518"/>
            <ac:spMk id="2" creationId="{BA4E6B44-22F5-4A7E-8699-FE81143692A2}"/>
          </ac:spMkLst>
        </pc:spChg>
        <pc:spChg chg="add del mod">
          <ac:chgData name="Igor Shinkar" userId="db6eb1b41a9778dd" providerId="LiveId" clId="{2E38B8D3-A748-4324-B154-A36B1DFFCFC0}" dt="2022-01-17T22:46:22.253" v="210"/>
          <ac:spMkLst>
            <pc:docMk/>
            <pc:sldMk cId="1714932884" sldId="518"/>
            <ac:spMk id="3" creationId="{AD7C61CC-3ECC-48A3-B717-1D0412A5EE09}"/>
          </ac:spMkLst>
        </pc:spChg>
        <pc:spChg chg="add del">
          <ac:chgData name="Igor Shinkar" userId="db6eb1b41a9778dd" providerId="LiveId" clId="{2E38B8D3-A748-4324-B154-A36B1DFFCFC0}" dt="2022-01-17T22:46:25.888" v="218"/>
          <ac:spMkLst>
            <pc:docMk/>
            <pc:sldMk cId="1714932884" sldId="518"/>
            <ac:spMk id="4" creationId="{8900B187-DA2E-4EA3-A74F-CDE5910A3634}"/>
          </ac:spMkLst>
        </pc:spChg>
        <pc:spChg chg="mod">
          <ac:chgData name="Igor Shinkar" userId="db6eb1b41a9778dd" providerId="LiveId" clId="{2E38B8D3-A748-4324-B154-A36B1DFFCFC0}" dt="2022-01-17T22:48:01.982" v="238" actId="20577"/>
          <ac:spMkLst>
            <pc:docMk/>
            <pc:sldMk cId="1714932884" sldId="518"/>
            <ac:spMk id="141" creationId="{00000000-0000-0000-0000-000000000000}"/>
          </ac:spMkLst>
        </pc:spChg>
        <pc:spChg chg="add del mod">
          <ac:chgData name="Igor Shinkar" userId="db6eb1b41a9778dd" providerId="LiveId" clId="{2E38B8D3-A748-4324-B154-A36B1DFFCFC0}" dt="2022-01-17T23:02:32.705" v="467" actId="255"/>
          <ac:spMkLst>
            <pc:docMk/>
            <pc:sldMk cId="1714932884" sldId="518"/>
            <ac:spMk id="142" creationId="{00000000-0000-0000-0000-000000000000}"/>
          </ac:spMkLst>
        </pc:spChg>
      </pc:sldChg>
      <pc:sldChg chg="modSp add mod modAnim">
        <pc:chgData name="Igor Shinkar" userId="db6eb1b41a9778dd" providerId="LiveId" clId="{2E38B8D3-A748-4324-B154-A36B1DFFCFC0}" dt="2022-01-17T23:02:28.993" v="466" actId="255"/>
        <pc:sldMkLst>
          <pc:docMk/>
          <pc:sldMk cId="547182039" sldId="519"/>
        </pc:sldMkLst>
        <pc:spChg chg="mod">
          <ac:chgData name="Igor Shinkar" userId="db6eb1b41a9778dd" providerId="LiveId" clId="{2E38B8D3-A748-4324-B154-A36B1DFFCFC0}" dt="2022-01-17T22:48:13.146" v="242" actId="20577"/>
          <ac:spMkLst>
            <pc:docMk/>
            <pc:sldMk cId="547182039" sldId="519"/>
            <ac:spMk id="141" creationId="{00000000-0000-0000-0000-000000000000}"/>
          </ac:spMkLst>
        </pc:spChg>
        <pc:spChg chg="mod">
          <ac:chgData name="Igor Shinkar" userId="db6eb1b41a9778dd" providerId="LiveId" clId="{2E38B8D3-A748-4324-B154-A36B1DFFCFC0}" dt="2022-01-17T23:02:28.993" v="466" actId="255"/>
          <ac:spMkLst>
            <pc:docMk/>
            <pc:sldMk cId="547182039" sldId="519"/>
            <ac:spMk id="142" creationId="{00000000-0000-0000-0000-000000000000}"/>
          </ac:spMkLst>
        </pc:spChg>
      </pc:sldChg>
      <pc:sldChg chg="modSp add mod modAnim">
        <pc:chgData name="Igor Shinkar" userId="db6eb1b41a9778dd" providerId="LiveId" clId="{2E38B8D3-A748-4324-B154-A36B1DFFCFC0}" dt="2022-01-17T23:02:24.730" v="465" actId="255"/>
        <pc:sldMkLst>
          <pc:docMk/>
          <pc:sldMk cId="2163716125" sldId="520"/>
        </pc:sldMkLst>
        <pc:spChg chg="mod">
          <ac:chgData name="Igor Shinkar" userId="db6eb1b41a9778dd" providerId="LiveId" clId="{2E38B8D3-A748-4324-B154-A36B1DFFCFC0}" dt="2022-01-17T22:58:54.991" v="348" actId="6549"/>
          <ac:spMkLst>
            <pc:docMk/>
            <pc:sldMk cId="2163716125" sldId="520"/>
            <ac:spMk id="141" creationId="{00000000-0000-0000-0000-000000000000}"/>
          </ac:spMkLst>
        </pc:spChg>
        <pc:spChg chg="mod">
          <ac:chgData name="Igor Shinkar" userId="db6eb1b41a9778dd" providerId="LiveId" clId="{2E38B8D3-A748-4324-B154-A36B1DFFCFC0}" dt="2022-01-17T23:02:24.730" v="465" actId="255"/>
          <ac:spMkLst>
            <pc:docMk/>
            <pc:sldMk cId="2163716125" sldId="520"/>
            <ac:spMk id="142" creationId="{00000000-0000-0000-0000-000000000000}"/>
          </ac:spMkLst>
        </pc:spChg>
      </pc:sldChg>
    </pc:docChg>
  </pc:docChgLst>
  <pc:docChgLst>
    <pc:chgData name="Igor Shinkar" userId="db6eb1b41a9778dd" providerId="LiveId" clId="{310F726D-D0B5-43B8-A8DB-AE68F3809536}"/>
    <pc:docChg chg="addSld delSld modSld">
      <pc:chgData name="Igor Shinkar" userId="db6eb1b41a9778dd" providerId="LiveId" clId="{310F726D-D0B5-43B8-A8DB-AE68F3809536}" dt="2022-01-20T04:20:58.464" v="854" actId="47"/>
      <pc:docMkLst>
        <pc:docMk/>
      </pc:docMkLst>
      <pc:sldChg chg="modSp modAnim">
        <pc:chgData name="Igor Shinkar" userId="db6eb1b41a9778dd" providerId="LiveId" clId="{310F726D-D0B5-43B8-A8DB-AE68F3809536}" dt="2022-01-20T01:31:14.692" v="689"/>
        <pc:sldMkLst>
          <pc:docMk/>
          <pc:sldMk cId="1179713663" sldId="348"/>
        </pc:sldMkLst>
        <pc:spChg chg="mod">
          <ac:chgData name="Igor Shinkar" userId="db6eb1b41a9778dd" providerId="LiveId" clId="{310F726D-D0B5-43B8-A8DB-AE68F3809536}" dt="2022-01-20T01:31:14.692" v="689"/>
          <ac:spMkLst>
            <pc:docMk/>
            <pc:sldMk cId="1179713663" sldId="348"/>
            <ac:spMk id="3" creationId="{00000000-0000-0000-0000-000000000000}"/>
          </ac:spMkLst>
        </pc:spChg>
      </pc:sldChg>
      <pc:sldChg chg="modSp mod modAnim">
        <pc:chgData name="Igor Shinkar" userId="db6eb1b41a9778dd" providerId="LiveId" clId="{310F726D-D0B5-43B8-A8DB-AE68F3809536}" dt="2022-01-20T02:23:55.840" v="852" actId="1076"/>
        <pc:sldMkLst>
          <pc:docMk/>
          <pc:sldMk cId="2775695175" sldId="393"/>
        </pc:sldMkLst>
        <pc:spChg chg="mod">
          <ac:chgData name="Igor Shinkar" userId="db6eb1b41a9778dd" providerId="LiveId" clId="{310F726D-D0B5-43B8-A8DB-AE68F3809536}" dt="2022-01-20T02:23:55.840" v="852" actId="1076"/>
          <ac:spMkLst>
            <pc:docMk/>
            <pc:sldMk cId="2775695175" sldId="393"/>
            <ac:spMk id="4" creationId="{00000000-0000-0000-0000-000000000000}"/>
          </ac:spMkLst>
        </pc:spChg>
        <pc:spChg chg="mod">
          <ac:chgData name="Igor Shinkar" userId="db6eb1b41a9778dd" providerId="LiveId" clId="{310F726D-D0B5-43B8-A8DB-AE68F3809536}" dt="2022-01-20T02:23:13.124" v="851" actId="20577"/>
          <ac:spMkLst>
            <pc:docMk/>
            <pc:sldMk cId="2775695175" sldId="393"/>
            <ac:spMk id="222" creationId="{00000000-0000-0000-0000-000000000000}"/>
          </ac:spMkLst>
        </pc:spChg>
      </pc:sldChg>
      <pc:sldChg chg="modSp mod">
        <pc:chgData name="Igor Shinkar" userId="db6eb1b41a9778dd" providerId="LiveId" clId="{310F726D-D0B5-43B8-A8DB-AE68F3809536}" dt="2022-01-20T01:41:35.058" v="774" actId="20577"/>
        <pc:sldMkLst>
          <pc:docMk/>
          <pc:sldMk cId="891231000" sldId="394"/>
        </pc:sldMkLst>
        <pc:spChg chg="mod">
          <ac:chgData name="Igor Shinkar" userId="db6eb1b41a9778dd" providerId="LiveId" clId="{310F726D-D0B5-43B8-A8DB-AE68F3809536}" dt="2022-01-20T01:41:20.263" v="772" actId="14100"/>
          <ac:spMkLst>
            <pc:docMk/>
            <pc:sldMk cId="891231000" sldId="394"/>
            <ac:spMk id="6" creationId="{00000000-0000-0000-0000-000000000000}"/>
          </ac:spMkLst>
        </pc:spChg>
        <pc:spChg chg="mod">
          <ac:chgData name="Igor Shinkar" userId="db6eb1b41a9778dd" providerId="LiveId" clId="{310F726D-D0B5-43B8-A8DB-AE68F3809536}" dt="2022-01-20T01:41:35.058" v="774" actId="20577"/>
          <ac:spMkLst>
            <pc:docMk/>
            <pc:sldMk cId="891231000" sldId="394"/>
            <ac:spMk id="7" creationId="{00000000-0000-0000-0000-000000000000}"/>
          </ac:spMkLst>
        </pc:spChg>
      </pc:sldChg>
      <pc:sldChg chg="del">
        <pc:chgData name="Igor Shinkar" userId="db6eb1b41a9778dd" providerId="LiveId" clId="{310F726D-D0B5-43B8-A8DB-AE68F3809536}" dt="2022-01-20T04:20:54.352" v="853" actId="47"/>
        <pc:sldMkLst>
          <pc:docMk/>
          <pc:sldMk cId="1637947654" sldId="395"/>
        </pc:sldMkLst>
      </pc:sldChg>
      <pc:sldChg chg="del">
        <pc:chgData name="Igor Shinkar" userId="db6eb1b41a9778dd" providerId="LiveId" clId="{310F726D-D0B5-43B8-A8DB-AE68F3809536}" dt="2022-01-20T04:20:54.352" v="853" actId="47"/>
        <pc:sldMkLst>
          <pc:docMk/>
          <pc:sldMk cId="2646652027" sldId="396"/>
        </pc:sldMkLst>
      </pc:sldChg>
      <pc:sldChg chg="del">
        <pc:chgData name="Igor Shinkar" userId="db6eb1b41a9778dd" providerId="LiveId" clId="{310F726D-D0B5-43B8-A8DB-AE68F3809536}" dt="2022-01-20T04:20:54.352" v="853" actId="47"/>
        <pc:sldMkLst>
          <pc:docMk/>
          <pc:sldMk cId="3637091159" sldId="397"/>
        </pc:sldMkLst>
      </pc:sldChg>
      <pc:sldChg chg="del">
        <pc:chgData name="Igor Shinkar" userId="db6eb1b41a9778dd" providerId="LiveId" clId="{310F726D-D0B5-43B8-A8DB-AE68F3809536}" dt="2022-01-20T04:20:54.352" v="853" actId="47"/>
        <pc:sldMkLst>
          <pc:docMk/>
          <pc:sldMk cId="3462471009" sldId="398"/>
        </pc:sldMkLst>
      </pc:sldChg>
      <pc:sldChg chg="del">
        <pc:chgData name="Igor Shinkar" userId="db6eb1b41a9778dd" providerId="LiveId" clId="{310F726D-D0B5-43B8-A8DB-AE68F3809536}" dt="2022-01-20T04:20:58.464" v="854" actId="47"/>
        <pc:sldMkLst>
          <pc:docMk/>
          <pc:sldMk cId="1710369211" sldId="399"/>
        </pc:sldMkLst>
      </pc:sldChg>
      <pc:sldChg chg="modSp add modAnim">
        <pc:chgData name="Igor Shinkar" userId="db6eb1b41a9778dd" providerId="LiveId" clId="{310F726D-D0B5-43B8-A8DB-AE68F3809536}" dt="2022-01-20T01:34:35.509" v="765" actId="20577"/>
        <pc:sldMkLst>
          <pc:docMk/>
          <pc:sldMk cId="1082342672" sldId="407"/>
        </pc:sldMkLst>
        <pc:spChg chg="mod">
          <ac:chgData name="Igor Shinkar" userId="db6eb1b41a9778dd" providerId="LiveId" clId="{310F726D-D0B5-43B8-A8DB-AE68F3809536}" dt="2022-01-20T01:34:35.509" v="765" actId="20577"/>
          <ac:spMkLst>
            <pc:docMk/>
            <pc:sldMk cId="1082342672" sldId="407"/>
            <ac:spMk id="3" creationId="{00000000-0000-0000-0000-000000000000}"/>
          </ac:spMkLst>
        </pc:spChg>
      </pc:sldChg>
    </pc:docChg>
  </pc:docChgLst>
  <pc:docChgLst>
    <pc:chgData name="Igor Shinkar" userId="db6eb1b41a9778dd" providerId="LiveId" clId="{48BFD24C-40D0-4F47-83B0-C22B6D37AD2C}"/>
    <pc:docChg chg="modSld">
      <pc:chgData name="Igor Shinkar" userId="db6eb1b41a9778dd" providerId="LiveId" clId="{48BFD24C-40D0-4F47-83B0-C22B6D37AD2C}" dt="2022-01-10T18:56:48.790" v="231" actId="1076"/>
      <pc:docMkLst>
        <pc:docMk/>
      </pc:docMkLst>
      <pc:sldChg chg="modSp modAnim">
        <pc:chgData name="Igor Shinkar" userId="db6eb1b41a9778dd" providerId="LiveId" clId="{48BFD24C-40D0-4F47-83B0-C22B6D37AD2C}" dt="2022-01-10T17:46:44.652" v="10" actId="20577"/>
        <pc:sldMkLst>
          <pc:docMk/>
          <pc:sldMk cId="947332408" sldId="336"/>
        </pc:sldMkLst>
        <pc:spChg chg="mod">
          <ac:chgData name="Igor Shinkar" userId="db6eb1b41a9778dd" providerId="LiveId" clId="{48BFD24C-40D0-4F47-83B0-C22B6D37AD2C}" dt="2022-01-10T17:46:44.652" v="10" actId="20577"/>
          <ac:spMkLst>
            <pc:docMk/>
            <pc:sldMk cId="947332408" sldId="336"/>
            <ac:spMk id="3" creationId="{00000000-0000-0000-0000-000000000000}"/>
          </ac:spMkLst>
        </pc:spChg>
      </pc:sldChg>
      <pc:sldChg chg="modSp mod">
        <pc:chgData name="Igor Shinkar" userId="db6eb1b41a9778dd" providerId="LiveId" clId="{48BFD24C-40D0-4F47-83B0-C22B6D37AD2C}" dt="2022-01-10T18:55:04.556" v="101" actId="14100"/>
        <pc:sldMkLst>
          <pc:docMk/>
          <pc:sldMk cId="2804230959" sldId="344"/>
        </pc:sldMkLst>
        <pc:spChg chg="mod">
          <ac:chgData name="Igor Shinkar" userId="db6eb1b41a9778dd" providerId="LiveId" clId="{48BFD24C-40D0-4F47-83B0-C22B6D37AD2C}" dt="2022-01-10T18:55:04.556" v="101" actId="14100"/>
          <ac:spMkLst>
            <pc:docMk/>
            <pc:sldMk cId="2804230959" sldId="344"/>
            <ac:spMk id="4" creationId="{00000000-0000-0000-0000-000000000000}"/>
          </ac:spMkLst>
        </pc:spChg>
      </pc:sldChg>
      <pc:sldChg chg="modSp modAnim">
        <pc:chgData name="Igor Shinkar" userId="db6eb1b41a9778dd" providerId="LiveId" clId="{48BFD24C-40D0-4F47-83B0-C22B6D37AD2C}" dt="2022-01-10T17:49:46.322" v="46" actId="6549"/>
        <pc:sldMkLst>
          <pc:docMk/>
          <pc:sldMk cId="3182775996" sldId="348"/>
        </pc:sldMkLst>
        <pc:spChg chg="mod">
          <ac:chgData name="Igor Shinkar" userId="db6eb1b41a9778dd" providerId="LiveId" clId="{48BFD24C-40D0-4F47-83B0-C22B6D37AD2C}" dt="2022-01-10T17:49:46.322" v="46" actId="6549"/>
          <ac:spMkLst>
            <pc:docMk/>
            <pc:sldMk cId="3182775996" sldId="348"/>
            <ac:spMk id="3" creationId="{00000000-0000-0000-0000-000000000000}"/>
          </ac:spMkLst>
        </pc:spChg>
      </pc:sldChg>
      <pc:sldChg chg="modSp">
        <pc:chgData name="Igor Shinkar" userId="db6eb1b41a9778dd" providerId="LiveId" clId="{48BFD24C-40D0-4F47-83B0-C22B6D37AD2C}" dt="2022-01-10T17:50:25.269" v="50" actId="255"/>
        <pc:sldMkLst>
          <pc:docMk/>
          <pc:sldMk cId="2140960747" sldId="352"/>
        </pc:sldMkLst>
        <pc:spChg chg="mod">
          <ac:chgData name="Igor Shinkar" userId="db6eb1b41a9778dd" providerId="LiveId" clId="{48BFD24C-40D0-4F47-83B0-C22B6D37AD2C}" dt="2022-01-10T17:50:25.269" v="50" actId="255"/>
          <ac:spMkLst>
            <pc:docMk/>
            <pc:sldMk cId="2140960747" sldId="352"/>
            <ac:spMk id="3" creationId="{00000000-0000-0000-0000-000000000000}"/>
          </ac:spMkLst>
        </pc:spChg>
      </pc:sldChg>
      <pc:sldChg chg="addSp modSp mod modAnim">
        <pc:chgData name="Igor Shinkar" userId="db6eb1b41a9778dd" providerId="LiveId" clId="{48BFD24C-40D0-4F47-83B0-C22B6D37AD2C}" dt="2022-01-10T18:56:48.790" v="231" actId="1076"/>
        <pc:sldMkLst>
          <pc:docMk/>
          <pc:sldMk cId="4024270974" sldId="364"/>
        </pc:sldMkLst>
        <pc:spChg chg="mod">
          <ac:chgData name="Igor Shinkar" userId="db6eb1b41a9778dd" providerId="LiveId" clId="{48BFD24C-40D0-4F47-83B0-C22B6D37AD2C}" dt="2022-01-10T18:54:35.570" v="100" actId="6549"/>
          <ac:spMkLst>
            <pc:docMk/>
            <pc:sldMk cId="4024270974" sldId="364"/>
            <ac:spMk id="3" creationId="{00000000-0000-0000-0000-000000000000}"/>
          </ac:spMkLst>
        </pc:spChg>
        <pc:spChg chg="add mod">
          <ac:chgData name="Igor Shinkar" userId="db6eb1b41a9778dd" providerId="LiveId" clId="{48BFD24C-40D0-4F47-83B0-C22B6D37AD2C}" dt="2022-01-10T18:55:59.660" v="155" actId="1076"/>
          <ac:spMkLst>
            <pc:docMk/>
            <pc:sldMk cId="4024270974" sldId="364"/>
            <ac:spMk id="4" creationId="{B4AB1C3F-629F-410C-AD5D-927CFDF10EDE}"/>
          </ac:spMkLst>
        </pc:spChg>
        <pc:spChg chg="add mod">
          <ac:chgData name="Igor Shinkar" userId="db6eb1b41a9778dd" providerId="LiveId" clId="{48BFD24C-40D0-4F47-83B0-C22B6D37AD2C}" dt="2022-01-10T18:56:48.790" v="231" actId="1076"/>
          <ac:spMkLst>
            <pc:docMk/>
            <pc:sldMk cId="4024270974" sldId="364"/>
            <ac:spMk id="5" creationId="{820C8E8C-F677-432A-B3F3-33E09426B9EE}"/>
          </ac:spMkLst>
        </pc:spChg>
      </pc:sldChg>
    </pc:docChg>
  </pc:docChgLst>
  <pc:docChgLst>
    <pc:chgData name="Igor Shinkar" userId="db6eb1b41a9778dd" providerId="LiveId" clId="{649A4E92-44EC-45EB-8FF2-69F24769BFD4}"/>
    <pc:docChg chg="undo custSel modSld">
      <pc:chgData name="Igor Shinkar" userId="db6eb1b41a9778dd" providerId="LiveId" clId="{649A4E92-44EC-45EB-8FF2-69F24769BFD4}" dt="2022-01-13T02:02:23.465" v="132" actId="20577"/>
      <pc:docMkLst>
        <pc:docMk/>
      </pc:docMkLst>
      <pc:sldChg chg="modSp modAnim">
        <pc:chgData name="Igor Shinkar" userId="db6eb1b41a9778dd" providerId="LiveId" clId="{649A4E92-44EC-45EB-8FF2-69F24769BFD4}" dt="2022-01-13T01:36:51.798" v="38" actId="20577"/>
        <pc:sldMkLst>
          <pc:docMk/>
          <pc:sldMk cId="2496531620" sldId="363"/>
        </pc:sldMkLst>
        <pc:spChg chg="mod">
          <ac:chgData name="Igor Shinkar" userId="db6eb1b41a9778dd" providerId="LiveId" clId="{649A4E92-44EC-45EB-8FF2-69F24769BFD4}" dt="2022-01-13T01:36:51.798" v="38" actId="20577"/>
          <ac:spMkLst>
            <pc:docMk/>
            <pc:sldMk cId="2496531620" sldId="363"/>
            <ac:spMk id="3" creationId="{00000000-0000-0000-0000-000000000000}"/>
          </ac:spMkLst>
        </pc:spChg>
      </pc:sldChg>
      <pc:sldChg chg="addSp modSp mod modAnim">
        <pc:chgData name="Igor Shinkar" userId="db6eb1b41a9778dd" providerId="LiveId" clId="{649A4E92-44EC-45EB-8FF2-69F24769BFD4}" dt="2022-01-13T01:43:30.784" v="45" actId="20577"/>
        <pc:sldMkLst>
          <pc:docMk/>
          <pc:sldMk cId="4024270974" sldId="364"/>
        </pc:sldMkLst>
        <pc:spChg chg="mod">
          <ac:chgData name="Igor Shinkar" userId="db6eb1b41a9778dd" providerId="LiveId" clId="{649A4E92-44EC-45EB-8FF2-69F24769BFD4}" dt="2022-01-13T00:21:20.816" v="5" actId="1076"/>
          <ac:spMkLst>
            <pc:docMk/>
            <pc:sldMk cId="4024270974" sldId="364"/>
            <ac:spMk id="2" creationId="{00000000-0000-0000-0000-000000000000}"/>
          </ac:spMkLst>
        </pc:spChg>
        <pc:spChg chg="mod">
          <ac:chgData name="Igor Shinkar" userId="db6eb1b41a9778dd" providerId="LiveId" clId="{649A4E92-44EC-45EB-8FF2-69F24769BFD4}" dt="2022-01-13T01:41:12.615" v="44" actId="20577"/>
          <ac:spMkLst>
            <pc:docMk/>
            <pc:sldMk cId="4024270974" sldId="364"/>
            <ac:spMk id="3" creationId="{00000000-0000-0000-0000-000000000000}"/>
          </ac:spMkLst>
        </pc:spChg>
        <pc:spChg chg="mod">
          <ac:chgData name="Igor Shinkar" userId="db6eb1b41a9778dd" providerId="LiveId" clId="{649A4E92-44EC-45EB-8FF2-69F24769BFD4}" dt="2022-01-13T01:43:30.784" v="45" actId="20577"/>
          <ac:spMkLst>
            <pc:docMk/>
            <pc:sldMk cId="4024270974" sldId="364"/>
            <ac:spMk id="4" creationId="{B4AB1C3F-629F-410C-AD5D-927CFDF10EDE}"/>
          </ac:spMkLst>
        </pc:spChg>
        <pc:spChg chg="mod">
          <ac:chgData name="Igor Shinkar" userId="db6eb1b41a9778dd" providerId="LiveId" clId="{649A4E92-44EC-45EB-8FF2-69F24769BFD4}" dt="2022-01-13T00:22:31.091" v="17" actId="14100"/>
          <ac:spMkLst>
            <pc:docMk/>
            <pc:sldMk cId="4024270974" sldId="364"/>
            <ac:spMk id="5" creationId="{820C8E8C-F677-432A-B3F3-33E09426B9EE}"/>
          </ac:spMkLst>
        </pc:spChg>
        <pc:spChg chg="add mod">
          <ac:chgData name="Igor Shinkar" userId="db6eb1b41a9778dd" providerId="LiveId" clId="{649A4E92-44EC-45EB-8FF2-69F24769BFD4}" dt="2022-01-13T00:22:18.260" v="15" actId="14100"/>
          <ac:spMkLst>
            <pc:docMk/>
            <pc:sldMk cId="4024270974" sldId="364"/>
            <ac:spMk id="6" creationId="{D41AAAF4-9BA1-4E3C-927D-EC7E30300FF5}"/>
          </ac:spMkLst>
        </pc:spChg>
      </pc:sldChg>
      <pc:sldChg chg="modSp modAnim">
        <pc:chgData name="Igor Shinkar" userId="db6eb1b41a9778dd" providerId="LiveId" clId="{649A4E92-44EC-45EB-8FF2-69F24769BFD4}" dt="2022-01-13T01:55:52.569" v="116" actId="255"/>
        <pc:sldMkLst>
          <pc:docMk/>
          <pc:sldMk cId="2909314086" sldId="366"/>
        </pc:sldMkLst>
        <pc:spChg chg="mod">
          <ac:chgData name="Igor Shinkar" userId="db6eb1b41a9778dd" providerId="LiveId" clId="{649A4E92-44EC-45EB-8FF2-69F24769BFD4}" dt="2022-01-13T01:55:52.569" v="116" actId="255"/>
          <ac:spMkLst>
            <pc:docMk/>
            <pc:sldMk cId="2909314086" sldId="366"/>
            <ac:spMk id="3" creationId="{00000000-0000-0000-0000-000000000000}"/>
          </ac:spMkLst>
        </pc:spChg>
      </pc:sldChg>
      <pc:sldChg chg="modSp">
        <pc:chgData name="Igor Shinkar" userId="db6eb1b41a9778dd" providerId="LiveId" clId="{649A4E92-44EC-45EB-8FF2-69F24769BFD4}" dt="2022-01-13T02:02:23.465" v="132" actId="20577"/>
        <pc:sldMkLst>
          <pc:docMk/>
          <pc:sldMk cId="282340421" sldId="369"/>
        </pc:sldMkLst>
        <pc:spChg chg="mod">
          <ac:chgData name="Igor Shinkar" userId="db6eb1b41a9778dd" providerId="LiveId" clId="{649A4E92-44EC-45EB-8FF2-69F24769BFD4}" dt="2022-01-13T02:02:23.465" v="132" actId="20577"/>
          <ac:spMkLst>
            <pc:docMk/>
            <pc:sldMk cId="282340421" sldId="369"/>
            <ac:spMk id="124" creationId="{00000000-0000-0000-0000-000000000000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 txBox="1">
            <a:spLocks noGrp="1"/>
          </p:cNvSpPr>
          <p:nvPr>
            <p:ph type="hdr" sz="quarter"/>
          </p:nvPr>
        </p:nvSpPr>
        <p:spPr>
          <a:xfrm>
            <a:off x="0" y="0"/>
            <a:ext cx="3280501" cy="534101"/>
          </a:xfrm>
          <a:prstGeom prst="rect">
            <a:avLst/>
          </a:prstGeom>
          <a:noFill/>
          <a:ln>
            <a:noFill/>
          </a:ln>
        </p:spPr>
        <p:txBody>
          <a:bodyPr vert="horz" wrap="none" lIns="90004" tIns="44997" rIns="90004" bIns="44997" anchor="t" anchorCtr="0" compatLnSpc="0">
            <a:noAutofit/>
          </a:bodyPr>
          <a:lstStyle/>
          <a:p>
            <a: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en-US" sz="1800" b="0" i="0" u="none" strike="noStrike" kern="1200" cap="none" spc="0" baseline="0">
              <a:solidFill>
                <a:srgbClr val="000000"/>
              </a:solidFill>
              <a:uFillTx/>
              <a:latin typeface="Arial" pitchFamily="18"/>
              <a:ea typeface="Arial Unicode MS" pitchFamily="2"/>
              <a:cs typeface="Tahoma" pitchFamily="2"/>
            </a:endParaRPr>
          </a:p>
        </p:txBody>
      </p:sp>
      <p:sp>
        <p:nvSpPr>
          <p:cNvPr id="3" name="Date Placeholder 2"/>
          <p:cNvSpPr txBox="1">
            <a:spLocks noGrp="1"/>
          </p:cNvSpPr>
          <p:nvPr>
            <p:ph type="dt" sz="quarter" idx="1"/>
          </p:nvPr>
        </p:nvSpPr>
        <p:spPr>
          <a:xfrm>
            <a:off x="4279053" y="0"/>
            <a:ext cx="3280501" cy="534101"/>
          </a:xfrm>
          <a:prstGeom prst="rect">
            <a:avLst/>
          </a:prstGeom>
          <a:noFill/>
          <a:ln>
            <a:noFill/>
          </a:ln>
        </p:spPr>
        <p:txBody>
          <a:bodyPr vert="horz" wrap="none" lIns="90004" tIns="44997" rIns="90004" bIns="44997" anchor="t" anchorCtr="0" compatLnSpc="0">
            <a:noAutofit/>
          </a:bodyPr>
          <a:lstStyle/>
          <a:p>
            <a: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en-US" sz="1800" b="0" i="0" u="none" strike="noStrike" kern="1200" cap="none" spc="0" baseline="0">
              <a:solidFill>
                <a:srgbClr val="000000"/>
              </a:solidFill>
              <a:uFillTx/>
              <a:latin typeface="Arial" pitchFamily="18"/>
              <a:ea typeface="Arial Unicode MS" pitchFamily="2"/>
              <a:cs typeface="Tahoma" pitchFamily="2"/>
            </a:endParaRPr>
          </a:p>
        </p:txBody>
      </p:sp>
      <p:sp>
        <p:nvSpPr>
          <p:cNvPr id="4" name="Footer Placeholder 3"/>
          <p:cNvSpPr txBox="1">
            <a:spLocks noGrp="1"/>
          </p:cNvSpPr>
          <p:nvPr>
            <p:ph type="ftr" sz="quarter" idx="2"/>
          </p:nvPr>
        </p:nvSpPr>
        <p:spPr>
          <a:xfrm>
            <a:off x="0" y="10157658"/>
            <a:ext cx="3280501" cy="534101"/>
          </a:xfrm>
          <a:prstGeom prst="rect">
            <a:avLst/>
          </a:prstGeom>
          <a:noFill/>
          <a:ln>
            <a:noFill/>
          </a:ln>
        </p:spPr>
        <p:txBody>
          <a:bodyPr vert="horz" wrap="none" lIns="90004" tIns="44997" rIns="90004" bIns="44997" anchor="b" anchorCtr="0" compatLnSpc="0">
            <a:noAutofit/>
          </a:bodyPr>
          <a:lstStyle/>
          <a:p>
            <a: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en-US" sz="1800" b="0" i="0" u="none" strike="noStrike" kern="1200" cap="none" spc="0" baseline="0">
              <a:solidFill>
                <a:srgbClr val="000000"/>
              </a:solidFill>
              <a:uFillTx/>
              <a:latin typeface="Arial" pitchFamily="18"/>
              <a:ea typeface="Arial Unicode MS" pitchFamily="2"/>
              <a:cs typeface="Tahoma" pitchFamily="2"/>
            </a:endParaRPr>
          </a:p>
        </p:txBody>
      </p:sp>
      <p:sp>
        <p:nvSpPr>
          <p:cNvPr id="5" name="Slide Number Placeholder 4"/>
          <p:cNvSpPr txBox="1">
            <a:spLocks noGrp="1"/>
          </p:cNvSpPr>
          <p:nvPr>
            <p:ph type="sldNum" sz="quarter" idx="3"/>
          </p:nvPr>
        </p:nvSpPr>
        <p:spPr>
          <a:xfrm>
            <a:off x="4279053" y="10157658"/>
            <a:ext cx="3280501" cy="534101"/>
          </a:xfrm>
          <a:prstGeom prst="rect">
            <a:avLst/>
          </a:prstGeom>
          <a:noFill/>
          <a:ln>
            <a:noFill/>
          </a:ln>
        </p:spPr>
        <p:txBody>
          <a:bodyPr vert="horz" wrap="none" lIns="90004" tIns="44997" rIns="90004" bIns="44997" anchor="b" anchorCtr="0" compatLnSpc="0">
            <a:noAutofit/>
          </a:bodyPr>
          <a:lstStyle/>
          <a:p>
            <a: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en-US" sz="1800" b="0" i="0" u="none" strike="noStrike" kern="1200" cap="none" spc="0" baseline="0">
              <a:solidFill>
                <a:srgbClr val="000000"/>
              </a:solidFill>
              <a:uFillTx/>
              <a:latin typeface="Arial" pitchFamily="18"/>
              <a:ea typeface="Arial Unicode MS" pitchFamily="2"/>
              <a:cs typeface="Tahoma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310527505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 idx="2"/>
          </p:nvPr>
        </p:nvSpPr>
        <p:spPr>
          <a:xfrm>
            <a:off x="1107000" y="812517"/>
            <a:ext cx="5345280" cy="4008958"/>
          </a:xfrm>
          <a:prstGeom prst="rect">
            <a:avLst/>
          </a:prstGeom>
          <a:noFill/>
          <a:ln>
            <a:noFill/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3"/>
          </p:nvPr>
        </p:nvSpPr>
        <p:spPr>
          <a:xfrm>
            <a:off x="755998" y="5078522"/>
            <a:ext cx="6047640" cy="4811042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/>
          <a:p>
            <a:pPr lvl="0"/>
            <a:endParaRPr lang="en-US"/>
          </a:p>
        </p:txBody>
      </p:sp>
      <p:sp>
        <p:nvSpPr>
          <p:cNvPr id="4" name="Header Placeholder 3"/>
          <p:cNvSpPr txBox="1">
            <a:spLocks noGrp="1"/>
          </p:cNvSpPr>
          <p:nvPr>
            <p:ph type="hdr" sz="quarter"/>
          </p:nvPr>
        </p:nvSpPr>
        <p:spPr>
          <a:xfrm>
            <a:off x="0" y="0"/>
            <a:ext cx="3280684" cy="534238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5" name="Date Placeholder 4"/>
          <p:cNvSpPr txBox="1">
            <a:spLocks noGrp="1"/>
          </p:cNvSpPr>
          <p:nvPr>
            <p:ph type="dt" idx="1"/>
          </p:nvPr>
        </p:nvSpPr>
        <p:spPr>
          <a:xfrm>
            <a:off x="4278962" y="0"/>
            <a:ext cx="3280684" cy="534238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4"/>
          </p:nvPr>
        </p:nvSpPr>
        <p:spPr>
          <a:xfrm>
            <a:off x="0" y="10157402"/>
            <a:ext cx="3280684" cy="534238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b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xfrm>
            <a:off x="4278962" y="10157402"/>
            <a:ext cx="3280684" cy="534238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b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3625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215999" marR="0" lvl="0" indent="-215999" defTabSz="914400" rtl="0" fontAlgn="auto" hangingPunct="0">
      <a:lnSpc>
        <a:spcPct val="100000"/>
      </a:lnSpc>
      <a:spcBef>
        <a:spcPts val="0"/>
      </a:spcBef>
      <a:spcAft>
        <a:spcPts val="0"/>
      </a:spcAft>
      <a:buNone/>
      <a:tabLst/>
      <a:defRPr lang="en-US" sz="2000" b="0" i="0" u="none" strike="noStrike" kern="1200" cap="none" spc="0" baseline="0">
        <a:solidFill>
          <a:srgbClr val="000000"/>
        </a:solidFill>
        <a:uFillTx/>
        <a:latin typeface="Arial" pitchFamily="18"/>
        <a:ea typeface="Arial Unicode MS" pitchFamily="2"/>
        <a:cs typeface="Tahoma" pitchFamily="2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755998" y="5078522"/>
            <a:ext cx="6047640" cy="4811399"/>
          </a:xfrm>
        </p:spPr>
        <p:txBody>
          <a:bodyPr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4189306995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3" name="Google Shape;213;g4189306995_0_3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25486646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4189306995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3" name="Google Shape;213;g4189306995_0_3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69201545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4189306995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3" name="Google Shape;213;g4189306995_0_3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32799683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g4189306995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9" name="Google Shape;219;g4189306995_2_0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9197348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750094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g4189306995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9" name="Google Shape;219;g4189306995_2_0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96090692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g4189306995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9" name="Google Shape;219;g4189306995_2_0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310142497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3438744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g4189306995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9" name="Google Shape;219;g4189306995_2_0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981594548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g4189306995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9" name="Google Shape;219;g4189306995_2_0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99342796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83437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g4189306995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9" name="Google Shape;219;g4189306995_2_0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69351152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468549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g4189306995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9" name="Google Shape;219;g4189306995_2_0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070036580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557519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754083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513254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4189306995_0_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93" name="Google Shape;193;g4189306995_0_19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50844122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g4189306995_2_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99" name="Google Shape;199;g4189306995_2_13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27026260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g4189306995_2_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05" name="Google Shape;205;g4189306995_2_6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76343465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4189306995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3" name="Google Shape;213;g4189306995_0_3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37925278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4189306995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3" name="Google Shape;213;g4189306995_0_3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4827568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ctrTitle"/>
          </p:nvPr>
        </p:nvSpPr>
        <p:spPr>
          <a:xfrm>
            <a:off x="1260472" y="1236661"/>
            <a:ext cx="7559673" cy="2632072"/>
          </a:xfrm>
        </p:spPr>
        <p:txBody>
          <a:bodyPr anchor="b"/>
          <a:lstStyle>
            <a:lvl1pPr>
              <a:defRPr sz="6000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 txBox="1">
            <a:spLocks noGrp="1"/>
          </p:cNvSpPr>
          <p:nvPr>
            <p:ph type="subTitle" idx="1"/>
          </p:nvPr>
        </p:nvSpPr>
        <p:spPr>
          <a:xfrm>
            <a:off x="1260472" y="3970333"/>
            <a:ext cx="7559673" cy="1825627"/>
          </a:xfrm>
        </p:spPr>
        <p:txBody>
          <a:bodyPr anchorCtr="1"/>
          <a:lstStyle>
            <a:lvl1pPr algn="ctr">
              <a:defRPr sz="2400"/>
            </a:lvl1pPr>
          </a:lstStyle>
          <a:p>
            <a:pPr lvl="0"/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20932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 txBox="1"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89016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 txBox="1">
            <a:spLocks noGrp="1"/>
          </p:cNvSpPr>
          <p:nvPr>
            <p:ph type="title" orient="vert"/>
          </p:nvPr>
        </p:nvSpPr>
        <p:spPr>
          <a:xfrm>
            <a:off x="7110410" y="720720"/>
            <a:ext cx="2070101" cy="5759448"/>
          </a:xfrm>
        </p:spPr>
        <p:txBody>
          <a:bodyPr vert="eaVert"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 txBox="1">
            <a:spLocks noGrp="1"/>
          </p:cNvSpPr>
          <p:nvPr>
            <p:ph type="body" orient="vert" idx="1"/>
          </p:nvPr>
        </p:nvSpPr>
        <p:spPr>
          <a:xfrm>
            <a:off x="900117" y="720720"/>
            <a:ext cx="6057899" cy="5759448"/>
          </a:xfrm>
        </p:spPr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564838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ctrTitle"/>
          </p:nvPr>
        </p:nvSpPr>
        <p:spPr>
          <a:xfrm>
            <a:off x="1260472" y="1236661"/>
            <a:ext cx="7559673" cy="2632072"/>
          </a:xfrm>
        </p:spPr>
        <p:txBody>
          <a:bodyPr anchor="b"/>
          <a:lstStyle>
            <a:lvl1pPr>
              <a:defRPr lang="en-US" sz="6000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 txBox="1">
            <a:spLocks noGrp="1"/>
          </p:cNvSpPr>
          <p:nvPr>
            <p:ph type="subTitle" idx="1"/>
          </p:nvPr>
        </p:nvSpPr>
        <p:spPr>
          <a:xfrm>
            <a:off x="1260472" y="3970333"/>
            <a:ext cx="7559673" cy="1825627"/>
          </a:xfrm>
        </p:spPr>
        <p:txBody>
          <a:bodyPr anchorCtr="1"/>
          <a:lstStyle>
            <a:lvl1pPr algn="ctr">
              <a:defRPr sz="2400"/>
            </a:lvl1pPr>
          </a:lstStyle>
          <a:p>
            <a:pPr lvl="0"/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91564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lang="en-US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 txBox="1">
            <a:spLocks noGrp="1"/>
          </p:cNvSpPr>
          <p:nvPr>
            <p:ph idx="1"/>
          </p:nvPr>
        </p:nvSpPr>
        <p:spPr/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134846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687391" y="1884358"/>
            <a:ext cx="8694736" cy="3144841"/>
          </a:xfrm>
        </p:spPr>
        <p:txBody>
          <a:bodyPr anchor="b"/>
          <a:lstStyle>
            <a:lvl1pPr>
              <a:defRPr lang="en-US" sz="6000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687391" y="5059366"/>
            <a:ext cx="8694736" cy="1652585"/>
          </a:xfrm>
        </p:spPr>
        <p:txBody>
          <a:bodyPr/>
          <a:lstStyle>
            <a:lvl1pPr>
              <a:defRPr sz="2400">
                <a:solidFill>
                  <a:srgbClr val="898989"/>
                </a:solidFill>
              </a:defRPr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9323863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lang="en-US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 txBox="1">
            <a:spLocks noGrp="1"/>
          </p:cNvSpPr>
          <p:nvPr>
            <p:ph idx="1"/>
          </p:nvPr>
        </p:nvSpPr>
        <p:spPr>
          <a:xfrm>
            <a:off x="720720" y="1949445"/>
            <a:ext cx="4351336" cy="3810003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 txBox="1">
            <a:spLocks noGrp="1"/>
          </p:cNvSpPr>
          <p:nvPr>
            <p:ph idx="2"/>
          </p:nvPr>
        </p:nvSpPr>
        <p:spPr>
          <a:xfrm>
            <a:off x="5224460" y="1949445"/>
            <a:ext cx="4351336" cy="3810003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362415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693736" y="403222"/>
            <a:ext cx="8694736" cy="1460497"/>
          </a:xfrm>
        </p:spPr>
        <p:txBody>
          <a:bodyPr/>
          <a:lstStyle>
            <a:lvl1pPr>
              <a:defRPr lang="en-US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693736" y="1852610"/>
            <a:ext cx="4265611" cy="908054"/>
          </a:xfrm>
        </p:spPr>
        <p:txBody>
          <a:bodyPr anchor="b"/>
          <a:lstStyle>
            <a:lvl1pPr>
              <a:defRPr sz="2400" b="1"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 txBox="1">
            <a:spLocks noGrp="1"/>
          </p:cNvSpPr>
          <p:nvPr>
            <p:ph idx="2"/>
          </p:nvPr>
        </p:nvSpPr>
        <p:spPr>
          <a:xfrm>
            <a:off x="693736" y="2760665"/>
            <a:ext cx="4265611" cy="4062414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 txBox="1">
            <a:spLocks noGrp="1"/>
          </p:cNvSpPr>
          <p:nvPr>
            <p:ph type="body" idx="3"/>
          </p:nvPr>
        </p:nvSpPr>
        <p:spPr>
          <a:xfrm>
            <a:off x="5103815" y="1852610"/>
            <a:ext cx="4284658" cy="908054"/>
          </a:xfrm>
        </p:spPr>
        <p:txBody>
          <a:bodyPr anchor="b"/>
          <a:lstStyle>
            <a:lvl1pPr>
              <a:defRPr sz="2400" b="1"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 txBox="1">
            <a:spLocks noGrp="1"/>
          </p:cNvSpPr>
          <p:nvPr>
            <p:ph idx="4"/>
          </p:nvPr>
        </p:nvSpPr>
        <p:spPr>
          <a:xfrm>
            <a:off x="5103815" y="2760665"/>
            <a:ext cx="4284658" cy="4062414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8" name="Footer Placeholder 7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9" name="Slide Number Placeholder 8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823183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lang="en-US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4" name="Footer Placeholder 3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Slide Number Placeholder 4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2237870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3" name="Footer Placeholder 2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4" name="Slide Number Placeholder 3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58540686"/>
      </p:ext>
    </p:extLst>
  </p:cSld>
  <p:clrMapOvr>
    <a:masterClrMapping/>
  </p:clrMapOvr>
  <p:hf sldNum="0" hdr="0" ftr="0" dt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693736" y="503240"/>
            <a:ext cx="3251204" cy="1765304"/>
          </a:xfrm>
        </p:spPr>
        <p:txBody>
          <a:bodyPr anchor="b"/>
          <a:lstStyle>
            <a:lvl1pPr>
              <a:defRPr lang="en-US" sz="3200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 txBox="1">
            <a:spLocks noGrp="1"/>
          </p:cNvSpPr>
          <p:nvPr>
            <p:ph idx="1"/>
          </p:nvPr>
        </p:nvSpPr>
        <p:spPr>
          <a:xfrm>
            <a:off x="4286249" y="1089022"/>
            <a:ext cx="5102223" cy="5372100"/>
          </a:xfrm>
        </p:spPr>
        <p:txBody>
          <a:bodyPr/>
          <a:lstStyle>
            <a:lvl1pPr>
              <a:defRPr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 txBox="1">
            <a:spLocks noGrp="1"/>
          </p:cNvSpPr>
          <p:nvPr>
            <p:ph type="body" idx="2"/>
          </p:nvPr>
        </p:nvSpPr>
        <p:spPr>
          <a:xfrm>
            <a:off x="693736" y="2268534"/>
            <a:ext cx="3251204" cy="4200525"/>
          </a:xfrm>
        </p:spPr>
        <p:txBody>
          <a:bodyPr/>
          <a:lstStyle>
            <a:lvl1pPr>
              <a:defRPr sz="1600"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161636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 txBox="1">
            <a:spLocks noGrp="1"/>
          </p:cNvSpPr>
          <p:nvPr>
            <p:ph idx="1"/>
          </p:nvPr>
        </p:nvSpPr>
        <p:spPr/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528271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693736" y="503240"/>
            <a:ext cx="3251204" cy="1765304"/>
          </a:xfrm>
        </p:spPr>
        <p:txBody>
          <a:bodyPr anchor="b"/>
          <a:lstStyle>
            <a:lvl1pPr>
              <a:defRPr lang="en-US" sz="3200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 txBox="1">
            <a:spLocks noGrp="1"/>
          </p:cNvSpPr>
          <p:nvPr>
            <p:ph type="pic" idx="1"/>
          </p:nvPr>
        </p:nvSpPr>
        <p:spPr>
          <a:xfrm>
            <a:off x="4286249" y="1089022"/>
            <a:ext cx="5102223" cy="5372100"/>
          </a:xfrm>
        </p:spPr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4" name="Text Placeholder 3"/>
          <p:cNvSpPr txBox="1">
            <a:spLocks noGrp="1"/>
          </p:cNvSpPr>
          <p:nvPr>
            <p:ph type="body" idx="2"/>
          </p:nvPr>
        </p:nvSpPr>
        <p:spPr>
          <a:xfrm>
            <a:off x="693736" y="2268534"/>
            <a:ext cx="3251204" cy="4200525"/>
          </a:xfrm>
        </p:spPr>
        <p:txBody>
          <a:bodyPr/>
          <a:lstStyle>
            <a:lvl1pPr>
              <a:defRPr sz="1600"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5737479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lang="en-US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 txBox="1"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875350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 txBox="1">
            <a:spLocks noGrp="1"/>
          </p:cNvSpPr>
          <p:nvPr>
            <p:ph type="title" orient="vert"/>
          </p:nvPr>
        </p:nvSpPr>
        <p:spPr>
          <a:xfrm>
            <a:off x="7362821" y="684208"/>
            <a:ext cx="2212976" cy="5075240"/>
          </a:xfrm>
        </p:spPr>
        <p:txBody>
          <a:bodyPr vert="eaVert"/>
          <a:lstStyle>
            <a:lvl1pPr>
              <a:defRPr lang="en-US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 txBox="1">
            <a:spLocks noGrp="1"/>
          </p:cNvSpPr>
          <p:nvPr>
            <p:ph type="body" orient="vert" idx="1"/>
          </p:nvPr>
        </p:nvSpPr>
        <p:spPr>
          <a:xfrm>
            <a:off x="720720" y="684208"/>
            <a:ext cx="6489697" cy="5075240"/>
          </a:xfrm>
        </p:spPr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140830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687391" y="1884358"/>
            <a:ext cx="8694736" cy="3144841"/>
          </a:xfrm>
        </p:spPr>
        <p:txBody>
          <a:bodyPr anchor="b"/>
          <a:lstStyle>
            <a:lvl1pPr>
              <a:defRPr sz="6000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687391" y="5059366"/>
            <a:ext cx="8694736" cy="1652585"/>
          </a:xfrm>
        </p:spPr>
        <p:txBody>
          <a:bodyPr/>
          <a:lstStyle>
            <a:lvl1pPr>
              <a:defRPr sz="2400">
                <a:solidFill>
                  <a:srgbClr val="898989"/>
                </a:solidFill>
              </a:defRPr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5666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 txBox="1">
            <a:spLocks noGrp="1"/>
          </p:cNvSpPr>
          <p:nvPr>
            <p:ph idx="1"/>
          </p:nvPr>
        </p:nvSpPr>
        <p:spPr>
          <a:xfrm>
            <a:off x="900117" y="1979611"/>
            <a:ext cx="4063995" cy="4500557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 txBox="1">
            <a:spLocks noGrp="1"/>
          </p:cNvSpPr>
          <p:nvPr>
            <p:ph idx="2"/>
          </p:nvPr>
        </p:nvSpPr>
        <p:spPr>
          <a:xfrm>
            <a:off x="5116516" y="1979611"/>
            <a:ext cx="4063995" cy="4500557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0674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693736" y="403222"/>
            <a:ext cx="8694736" cy="1460497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693736" y="1852610"/>
            <a:ext cx="4265611" cy="908054"/>
          </a:xfrm>
        </p:spPr>
        <p:txBody>
          <a:bodyPr anchor="b"/>
          <a:lstStyle>
            <a:lvl1pPr>
              <a:defRPr sz="2400" b="1"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 txBox="1">
            <a:spLocks noGrp="1"/>
          </p:cNvSpPr>
          <p:nvPr>
            <p:ph idx="2"/>
          </p:nvPr>
        </p:nvSpPr>
        <p:spPr>
          <a:xfrm>
            <a:off x="693736" y="2760665"/>
            <a:ext cx="4265611" cy="4062414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 txBox="1">
            <a:spLocks noGrp="1"/>
          </p:cNvSpPr>
          <p:nvPr>
            <p:ph type="body" idx="3"/>
          </p:nvPr>
        </p:nvSpPr>
        <p:spPr>
          <a:xfrm>
            <a:off x="5103815" y="1852610"/>
            <a:ext cx="4284658" cy="908054"/>
          </a:xfrm>
        </p:spPr>
        <p:txBody>
          <a:bodyPr anchor="b"/>
          <a:lstStyle>
            <a:lvl1pPr>
              <a:defRPr sz="2400" b="1"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 txBox="1">
            <a:spLocks noGrp="1"/>
          </p:cNvSpPr>
          <p:nvPr>
            <p:ph idx="4"/>
          </p:nvPr>
        </p:nvSpPr>
        <p:spPr>
          <a:xfrm>
            <a:off x="5103815" y="2760665"/>
            <a:ext cx="4284658" cy="4062414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8" name="Footer Placeholder 7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9" name="Slide Number Placeholder 8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44149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4" name="Footer Placeholder 3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5" name="Slide Number Placeholder 4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82053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3" name="Footer Placeholder 2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4" name="Slide Number Placeholder 3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6946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693736" y="503240"/>
            <a:ext cx="3251204" cy="1765304"/>
          </a:xfrm>
        </p:spPr>
        <p:txBody>
          <a:bodyPr anchor="b"/>
          <a:lstStyle>
            <a:lvl1pPr>
              <a:defRPr sz="3200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 txBox="1">
            <a:spLocks noGrp="1"/>
          </p:cNvSpPr>
          <p:nvPr>
            <p:ph idx="1"/>
          </p:nvPr>
        </p:nvSpPr>
        <p:spPr>
          <a:xfrm>
            <a:off x="4286249" y="1089022"/>
            <a:ext cx="5102223" cy="5372100"/>
          </a:xfrm>
        </p:spPr>
        <p:txBody>
          <a:bodyPr/>
          <a:lstStyle>
            <a:lvl1pPr>
              <a:defRPr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 txBox="1">
            <a:spLocks noGrp="1"/>
          </p:cNvSpPr>
          <p:nvPr>
            <p:ph type="body" idx="2"/>
          </p:nvPr>
        </p:nvSpPr>
        <p:spPr>
          <a:xfrm>
            <a:off x="693736" y="2268534"/>
            <a:ext cx="3251204" cy="4200525"/>
          </a:xfrm>
        </p:spPr>
        <p:txBody>
          <a:bodyPr/>
          <a:lstStyle>
            <a:lvl1pPr>
              <a:defRPr sz="1600"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0377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693736" y="503240"/>
            <a:ext cx="3251204" cy="1765304"/>
          </a:xfrm>
        </p:spPr>
        <p:txBody>
          <a:bodyPr anchor="b"/>
          <a:lstStyle>
            <a:lvl1pPr>
              <a:defRPr sz="3200"/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 txBox="1">
            <a:spLocks noGrp="1"/>
          </p:cNvSpPr>
          <p:nvPr>
            <p:ph type="pic" idx="1"/>
          </p:nvPr>
        </p:nvSpPr>
        <p:spPr>
          <a:xfrm>
            <a:off x="4286249" y="1089022"/>
            <a:ext cx="5102223" cy="5372100"/>
          </a:xfrm>
        </p:spPr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4" name="Text Placeholder 3"/>
          <p:cNvSpPr txBox="1">
            <a:spLocks noGrp="1"/>
          </p:cNvSpPr>
          <p:nvPr>
            <p:ph type="body" idx="2"/>
          </p:nvPr>
        </p:nvSpPr>
        <p:spPr>
          <a:xfrm>
            <a:off x="693736" y="2268534"/>
            <a:ext cx="3251204" cy="4200525"/>
          </a:xfrm>
        </p:spPr>
        <p:txBody>
          <a:bodyPr/>
          <a:lstStyle>
            <a:lvl1pPr>
              <a:defRPr sz="1600"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103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1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/>
          </p:cNvSpPr>
          <p:nvPr>
            <p:ph type="title"/>
          </p:nvPr>
        </p:nvSpPr>
        <p:spPr>
          <a:xfrm>
            <a:off x="899998" y="719998"/>
            <a:ext cx="8280001" cy="1079997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ctr" anchorCtr="1" compatLnSpc="1">
            <a:noAutofit/>
          </a:bodyPr>
          <a:lstStyle/>
          <a:p>
            <a:pPr lvl="0"/>
            <a:endParaRPr lang="en-US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899998" y="1979996"/>
            <a:ext cx="8280001" cy="4500000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2"/>
          </p:nvPr>
        </p:nvSpPr>
        <p:spPr>
          <a:xfrm>
            <a:off x="503998" y="6887160"/>
            <a:ext cx="2348279" cy="521281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3"/>
          </p:nvPr>
        </p:nvSpPr>
        <p:spPr>
          <a:xfrm>
            <a:off x="3447361" y="6887160"/>
            <a:ext cx="3194995" cy="521281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4"/>
          </p:nvPr>
        </p:nvSpPr>
        <p:spPr>
          <a:xfrm>
            <a:off x="7227362" y="6887160"/>
            <a:ext cx="2348279" cy="521281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marL="0" marR="0" lvl="0" indent="0" algn="ctr" defTabSz="914400" rtl="0" fontAlgn="auto" hangingPunct="0">
        <a:lnSpc>
          <a:spcPct val="100000"/>
        </a:lnSpc>
        <a:spcBef>
          <a:spcPts val="0"/>
        </a:spcBef>
        <a:spcAft>
          <a:spcPts val="0"/>
        </a:spcAft>
        <a:buNone/>
        <a:tabLst/>
        <a:defRPr lang="en-US" sz="4400" b="0" i="0" u="none" strike="noStrike" kern="1200" cap="none" spc="0" baseline="0">
          <a:solidFill>
            <a:srgbClr val="000000"/>
          </a:solidFill>
          <a:uFillTx/>
          <a:latin typeface="Arial" pitchFamily="18"/>
          <a:ea typeface="Arial Unicode MS" pitchFamily="2"/>
          <a:cs typeface="Tahoma" pitchFamily="2"/>
        </a:defRPr>
      </a:lvl1pPr>
    </p:titleStyle>
    <p:bodyStyle>
      <a:lvl1pPr marL="0" marR="0" lvl="0" indent="0" defTabSz="914400" rtl="0" fontAlgn="auto" hangingPunct="0">
        <a:lnSpc>
          <a:spcPct val="100000"/>
        </a:lnSpc>
        <a:spcBef>
          <a:spcPts val="0"/>
        </a:spcBef>
        <a:spcAft>
          <a:spcPts val="1415"/>
        </a:spcAft>
        <a:buNone/>
        <a:tabLst/>
        <a:defRPr lang="en-US" sz="3200" b="0" i="0" u="none" strike="noStrike" kern="1200" cap="none" spc="0" baseline="0">
          <a:solidFill>
            <a:srgbClr val="000000"/>
          </a:solidFill>
          <a:uFillTx/>
          <a:latin typeface="Arial" pitchFamily="18"/>
          <a:ea typeface="Arial Unicode MS" pitchFamily="2"/>
          <a:cs typeface="Tahoma" pitchFamily="2"/>
        </a:defRPr>
      </a:lvl1pPr>
      <a:lvl2pPr marL="685800" marR="0" lvl="1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en-US" sz="2400" b="0" i="0" u="none" strike="noStrike" kern="1200" cap="none" spc="0" baseline="0">
          <a:solidFill>
            <a:srgbClr val="000000"/>
          </a:solidFill>
          <a:uFillTx/>
          <a:latin typeface="Calibri"/>
        </a:defRPr>
      </a:lvl2pPr>
      <a:lvl3pPr marL="1143000" marR="0" lvl="2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en-US" sz="2000" b="0" i="0" u="none" strike="noStrike" kern="1200" cap="none" spc="0" baseline="0">
          <a:solidFill>
            <a:srgbClr val="000000"/>
          </a:solidFill>
          <a:uFillTx/>
          <a:latin typeface="Calibri"/>
        </a:defRPr>
      </a:lvl3pPr>
      <a:lvl4pPr marL="1600200" marR="0" lvl="3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en-US" sz="1800" b="0" i="0" u="none" strike="noStrike" kern="1200" cap="none" spc="0" baseline="0">
          <a:solidFill>
            <a:srgbClr val="000000"/>
          </a:solidFill>
          <a:uFillTx/>
          <a:latin typeface="Calibri"/>
        </a:defRPr>
      </a:lvl4pPr>
      <a:lvl5pPr marL="2057400" marR="0" lvl="4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en-US" sz="1800" b="0" i="0" u="none" strike="noStrike" kern="1200" cap="none" spc="0" baseline="0">
          <a:solidFill>
            <a:srgbClr val="000000"/>
          </a:solidFill>
          <a:uFillTx/>
          <a:latin typeface="Calibri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1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/>
          </p:cNvSpPr>
          <p:nvPr>
            <p:ph type="title"/>
          </p:nvPr>
        </p:nvSpPr>
        <p:spPr>
          <a:xfrm>
            <a:off x="719998" y="683998"/>
            <a:ext cx="8460001" cy="1023478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ctr" anchorCtr="1" compatLnSpc="1">
            <a:noAutofit/>
          </a:bodyPr>
          <a:lstStyle/>
          <a:p>
            <a:pPr lvl="0"/>
            <a:endParaRPr lang="de-DE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719998" y="1949043"/>
            <a:ext cx="8855643" cy="3810963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2"/>
          </p:nvPr>
        </p:nvSpPr>
        <p:spPr>
          <a:xfrm>
            <a:off x="539998" y="6318723"/>
            <a:ext cx="2348279" cy="521281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de-DE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3"/>
          </p:nvPr>
        </p:nvSpPr>
        <p:spPr>
          <a:xfrm>
            <a:off x="3267361" y="6347161"/>
            <a:ext cx="3194995" cy="521281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de-DE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4"/>
          </p:nvPr>
        </p:nvSpPr>
        <p:spPr>
          <a:xfrm>
            <a:off x="6831363" y="6347161"/>
            <a:ext cx="2348279" cy="521281"/>
          </a:xfrm>
          <a:prstGeom prst="rect">
            <a:avLst/>
          </a:prstGeom>
          <a:noFill/>
          <a:ln>
            <a:noFill/>
          </a:ln>
        </p:spPr>
        <p:txBody>
          <a:bodyPr vert="horz" wrap="square" lIns="0" tIns="0" rIns="0" bIns="0" anchor="t" anchorCtr="0" compatLnSpc="1">
            <a:noAutofit/>
          </a:bodyPr>
          <a:lstStyle>
            <a:lvl1pPr marL="0" marR="0" lvl="0" indent="0" algn="l" defTabSz="914400" rtl="0" fontAlgn="auto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de-DE" sz="2400" b="0" i="0" u="none" strike="noStrike" kern="1200" cap="none" spc="0" baseline="0">
                <a:solidFill>
                  <a:srgbClr val="000000"/>
                </a:solidFill>
                <a:uFillTx/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marL="0" marR="0" lvl="0" indent="0" algn="ctr" defTabSz="914400" rtl="0" fontAlgn="auto" hangingPunct="0">
        <a:lnSpc>
          <a:spcPct val="100000"/>
        </a:lnSpc>
        <a:spcBef>
          <a:spcPts val="0"/>
        </a:spcBef>
        <a:spcAft>
          <a:spcPts val="0"/>
        </a:spcAft>
        <a:buNone/>
        <a:tabLst/>
        <a:defRPr lang="de-DE" sz="4400" b="0" i="0" u="none" strike="noStrike" kern="0" cap="none" spc="0" baseline="0">
          <a:solidFill>
            <a:srgbClr val="000000"/>
          </a:solidFill>
          <a:uFillTx/>
          <a:latin typeface="Albany" pitchFamily="18"/>
          <a:cs typeface="Tahoma" pitchFamily="2"/>
        </a:defRPr>
      </a:lvl1pPr>
    </p:titleStyle>
    <p:bodyStyle>
      <a:lvl1pPr marL="0" marR="0" lvl="0" indent="0" defTabSz="914400" rtl="0" fontAlgn="auto" hangingPunct="0">
        <a:lnSpc>
          <a:spcPct val="100000"/>
        </a:lnSpc>
        <a:spcBef>
          <a:spcPts val="0"/>
        </a:spcBef>
        <a:spcAft>
          <a:spcPts val="1415"/>
        </a:spcAft>
        <a:buNone/>
        <a:tabLst/>
        <a:defRPr lang="en-US" sz="3200" b="0" i="0" u="none" strike="noStrike" kern="0" cap="none" spc="0" baseline="0">
          <a:solidFill>
            <a:srgbClr val="000000"/>
          </a:solidFill>
          <a:uFillTx/>
          <a:latin typeface="Albany" pitchFamily="18"/>
          <a:cs typeface="Tahoma" pitchFamily="2"/>
        </a:defRPr>
      </a:lvl1pPr>
      <a:lvl2pPr marL="685800" marR="0" lvl="1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en-US" sz="2400" b="0" i="0" u="none" strike="noStrike" kern="1200" cap="none" spc="0" baseline="0">
          <a:solidFill>
            <a:srgbClr val="000000"/>
          </a:solidFill>
          <a:uFillTx/>
          <a:latin typeface="Calibri"/>
        </a:defRPr>
      </a:lvl2pPr>
      <a:lvl3pPr marL="1143000" marR="0" lvl="2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en-US" sz="2000" b="0" i="0" u="none" strike="noStrike" kern="1200" cap="none" spc="0" baseline="0">
          <a:solidFill>
            <a:srgbClr val="000000"/>
          </a:solidFill>
          <a:uFillTx/>
          <a:latin typeface="Calibri"/>
        </a:defRPr>
      </a:lvl3pPr>
      <a:lvl4pPr marL="1600200" marR="0" lvl="3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en-US" sz="1800" b="0" i="0" u="none" strike="noStrike" kern="1200" cap="none" spc="0" baseline="0">
          <a:solidFill>
            <a:srgbClr val="000000"/>
          </a:solidFill>
          <a:uFillTx/>
          <a:latin typeface="Calibri"/>
        </a:defRPr>
      </a:lvl4pPr>
      <a:lvl5pPr marL="2057400" marR="0" lvl="4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en-US" sz="1800" b="0" i="0" u="none" strike="noStrike" kern="1200" cap="none" spc="0" baseline="0">
          <a:solidFill>
            <a:srgbClr val="000000"/>
          </a:solidFill>
          <a:uFillTx/>
          <a:latin typeface="Calibri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8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8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8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8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8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8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8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8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cs.sfu.ca/~ishinkar/teaching/spring22/cmpt125/assignments.html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8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8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8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cs.sfu.ca/~ishinkar/teaching/spring22/cmpt125/assignments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8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 txBox="1">
            <a:spLocks noGrp="1"/>
          </p:cNvSpPr>
          <p:nvPr>
            <p:ph type="body" idx="4294967295"/>
          </p:nvPr>
        </p:nvSpPr>
        <p:spPr>
          <a:xfrm>
            <a:off x="719998" y="1445035"/>
            <a:ext cx="8855643" cy="6063198"/>
          </a:xfrm>
        </p:spPr>
        <p:txBody>
          <a:bodyPr>
            <a:spAutoFit/>
          </a:bodyPr>
          <a:lstStyle/>
          <a:p>
            <a:pPr lvl="0" algn="ctr"/>
            <a:endParaRPr lang="de-DE" sz="3600" b="1" dirty="0">
              <a:solidFill>
                <a:srgbClr val="00008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algn="ctr"/>
            <a:r>
              <a:rPr lang="de-DE" sz="3600" b="1" dirty="0">
                <a:solidFill>
                  <a:srgbClr val="00008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CMPT 125</a:t>
            </a:r>
          </a:p>
          <a:p>
            <a:pPr lvl="0" algn="ctr"/>
            <a:br>
              <a:rPr lang="de-DE" sz="3600" b="1" dirty="0">
                <a:solidFill>
                  <a:srgbClr val="00008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3600" b="1" dirty="0">
                <a:solidFill>
                  <a:srgbClr val="00008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Introduction to Computing Science</a:t>
            </a:r>
            <a:br>
              <a:rPr lang="de-DE" sz="3600" b="1" dirty="0">
                <a:solidFill>
                  <a:srgbClr val="00008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3600" b="1" dirty="0">
                <a:solidFill>
                  <a:srgbClr val="00008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and Programming II</a:t>
            </a:r>
          </a:p>
          <a:p>
            <a:pPr lvl="0" algn="ctr"/>
            <a:endParaRPr lang="de-DE" sz="3600" b="1" dirty="0">
              <a:solidFill>
                <a:srgbClr val="00008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algn="ctr"/>
            <a:r>
              <a:rPr lang="de-DE" sz="3600" b="1" dirty="0">
                <a:solidFill>
                  <a:srgbClr val="00008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January 19, 2022</a:t>
            </a:r>
          </a:p>
          <a:p>
            <a:pPr lvl="0" algn="ctr"/>
            <a:endParaRPr lang="de-DE" sz="3600" b="1" dirty="0">
              <a:solidFill>
                <a:srgbClr val="0000F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endParaRPr lang="de-DE" sz="3600" dirty="0">
              <a:solidFill>
                <a:srgbClr val="993366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3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 err="1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String.h</a:t>
            </a:r>
            <a:r>
              <a:rPr lang="en-US" sz="4400" b="0" i="0" u="none" strike="noStrike" cap="none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 – </a:t>
            </a:r>
            <a:r>
              <a:rPr lang="en-US" sz="4400" b="0" i="0" u="none" strike="noStrike" cap="none" dirty="0" err="1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strlen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() and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strcpy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()</a:t>
            </a:r>
            <a:endParaRPr sz="4400" b="0" i="0" u="none" strike="noStrike" cap="none" dirty="0"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</p:txBody>
      </p:sp>
      <p:sp>
        <p:nvSpPr>
          <p:cNvPr id="216" name="Google Shape;216;p34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914400" lvl="0">
              <a:spcBef>
                <a:spcPts val="1417"/>
              </a:spcBef>
            </a:pP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str1[]=“Hello";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str2[40];</a:t>
            </a:r>
          </a:p>
          <a:p>
            <a:pPr marL="914400" lvl="0" indent="0">
              <a:spcBef>
                <a:spcPts val="1417"/>
              </a:spcBef>
            </a:pP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strcpy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(str2,str1);</a:t>
            </a:r>
          </a:p>
          <a:p>
            <a:pPr marL="914400" lvl="0" indent="0">
              <a:spcBef>
                <a:spcPts val="1417"/>
              </a:spcBef>
            </a:pP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("%s\n", str2);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prints Hello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("%d\n",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strlen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(str2));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prints 5</a:t>
            </a:r>
          </a:p>
          <a:p>
            <a:pPr marL="914400" indent="0">
              <a:spcBef>
                <a:spcPts val="1417"/>
              </a:spcBef>
            </a:pP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str2[4] = ‘\0’;</a:t>
            </a:r>
          </a:p>
          <a:p>
            <a:pPr marL="914400" indent="0">
              <a:spcBef>
                <a:spcPts val="1417"/>
              </a:spcBef>
            </a:pP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("%s\n", str2);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prints Hell</a:t>
            </a:r>
            <a:b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("%d\n",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strlen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(str2));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prints 4</a:t>
            </a:r>
          </a:p>
          <a:p>
            <a:pPr marL="914400" lvl="0" indent="0">
              <a:spcBef>
                <a:spcPts val="1417"/>
              </a:spcBef>
            </a:pPr>
            <a:endParaRPr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169572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6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3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lvl="0" algn="l"/>
            <a:r>
              <a:rPr lang="en-US" sz="4400" b="0" i="0" u="none" strike="noStrike" cap="none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String</a:t>
            </a:r>
            <a:r>
              <a:rPr lang="en-US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s</a:t>
            </a:r>
            <a:r>
              <a:rPr lang="en-US" sz="4400" b="0" i="0" u="none" strike="noStrike" cap="none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 –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strcpy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() vs </a:t>
            </a:r>
            <a:r>
              <a:rPr lang="en-US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copy pointer </a:t>
            </a:r>
            <a:endParaRPr sz="4400" b="0" i="0" u="none" strike="noStrike" cap="none" dirty="0"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</p:txBody>
      </p:sp>
      <p:sp>
        <p:nvSpPr>
          <p:cNvPr id="216" name="Google Shape;216;p34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914400" lvl="0">
              <a:spcBef>
                <a:spcPts val="1417"/>
              </a:spcBef>
            </a:pP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str1[]=“Hello";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str2[40];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strcpy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(str2,str1);</a:t>
            </a:r>
          </a:p>
          <a:p>
            <a:pPr marL="914400" lvl="0" indent="0">
              <a:spcBef>
                <a:spcPts val="1417"/>
              </a:spcBef>
            </a:pP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("%s\n", str2);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prints Hello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str2[4] = ‘\0’;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("%s\n", str2);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prints Hell</a:t>
            </a:r>
          </a:p>
          <a:p>
            <a:pPr marL="914400">
              <a:spcBef>
                <a:spcPts val="1417"/>
              </a:spcBef>
            </a:pP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char* str3 = str1;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str3[0] = ‘C’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("%s\n", str1);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prints Cello</a:t>
            </a:r>
          </a:p>
          <a:p>
            <a:pPr marL="914400" lvl="0" indent="0">
              <a:spcBef>
                <a:spcPts val="1417"/>
              </a:spcBef>
            </a:pPr>
            <a:endParaRPr lang="en-US"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914400" lvl="0" indent="0">
              <a:spcBef>
                <a:spcPts val="1417"/>
              </a:spcBef>
            </a:pPr>
            <a:endParaRPr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3733803" y="2802390"/>
            <a:ext cx="5976253" cy="835191"/>
          </a:xfrm>
          <a:prstGeom prst="rect">
            <a:avLst/>
          </a:prstGeom>
          <a:gradFill>
            <a:gsLst>
              <a:gs pos="0">
                <a:srgbClr val="FFFF66"/>
              </a:gs>
              <a:gs pos="100000">
                <a:srgbClr val="FFFFCC"/>
              </a:gs>
            </a:gsLst>
            <a:lin ang="5400000"/>
          </a:gradFill>
          <a:ln w="0">
            <a:solidFill>
              <a:srgbClr val="000000"/>
            </a:solidFill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lvl="0" hangingPunct="0"/>
            <a:r>
              <a:rPr lang="en-US" sz="2200" dirty="0">
                <a:latin typeface="Arial" pitchFamily="18"/>
                <a:ea typeface="Arial Unicode MS" pitchFamily="2"/>
                <a:cs typeface="Tahoma" pitchFamily="2"/>
              </a:rPr>
              <a:t>(roughly) corresponds to str2 = str1[:] in Python</a:t>
            </a:r>
          </a:p>
          <a:p>
            <a:pPr lvl="0" hangingPunct="0"/>
            <a:r>
              <a:rPr lang="en-US" sz="2200" dirty="0">
                <a:latin typeface="Arial" pitchFamily="18"/>
                <a:ea typeface="Arial Unicode MS" pitchFamily="2"/>
                <a:cs typeface="Tahoma" pitchFamily="2"/>
              </a:rPr>
              <a:t>// copy string</a:t>
            </a:r>
          </a:p>
        </p:txBody>
      </p:sp>
      <p:sp>
        <p:nvSpPr>
          <p:cNvPr id="7" name="Rectangle 6"/>
          <p:cNvSpPr/>
          <p:nvPr/>
        </p:nvSpPr>
        <p:spPr>
          <a:xfrm>
            <a:off x="3940628" y="5382305"/>
            <a:ext cx="5769429" cy="835191"/>
          </a:xfrm>
          <a:prstGeom prst="rect">
            <a:avLst/>
          </a:prstGeom>
          <a:gradFill>
            <a:gsLst>
              <a:gs pos="0">
                <a:srgbClr val="FFFF66"/>
              </a:gs>
              <a:gs pos="100000">
                <a:srgbClr val="FFFFCC"/>
              </a:gs>
            </a:gsLst>
            <a:lin ang="5400000"/>
          </a:gradFill>
          <a:ln w="0">
            <a:solidFill>
              <a:srgbClr val="000000"/>
            </a:solidFill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en-US" sz="2200" dirty="0">
                <a:latin typeface="Arial" pitchFamily="18"/>
                <a:ea typeface="Arial Unicode MS" pitchFamily="2"/>
                <a:cs typeface="Tahoma" pitchFamily="2"/>
              </a:rPr>
              <a:t>(roughly) corresponds to str3 = str1 in Python</a:t>
            </a:r>
          </a:p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en-US" sz="2200" i="0" u="none" strike="noStrike" kern="1200" dirty="0">
                <a:ln>
                  <a:noFill/>
                </a:ln>
                <a:latin typeface="Arial" pitchFamily="18"/>
                <a:ea typeface="Arial Unicode MS" pitchFamily="2"/>
                <a:cs typeface="Tahoma" pitchFamily="2"/>
              </a:rPr>
              <a:t>// aliasing</a:t>
            </a:r>
          </a:p>
        </p:txBody>
      </p:sp>
    </p:spTree>
    <p:extLst>
      <p:ext uri="{BB962C8B-B14F-4D97-AF65-F5344CB8AC3E}">
        <p14:creationId xmlns:p14="http://schemas.microsoft.com/office/powerpoint/2010/main" val="8912310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6" grpId="0" uiExpand="1" build="p"/>
      <p:bldP spid="6" grpId="0" animBg="1"/>
      <p:bldP spid="7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3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String.h</a:t>
            </a: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 – </a:t>
            </a:r>
            <a:r>
              <a:rPr lang="en-US" sz="4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strcat</a:t>
            </a:r>
            <a:r>
              <a:rPr lang="en-US" dirty="0"/>
              <a:t>()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34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char*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strcat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(char*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char*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src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endParaRPr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346200" lvl="1" indent="-342900">
              <a:buSzPts val="2200"/>
            </a:pP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Appends </a:t>
            </a:r>
            <a:r>
              <a:rPr lang="en-US" sz="2200" dirty="0" err="1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src</a:t>
            </a: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 to the end of </a:t>
            </a:r>
            <a:r>
              <a:rPr lang="en-US" sz="2200" dirty="0" err="1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dest</a:t>
            </a:r>
            <a:endParaRPr sz="2200" dirty="0"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  <a:p>
            <a:pPr marL="1346200" lvl="1" indent="-342900">
              <a:spcBef>
                <a:spcPts val="0"/>
              </a:spcBef>
              <a:buClr>
                <a:schemeClr val="dk1"/>
              </a:buClr>
              <a:buSzPts val="2200"/>
            </a:pP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What are our requirements about the parameters?</a:t>
            </a:r>
            <a:endParaRPr sz="2200" dirty="0">
              <a:solidFill>
                <a:schemeClr val="dk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914400" lvl="0" indent="0">
              <a:spcBef>
                <a:spcPts val="1417"/>
              </a:spcBef>
            </a:pPr>
            <a:b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[80];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[0] = ‘\0’;</a:t>
            </a:r>
          </a:p>
          <a:p>
            <a:pPr marL="914400" lvl="0" indent="0">
              <a:spcBef>
                <a:spcPts val="1417"/>
              </a:spcBef>
            </a:pP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strcpy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,"these ");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strcat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,"strings ");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strcat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,"are ");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strcat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,"concatenated.");</a:t>
            </a:r>
          </a:p>
          <a:p>
            <a:pPr marL="914400" lvl="0" indent="0">
              <a:spcBef>
                <a:spcPts val="1417"/>
              </a:spcBef>
            </a:pP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("%s",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);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prints “these strings are concatenated.”</a:t>
            </a:r>
            <a:endParaRPr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450131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6" grpId="0" uiExpand="1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p3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String.h</a:t>
            </a: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 - </a:t>
            </a:r>
            <a:r>
              <a:rPr lang="en-US" sz="4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strcat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2" name="Google Shape;222;p35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#include &lt;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stdio.h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</a:t>
            </a:r>
            <a:b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#include &lt;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string.h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</a:t>
            </a:r>
            <a:b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...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const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char* colors[] = {"Red", “Blue", "Green"}; 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array of char*</a:t>
            </a:r>
            <a:b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const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char* widths[] = {"Thin", "Medium", "Thick", "Bold" };</a:t>
            </a:r>
            <a:b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...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char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penText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[20]; 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array not initialized</a:t>
            </a:r>
            <a:b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...</a:t>
            </a:r>
            <a:b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penColor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= 2,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penThickness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= 2;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strcpy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penText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colors[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penColor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]);</a:t>
            </a:r>
            <a:b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strcat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penText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widths[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penThickness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]);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("My pen is %s\n", </a:t>
            </a:r>
            <a:r>
              <a:rPr lang="en-US" sz="20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penText</a:t>
            </a:r>
            <a:r>
              <a:rPr lang="en-US" sz="20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); 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// prints “My pen is </a:t>
            </a:r>
            <a:r>
              <a:rPr lang="en-US" sz="20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GreenThick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”</a:t>
            </a:r>
            <a:endParaRPr sz="2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666784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2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 anchorCtr="0"/>
          <a:lstStyle/>
          <a:p>
            <a:pPr lvl="0" algn="l"/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19998" y="1949043"/>
            <a:ext cx="8855643" cy="4808162"/>
          </a:xfrm>
        </p:spPr>
        <p:txBody>
          <a:bodyPr/>
          <a:lstStyle/>
          <a:p>
            <a:pPr lvl="0" algn="ctr">
              <a:buSzPct val="100000"/>
            </a:pPr>
            <a:endParaRPr lang="de-DE" sz="6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algn="ctr">
              <a:buSzPct val="100000"/>
            </a:pPr>
            <a:r>
              <a:rPr lang="de-DE" sz="6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Initializing Arrays</a:t>
            </a:r>
          </a:p>
        </p:txBody>
      </p:sp>
    </p:spTree>
    <p:extLst>
      <p:ext uri="{BB962C8B-B14F-4D97-AF65-F5344CB8AC3E}">
        <p14:creationId xmlns:p14="http://schemas.microsoft.com/office/powerpoint/2010/main" val="391994258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p3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Initializing arrays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2" name="Google Shape;222;p35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 arr1[5] = {31, 12, 5, -89, 3};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initializing the 5 values</a:t>
            </a:r>
          </a:p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 arr2[] = {31, 12, 5, -89, 3};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same as above</a:t>
            </a:r>
          </a:p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 arr3[10] = {31, 12, 5, -89, 3};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the length of the array is 10,</a:t>
            </a:r>
            <a:b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		// but only the first 5 values have been initialized</a:t>
            </a:r>
          </a:p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int* arr_ptr1 = arr1;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arr_ptr1 points to the beginning of arr1</a:t>
            </a:r>
          </a:p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int* arr_ptr2 = {31, 12, 5, -89, 3};</a:t>
            </a:r>
          </a:p>
        </p:txBody>
      </p:sp>
    </p:spTree>
    <p:extLst>
      <p:ext uri="{BB962C8B-B14F-4D97-AF65-F5344CB8AC3E}">
        <p14:creationId xmlns:p14="http://schemas.microsoft.com/office/powerpoint/2010/main" val="42254234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2" grpId="0" uiExpand="1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p3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Initializing arrays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2" name="Google Shape;222;p35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 arr1[5] = {31, 12, 5, -89, 3};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initializing the 5 values</a:t>
            </a:r>
          </a:p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 arr2[] = {31, 12, 5, -89, 3};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same as above</a:t>
            </a:r>
          </a:p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 arr3[10] = {31, 12, 5, -89, 3};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the length of the array is 10,</a:t>
            </a:r>
            <a:b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		// but only the first 5 values have been initialized</a:t>
            </a:r>
          </a:p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int* arr_ptr1 = arr1;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arr_ptr1 points to the beginning of arr1</a:t>
            </a:r>
          </a:p>
          <a:p>
            <a:pPr marL="342900" lvl="0" indent="-3429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de-DE" sz="2200" strike="sngStrike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nt* arr_ptr2 = {31, 12, 5, -89, 3};</a:t>
            </a:r>
          </a:p>
          <a:p>
            <a:pPr lvl="0">
              <a:buSzPct val="100000"/>
            </a:pPr>
            <a:r>
              <a:rPr lang="de-DE" sz="22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// NO!!! The effect is arr_ptr2 = 31</a:t>
            </a:r>
            <a:endParaRPr lang="de-DE" sz="2200" strike="sngStrike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55848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2" grpId="0" uiExpand="1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 anchorCtr="0"/>
          <a:lstStyle/>
          <a:p>
            <a:pPr lvl="0" algn="l"/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19998" y="1949043"/>
            <a:ext cx="8855643" cy="4808162"/>
          </a:xfrm>
        </p:spPr>
        <p:txBody>
          <a:bodyPr/>
          <a:lstStyle/>
          <a:p>
            <a:pPr lvl="0" algn="ctr">
              <a:buSzPct val="100000"/>
            </a:pPr>
            <a:endParaRPr lang="de-DE" sz="6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algn="ctr">
              <a:buSzPct val="100000"/>
            </a:pPr>
            <a:r>
              <a:rPr lang="de-DE" sz="6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Initializing Strings</a:t>
            </a:r>
            <a:endParaRPr lang="de-DE" sz="6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0721255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p3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Initializing strings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2" name="Google Shape;222;p35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str1[5] = {'w', 'o', 'r', 'd', '\0'};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  // initializing the 5 values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str2[] = {'w', 'o', 'r', 'd', '\0'};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   // same as above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str3[10] = {'w', 'o', 'r', 'd', '\0'};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the length of the array is 10,</a:t>
            </a:r>
            <a:b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		// but only the first 5 chars have been initialized</a:t>
            </a:r>
            <a:b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		// str3 can store strings of length &lt;= 9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char* str_ptr1 = str1;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arr_ptr1 points to the beginning of str1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char* str4 = "word";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creates an </a:t>
            </a:r>
            <a:r>
              <a:rPr lang="de-DE" sz="2200" i="1" dirty="0">
                <a:latin typeface="Arial" panose="020B0604020202020204" pitchFamily="34" charset="0"/>
                <a:cs typeface="Arial" panose="020B0604020202020204" pitchFamily="34" charset="0"/>
              </a:rPr>
              <a:t>immutable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string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char* str5 = {'w', 'o', 'r', 'd', '\0'};</a:t>
            </a:r>
          </a:p>
        </p:txBody>
      </p:sp>
      <p:sp>
        <p:nvSpPr>
          <p:cNvPr id="4" name="Rectangle 3"/>
          <p:cNvSpPr/>
          <p:nvPr/>
        </p:nvSpPr>
        <p:spPr>
          <a:xfrm>
            <a:off x="7030720" y="5110480"/>
            <a:ext cx="2778660" cy="822960"/>
          </a:xfrm>
          <a:prstGeom prst="rect">
            <a:avLst/>
          </a:prstGeom>
          <a:gradFill>
            <a:gsLst>
              <a:gs pos="0">
                <a:srgbClr val="FFFF66"/>
              </a:gs>
              <a:gs pos="100000">
                <a:srgbClr val="FFFFCC"/>
              </a:gs>
            </a:gsLst>
            <a:lin ang="5400000"/>
          </a:gradFill>
          <a:ln w="0">
            <a:solidFill>
              <a:srgbClr val="000000"/>
            </a:solidFill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en-US" sz="2200" dirty="0">
                <a:solidFill>
                  <a:srgbClr val="0F0FCF"/>
                </a:solidFill>
                <a:latin typeface="Arial" pitchFamily="18"/>
                <a:ea typeface="Arial Unicode MS" pitchFamily="2"/>
                <a:cs typeface="Tahoma" pitchFamily="2"/>
              </a:rPr>
              <a:t>str4[3] = ‘k’</a:t>
            </a:r>
            <a:r>
              <a:rPr lang="en-US" sz="2200" dirty="0">
                <a:latin typeface="Arial" pitchFamily="18"/>
                <a:ea typeface="Arial Unicode MS" pitchFamily="2"/>
                <a:cs typeface="Tahoma" pitchFamily="2"/>
              </a:rPr>
              <a:t> will crash</a:t>
            </a:r>
            <a:endParaRPr lang="en-US" sz="2200" i="0" u="none" strike="noStrike" kern="1200" dirty="0">
              <a:ln>
                <a:noFill/>
              </a:ln>
              <a:latin typeface="Arial" pitchFamily="18"/>
              <a:ea typeface="Arial Unicode MS" pitchFamily="2"/>
              <a:cs typeface="Tahoma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41149590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p3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Initializing strings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2" name="Google Shape;222;p35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str1[5] = {'w', 'o', 'r', 'd', '\0'};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  // initializing the 5 values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str2[] = {'w', 'o', 'r', 'd', '\0'};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   // same as above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 str3[10] = {'w', 'o', 'r', 'd', '\0'};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the length of the array is 10,</a:t>
            </a:r>
            <a:b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		// but only the first 5 chars have been initialized</a:t>
            </a:r>
            <a:b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		// str3 can store strings of length &lt;= 9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char* str_ptr1 = str1;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arr_ptr1 points to the beginning of str1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char* str4 = "word";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// creates an </a:t>
            </a:r>
            <a:r>
              <a:rPr lang="de-DE" sz="2200" i="1" dirty="0">
                <a:latin typeface="Arial" panose="020B0604020202020204" pitchFamily="34" charset="0"/>
                <a:cs typeface="Arial" panose="020B0604020202020204" pitchFamily="34" charset="0"/>
              </a:rPr>
              <a:t>immutable</a:t>
            </a: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string</a:t>
            </a:r>
          </a:p>
          <a:p>
            <a:pPr marL="457200" lvl="0" indent="-457200">
              <a:buSzPct val="100000"/>
              <a:buFont typeface="Arial" panose="020B0604020202020204" pitchFamily="34" charset="0"/>
              <a:buChar char="•"/>
            </a:pPr>
            <a:r>
              <a:rPr lang="de-DE" sz="2200" strike="sngStrike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char* str5 = {'w', 'o', 'r', 'd', '\0'};</a:t>
            </a:r>
            <a:endParaRPr lang="de-DE" sz="1400" strike="sngStrike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SzPct val="100000"/>
            </a:pPr>
            <a:r>
              <a:rPr lang="de-DE" sz="22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// NO!!! The </a:t>
            </a:r>
            <a:r>
              <a:rPr lang="de-DE" sz="2200" b="1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effect is str5 = ‘w‘</a:t>
            </a:r>
            <a:endParaRPr lang="de-DE" sz="2200" strike="sngStrike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buSzPct val="100000"/>
            </a:pPr>
            <a:endParaRPr lang="de-DE" sz="2200" strike="sngStrike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55722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 anchorCtr="0"/>
          <a:lstStyle/>
          <a:p>
            <a:pPr lvl="0" algn="l"/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Assignment 1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19998" y="1949043"/>
            <a:ext cx="8855643" cy="4763155"/>
          </a:xfrm>
        </p:spPr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Assignment 1 is due to February 4, 23:59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1900" dirty="0">
                <a:latin typeface="Arial" panose="020B0604020202020204" pitchFamily="34" charset="0"/>
                <a:cs typeface="Arial" panose="020B0604020202020204" pitchFamily="34" charset="0"/>
                <a:hlinkClick r:id="rId3"/>
              </a:rPr>
              <a:t>https://www.cs.sfu.ca/~ishinkar/teaching/spring22/cmpt125/assignments.html</a:t>
            </a:r>
            <a:b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de-DE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I made some small changes in test_assignment1.c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The changes are in test cases for Q4 and Q5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Please download the zip file again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de-DE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You can solve Q1,2,3 for now.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We‘ll learn malloc on Monday, and then you can solve Q4 and Q5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de-DE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Your code should be as efficient as you can</a:t>
            </a:r>
          </a:p>
          <a:p>
            <a:endParaRPr lang="de-DE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97136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p3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A comment on immutable strings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2" name="Google Shape;222;p35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lvl="0">
              <a:buSzPct val="100000"/>
            </a:pP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Consider the following code</a:t>
            </a:r>
          </a:p>
          <a:p>
            <a:pPr lvl="0">
              <a:buSzPct val="100000"/>
            </a:pPr>
            <a:endParaRPr lang="de-DE"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SzPct val="100000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</a:t>
            </a: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 str1 = "</a:t>
            </a:r>
            <a:r>
              <a:rPr lang="de-DE" sz="2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word</a:t>
            </a: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";</a:t>
            </a:r>
            <a:endParaRPr lang="de-DE" sz="2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SzPct val="100000"/>
            </a:pPr>
            <a:r>
              <a:rPr lang="de-DE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</a:t>
            </a: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 str2 = "</a:t>
            </a:r>
            <a:r>
              <a:rPr lang="de-DE" sz="2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word</a:t>
            </a: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";</a:t>
            </a:r>
            <a:endParaRPr lang="de-DE" sz="2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SzPct val="100000"/>
            </a:pP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if (str1 == str2)</a:t>
            </a:r>
          </a:p>
          <a:p>
            <a:pPr lvl="0">
              <a:buSzPct val="100000"/>
            </a:pP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   printf(</a:t>
            </a: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"</a:t>
            </a:r>
            <a:r>
              <a:rPr lang="de-DE" sz="2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same pointer</a:t>
            </a: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");</a:t>
            </a:r>
          </a:p>
          <a:p>
            <a:pPr lvl="0">
              <a:buSzPct val="100000"/>
            </a:pP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else</a:t>
            </a:r>
          </a:p>
          <a:p>
            <a:pPr lvl="0">
              <a:buSzPct val="100000"/>
            </a:pPr>
            <a:r>
              <a:rPr lang="de-DE" sz="2200" dirty="0">
                <a:latin typeface="Arial" panose="020B0604020202020204" pitchFamily="34" charset="0"/>
                <a:cs typeface="Arial" panose="020B0604020202020204" pitchFamily="34" charset="0"/>
              </a:rPr>
              <a:t>   printf(</a:t>
            </a: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"</a:t>
            </a:r>
            <a:r>
              <a:rPr lang="de-DE" sz="2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different pointers</a:t>
            </a:r>
            <a:r>
              <a:rPr lang="de-DE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");</a:t>
            </a:r>
            <a:endParaRPr lang="de-DE" sz="2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602770" y="6162780"/>
            <a:ext cx="6577230" cy="670560"/>
          </a:xfrm>
          <a:prstGeom prst="rect">
            <a:avLst/>
          </a:prstGeom>
          <a:gradFill>
            <a:gsLst>
              <a:gs pos="0">
                <a:srgbClr val="FFFF66"/>
              </a:gs>
              <a:gs pos="100000">
                <a:srgbClr val="FFFFCC"/>
              </a:gs>
            </a:gsLst>
            <a:lin ang="5400000"/>
          </a:gradFill>
          <a:ln w="0">
            <a:solidFill>
              <a:srgbClr val="000000"/>
            </a:solidFill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en-US" sz="2200" dirty="0">
                <a:latin typeface="Arial" pitchFamily="18"/>
                <a:ea typeface="Arial Unicode MS" pitchFamily="2"/>
                <a:cs typeface="Tahoma" pitchFamily="2"/>
              </a:rPr>
              <a:t>Are they pointing to the same location in memory?</a:t>
            </a:r>
            <a:endParaRPr lang="en-US" sz="2200" i="0" u="none" strike="noStrike" kern="1200" dirty="0">
              <a:ln>
                <a:noFill/>
              </a:ln>
              <a:latin typeface="Arial" pitchFamily="18"/>
              <a:ea typeface="Arial Unicode MS" pitchFamily="2"/>
              <a:cs typeface="Tahoma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11519424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 anchorCtr="0"/>
          <a:lstStyle/>
          <a:p>
            <a:pPr lvl="0" algn="l"/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19998" y="1949043"/>
            <a:ext cx="8855643" cy="4808162"/>
          </a:xfrm>
        </p:spPr>
        <p:txBody>
          <a:bodyPr/>
          <a:lstStyle/>
          <a:p>
            <a:pPr lvl="0" algn="ctr">
              <a:buSzPct val="100000"/>
            </a:pPr>
            <a:endParaRPr lang="de-DE" sz="6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algn="ctr">
              <a:buSzPct val="100000"/>
            </a:pPr>
            <a:r>
              <a:rPr lang="de-DE" sz="6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Reading user input</a:t>
            </a:r>
          </a:p>
        </p:txBody>
      </p:sp>
    </p:spTree>
    <p:extLst>
      <p:ext uri="{BB962C8B-B14F-4D97-AF65-F5344CB8AC3E}">
        <p14:creationId xmlns:p14="http://schemas.microsoft.com/office/powerpoint/2010/main" val="405298636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p3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Reading user input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2" name="Google Shape;222;p35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31800" lvl="0" indent="-342900" algn="l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Font typeface="Arial" panose="020B0604020202020204" pitchFamily="34" charset="0"/>
              <a:buChar char="•"/>
            </a:pPr>
            <a:r>
              <a:rPr lang="en-US" sz="24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 far we interacted with the user using </a:t>
            </a:r>
            <a:r>
              <a:rPr lang="en-US" sz="24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()</a:t>
            </a:r>
          </a:p>
          <a:p>
            <a:pPr marL="431800" lvl="0" indent="-342900" algn="l">
              <a:spcAft>
                <a:spcPts val="0"/>
              </a:spcAft>
              <a:buClr>
                <a:schemeClr val="dk1"/>
              </a:buClr>
              <a:buSzPts val="2200"/>
              <a:buFont typeface="Arial" panose="020B0604020202020204" pitchFamily="34" charset="0"/>
              <a:buChar char="•"/>
            </a:pPr>
            <a:r>
              <a:rPr lang="en-US" sz="24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 can also read user’s input using the function </a:t>
            </a:r>
            <a:r>
              <a:rPr lang="en-US" sz="24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scanf</a:t>
            </a: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()</a:t>
            </a:r>
          </a:p>
          <a:p>
            <a:pPr marL="431800" lvl="0" indent="-342900" algn="l">
              <a:spcAft>
                <a:spcPts val="0"/>
              </a:spcAft>
              <a:buSzPts val="2200"/>
              <a:buFont typeface="Arial" panose="020B0604020202020204" pitchFamily="34" charset="0"/>
              <a:buChar char="•"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The parameter to </a:t>
            </a:r>
            <a:r>
              <a:rPr lang="en-US" sz="24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scanf</a:t>
            </a: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()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is a reference (address) to a variable </a:t>
            </a:r>
          </a:p>
          <a:p>
            <a:pPr marL="88900" lvl="0" algn="l">
              <a:spcAft>
                <a:spcPts val="0"/>
              </a:spcAft>
              <a:buSzPts val="2200"/>
            </a:pP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0" algn="l">
              <a:spcBef>
                <a:spcPts val="1417"/>
              </a:spcBef>
              <a:spcAft>
                <a:spcPts val="0"/>
              </a:spcAft>
            </a:pP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char name[100];</a:t>
            </a:r>
            <a:b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int age;</a:t>
            </a:r>
          </a:p>
          <a:p>
            <a:pPr marL="457200" lvl="0" algn="l">
              <a:spcBef>
                <a:spcPts val="1417"/>
              </a:spcBef>
              <a:spcAft>
                <a:spcPts val="0"/>
              </a:spcAft>
            </a:pP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4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(“Enter your name: ”);</a:t>
            </a:r>
            <a:b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4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scanf</a:t>
            </a: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(“%s”, name); //&amp;name[0]</a:t>
            </a:r>
          </a:p>
          <a:p>
            <a:pPr marL="457200" lvl="0" algn="l">
              <a:spcBef>
                <a:spcPts val="1417"/>
              </a:spcBef>
              <a:spcAft>
                <a:spcPts val="0"/>
              </a:spcAft>
            </a:pP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4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(“Enter your age: ”);</a:t>
            </a:r>
            <a:b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4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scanf</a:t>
            </a: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(“%d”, &amp;age);</a:t>
            </a:r>
          </a:p>
          <a:p>
            <a:pPr lvl="0">
              <a:spcBef>
                <a:spcPts val="1417"/>
              </a:spcBef>
            </a:pP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4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(“%s is %d years old\n”, name, age);</a:t>
            </a:r>
            <a:br>
              <a:rPr lang="en-US" sz="24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4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6360957" y="3512219"/>
            <a:ext cx="3419280" cy="1323559"/>
          </a:xfrm>
          <a:prstGeom prst="rect">
            <a:avLst/>
          </a:prstGeom>
          <a:gradFill>
            <a:gsLst>
              <a:gs pos="0">
                <a:srgbClr val="FFFF66"/>
              </a:gs>
              <a:gs pos="100000">
                <a:srgbClr val="FFFFCC"/>
              </a:gs>
            </a:gsLst>
            <a:lin ang="5400000"/>
          </a:gradFill>
          <a:ln w="0">
            <a:solidFill>
              <a:srgbClr val="000000"/>
            </a:solidFill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en-US" sz="2200" b="1" i="0" u="none" strike="noStrike" kern="1200" dirty="0">
                <a:ln>
                  <a:noFill/>
                </a:ln>
                <a:latin typeface="Arial" pitchFamily="18"/>
                <a:ea typeface="Arial Unicode MS" pitchFamily="2"/>
                <a:cs typeface="Tahoma" pitchFamily="2"/>
              </a:rPr>
              <a:t>For </a:t>
            </a:r>
            <a:r>
              <a:rPr lang="en-US" sz="2200" b="1" i="0" u="none" strike="noStrike" kern="1200" dirty="0" err="1">
                <a:ln>
                  <a:noFill/>
                </a:ln>
                <a:latin typeface="Arial" pitchFamily="18"/>
                <a:ea typeface="Arial Unicode MS" pitchFamily="2"/>
                <a:cs typeface="Tahoma" pitchFamily="2"/>
              </a:rPr>
              <a:t>scanf</a:t>
            </a:r>
            <a:r>
              <a:rPr lang="en-US" sz="2200" i="0" u="none" strike="noStrike" kern="1200" dirty="0">
                <a:ln>
                  <a:noFill/>
                </a:ln>
                <a:latin typeface="Arial" pitchFamily="18"/>
                <a:ea typeface="Arial Unicode MS" pitchFamily="2"/>
                <a:cs typeface="Tahoma" pitchFamily="2"/>
              </a:rPr>
              <a:t>:</a:t>
            </a:r>
          </a:p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en-US" sz="2200" dirty="0">
                <a:latin typeface="Arial" pitchFamily="18"/>
                <a:ea typeface="Arial Unicode MS" pitchFamily="2"/>
                <a:cs typeface="Tahoma" pitchFamily="2"/>
              </a:rPr>
              <a:t>Why are we using &amp;age?</a:t>
            </a:r>
          </a:p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en-US" sz="2200" dirty="0">
                <a:latin typeface="Arial" pitchFamily="18"/>
                <a:ea typeface="Arial Unicode MS" pitchFamily="2"/>
                <a:cs typeface="Tahoma" pitchFamily="2"/>
              </a:rPr>
              <a:t>Why name without &amp;?</a:t>
            </a:r>
            <a:endParaRPr lang="en-US" sz="2200" i="0" u="none" strike="noStrike" kern="1200" dirty="0">
              <a:ln>
                <a:noFill/>
              </a:ln>
              <a:latin typeface="Arial" pitchFamily="18"/>
              <a:ea typeface="Arial Unicode MS" pitchFamily="2"/>
              <a:cs typeface="Tahoma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27756951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2" grpId="0" uiExpand="1" build="p"/>
      <p:bldP spid="4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19998" y="1949043"/>
            <a:ext cx="8855643" cy="4808162"/>
          </a:xfrm>
        </p:spPr>
        <p:txBody>
          <a:bodyPr anchorCtr="1"/>
          <a:lstStyle/>
          <a:p>
            <a:pPr lvl="0" algn="ctr"/>
            <a:r>
              <a:rPr lang="de-DE" sz="6000" dirty="0">
                <a:solidFill>
                  <a:srgbClr val="0000C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Questions?</a:t>
            </a:r>
          </a:p>
          <a:p>
            <a:pPr lvl="0" algn="ctr"/>
            <a:r>
              <a:rPr lang="de-DE" sz="6000" dirty="0">
                <a:solidFill>
                  <a:srgbClr val="0000C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Comments?</a:t>
            </a:r>
          </a:p>
        </p:txBody>
      </p:sp>
    </p:spTree>
    <p:extLst>
      <p:ext uri="{BB962C8B-B14F-4D97-AF65-F5344CB8AC3E}">
        <p14:creationId xmlns:p14="http://schemas.microsoft.com/office/powerpoint/2010/main" val="18450104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 anchorCtr="0"/>
          <a:lstStyle/>
          <a:p>
            <a:pPr lvl="0" algn="l"/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Assignment 1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19998" y="1949043"/>
            <a:ext cx="8855643" cy="4763155"/>
          </a:xfrm>
        </p:spPr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Assignment 1 is due to February 4, 23:59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1900" dirty="0">
                <a:latin typeface="Arial" panose="020B0604020202020204" pitchFamily="34" charset="0"/>
                <a:cs typeface="Arial" panose="020B0604020202020204" pitchFamily="34" charset="0"/>
                <a:hlinkClick r:id="rId3"/>
              </a:rPr>
              <a:t>https://www.cs.sfu.ca/~ishinkar/teaching/spring22/cmpt125/assignments.html</a:t>
            </a:r>
            <a:b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de-DE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Your code should be as efficient as you can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There will be test cases with small inputs, and test cases with HUGE inputs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For example, Q1 if the gap between x and y is really huge, you should still solve it fast. Q1 you can assume that the result fits into an int.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Q4 – should work for inputs up to 1,000,000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Q5 - should work for inputs up to 1,000 or 10,000. [probably can be done faster but requires sophisticated algorithms]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But first, make sure your simple solution works ok.</a:t>
            </a:r>
          </a:p>
          <a:p>
            <a:endParaRPr lang="de-DE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823426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 anchorCtr="0"/>
          <a:lstStyle/>
          <a:p>
            <a:pPr lvl="0" algn="l"/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19998" y="1949043"/>
            <a:ext cx="8855643" cy="4808162"/>
          </a:xfrm>
        </p:spPr>
        <p:txBody>
          <a:bodyPr/>
          <a:lstStyle/>
          <a:p>
            <a:pPr lvl="0" algn="ctr">
              <a:buSzPct val="100000"/>
            </a:pPr>
            <a:endParaRPr lang="de-DE" sz="6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algn="ctr">
              <a:buSzPct val="100000"/>
            </a:pPr>
            <a:r>
              <a:rPr lang="de-DE" sz="6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Strings</a:t>
            </a:r>
          </a:p>
        </p:txBody>
      </p:sp>
    </p:spTree>
    <p:extLst>
      <p:ext uri="{BB962C8B-B14F-4D97-AF65-F5344CB8AC3E}">
        <p14:creationId xmlns:p14="http://schemas.microsoft.com/office/powerpoint/2010/main" val="37392034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31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b="1" i="1" u="sng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Question</a:t>
            </a:r>
            <a:r>
              <a:rPr lang="en-US" sz="2200" i="1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how does </a:t>
            </a:r>
            <a:r>
              <a:rPr lang="en-US" sz="2200" i="1" dirty="0" err="1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strcmp</a:t>
            </a:r>
            <a:r>
              <a:rPr lang="en-US" sz="2200" i="1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() know the length of the strings?</a:t>
            </a:r>
            <a:br>
              <a:rPr lang="en-US" sz="2200" i="1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200" i="1" dirty="0">
              <a:solidFill>
                <a:schemeClr val="dk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b="1" i="1" u="sng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Answer</a:t>
            </a:r>
            <a:r>
              <a:rPr lang="en-US" sz="2200" i="1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A string is an array of chars terminating with ‘\0’.</a:t>
            </a:r>
            <a:endParaRPr sz="2200" i="1" dirty="0">
              <a:solidFill>
                <a:schemeClr val="dk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286000" marR="0" lvl="0" indent="45720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‘\0’ is the char with value 0.</a:t>
            </a:r>
            <a:endParaRPr sz="2200" dirty="0">
              <a:solidFill>
                <a:schemeClr val="dk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457200">
              <a:spcBef>
                <a:spcPts val="1417"/>
              </a:spcBef>
            </a:pPr>
            <a:r>
              <a:rPr lang="en-US" sz="2200" b="1" i="1" u="sng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Comment</a:t>
            </a:r>
            <a:r>
              <a:rPr lang="en-US" sz="2200" i="1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The length of the array can be longer than </a:t>
            </a:r>
            <a:r>
              <a:rPr lang="en-US" sz="2200" i="1" dirty="0" err="1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strlen</a:t>
            </a:r>
            <a:r>
              <a:rPr lang="en-US" sz="2200" i="1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().</a:t>
            </a:r>
          </a:p>
          <a:p>
            <a:pPr marL="0" marR="0" lvl="0" indent="45720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Example:</a:t>
            </a:r>
            <a:b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char* word1 = “Hello”;</a:t>
            </a:r>
            <a:b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char word2[6] = {‘H’, ‘e’, ‘l’, ‘l’, ‘o’, ‘\0’};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</a:t>
            </a:r>
          </a:p>
          <a:p>
            <a:pPr marL="0" marR="0" lvl="0" indent="45720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 (“%s \n”, word1);</a:t>
            </a:r>
            <a: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 // prints Hello</a:t>
            </a:r>
            <a:b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 (“%s \n”, word2);</a:t>
            </a:r>
            <a: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 // prints Hello</a:t>
            </a:r>
            <a:b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b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br>
              <a:rPr lang="en-US" sz="2200" i="1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sz="2200" i="1" dirty="0">
              <a:solidFill>
                <a:schemeClr val="dk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6" name="Google Shape;196;p31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Strings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2904400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p3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R="0" lvl="0" algn="l" rtl="0">
              <a:spcBef>
                <a:spcPts val="1417"/>
              </a:spcBef>
              <a:spcAft>
                <a:spcPts val="0"/>
              </a:spcAft>
            </a:pP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String in C is an array of chars ending with ‘\0’.</a:t>
            </a:r>
          </a:p>
          <a:p>
            <a:pPr lvl="0" algn="l">
              <a:spcBef>
                <a:spcPts val="1417"/>
              </a:spcBef>
              <a:spcAft>
                <a:spcPts val="0"/>
              </a:spcAft>
            </a:pPr>
            <a:r>
              <a:rPr lang="en-US" sz="2200" b="1" u="sng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Example</a:t>
            </a: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b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char* word1 = “Hello”;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char word2[6] = {‘H’, ‘e’, ‘l’, ‘l’, ‘o’, ‘\0’};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char word3[6] = “Hello”; // initializes string, same as word2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b="1" u="sng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A comment</a:t>
            </a:r>
            <a: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:</a:t>
            </a:r>
          </a:p>
          <a:p>
            <a:pPr marR="0" lvl="0" algn="l" rtl="0">
              <a:spcBef>
                <a:spcPts val="1417"/>
              </a:spcBef>
              <a:spcAft>
                <a:spcPts val="0"/>
              </a:spcAft>
            </a:pPr>
            <a: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word1 - initializing with “Hello”, creates an array of const chars</a:t>
            </a:r>
            <a:b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 immutable strings - cannot be changed (used for optimizations)</a:t>
            </a:r>
            <a:b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b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word2, word3 - can be modified, e.g.</a:t>
            </a:r>
            <a:b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word2[3] = ‘p’; word2[4] = ‘\0’;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word3[0] = ‘C’; 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	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 (“%s  %s \n” , word2, word3);</a:t>
            </a:r>
            <a:r>
              <a:rPr lang="en-US" sz="2200" dirty="0"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  <a:t> // prints “Help Cello”</a:t>
            </a:r>
            <a:br>
              <a:rPr lang="en-US" sz="2200" dirty="0">
                <a:solidFill>
                  <a:srgbClr val="00008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  <a:sym typeface="Times New Roman"/>
              </a:rPr>
            </a:br>
            <a:endParaRPr sz="2200" dirty="0">
              <a:latin typeface="Arial" panose="020B0604020202020204" pitchFamily="34" charset="0"/>
              <a:ea typeface="Times New Roman"/>
              <a:cs typeface="Arial" panose="020B0604020202020204" pitchFamily="34" charset="0"/>
              <a:sym typeface="Times New Roman"/>
            </a:endParaRPr>
          </a:p>
          <a:p>
            <a:pPr marL="914400" marR="0" lvl="0" algn="l" rtl="0">
              <a:spcBef>
                <a:spcPts val="1417"/>
              </a:spcBef>
              <a:spcAft>
                <a:spcPts val="0"/>
              </a:spcAft>
            </a:pPr>
            <a:endParaRPr sz="2200" dirty="0">
              <a:latin typeface="Arial" panose="020B0604020202020204" pitchFamily="34" charset="0"/>
              <a:ea typeface="Times New Roman"/>
              <a:cs typeface="Arial" panose="020B0604020202020204" pitchFamily="34" charset="0"/>
              <a:sym typeface="Times New Roman"/>
            </a:endParaRPr>
          </a:p>
        </p:txBody>
      </p:sp>
      <p:sp>
        <p:nvSpPr>
          <p:cNvPr id="202" name="Google Shape;202;p32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Strings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9971778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p33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Strings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8" name="Google Shape;208;p33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#include &lt;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stdio.h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#include &lt;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string.h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 </a:t>
            </a:r>
            <a:endParaRPr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main() {	</a:t>
            </a:r>
            <a:endParaRPr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char* password = “ABBBAC”;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char* guess = “ABC”</a:t>
            </a:r>
            <a:endParaRPr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if (</a:t>
            </a:r>
            <a:r>
              <a:rPr lang="en-US" sz="2200" dirty="0" err="1">
                <a:solidFill>
                  <a:srgbClr val="0F0FCF"/>
                </a:solidFill>
                <a:highlight>
                  <a:srgbClr val="00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strcmp</a:t>
            </a:r>
            <a:r>
              <a:rPr lang="en-US" sz="2200" dirty="0">
                <a:solidFill>
                  <a:srgbClr val="0F0FCF"/>
                </a:solidFill>
                <a:highlight>
                  <a:srgbClr val="00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200" dirty="0" err="1">
                <a:solidFill>
                  <a:srgbClr val="0F0FCF"/>
                </a:solidFill>
                <a:highlight>
                  <a:srgbClr val="00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password,guess</a:t>
            </a:r>
            <a:r>
              <a:rPr lang="en-US" sz="2200" dirty="0">
                <a:solidFill>
                  <a:srgbClr val="0F0FCF"/>
                </a:solidFill>
                <a:highlight>
                  <a:srgbClr val="00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== 0)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(“CORRECT”);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else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printf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(“WRONG”);</a:t>
            </a:r>
            <a:b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}</a:t>
            </a:r>
            <a:endParaRPr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 i="1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10" name="Google Shape;210;p33"/>
          <p:cNvCxnSpPr>
            <a:stCxn id="6" idx="2"/>
          </p:cNvCxnSpPr>
          <p:nvPr/>
        </p:nvCxnSpPr>
        <p:spPr>
          <a:xfrm flipH="1">
            <a:off x="2692400" y="3463493"/>
            <a:ext cx="4988950" cy="965797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6" name="Rectangle 5"/>
          <p:cNvSpPr/>
          <p:nvPr/>
        </p:nvSpPr>
        <p:spPr>
          <a:xfrm>
            <a:off x="5521397" y="2139934"/>
            <a:ext cx="4319905" cy="1323559"/>
          </a:xfrm>
          <a:prstGeom prst="rect">
            <a:avLst/>
          </a:prstGeom>
          <a:gradFill>
            <a:gsLst>
              <a:gs pos="0">
                <a:srgbClr val="FFFF66"/>
              </a:gs>
              <a:gs pos="100000">
                <a:srgbClr val="FFFFCC"/>
              </a:gs>
            </a:gsLst>
            <a:lin ang="5400000"/>
          </a:gradFill>
          <a:ln w="0">
            <a:solidFill>
              <a:srgbClr val="000000"/>
            </a:solidFill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lvl="0"/>
            <a:r>
              <a:rPr lang="en-US" sz="2400" dirty="0"/>
              <a:t>returns 0 if the strings are equal</a:t>
            </a:r>
            <a:br>
              <a:rPr lang="en-US" sz="2400" dirty="0"/>
            </a:br>
            <a:r>
              <a:rPr lang="en-US" sz="2400" dirty="0"/>
              <a:t>returns </a:t>
            </a:r>
            <a:r>
              <a:rPr lang="en-US" sz="2400" dirty="0" err="1"/>
              <a:t>i</a:t>
            </a:r>
            <a:r>
              <a:rPr lang="en-US" sz="2400" dirty="0"/>
              <a:t>&gt;0 if first &gt; last</a:t>
            </a:r>
            <a:br>
              <a:rPr lang="en-US" sz="2400" dirty="0"/>
            </a:br>
            <a:r>
              <a:rPr lang="en-US" sz="2400" dirty="0"/>
              <a:t>returns </a:t>
            </a:r>
            <a:r>
              <a:rPr lang="en-US" sz="2400" dirty="0" err="1"/>
              <a:t>i</a:t>
            </a:r>
            <a:r>
              <a:rPr lang="en-US" sz="2400" dirty="0"/>
              <a:t>&lt;0 if first &lt; last</a:t>
            </a:r>
          </a:p>
        </p:txBody>
      </p:sp>
    </p:spTree>
    <p:extLst>
      <p:ext uri="{BB962C8B-B14F-4D97-AF65-F5344CB8AC3E}">
        <p14:creationId xmlns:p14="http://schemas.microsoft.com/office/powerpoint/2010/main" val="40204942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3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lvl="0" algn="l"/>
            <a:r>
              <a:rPr lang="en-US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Implement </a:t>
            </a:r>
            <a:r>
              <a:rPr lang="en-US" dirty="0" err="1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strcmp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34"/>
          <p:cNvSpPr txBox="1">
            <a:spLocks noGrp="1"/>
          </p:cNvSpPr>
          <p:nvPr>
            <p:ph type="body" idx="4294967295"/>
          </p:nvPr>
        </p:nvSpPr>
        <p:spPr>
          <a:xfrm>
            <a:off x="720000" y="2038119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88900" marR="0" lvl="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</a:pP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strcmp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char *s1,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char *s2);</a:t>
            </a:r>
          </a:p>
          <a:p>
            <a:pPr marL="1346200" lvl="1" indent="-342900">
              <a:spcBef>
                <a:spcPts val="1417"/>
              </a:spcBef>
              <a:buClr>
                <a:schemeClr val="dk1"/>
              </a:buClr>
              <a:buSzPts val="2200"/>
            </a:pP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If the strings are equal</a:t>
            </a:r>
            <a:b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</a:b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	returns 0</a:t>
            </a:r>
          </a:p>
          <a:p>
            <a:pPr marL="1346200" lvl="1" indent="-342900">
              <a:spcBef>
                <a:spcPts val="1417"/>
              </a:spcBef>
              <a:buClr>
                <a:schemeClr val="dk1"/>
              </a:buClr>
              <a:buSzPts val="2200"/>
            </a:pP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Otherwise,</a:t>
            </a:r>
            <a:b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</a:b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	returns 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s1[j] – s2[j]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 for the minimal j where they differ</a:t>
            </a:r>
            <a:endParaRPr lang="en-US" sz="2200" dirty="0">
              <a:solidFill>
                <a:srgbClr val="0F0FCF"/>
              </a:solidFill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  <a:p>
            <a:pPr marL="88900" marR="0" lvl="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</a:pPr>
            <a:endParaRPr sz="2200" dirty="0">
              <a:solidFill>
                <a:schemeClr val="dk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29024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3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String.h</a:t>
            </a: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 - two useful functions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34"/>
          <p:cNvSpPr txBox="1">
            <a:spLocks noGrp="1"/>
          </p:cNvSpPr>
          <p:nvPr>
            <p:ph type="body" idx="4294967295"/>
          </p:nvPr>
        </p:nvSpPr>
        <p:spPr>
          <a:xfrm>
            <a:off x="720000" y="2038119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914400" marR="0" lvl="0" indent="0" algn="l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strlen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200" dirty="0" err="1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char s[])</a:t>
            </a:r>
            <a:endParaRPr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346200" lvl="1" indent="-342900">
              <a:spcBef>
                <a:spcPts val="1417"/>
              </a:spcBef>
              <a:buClr>
                <a:schemeClr val="dk1"/>
              </a:buClr>
              <a:buSzPts val="2200"/>
            </a:pP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R</a:t>
            </a: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eturns the length of the strin</a:t>
            </a: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g</a:t>
            </a:r>
            <a:endParaRPr sz="2200" dirty="0"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  <a:p>
            <a:pPr marL="1346200" lvl="1" indent="-342900">
              <a:spcBef>
                <a:spcPts val="0"/>
              </a:spcBef>
              <a:buClr>
                <a:schemeClr val="dk1"/>
              </a:buClr>
              <a:buSzPts val="2200"/>
            </a:pP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Counts until null terminator</a:t>
            </a:r>
            <a:endParaRPr sz="2200" dirty="0"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  <a:p>
            <a:pPr marL="1346200" lvl="1" indent="-342900">
              <a:spcBef>
                <a:spcPts val="0"/>
              </a:spcBef>
              <a:buClr>
                <a:schemeClr val="dk1"/>
              </a:buClr>
              <a:buSzPts val="2200"/>
            </a:pP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What happens if there is no ‘\0’ in the string?</a:t>
            </a:r>
            <a:endParaRPr sz="2200" dirty="0"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  <a:p>
            <a:pPr marL="914400" lvl="0" algn="l">
              <a:spcBef>
                <a:spcPts val="1417"/>
              </a:spcBef>
              <a:spcAft>
                <a:spcPts val="0"/>
              </a:spcAft>
            </a:pPr>
            <a:b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char*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strcpy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(char*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2200" dirty="0" err="1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const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char* </a:t>
            </a:r>
            <a:r>
              <a:rPr lang="en-US" sz="2200" dirty="0" err="1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src</a:t>
            </a:r>
            <a:r>
              <a:rPr lang="en-US" sz="2200" dirty="0">
                <a:solidFill>
                  <a:srgbClr val="0F0FC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endParaRPr sz="2200" dirty="0">
              <a:solidFill>
                <a:srgbClr val="0F0FC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346200" lvl="1" indent="-342900">
              <a:spcBef>
                <a:spcPts val="1417"/>
              </a:spcBef>
              <a:buClr>
                <a:schemeClr val="dk1"/>
              </a:buClr>
              <a:buSzPts val="2200"/>
            </a:pP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Copies the string </a:t>
            </a:r>
            <a:r>
              <a:rPr lang="en-US" sz="2200" dirty="0" err="1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src</a:t>
            </a: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 into </a:t>
            </a:r>
            <a:r>
              <a:rPr lang="en-US" sz="2200" dirty="0" err="1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dest</a:t>
            </a:r>
            <a:endParaRPr sz="2200" dirty="0"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  <a:p>
            <a:pPr marL="1346200" lvl="1" indent="-342900">
              <a:spcBef>
                <a:spcPts val="0"/>
              </a:spcBef>
              <a:buClr>
                <a:schemeClr val="dk1"/>
              </a:buClr>
              <a:buSzPts val="2200"/>
            </a:pPr>
            <a:r>
              <a:rPr lang="en-US" sz="2200" dirty="0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Returns the pointer to </a:t>
            </a:r>
            <a:r>
              <a:rPr lang="en-US" sz="2200" dirty="0" err="1">
                <a:latin typeface="Arial" panose="020B0604020202020204" pitchFamily="34" charset="0"/>
                <a:ea typeface="Arial"/>
                <a:cs typeface="Arial" panose="020B0604020202020204" pitchFamily="34" charset="0"/>
                <a:sym typeface="Arial"/>
              </a:rPr>
              <a:t>dest</a:t>
            </a:r>
            <a:endParaRPr lang="en-US" sz="2200" dirty="0"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  <a:p>
            <a:pPr marL="1346200" lvl="1" indent="-342900">
              <a:spcBef>
                <a:spcPts val="0"/>
              </a:spcBef>
              <a:buSzPts val="2200"/>
            </a:pPr>
            <a:r>
              <a:rPr lang="en-US" sz="2200" dirty="0">
                <a:latin typeface="Arial" panose="020B0604020202020204" pitchFamily="34" charset="0"/>
                <a:cs typeface="Arial" panose="020B0604020202020204" pitchFamily="34" charset="0"/>
              </a:rPr>
              <a:t>What are our requirements about the parameters?</a:t>
            </a:r>
          </a:p>
          <a:p>
            <a:pPr marL="1460500" lvl="2" indent="0">
              <a:spcBef>
                <a:spcPts val="0"/>
              </a:spcBef>
              <a:buSzPts val="2200"/>
              <a:buNone/>
            </a:pPr>
            <a:r>
              <a:rPr lang="en-US" sz="2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length of </a:t>
            </a:r>
            <a:r>
              <a:rPr lang="en-US" sz="2200" dirty="0" err="1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dest</a:t>
            </a:r>
            <a:r>
              <a:rPr lang="en-US" sz="2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must be sufficient to copy </a:t>
            </a:r>
            <a:r>
              <a:rPr lang="en-US" sz="2200" dirty="0" err="1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src</a:t>
            </a:r>
            <a:endParaRPr sz="2200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 dirty="0">
              <a:solidFill>
                <a:schemeClr val="dk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31800" marR="0" lvl="0" indent="-34290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Font typeface="Arial" panose="020B0604020202020204" pitchFamily="34" charset="0"/>
              <a:buChar char="•"/>
            </a:pPr>
            <a:r>
              <a:rPr lang="en-US" sz="2200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Implement the two functions</a:t>
            </a:r>
            <a:endParaRPr sz="2200" dirty="0">
              <a:solidFill>
                <a:schemeClr val="dk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4716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water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lyt blackandwhit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../../../Program%20Files%20(x86)/OpenOffice%204/share/template/en-US/layout/lyt-water.otp</Template>
  <TotalTime>1863</TotalTime>
  <Words>1873</Words>
  <Application>Microsoft Office PowerPoint</Application>
  <PresentationFormat>Custom</PresentationFormat>
  <Paragraphs>146</Paragraphs>
  <Slides>23</Slides>
  <Notes>23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23</vt:i4>
      </vt:variant>
    </vt:vector>
  </HeadingPairs>
  <TitlesOfParts>
    <vt:vector size="29" baseType="lpstr">
      <vt:lpstr>Albany</vt:lpstr>
      <vt:lpstr>Arial</vt:lpstr>
      <vt:lpstr>Calibri</vt:lpstr>
      <vt:lpstr>Times New Roman</vt:lpstr>
      <vt:lpstr>water</vt:lpstr>
      <vt:lpstr>lyt blackandwhite</vt:lpstr>
      <vt:lpstr>PowerPoint Presentation</vt:lpstr>
      <vt:lpstr>Assignment 1</vt:lpstr>
      <vt:lpstr>Assignment 1</vt:lpstr>
      <vt:lpstr>PowerPoint Presentation</vt:lpstr>
      <vt:lpstr>Strings</vt:lpstr>
      <vt:lpstr>Strings</vt:lpstr>
      <vt:lpstr>Strings</vt:lpstr>
      <vt:lpstr>Implement strcmp</vt:lpstr>
      <vt:lpstr>String.h - two useful functions</vt:lpstr>
      <vt:lpstr>String.h – strlen() and strcpy()</vt:lpstr>
      <vt:lpstr>Strings – strcpy() vs copy pointer </vt:lpstr>
      <vt:lpstr>String.h – strcat()</vt:lpstr>
      <vt:lpstr>String.h - strcat</vt:lpstr>
      <vt:lpstr>PowerPoint Presentation</vt:lpstr>
      <vt:lpstr>Initializing arrays</vt:lpstr>
      <vt:lpstr>Initializing arrays</vt:lpstr>
      <vt:lpstr>PowerPoint Presentation</vt:lpstr>
      <vt:lpstr>Initializing strings</vt:lpstr>
      <vt:lpstr>Initializing strings</vt:lpstr>
      <vt:lpstr>A comment on immutable strings</vt:lpstr>
      <vt:lpstr>PowerPoint Presentation</vt:lpstr>
      <vt:lpstr>Reading user input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Water</dc:title>
  <dc:creator>Igor Shinkar</dc:creator>
  <cp:lastModifiedBy>Igor Shinkar</cp:lastModifiedBy>
  <cp:revision>476</cp:revision>
  <dcterms:created xsi:type="dcterms:W3CDTF">2017-07-19T12:15:02Z</dcterms:created>
  <dcterms:modified xsi:type="dcterms:W3CDTF">2022-01-20T04:20:58Z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nfo 1">
    <vt:lpwstr/>
  </property>
  <property fmtid="{D5CDD505-2E9C-101B-9397-08002B2CF9AE}" pid="3" name="Info 2">
    <vt:lpwstr/>
  </property>
  <property fmtid="{D5CDD505-2E9C-101B-9397-08002B2CF9AE}" pid="4" name="Info 3">
    <vt:lpwstr/>
  </property>
  <property fmtid="{D5CDD505-2E9C-101B-9397-08002B2CF9AE}" pid="5" name="Info 4">
    <vt:lpwstr/>
  </property>
</Properties>
</file>

<file path=docProps/thumbnail.jpeg>
</file>