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handoutMasterIdLst>
    <p:handoutMasterId r:id="rId33"/>
  </p:handoutMasterIdLst>
  <p:sldIdLst>
    <p:sldId id="256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28" r:id="rId17"/>
    <p:sldId id="417" r:id="rId18"/>
    <p:sldId id="418" r:id="rId19"/>
    <p:sldId id="419" r:id="rId20"/>
    <p:sldId id="420" r:id="rId21"/>
    <p:sldId id="421" r:id="rId22"/>
    <p:sldId id="429" r:id="rId23"/>
    <p:sldId id="422" r:id="rId24"/>
    <p:sldId id="423" r:id="rId25"/>
    <p:sldId id="424" r:id="rId26"/>
    <p:sldId id="425" r:id="rId27"/>
    <p:sldId id="426" r:id="rId28"/>
    <p:sldId id="427" r:id="rId29"/>
    <p:sldId id="430" r:id="rId30"/>
    <p:sldId id="334" r:id="rId3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3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2593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07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97318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7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145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2102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30893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5660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5986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606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01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351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80831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97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695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2122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601578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51299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58476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75149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5436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8109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83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3164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3549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88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856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24, 2022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351790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67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Type casting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13864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20635292">
            <a:off x="2127983" y="4631601"/>
            <a:ext cx="5644029" cy="108321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A SUPER IMPORTANT TOPIC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07444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example1: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order.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N is not known in advance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we cannot declare an array of unknown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example2: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Write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 program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		- a positive 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	- returns an array of N </a:t>
            </a:r>
            <a:r>
              <a:rPr lang="en-CA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with values {1,2,3…N}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The returned array cannot be a local variable,</a:t>
            </a:r>
            <a:b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because we want to use it after the function returns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78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CA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ynamic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4174259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4199765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92638" y="506037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</p:cNvCxnSpPr>
          <p:nvPr/>
        </p:nvCxnSpPr>
        <p:spPr>
          <a:xfrm flipH="1" flipV="1">
            <a:off x="6622474" y="4582887"/>
            <a:ext cx="1472176" cy="10773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 flipV="1">
            <a:off x="1754958" y="4429290"/>
            <a:ext cx="1667118" cy="93104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" name="Rectangle 12"/>
          <p:cNvSpPr/>
          <p:nvPr/>
        </p:nvSpPr>
        <p:spPr>
          <a:xfrm>
            <a:off x="622840" y="6029190"/>
            <a:ext cx="5103045" cy="95412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 smtClean="0">
                <a:solidFill>
                  <a:srgbClr val="002060"/>
                </a:solidFill>
              </a:rPr>
              <a:t>I’m not sure casting is really necessary,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But it can’t hurt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6961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</a:t>
            </a:r>
            <a:r>
              <a:rPr lang="en-CA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soon…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66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unsigned 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97997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6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46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we are done, we release the allocated memory using free().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not, the OS will think that the memory is still in use.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called memory leak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85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Variable-length arrays 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VLA)</a:t>
            </a:r>
            <a:br>
              <a:rPr lang="en-US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n-US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lengths.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  <a:p>
            <a:pPr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</a:t>
            </a:r>
            <a:r>
              <a:rPr lang="en-US" sz="2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Basically, each function needs to know all its local variables in advance, and doesn’t like to be surprised by arrays of variable size.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20665569">
            <a:off x="4035129" y="3187781"/>
            <a:ext cx="4816745" cy="981859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A SUPER common mistake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3722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208509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5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60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Dynamically allocated memory obtained from malloc()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do not die when the function completes.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free the memory when we don’t need them anymore.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“Dynamically allocated memory”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5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adds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510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Variable-length arrays 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VLA)</a:t>
            </a:r>
            <a:br>
              <a:rPr lang="en-US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n-US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 For example</a:t>
            </a:r>
          </a:p>
          <a:p>
            <a:pPr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stack frame needs to know all its local variables in advance, and allocates the space for the local variables before calling the function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don’t know the length of the array, we should allocate it on the heap.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40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while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3222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32336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35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9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1”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2”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3”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67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36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4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2032</TotalTime>
  <Words>2116</Words>
  <Application>Microsoft Office PowerPoint</Application>
  <PresentationFormat>Custom</PresentationFormat>
  <Paragraphs>152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Variable-length arrays (VLA) are unsafe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Variable-length arrays (VLA) are unsafe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475</cp:revision>
  <dcterms:created xsi:type="dcterms:W3CDTF">2017-07-19T12:15:02Z</dcterms:created>
  <dcterms:modified xsi:type="dcterms:W3CDTF">2022-01-20T04:54:05Z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