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439" r:id="rId4"/>
    <p:sldId id="440" r:id="rId5"/>
    <p:sldId id="418" r:id="rId6"/>
    <p:sldId id="419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435" r:id="rId17"/>
    <p:sldId id="436" r:id="rId18"/>
    <p:sldId id="441" r:id="rId19"/>
    <p:sldId id="442" r:id="rId20"/>
    <p:sldId id="334" r:id="rId2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55231C-BF89-4874-8374-F806EC89F879}" v="34" dt="2022-02-01T02:05:56.0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7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46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FD55231C-BF89-4874-8374-F806EC89F879}"/>
    <pc:docChg chg="modSld">
      <pc:chgData name="Igor Shinkar" userId="db6eb1b41a9778dd" providerId="LiveId" clId="{FD55231C-BF89-4874-8374-F806EC89F879}" dt="2022-02-01T02:05:56.068" v="33" actId="20577"/>
      <pc:docMkLst>
        <pc:docMk/>
      </pc:docMkLst>
      <pc:sldChg chg="modSp modAnim">
        <pc:chgData name="Igor Shinkar" userId="db6eb1b41a9778dd" providerId="LiveId" clId="{FD55231C-BF89-4874-8374-F806EC89F879}" dt="2022-02-01T02:05:56.068" v="33" actId="20577"/>
        <pc:sldMkLst>
          <pc:docMk/>
          <pc:sldMk cId="1846689550" sldId="422"/>
        </pc:sldMkLst>
        <pc:spChg chg="mod">
          <ac:chgData name="Igor Shinkar" userId="db6eb1b41a9778dd" providerId="LiveId" clId="{FD55231C-BF89-4874-8374-F806EC89F879}" dt="2022-02-01T02:05:56.068" v="33" actId="20577"/>
          <ac:spMkLst>
            <pc:docMk/>
            <pc:sldMk cId="1846689550" sldId="422"/>
            <ac:spMk id="22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44664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73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540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8015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4716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5220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938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89852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32964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351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01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730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92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5301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565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16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Space Filling algorithm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 picture, we want to color a specified bounded area.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known as flood fill algorithm or boundary fill algorithm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Example in paint.</a:t>
            </a:r>
          </a:p>
        </p:txBody>
      </p:sp>
    </p:spTree>
    <p:extLst>
      <p:ext uri="{BB962C8B-B14F-4D97-AF65-F5344CB8AC3E}">
        <p14:creationId xmlns:p14="http://schemas.microsoft.com/office/powerpoint/2010/main" val="58197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97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Empirical 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Counting 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393653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429203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j 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while 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	found 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4:: 2(2n)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+… = 8n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+ 6n + 3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97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0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Searching in an unsorted array</a:t>
            </a:r>
            <a:endParaRPr lang="en-US" sz="38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we do not know how the elements are arranged in the array, we can use a linear search (for loop), iterating over all elements in the array one after another.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the worst case, the element we are looking for may be the last element in the array, or may not be in the array at all.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Therefore, if the array contains N elements the algorithm will read each of the N elements at most ones. 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will say the running time of the search is linear - O(N).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7504" y="5252425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n-lt"/>
              </a:rPr>
              <a:t>Why isn’t the runtime exactly N?</a:t>
            </a:r>
          </a:p>
        </p:txBody>
      </p:sp>
    </p:spTree>
    <p:extLst>
      <p:ext uri="{BB962C8B-B14F-4D97-AF65-F5344CB8AC3E}">
        <p14:creationId xmlns:p14="http://schemas.microsoft.com/office/powerpoint/2010/main" val="151323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Searching in </a:t>
            </a:r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a sorted </a:t>
            </a:r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array</a:t>
            </a:r>
            <a:endParaRPr lang="en-US" sz="38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the array is 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sorted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then searching for an element in the array becomes easier.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example, when looking for a word in a dictionary, we do not go through the entire dictionary.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use the fact that the dictionary is sorted to quickly find the word we are looking for.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divide and conquer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Divide: cut the array into 2 roughly equal pieces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Use the fact that the array is sorted: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search in only one of the halves.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7388" y="5427088"/>
            <a:ext cx="2838312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 smtClean="0">
                <a:latin typeface="+mn-lt"/>
              </a:rPr>
              <a:t>More on this next week</a:t>
            </a: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60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</p:txBody>
      </p:sp>
    </p:spTree>
    <p:extLst>
      <p:ext uri="{BB962C8B-B14F-4D97-AF65-F5344CB8AC3E}">
        <p14:creationId xmlns:p14="http://schemas.microsoft.com/office/powerpoint/2010/main" val="14065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9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Merge sort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5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sorting algorithm: gets an array of numbers, and sorts it.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Given an array of length n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first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last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the two sorted halves</a:t>
            </a:r>
          </a:p>
        </p:txBody>
      </p:sp>
    </p:spTree>
    <p:extLst>
      <p:ext uri="{BB962C8B-B14F-4D97-AF65-F5344CB8AC3E}">
        <p14:creationId xmlns:p14="http://schemas.microsoft.com/office/powerpoint/2010/main" val="385530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Input: [4, 1,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left half:  		[1, 4,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right half		[1, 4, 8, 3,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merge the two halves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3:	[1, 4, 3, 8, 7, 10 ]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[1, 3, 4, 8,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7: 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10: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DONE!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7" idx="0"/>
          </p:cNvCxnSpPr>
          <p:nvPr/>
        </p:nvCxnSpPr>
        <p:spPr bwMode="auto">
          <a:xfrm rot="10800000" flipV="1">
            <a:off x="2351930" y="1624013"/>
            <a:ext cx="4821983" cy="849844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6" name="AutoShape 6"/>
          <p:cNvCxnSpPr>
            <a:cxnSpLocks noChangeShapeType="1"/>
            <a:stCxn id="5" idx="2"/>
            <a:endCxn id="8" idx="3"/>
          </p:cNvCxnSpPr>
          <p:nvPr/>
        </p:nvCxnSpPr>
        <p:spPr bwMode="auto">
          <a:xfrm rot="5400000">
            <a:off x="5364618" y="184863"/>
            <a:ext cx="1094839" cy="4830389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Rounded Rectangle 6"/>
          <p:cNvSpPr/>
          <p:nvPr/>
        </p:nvSpPr>
        <p:spPr bwMode="auto">
          <a:xfrm>
            <a:off x="1234990" y="247385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262965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355848" y="5642714"/>
            <a:ext cx="3381836" cy="9217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dirty="0">
                <a:latin typeface="Calibri" panose="020F0502020204030204" pitchFamily="34" charset="0"/>
              </a:rPr>
              <a:t>This is an inefficient implementation of the merge part</a:t>
            </a:r>
          </a:p>
        </p:txBody>
      </p:sp>
    </p:spTree>
    <p:extLst>
      <p:ext uri="{BB962C8B-B14F-4D97-AF65-F5344CB8AC3E}">
        <p14:creationId xmlns:p14="http://schemas.microsoft.com/office/powerpoint/2010/main" val="153918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Space Filling </a:t>
            </a:r>
            <a:r>
              <a:rPr lang="en-US" altLang="en-US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algorithm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74557"/>
      </p:ext>
    </p:extLst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2131</TotalTime>
  <Words>1169</Words>
  <Application>Microsoft Office PowerPoint</Application>
  <PresentationFormat>Custom</PresentationFormat>
  <Paragraphs>107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Pseudo-code</vt:lpstr>
      <vt:lpstr>PowerPoint Presentation</vt:lpstr>
      <vt:lpstr>Recursion</vt:lpstr>
      <vt:lpstr>PowerPoint Presentation</vt:lpstr>
      <vt:lpstr>Merge sort</vt:lpstr>
      <vt:lpstr>Merge sort</vt:lpstr>
      <vt:lpstr>PowerPoint Presentation</vt:lpstr>
      <vt:lpstr>Space Filling algorithm</vt:lpstr>
      <vt:lpstr>PowerPoint Presentation</vt:lpstr>
      <vt:lpstr>Measuring performance of algorithms</vt:lpstr>
      <vt:lpstr>Measuring performance of algorithms</vt:lpstr>
      <vt:lpstr>Checking duplicates</vt:lpstr>
      <vt:lpstr>Two examples</vt:lpstr>
      <vt:lpstr>Three more examples</vt:lpstr>
      <vt:lpstr>Searching in an unsorted array</vt:lpstr>
      <vt:lpstr>Searching in a sorted array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457</cp:revision>
  <dcterms:created xsi:type="dcterms:W3CDTF">2017-07-19T12:15:02Z</dcterms:created>
  <dcterms:modified xsi:type="dcterms:W3CDTF">2022-02-03T00:47:37Z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