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3"/>
  </p:notesMasterIdLst>
  <p:handoutMasterIdLst>
    <p:handoutMasterId r:id="rId24"/>
  </p:handoutMasterIdLst>
  <p:sldIdLst>
    <p:sldId id="256" r:id="rId4"/>
    <p:sldId id="497" r:id="rId5"/>
    <p:sldId id="533" r:id="rId6"/>
    <p:sldId id="317" r:id="rId7"/>
    <p:sldId id="534" r:id="rId8"/>
    <p:sldId id="322" r:id="rId9"/>
    <p:sldId id="514" r:id="rId10"/>
    <p:sldId id="515" r:id="rId11"/>
    <p:sldId id="532" r:id="rId12"/>
    <p:sldId id="516" r:id="rId13"/>
    <p:sldId id="517" r:id="rId14"/>
    <p:sldId id="535" r:id="rId15"/>
    <p:sldId id="518" r:id="rId16"/>
    <p:sldId id="519" r:id="rId17"/>
    <p:sldId id="536" r:id="rId18"/>
    <p:sldId id="538" r:id="rId19"/>
    <p:sldId id="537" r:id="rId20"/>
    <p:sldId id="539" r:id="rId21"/>
    <p:sldId id="408" r:id="rId22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0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7C26C6-5F48-4791-88B1-C0F6601A0AA7}" v="1377" dt="2022-02-10T02:26:35.3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3792" autoAdjust="0"/>
  </p:normalViewPr>
  <p:slideViewPr>
    <p:cSldViewPr snapToGrid="0">
      <p:cViewPr varScale="1">
        <p:scale>
          <a:sx n="57" d="100"/>
          <a:sy n="57" d="100"/>
        </p:scale>
        <p:origin x="7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CC7C26C6-5F48-4791-88B1-C0F6601A0AA7}"/>
    <pc:docChg chg="undo custSel addSld delSld modSld sldOrd">
      <pc:chgData name="Igor Shinkar" userId="db6eb1b41a9778dd" providerId="LiveId" clId="{CC7C26C6-5F48-4791-88B1-C0F6601A0AA7}" dt="2022-02-10T02:28:33.965" v="2356" actId="47"/>
      <pc:docMkLst>
        <pc:docMk/>
      </pc:docMkLst>
      <pc:sldChg chg="modSp mod">
        <pc:chgData name="Igor Shinkar" userId="db6eb1b41a9778dd" providerId="LiveId" clId="{CC7C26C6-5F48-4791-88B1-C0F6601A0AA7}" dt="2022-02-08T05:20:38.809" v="1" actId="20577"/>
        <pc:sldMkLst>
          <pc:docMk/>
          <pc:sldMk cId="0" sldId="256"/>
        </pc:sldMkLst>
        <pc:spChg chg="mod">
          <ac:chgData name="Igor Shinkar" userId="db6eb1b41a9778dd" providerId="LiveId" clId="{CC7C26C6-5F48-4791-88B1-C0F6601A0AA7}" dt="2022-02-08T05:20:38.809" v="1" actId="20577"/>
          <ac:spMkLst>
            <pc:docMk/>
            <pc:sldMk cId="0" sldId="256"/>
            <ac:spMk id="2" creationId="{00000000-0000-0000-0000-000000000000}"/>
          </ac:spMkLst>
        </pc:spChg>
      </pc:sldChg>
      <pc:sldChg chg="del">
        <pc:chgData name="Igor Shinkar" userId="db6eb1b41a9778dd" providerId="LiveId" clId="{CC7C26C6-5F48-4791-88B1-C0F6601A0AA7}" dt="2022-02-08T05:20:53.363" v="3" actId="47"/>
        <pc:sldMkLst>
          <pc:docMk/>
          <pc:sldMk cId="3680070098" sldId="318"/>
        </pc:sldMkLst>
      </pc:sldChg>
      <pc:sldChg chg="del">
        <pc:chgData name="Igor Shinkar" userId="db6eb1b41a9778dd" providerId="LiveId" clId="{CC7C26C6-5F48-4791-88B1-C0F6601A0AA7}" dt="2022-02-08T05:20:53.363" v="3" actId="47"/>
        <pc:sldMkLst>
          <pc:docMk/>
          <pc:sldMk cId="1811882336" sldId="319"/>
        </pc:sldMkLst>
      </pc:sldChg>
      <pc:sldChg chg="del">
        <pc:chgData name="Igor Shinkar" userId="db6eb1b41a9778dd" providerId="LiveId" clId="{CC7C26C6-5F48-4791-88B1-C0F6601A0AA7}" dt="2022-02-08T05:20:53.363" v="3" actId="47"/>
        <pc:sldMkLst>
          <pc:docMk/>
          <pc:sldMk cId="3212919472" sldId="320"/>
        </pc:sldMkLst>
      </pc:sldChg>
      <pc:sldChg chg="del">
        <pc:chgData name="Igor Shinkar" userId="db6eb1b41a9778dd" providerId="LiveId" clId="{CC7C26C6-5F48-4791-88B1-C0F6601A0AA7}" dt="2022-02-08T05:20:55.073" v="4" actId="47"/>
        <pc:sldMkLst>
          <pc:docMk/>
          <pc:sldMk cId="2382012963" sldId="321"/>
        </pc:sldMkLst>
      </pc:sldChg>
      <pc:sldChg chg="delSp modSp modAnim">
        <pc:chgData name="Igor Shinkar" userId="db6eb1b41a9778dd" providerId="LiveId" clId="{CC7C26C6-5F48-4791-88B1-C0F6601A0AA7}" dt="2022-02-08T05:21:08.981" v="6" actId="478"/>
        <pc:sldMkLst>
          <pc:docMk/>
          <pc:sldMk cId="852465905" sldId="322"/>
        </pc:sldMkLst>
        <pc:spChg chg="del mod">
          <ac:chgData name="Igor Shinkar" userId="db6eb1b41a9778dd" providerId="LiveId" clId="{CC7C26C6-5F48-4791-88B1-C0F6601A0AA7}" dt="2022-02-08T05:21:08.981" v="6" actId="478"/>
          <ac:spMkLst>
            <pc:docMk/>
            <pc:sldMk cId="852465905" sldId="322"/>
            <ac:spMk id="5" creationId="{A7E681D2-F40E-4053-A5B4-FDC447CD4D7F}"/>
          </ac:spMkLst>
        </pc:spChg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3411108521" sldId="494"/>
        </pc:sldMkLst>
      </pc:sldChg>
      <pc:sldChg chg="del">
        <pc:chgData name="Igor Shinkar" userId="db6eb1b41a9778dd" providerId="LiveId" clId="{CC7C26C6-5F48-4791-88B1-C0F6601A0AA7}" dt="2022-02-08T05:20:50.318" v="2" actId="47"/>
        <pc:sldMkLst>
          <pc:docMk/>
          <pc:sldMk cId="186468164" sldId="502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3752631517" sldId="503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571993812" sldId="504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1931128155" sldId="505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2431066624" sldId="506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3892224666" sldId="507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1891928911" sldId="508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4275320408" sldId="509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3513538178" sldId="510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76237297" sldId="511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2183377477" sldId="512"/>
        </pc:sldMkLst>
      </pc:sldChg>
      <pc:sldChg chg="del">
        <pc:chgData name="Igor Shinkar" userId="db6eb1b41a9778dd" providerId="LiveId" clId="{CC7C26C6-5F48-4791-88B1-C0F6601A0AA7}" dt="2022-02-08T05:21:15.401" v="8" actId="47"/>
        <pc:sldMkLst>
          <pc:docMk/>
          <pc:sldMk cId="545762716" sldId="513"/>
        </pc:sldMkLst>
      </pc:sldChg>
      <pc:sldChg chg="modSp mod">
        <pc:chgData name="Igor Shinkar" userId="db6eb1b41a9778dd" providerId="LiveId" clId="{CC7C26C6-5F48-4791-88B1-C0F6601A0AA7}" dt="2022-02-10T01:44:07.094" v="41" actId="20577"/>
        <pc:sldMkLst>
          <pc:docMk/>
          <pc:sldMk cId="3493574346" sldId="515"/>
        </pc:sldMkLst>
        <pc:spChg chg="mod">
          <ac:chgData name="Igor Shinkar" userId="db6eb1b41a9778dd" providerId="LiveId" clId="{CC7C26C6-5F48-4791-88B1-C0F6601A0AA7}" dt="2022-02-10T01:44:07.094" v="41" actId="20577"/>
          <ac:spMkLst>
            <pc:docMk/>
            <pc:sldMk cId="3493574346" sldId="515"/>
            <ac:spMk id="35842" creationId="{00000000-0000-0000-0000-000000000000}"/>
          </ac:spMkLst>
        </pc:spChg>
      </pc:sldChg>
      <pc:sldChg chg="modSp mod">
        <pc:chgData name="Igor Shinkar" userId="db6eb1b41a9778dd" providerId="LiveId" clId="{CC7C26C6-5F48-4791-88B1-C0F6601A0AA7}" dt="2022-02-10T01:47:15.080" v="329" actId="20577"/>
        <pc:sldMkLst>
          <pc:docMk/>
          <pc:sldMk cId="1075978804" sldId="516"/>
        </pc:sldMkLst>
        <pc:spChg chg="mod">
          <ac:chgData name="Igor Shinkar" userId="db6eb1b41a9778dd" providerId="LiveId" clId="{CC7C26C6-5F48-4791-88B1-C0F6601A0AA7}" dt="2022-02-10T01:47:15.080" v="329" actId="20577"/>
          <ac:spMkLst>
            <pc:docMk/>
            <pc:sldMk cId="1075978804" sldId="516"/>
            <ac:spMk id="35842" creationId="{00000000-0000-0000-0000-000000000000}"/>
          </ac:spMkLst>
        </pc:spChg>
      </pc:sldChg>
      <pc:sldChg chg="modSp mod">
        <pc:chgData name="Igor Shinkar" userId="db6eb1b41a9778dd" providerId="LiveId" clId="{CC7C26C6-5F48-4791-88B1-C0F6601A0AA7}" dt="2022-02-10T01:52:27.703" v="681"/>
        <pc:sldMkLst>
          <pc:docMk/>
          <pc:sldMk cId="1271337016" sldId="517"/>
        </pc:sldMkLst>
        <pc:spChg chg="mod">
          <ac:chgData name="Igor Shinkar" userId="db6eb1b41a9778dd" providerId="LiveId" clId="{CC7C26C6-5F48-4791-88B1-C0F6601A0AA7}" dt="2022-02-10T01:52:27.703" v="681"/>
          <ac:spMkLst>
            <pc:docMk/>
            <pc:sldMk cId="1271337016" sldId="517"/>
            <ac:spMk id="35842" creationId="{00000000-0000-0000-0000-000000000000}"/>
          </ac:spMkLst>
        </pc:spChg>
      </pc:sldChg>
      <pc:sldChg chg="modSp mod modAnim">
        <pc:chgData name="Igor Shinkar" userId="db6eb1b41a9778dd" providerId="LiveId" clId="{CC7C26C6-5F48-4791-88B1-C0F6601A0AA7}" dt="2022-02-10T02:04:58.818" v="1200" actId="20577"/>
        <pc:sldMkLst>
          <pc:docMk/>
          <pc:sldMk cId="3504271710" sldId="518"/>
        </pc:sldMkLst>
        <pc:spChg chg="mod">
          <ac:chgData name="Igor Shinkar" userId="db6eb1b41a9778dd" providerId="LiveId" clId="{CC7C26C6-5F48-4791-88B1-C0F6601A0AA7}" dt="2022-02-10T02:04:58.818" v="1200" actId="20577"/>
          <ac:spMkLst>
            <pc:docMk/>
            <pc:sldMk cId="3504271710" sldId="518"/>
            <ac:spMk id="35842" creationId="{00000000-0000-0000-0000-000000000000}"/>
          </ac:spMkLst>
        </pc:spChg>
      </pc:sldChg>
      <pc:sldChg chg="addSp delSp modSp mod modAnim">
        <pc:chgData name="Igor Shinkar" userId="db6eb1b41a9778dd" providerId="LiveId" clId="{CC7C26C6-5F48-4791-88B1-C0F6601A0AA7}" dt="2022-02-10T02:13:10.273" v="1457" actId="58"/>
        <pc:sldMkLst>
          <pc:docMk/>
          <pc:sldMk cId="2351630619" sldId="519"/>
        </pc:sldMkLst>
        <pc:spChg chg="add mod">
          <ac:chgData name="Igor Shinkar" userId="db6eb1b41a9778dd" providerId="LiveId" clId="{CC7C26C6-5F48-4791-88B1-C0F6601A0AA7}" dt="2022-02-10T02:11:04.779" v="1300" actId="1076"/>
          <ac:spMkLst>
            <pc:docMk/>
            <pc:sldMk cId="2351630619" sldId="519"/>
            <ac:spMk id="12" creationId="{3EBBD571-042B-4890-9449-E92E27FF2A5B}"/>
          </ac:spMkLst>
        </pc:spChg>
        <pc:spChg chg="add mod">
          <ac:chgData name="Igor Shinkar" userId="db6eb1b41a9778dd" providerId="LiveId" clId="{CC7C26C6-5F48-4791-88B1-C0F6601A0AA7}" dt="2022-02-10T02:11:02.613" v="1299" actId="14100"/>
          <ac:spMkLst>
            <pc:docMk/>
            <pc:sldMk cId="2351630619" sldId="519"/>
            <ac:spMk id="15" creationId="{F27DD45F-994B-407D-8510-91747E78C457}"/>
          </ac:spMkLst>
        </pc:spChg>
        <pc:spChg chg="mod">
          <ac:chgData name="Igor Shinkar" userId="db6eb1b41a9778dd" providerId="LiveId" clId="{CC7C26C6-5F48-4791-88B1-C0F6601A0AA7}" dt="2022-02-10T02:13:10.273" v="1457" actId="58"/>
          <ac:spMkLst>
            <pc:docMk/>
            <pc:sldMk cId="2351630619" sldId="519"/>
            <ac:spMk id="35842" creationId="{00000000-0000-0000-0000-000000000000}"/>
          </ac:spMkLst>
        </pc:spChg>
        <pc:cxnChg chg="add del mod">
          <ac:chgData name="Igor Shinkar" userId="db6eb1b41a9778dd" providerId="LiveId" clId="{CC7C26C6-5F48-4791-88B1-C0F6601A0AA7}" dt="2022-02-10T02:09:36.011" v="1231" actId="478"/>
          <ac:cxnSpMkLst>
            <pc:docMk/>
            <pc:sldMk cId="2351630619" sldId="519"/>
            <ac:cxnSpMk id="3" creationId="{C13FAC88-CB37-4CEB-98CC-3770EA29A878}"/>
          </ac:cxnSpMkLst>
        </pc:cxnChg>
        <pc:cxnChg chg="add del mod">
          <ac:chgData name="Igor Shinkar" userId="db6eb1b41a9778dd" providerId="LiveId" clId="{CC7C26C6-5F48-4791-88B1-C0F6601A0AA7}" dt="2022-02-10T02:10:04.754" v="1241" actId="478"/>
          <ac:cxnSpMkLst>
            <pc:docMk/>
            <pc:sldMk cId="2351630619" sldId="519"/>
            <ac:cxnSpMk id="5" creationId="{1C04865B-C695-4853-ADE0-25609425DED9}"/>
          </ac:cxnSpMkLst>
        </pc:cxnChg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1654297623" sldId="520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3341080808" sldId="521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276742308" sldId="522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2234800157" sldId="523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3789549674" sldId="524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1980572604" sldId="525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1008905725" sldId="526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1902476098" sldId="527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770397675" sldId="528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796976967" sldId="529"/>
        </pc:sldMkLst>
      </pc:sldChg>
      <pc:sldChg chg="del">
        <pc:chgData name="Igor Shinkar" userId="db6eb1b41a9778dd" providerId="LiveId" clId="{CC7C26C6-5F48-4791-88B1-C0F6601A0AA7}" dt="2022-02-10T02:28:33.965" v="2356" actId="47"/>
        <pc:sldMkLst>
          <pc:docMk/>
          <pc:sldMk cId="4098564237" sldId="530"/>
        </pc:sldMkLst>
      </pc:sldChg>
      <pc:sldChg chg="del">
        <pc:chgData name="Igor Shinkar" userId="db6eb1b41a9778dd" providerId="LiveId" clId="{CC7C26C6-5F48-4791-88B1-C0F6601A0AA7}" dt="2022-02-08T05:21:11.349" v="7" actId="47"/>
        <pc:sldMkLst>
          <pc:docMk/>
          <pc:sldMk cId="2174481240" sldId="531"/>
        </pc:sldMkLst>
      </pc:sldChg>
      <pc:sldChg chg="modSp mod">
        <pc:chgData name="Igor Shinkar" userId="db6eb1b41a9778dd" providerId="LiveId" clId="{CC7C26C6-5F48-4791-88B1-C0F6601A0AA7}" dt="2022-02-10T01:45:03.345" v="111" actId="20577"/>
        <pc:sldMkLst>
          <pc:docMk/>
          <pc:sldMk cId="2274868364" sldId="532"/>
        </pc:sldMkLst>
        <pc:spChg chg="mod">
          <ac:chgData name="Igor Shinkar" userId="db6eb1b41a9778dd" providerId="LiveId" clId="{CC7C26C6-5F48-4791-88B1-C0F6601A0AA7}" dt="2022-02-10T01:45:03.345" v="111" actId="20577"/>
          <ac:spMkLst>
            <pc:docMk/>
            <pc:sldMk cId="2274868364" sldId="532"/>
            <ac:spMk id="35842" creationId="{00000000-0000-0000-0000-000000000000}"/>
          </ac:spMkLst>
        </pc:spChg>
      </pc:sldChg>
      <pc:sldChg chg="modSp add mod">
        <pc:chgData name="Igor Shinkar" userId="db6eb1b41a9778dd" providerId="LiveId" clId="{CC7C26C6-5F48-4791-88B1-C0F6601A0AA7}" dt="2022-02-10T01:56:55.193" v="926" actId="20577"/>
        <pc:sldMkLst>
          <pc:docMk/>
          <pc:sldMk cId="592497541" sldId="535"/>
        </pc:sldMkLst>
        <pc:spChg chg="mod">
          <ac:chgData name="Igor Shinkar" userId="db6eb1b41a9778dd" providerId="LiveId" clId="{CC7C26C6-5F48-4791-88B1-C0F6601A0AA7}" dt="2022-02-10T01:56:55.193" v="926" actId="20577"/>
          <ac:spMkLst>
            <pc:docMk/>
            <pc:sldMk cId="592497541" sldId="535"/>
            <ac:spMk id="35842" creationId="{00000000-0000-0000-0000-000000000000}"/>
          </ac:spMkLst>
        </pc:spChg>
      </pc:sldChg>
      <pc:sldChg chg="delSp modSp add mod modAnim">
        <pc:chgData name="Igor Shinkar" userId="db6eb1b41a9778dd" providerId="LiveId" clId="{CC7C26C6-5F48-4791-88B1-C0F6601A0AA7}" dt="2022-02-10T02:15:34.661" v="1592" actId="255"/>
        <pc:sldMkLst>
          <pc:docMk/>
          <pc:sldMk cId="1402729785" sldId="536"/>
        </pc:sldMkLst>
        <pc:spChg chg="del">
          <ac:chgData name="Igor Shinkar" userId="db6eb1b41a9778dd" providerId="LiveId" clId="{CC7C26C6-5F48-4791-88B1-C0F6601A0AA7}" dt="2022-02-10T02:13:54.058" v="1459" actId="478"/>
          <ac:spMkLst>
            <pc:docMk/>
            <pc:sldMk cId="1402729785" sldId="536"/>
            <ac:spMk id="12" creationId="{3EBBD571-042B-4890-9449-E92E27FF2A5B}"/>
          </ac:spMkLst>
        </pc:spChg>
        <pc:spChg chg="del">
          <ac:chgData name="Igor Shinkar" userId="db6eb1b41a9778dd" providerId="LiveId" clId="{CC7C26C6-5F48-4791-88B1-C0F6601A0AA7}" dt="2022-02-10T02:13:56.323" v="1460" actId="478"/>
          <ac:spMkLst>
            <pc:docMk/>
            <pc:sldMk cId="1402729785" sldId="536"/>
            <ac:spMk id="15" creationId="{F27DD45F-994B-407D-8510-91747E78C457}"/>
          </ac:spMkLst>
        </pc:spChg>
        <pc:spChg chg="mod">
          <ac:chgData name="Igor Shinkar" userId="db6eb1b41a9778dd" providerId="LiveId" clId="{CC7C26C6-5F48-4791-88B1-C0F6601A0AA7}" dt="2022-02-10T02:15:34.661" v="1592" actId="255"/>
          <ac:spMkLst>
            <pc:docMk/>
            <pc:sldMk cId="1402729785" sldId="536"/>
            <ac:spMk id="35842" creationId="{00000000-0000-0000-0000-000000000000}"/>
          </ac:spMkLst>
        </pc:spChg>
      </pc:sldChg>
      <pc:sldChg chg="modSp add modAnim">
        <pc:chgData name="Igor Shinkar" userId="db6eb1b41a9778dd" providerId="LiveId" clId="{CC7C26C6-5F48-4791-88B1-C0F6601A0AA7}" dt="2022-02-10T02:21:44.712" v="2121" actId="6549"/>
        <pc:sldMkLst>
          <pc:docMk/>
          <pc:sldMk cId="3901902418" sldId="537"/>
        </pc:sldMkLst>
        <pc:spChg chg="mod">
          <ac:chgData name="Igor Shinkar" userId="db6eb1b41a9778dd" providerId="LiveId" clId="{CC7C26C6-5F48-4791-88B1-C0F6601A0AA7}" dt="2022-02-10T02:21:44.712" v="2121" actId="6549"/>
          <ac:spMkLst>
            <pc:docMk/>
            <pc:sldMk cId="3901902418" sldId="537"/>
            <ac:spMk id="35842" creationId="{00000000-0000-0000-0000-000000000000}"/>
          </ac:spMkLst>
        </pc:spChg>
      </pc:sldChg>
      <pc:sldChg chg="modSp add ord modAnim">
        <pc:chgData name="Igor Shinkar" userId="db6eb1b41a9778dd" providerId="LiveId" clId="{CC7C26C6-5F48-4791-88B1-C0F6601A0AA7}" dt="2022-02-10T02:21:17.551" v="2116" actId="20577"/>
        <pc:sldMkLst>
          <pc:docMk/>
          <pc:sldMk cId="2189462180" sldId="538"/>
        </pc:sldMkLst>
        <pc:spChg chg="mod">
          <ac:chgData name="Igor Shinkar" userId="db6eb1b41a9778dd" providerId="LiveId" clId="{CC7C26C6-5F48-4791-88B1-C0F6601A0AA7}" dt="2022-02-10T02:21:17.551" v="2116" actId="20577"/>
          <ac:spMkLst>
            <pc:docMk/>
            <pc:sldMk cId="2189462180" sldId="538"/>
            <ac:spMk id="35842" creationId="{00000000-0000-0000-0000-000000000000}"/>
          </ac:spMkLst>
        </pc:spChg>
      </pc:sldChg>
      <pc:sldChg chg="modSp add modAnim">
        <pc:chgData name="Igor Shinkar" userId="db6eb1b41a9778dd" providerId="LiveId" clId="{CC7C26C6-5F48-4791-88B1-C0F6601A0AA7}" dt="2022-02-10T02:26:35.377" v="2355" actId="20577"/>
        <pc:sldMkLst>
          <pc:docMk/>
          <pc:sldMk cId="3933497776" sldId="539"/>
        </pc:sldMkLst>
        <pc:spChg chg="mod">
          <ac:chgData name="Igor Shinkar" userId="db6eb1b41a9778dd" providerId="LiveId" clId="{CC7C26C6-5F48-4791-88B1-C0F6601A0AA7}" dt="2022-02-10T02:26:35.377" v="2355" actId="20577"/>
          <ac:spMkLst>
            <pc:docMk/>
            <pc:sldMk cId="3933497776" sldId="539"/>
            <ac:spMk id="35842" creationId="{00000000-0000-0000-0000-000000000000}"/>
          </ac:spMkLst>
        </pc:spChg>
      </pc:sldChg>
    </pc:docChg>
  </pc:docChgLst>
  <pc:docChgLst>
    <pc:chgData name="Igor Shinkar" userId="db6eb1b41a9778dd" providerId="LiveId" clId="{E76B103E-EB2F-4C5D-ADA7-1F6DAA01719B}"/>
    <pc:docChg chg="undo custSel addSld modSld">
      <pc:chgData name="Igor Shinkar" userId="db6eb1b41a9778dd" providerId="LiveId" clId="{E76B103E-EB2F-4C5D-ADA7-1F6DAA01719B}" dt="2022-02-08T02:19:17.243" v="955" actId="20577"/>
      <pc:docMkLst>
        <pc:docMk/>
      </pc:docMkLst>
      <pc:sldChg chg="addSp modSp modAnim">
        <pc:chgData name="Igor Shinkar" userId="db6eb1b41a9778dd" providerId="LiveId" clId="{E76B103E-EB2F-4C5D-ADA7-1F6DAA01719B}" dt="2022-02-08T01:13:54.450" v="42" actId="1036"/>
        <pc:sldMkLst>
          <pc:docMk/>
          <pc:sldMk cId="852465905" sldId="322"/>
        </pc:sldMkLst>
        <pc:spChg chg="add mod">
          <ac:chgData name="Igor Shinkar" userId="db6eb1b41a9778dd" providerId="LiveId" clId="{E76B103E-EB2F-4C5D-ADA7-1F6DAA01719B}" dt="2022-02-08T01:13:54.450" v="42" actId="1036"/>
          <ac:spMkLst>
            <pc:docMk/>
            <pc:sldMk cId="852465905" sldId="322"/>
            <ac:spMk id="5" creationId="{A7E681D2-F40E-4053-A5B4-FDC447CD4D7F}"/>
          </ac:spMkLst>
        </pc:spChg>
        <pc:spChg chg="mod">
          <ac:chgData name="Igor Shinkar" userId="db6eb1b41a9778dd" providerId="LiveId" clId="{E76B103E-EB2F-4C5D-ADA7-1F6DAA01719B}" dt="2022-02-08T01:13:06.925" v="1" actId="20577"/>
          <ac:spMkLst>
            <pc:docMk/>
            <pc:sldMk cId="852465905" sldId="322"/>
            <ac:spMk id="20482" creationId="{00000000-0000-0000-0000-000000000000}"/>
          </ac:spMkLst>
        </pc:spChg>
      </pc:sldChg>
      <pc:sldChg chg="addSp modSp modAnim">
        <pc:chgData name="Igor Shinkar" userId="db6eb1b41a9778dd" providerId="LiveId" clId="{E76B103E-EB2F-4C5D-ADA7-1F6DAA01719B}" dt="2022-02-08T01:24:35.268" v="94" actId="14100"/>
        <pc:sldMkLst>
          <pc:docMk/>
          <pc:sldMk cId="3752631517" sldId="503"/>
        </pc:sldMkLst>
        <pc:spChg chg="add mod">
          <ac:chgData name="Igor Shinkar" userId="db6eb1b41a9778dd" providerId="LiveId" clId="{E76B103E-EB2F-4C5D-ADA7-1F6DAA01719B}" dt="2022-02-08T01:24:35.268" v="94" actId="14100"/>
          <ac:spMkLst>
            <pc:docMk/>
            <pc:sldMk cId="3752631517" sldId="503"/>
            <ac:spMk id="5" creationId="{2C063073-3554-4A8F-93DA-00D3F877DBB7}"/>
          </ac:spMkLst>
        </pc:spChg>
        <pc:spChg chg="mod">
          <ac:chgData name="Igor Shinkar" userId="db6eb1b41a9778dd" providerId="LiveId" clId="{E76B103E-EB2F-4C5D-ADA7-1F6DAA01719B}" dt="2022-02-08T01:22:58.361" v="47" actId="14100"/>
          <ac:spMkLst>
            <pc:docMk/>
            <pc:sldMk cId="3752631517" sldId="503"/>
            <ac:spMk id="21507" creationId="{00000000-0000-0000-0000-000000000000}"/>
          </ac:spMkLst>
        </pc:spChg>
      </pc:sldChg>
      <pc:sldChg chg="modSp">
        <pc:chgData name="Igor Shinkar" userId="db6eb1b41a9778dd" providerId="LiveId" clId="{E76B103E-EB2F-4C5D-ADA7-1F6DAA01719B}" dt="2022-02-08T01:51:09.924" v="417" actId="20577"/>
        <pc:sldMkLst>
          <pc:docMk/>
          <pc:sldMk cId="1931128155" sldId="505"/>
        </pc:sldMkLst>
        <pc:spChg chg="mod">
          <ac:chgData name="Igor Shinkar" userId="db6eb1b41a9778dd" providerId="LiveId" clId="{E76B103E-EB2F-4C5D-ADA7-1F6DAA01719B}" dt="2022-02-08T01:51:09.924" v="417" actId="20577"/>
          <ac:spMkLst>
            <pc:docMk/>
            <pc:sldMk cId="1931128155" sldId="505"/>
            <ac:spMk id="22530" creationId="{00000000-0000-0000-0000-000000000000}"/>
          </ac:spMkLst>
        </pc:spChg>
      </pc:sldChg>
      <pc:sldChg chg="modSp mod modAnim">
        <pc:chgData name="Igor Shinkar" userId="db6eb1b41a9778dd" providerId="LiveId" clId="{E76B103E-EB2F-4C5D-ADA7-1F6DAA01719B}" dt="2022-02-08T01:45:51.718" v="260" actId="6549"/>
        <pc:sldMkLst>
          <pc:docMk/>
          <pc:sldMk cId="2431066624" sldId="506"/>
        </pc:sldMkLst>
        <pc:spChg chg="mod">
          <ac:chgData name="Igor Shinkar" userId="db6eb1b41a9778dd" providerId="LiveId" clId="{E76B103E-EB2F-4C5D-ADA7-1F6DAA01719B}" dt="2022-02-08T01:45:51.718" v="260" actId="6549"/>
          <ac:spMkLst>
            <pc:docMk/>
            <pc:sldMk cId="2431066624" sldId="506"/>
            <ac:spMk id="25602" creationId="{00000000-0000-0000-0000-000000000000}"/>
          </ac:spMkLst>
        </pc:spChg>
      </pc:sldChg>
      <pc:sldChg chg="modSp modAnim">
        <pc:chgData name="Igor Shinkar" userId="db6eb1b41a9778dd" providerId="LiveId" clId="{E76B103E-EB2F-4C5D-ADA7-1F6DAA01719B}" dt="2022-02-08T02:10:44.792" v="550" actId="6549"/>
        <pc:sldMkLst>
          <pc:docMk/>
          <pc:sldMk cId="545762716" sldId="513"/>
        </pc:sldMkLst>
        <pc:spChg chg="mod">
          <ac:chgData name="Igor Shinkar" userId="db6eb1b41a9778dd" providerId="LiveId" clId="{E76B103E-EB2F-4C5D-ADA7-1F6DAA01719B}" dt="2022-02-08T02:10:44.792" v="550" actId="6549"/>
          <ac:spMkLst>
            <pc:docMk/>
            <pc:sldMk cId="545762716" sldId="513"/>
            <ac:spMk id="28674" creationId="{00000000-0000-0000-0000-000000000000}"/>
          </ac:spMkLst>
        </pc:spChg>
      </pc:sldChg>
      <pc:sldChg chg="modSp mod">
        <pc:chgData name="Igor Shinkar" userId="db6eb1b41a9778dd" providerId="LiveId" clId="{E76B103E-EB2F-4C5D-ADA7-1F6DAA01719B}" dt="2022-02-08T02:16:48.888" v="682" actId="20577"/>
        <pc:sldMkLst>
          <pc:docMk/>
          <pc:sldMk cId="3493574346" sldId="515"/>
        </pc:sldMkLst>
        <pc:spChg chg="mod">
          <ac:chgData name="Igor Shinkar" userId="db6eb1b41a9778dd" providerId="LiveId" clId="{E76B103E-EB2F-4C5D-ADA7-1F6DAA01719B}" dt="2022-02-08T02:16:48.888" v="682" actId="20577"/>
          <ac:spMkLst>
            <pc:docMk/>
            <pc:sldMk cId="3493574346" sldId="515"/>
            <ac:spMk id="35842" creationId="{00000000-0000-0000-0000-000000000000}"/>
          </ac:spMkLst>
        </pc:spChg>
      </pc:sldChg>
      <pc:sldChg chg="modSp add modAnim">
        <pc:chgData name="Igor Shinkar" userId="db6eb1b41a9778dd" providerId="LiveId" clId="{E76B103E-EB2F-4C5D-ADA7-1F6DAA01719B}" dt="2022-02-08T01:50:30.817" v="415" actId="57"/>
        <pc:sldMkLst>
          <pc:docMk/>
          <pc:sldMk cId="2174481240" sldId="531"/>
        </pc:sldMkLst>
        <pc:spChg chg="mod">
          <ac:chgData name="Igor Shinkar" userId="db6eb1b41a9778dd" providerId="LiveId" clId="{E76B103E-EB2F-4C5D-ADA7-1F6DAA01719B}" dt="2022-02-08T01:50:30.817" v="415" actId="57"/>
          <ac:spMkLst>
            <pc:docMk/>
            <pc:sldMk cId="2174481240" sldId="531"/>
            <ac:spMk id="25602" creationId="{00000000-0000-0000-0000-000000000000}"/>
          </ac:spMkLst>
        </pc:spChg>
      </pc:sldChg>
      <pc:sldChg chg="modSp add mod">
        <pc:chgData name="Igor Shinkar" userId="db6eb1b41a9778dd" providerId="LiveId" clId="{E76B103E-EB2F-4C5D-ADA7-1F6DAA01719B}" dt="2022-02-08T02:19:17.243" v="955" actId="20577"/>
        <pc:sldMkLst>
          <pc:docMk/>
          <pc:sldMk cId="2274868364" sldId="532"/>
        </pc:sldMkLst>
        <pc:spChg chg="mod">
          <ac:chgData name="Igor Shinkar" userId="db6eb1b41a9778dd" providerId="LiveId" clId="{E76B103E-EB2F-4C5D-ADA7-1F6DAA01719B}" dt="2022-02-08T02:19:17.243" v="955" actId="20577"/>
          <ac:spMkLst>
            <pc:docMk/>
            <pc:sldMk cId="2274868364" sldId="532"/>
            <ac:spMk id="3584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5167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3338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250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269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1977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5262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541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3675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661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321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37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03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761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464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6897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247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307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4801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lang="en-US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lang="en-US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49599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02649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93856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47869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3475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71952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998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07952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99912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12470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655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9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2/cmpt125/assignment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spring22/cmpt125/exam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 9, 2021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How many iterations are performed in the following for loop?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foo(N)</a:t>
            </a:r>
            <a:r>
              <a:rPr lang="en-US" sz="2200" dirty="0">
                <a:solidFill>
                  <a:srgbClr val="002060"/>
                </a:solidFill>
              </a:rPr>
              <a:t>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sum=0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(int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1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*2)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sum = </a:t>
            </a:r>
            <a:r>
              <a:rPr lang="en-US" sz="2200" dirty="0" err="1">
                <a:solidFill>
                  <a:srgbClr val="002060"/>
                </a:solidFill>
              </a:rPr>
              <a:t>sum+i</a:t>
            </a:r>
            <a:r>
              <a:rPr lang="en-US" sz="2200" dirty="0">
                <a:solidFill>
                  <a:srgbClr val="002060"/>
                </a:solidFill>
              </a:rPr>
              <a:t>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}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2200" dirty="0"/>
              <a:t>Use O() notation to express the running time.</a:t>
            </a:r>
          </a:p>
          <a:p>
            <a:r>
              <a:rPr lang="en-US" altLang="en-US" sz="2200" dirty="0"/>
              <a:t>A: O(log(N))</a:t>
            </a:r>
          </a:p>
          <a:p>
            <a:r>
              <a:rPr lang="en-US" altLang="en-US" sz="2200" dirty="0"/>
              <a:t>Because we start with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=1, then 2, then 4, then 8… until we reach N</a:t>
            </a:r>
          </a:p>
          <a:p>
            <a:r>
              <a:rPr lang="en-US" altLang="en-US" sz="2200" dirty="0"/>
              <a:t>So how many times do we multiply 2x2x2…x2 until it is &gt;=N</a:t>
            </a:r>
          </a:p>
          <a:p>
            <a:r>
              <a:rPr lang="en-US" altLang="en-US" sz="2200" dirty="0"/>
              <a:t>		A: log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(N) – rounded up</a:t>
            </a:r>
          </a:p>
        </p:txBody>
      </p:sp>
    </p:spTree>
    <p:extLst>
      <p:ext uri="{BB962C8B-B14F-4D97-AF65-F5344CB8AC3E}">
        <p14:creationId xmlns:p14="http://schemas.microsoft.com/office/powerpoint/2010/main" val="107597880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1800" dirty="0"/>
              <a:t>How many iterations are performed in the following for loop?</a:t>
            </a:r>
          </a:p>
          <a:p>
            <a:r>
              <a:rPr lang="en-US" sz="1800" u="sng" dirty="0">
                <a:solidFill>
                  <a:srgbClr val="002060"/>
                </a:solidFill>
              </a:rPr>
              <a:t>foo(N)</a:t>
            </a:r>
            <a:r>
              <a:rPr lang="en-US" sz="1800" dirty="0">
                <a:solidFill>
                  <a:srgbClr val="002060"/>
                </a:solidFill>
              </a:rPr>
              <a:t>: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 		sum=0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for (int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= 1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&lt; N 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++)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 		for (int j = 1 ; j &lt; </a:t>
            </a:r>
            <a:r>
              <a:rPr lang="en-US" sz="18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; </a:t>
            </a:r>
            <a:r>
              <a:rPr lang="en-US" sz="1800" dirty="0" err="1">
                <a:solidFill>
                  <a:srgbClr val="002060"/>
                </a:solidFill>
              </a:rPr>
              <a:t>j++</a:t>
            </a:r>
            <a:r>
              <a:rPr lang="en-US" sz="1800" dirty="0">
                <a:solidFill>
                  <a:srgbClr val="002060"/>
                </a:solidFill>
              </a:rPr>
              <a:t>) 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		sum = sum+1;   (*)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en-US" sz="18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1800" dirty="0"/>
              <a:t>Use O() notation to express the running time.</a:t>
            </a:r>
          </a:p>
          <a:p>
            <a:r>
              <a:rPr lang="en-US" altLang="en-US" sz="1800" dirty="0"/>
              <a:t>	For each </a:t>
            </a:r>
            <a:r>
              <a:rPr lang="en-US" altLang="en-US" sz="1800" dirty="0" err="1"/>
              <a:t>i</a:t>
            </a:r>
            <a:r>
              <a:rPr lang="en-US" altLang="en-US" sz="1800" dirty="0"/>
              <a:t> how many iterations of the inner loop are there?</a:t>
            </a:r>
            <a:br>
              <a:rPr lang="en-US" altLang="en-US" sz="1800" dirty="0"/>
            </a:br>
            <a:r>
              <a:rPr lang="en-US" altLang="en-US" sz="1800" dirty="0"/>
              <a:t>There are j=1…i-1  -- &gt; i-1 iterations.</a:t>
            </a:r>
          </a:p>
          <a:p>
            <a:r>
              <a:rPr lang="en-US" altLang="en-US" sz="1800" dirty="0"/>
              <a:t>	</a:t>
            </a:r>
            <a:r>
              <a:rPr lang="en-US" altLang="en-US" sz="1800" dirty="0">
                <a:sym typeface="Wingdings" panose="05000000000000000000" pitchFamily="2" charset="2"/>
              </a:rPr>
              <a:t> </a:t>
            </a:r>
            <a:r>
              <a:rPr lang="en-US" altLang="en-US" sz="1800" dirty="0"/>
              <a:t>total number of times we execute (*) is 0+1+2+3+…(N-2) = O(N</a:t>
            </a:r>
            <a:r>
              <a:rPr lang="en-US" altLang="en-US" sz="1800" baseline="30000" dirty="0"/>
              <a:t>2</a:t>
            </a:r>
            <a:r>
              <a:rPr lang="en-US" altLang="en-US" sz="1800" dirty="0"/>
              <a:t>)</a:t>
            </a:r>
          </a:p>
          <a:p>
            <a:r>
              <a:rPr lang="en-US" altLang="en-US" sz="1800" dirty="0"/>
              <a:t>Rewrite the function so that the running time is O(1)</a:t>
            </a:r>
          </a:p>
          <a:p>
            <a:r>
              <a:rPr lang="en-US" altLang="en-US" sz="1800" dirty="0"/>
              <a:t>	A: foo(N):	// need to return 0+1+2+3+…(N-2) </a:t>
            </a:r>
            <a:br>
              <a:rPr lang="en-US" altLang="en-US" sz="1800" dirty="0"/>
            </a:br>
            <a:r>
              <a:rPr lang="en-US" altLang="en-US" sz="1800" dirty="0"/>
              <a:t>		if N&gt;2 return (N-1)*(N-2)/2</a:t>
            </a:r>
            <a:br>
              <a:rPr lang="en-US" altLang="en-US" sz="1800" dirty="0"/>
            </a:br>
            <a:r>
              <a:rPr lang="en-US" altLang="en-US" sz="1800" dirty="0"/>
              <a:t>		else return 0</a:t>
            </a:r>
          </a:p>
        </p:txBody>
      </p:sp>
    </p:spTree>
    <p:extLst>
      <p:ext uri="{BB962C8B-B14F-4D97-AF65-F5344CB8AC3E}">
        <p14:creationId xmlns:p14="http://schemas.microsoft.com/office/powerpoint/2010/main" val="127133701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How many iterations are performed in the following for loop?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foo(N)</a:t>
            </a:r>
            <a:r>
              <a:rPr lang="en-US" sz="2200" dirty="0">
                <a:solidFill>
                  <a:srgbClr val="002060"/>
                </a:solidFill>
              </a:rPr>
              <a:t>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sum=0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(int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0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++) 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 		for (int j = 1 ; j &lt;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; </a:t>
            </a:r>
            <a:r>
              <a:rPr lang="en-US" sz="2200" i="1" dirty="0">
                <a:solidFill>
                  <a:srgbClr val="FF0000"/>
                </a:solidFill>
              </a:rPr>
              <a:t>j=j*2</a:t>
            </a:r>
            <a:r>
              <a:rPr lang="en-US" sz="2200" dirty="0">
                <a:solidFill>
                  <a:srgbClr val="002060"/>
                </a:solidFill>
              </a:rPr>
              <a:t>) 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	sum = sum+1;   (*)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2200" dirty="0"/>
              <a:t>Use O() notation to express the running time.</a:t>
            </a:r>
          </a:p>
          <a:p>
            <a:r>
              <a:rPr lang="en-US" altLang="en-US" sz="2200" dirty="0"/>
              <a:t>A: In each iteration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 we have log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(</a:t>
            </a:r>
            <a:r>
              <a:rPr lang="en-US" altLang="en-US" sz="2200" dirty="0" err="1"/>
              <a:t>i</a:t>
            </a:r>
            <a:r>
              <a:rPr lang="en-US" altLang="en-US" sz="2200" dirty="0"/>
              <a:t>)&lt;log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(N) inner iterations?</a:t>
            </a:r>
          </a:p>
          <a:p>
            <a:r>
              <a:rPr lang="en-US" altLang="en-US" sz="2200" dirty="0"/>
              <a:t>Because we start j=1, and multiply it log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(</a:t>
            </a:r>
            <a:r>
              <a:rPr lang="en-US" altLang="en-US" sz="2200" dirty="0" err="1"/>
              <a:t>i</a:t>
            </a:r>
            <a:r>
              <a:rPr lang="en-US" altLang="en-US" sz="2200" dirty="0"/>
              <a:t>) times by 2, until reaching above I</a:t>
            </a:r>
          </a:p>
          <a:p>
            <a:r>
              <a:rPr lang="en-US" altLang="en-US" sz="2200" dirty="0"/>
              <a:t>So the total running time: O(N * log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(N))</a:t>
            </a:r>
          </a:p>
        </p:txBody>
      </p:sp>
    </p:spTree>
    <p:extLst>
      <p:ext uri="{BB962C8B-B14F-4D97-AF65-F5344CB8AC3E}">
        <p14:creationId xmlns:p14="http://schemas.microsoft.com/office/powerpoint/2010/main" val="59249754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print(N)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foo(N-3)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What will be printed?   N, N-3, N-6, N-9,…. 1 (or 0 or -1)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The total number of recursive calls is N/3. </a:t>
            </a:r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 Total running time is O(N).</a:t>
            </a:r>
            <a:endParaRPr lang="en-US" sz="22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US" sz="1600" b="1" u="sng" dirty="0">
                <a:solidFill>
                  <a:srgbClr val="002060"/>
                </a:solidFill>
              </a:rPr>
              <a:t>The formula is</a:t>
            </a:r>
            <a:r>
              <a:rPr lang="en-US" sz="1600" dirty="0">
                <a:solidFill>
                  <a:srgbClr val="002060"/>
                </a:solidFill>
              </a:rPr>
              <a:t>: T(N) = C + T(N-3), T(0) = C, T(1) = C, T(-1) =C 	// C is basically 2 – print and if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US" sz="1600" dirty="0">
                <a:solidFill>
                  <a:srgbClr val="002060"/>
                </a:solidFill>
              </a:rPr>
              <a:t>T(N) = C + T(N-3) = 2C + T(N-3*2) = … = </a:t>
            </a:r>
            <a:r>
              <a:rPr lang="en-US" sz="1600" dirty="0" err="1">
                <a:solidFill>
                  <a:srgbClr val="002060"/>
                </a:solidFill>
              </a:rPr>
              <a:t>i</a:t>
            </a:r>
            <a:r>
              <a:rPr lang="en-US" sz="1600" dirty="0">
                <a:solidFill>
                  <a:srgbClr val="002060"/>
                </a:solidFill>
              </a:rPr>
              <a:t>*C + T(N-3i) = 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US" sz="1600" dirty="0">
                <a:solidFill>
                  <a:srgbClr val="002060"/>
                </a:solidFill>
              </a:rPr>
              <a:t>We will stop for </a:t>
            </a:r>
            <a:r>
              <a:rPr lang="en-US" sz="1600" dirty="0" err="1">
                <a:solidFill>
                  <a:srgbClr val="002060"/>
                </a:solidFill>
              </a:rPr>
              <a:t>i</a:t>
            </a:r>
            <a:r>
              <a:rPr lang="en-US" sz="1600" dirty="0">
                <a:solidFill>
                  <a:srgbClr val="002060"/>
                </a:solidFill>
              </a:rPr>
              <a:t>=N/3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US" sz="1600" dirty="0">
                <a:solidFill>
                  <a:srgbClr val="002060"/>
                </a:solidFill>
              </a:rPr>
              <a:t>For </a:t>
            </a:r>
            <a:r>
              <a:rPr lang="en-US" sz="1600" dirty="0" err="1">
                <a:solidFill>
                  <a:srgbClr val="002060"/>
                </a:solidFill>
              </a:rPr>
              <a:t>i</a:t>
            </a:r>
            <a:r>
              <a:rPr lang="en-US" sz="1600" dirty="0">
                <a:solidFill>
                  <a:srgbClr val="002060"/>
                </a:solidFill>
              </a:rPr>
              <a:t>=N/3 we’ll get </a:t>
            </a:r>
          </a:p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en-US" sz="1600" dirty="0">
                <a:solidFill>
                  <a:srgbClr val="002060"/>
                </a:solidFill>
              </a:rPr>
              <a:t>T(N) = (N/3)*C + T(const) = O(N)</a:t>
            </a:r>
          </a:p>
        </p:txBody>
      </p:sp>
    </p:spTree>
    <p:extLst>
      <p:ext uri="{BB962C8B-B14F-4D97-AF65-F5344CB8AC3E}">
        <p14:creationId xmlns:p14="http://schemas.microsoft.com/office/powerpoint/2010/main" val="35042717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endParaRPr lang="en-US" sz="2200" dirty="0">
              <a:solidFill>
                <a:srgbClr val="002060"/>
              </a:solidFill>
            </a:endParaRPr>
          </a:p>
          <a:p>
            <a:r>
              <a:rPr lang="en-US" sz="2200" dirty="0">
                <a:solidFill>
                  <a:srgbClr val="002060"/>
                </a:solidFill>
              </a:rPr>
              <a:t>T(N) = O(1) + T(N/2)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T(0) = 1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T(N) = C + T(N/2) = C + ( C+T(N/4) ) = 2C + T(N/4)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								= 3C + T(N/8) … =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*C + T(N/2</a:t>
            </a:r>
            <a:r>
              <a:rPr lang="en-US" sz="2200" baseline="30000" dirty="0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We stop after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=log</a:t>
            </a:r>
            <a:r>
              <a:rPr lang="en-US" sz="2200" baseline="-25000" dirty="0">
                <a:solidFill>
                  <a:srgbClr val="002060"/>
                </a:solidFill>
              </a:rPr>
              <a:t>2</a:t>
            </a:r>
            <a:r>
              <a:rPr lang="en-US" sz="2200" dirty="0">
                <a:solidFill>
                  <a:srgbClr val="002060"/>
                </a:solidFill>
              </a:rPr>
              <a:t>(N) iterations </a:t>
            </a:r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 T(N) = log</a:t>
            </a:r>
            <a:r>
              <a:rPr lang="en-US" sz="2200" baseline="-25000" dirty="0">
                <a:solidFill>
                  <a:srgbClr val="002060"/>
                </a:solidFill>
                <a:sym typeface="Wingdings" panose="05000000000000000000" pitchFamily="2" charset="2"/>
              </a:rPr>
              <a:t>2</a:t>
            </a:r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(N)*C+T(N/2</a:t>
            </a:r>
            <a:r>
              <a:rPr lang="en-US" sz="2200" baseline="30000" dirty="0">
                <a:solidFill>
                  <a:srgbClr val="002060"/>
                </a:solidFill>
                <a:sym typeface="Wingdings" panose="05000000000000000000" pitchFamily="2" charset="2"/>
              </a:rPr>
              <a:t>log(N)</a:t>
            </a:r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 =1)</a:t>
            </a:r>
            <a:endParaRPr lang="en-US" sz="2200" dirty="0">
              <a:solidFill>
                <a:srgbClr val="002060"/>
              </a:solidFill>
            </a:endParaRPr>
          </a:p>
          <a:p>
            <a:r>
              <a:rPr lang="en-US" sz="2200" dirty="0">
                <a:solidFill>
                  <a:srgbClr val="002060"/>
                </a:solidFill>
                <a:sym typeface="Wingdings" panose="05000000000000000000" pitchFamily="2" charset="2"/>
              </a:rPr>
              <a:t> T(N) = O(log(N))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EBBD571-042B-4890-9449-E92E27FF2A5B}"/>
              </a:ext>
            </a:extLst>
          </p:cNvPr>
          <p:cNvSpPr/>
          <p:nvPr/>
        </p:nvSpPr>
        <p:spPr bwMode="auto">
          <a:xfrm>
            <a:off x="2051824" y="5283820"/>
            <a:ext cx="836342" cy="546409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27DD45F-994B-407D-8510-91747E78C457}"/>
              </a:ext>
            </a:extLst>
          </p:cNvPr>
          <p:cNvSpPr/>
          <p:nvPr/>
        </p:nvSpPr>
        <p:spPr bwMode="auto">
          <a:xfrm>
            <a:off x="3866143" y="5315415"/>
            <a:ext cx="1352628" cy="39401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CA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6306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for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=1…N: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What will be printed for N=16?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1,2,3,4…16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1,2,3,…8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1,2,3,4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1,2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02729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for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=1…N: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T(N) = C*N + T(N/2)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Naively, you could say we have log(N) recursive calls and in each call we make &lt;N prints, so the total running time is O(N*log(N))</a:t>
            </a:r>
          </a:p>
          <a:p>
            <a:endParaRPr lang="en-US" sz="2200" dirty="0">
              <a:solidFill>
                <a:srgbClr val="002060"/>
              </a:solidFill>
            </a:endParaRPr>
          </a:p>
          <a:p>
            <a:r>
              <a:rPr lang="en-US" sz="2200" dirty="0">
                <a:solidFill>
                  <a:srgbClr val="002060"/>
                </a:solidFill>
              </a:rPr>
              <a:t>This is true, but it is not tight. The tight answer is O(N)</a:t>
            </a:r>
          </a:p>
          <a:p>
            <a:endParaRPr 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621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=1…N: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T(N) = C*N + T(N/2)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T(N) = C*N + T(N/2) = C*N + ( C*N/2 + T(N/4) ) = (1 + ½ )C*N + T(N/4)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= (1 + ½ )C*N + (CN/4 + T(N/8) ) = (1+1/2 + 1/4)C*N +T(N/8)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…(1 + ½ + (½)</a:t>
            </a:r>
            <a:r>
              <a:rPr lang="en-US" sz="2200" baseline="30000" dirty="0">
                <a:solidFill>
                  <a:srgbClr val="002060"/>
                </a:solidFill>
              </a:rPr>
              <a:t>2</a:t>
            </a:r>
            <a:r>
              <a:rPr lang="en-US" sz="2200" dirty="0">
                <a:solidFill>
                  <a:srgbClr val="002060"/>
                </a:solidFill>
              </a:rPr>
              <a:t> + (½)</a:t>
            </a:r>
            <a:r>
              <a:rPr lang="en-US" sz="2200" baseline="30000" dirty="0">
                <a:solidFill>
                  <a:srgbClr val="002060"/>
                </a:solidFill>
              </a:rPr>
              <a:t>3</a:t>
            </a:r>
            <a:r>
              <a:rPr lang="en-US" sz="2200" dirty="0">
                <a:solidFill>
                  <a:srgbClr val="002060"/>
                </a:solidFill>
              </a:rPr>
              <a:t>  … (½)</a:t>
            </a:r>
            <a:r>
              <a:rPr lang="en-US" sz="2200" baseline="30000" dirty="0">
                <a:solidFill>
                  <a:srgbClr val="002060"/>
                </a:solidFill>
              </a:rPr>
              <a:t>log(N)</a:t>
            </a:r>
            <a:r>
              <a:rPr lang="en-US" sz="2200" dirty="0">
                <a:solidFill>
                  <a:srgbClr val="002060"/>
                </a:solidFill>
              </a:rPr>
              <a:t> )*CN +T(1)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											&lt; 2*CN + T(1) = O(N)</a:t>
            </a:r>
          </a:p>
          <a:p>
            <a:endParaRPr lang="en-US" sz="2200" dirty="0">
              <a:solidFill>
                <a:srgbClr val="002060"/>
              </a:solidFill>
            </a:endParaRPr>
          </a:p>
          <a:p>
            <a:endParaRPr 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024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Express the run time of the following program using Big-O notation.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foo(int N)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=1…N: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if (N &gt; 1)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foo(N/2);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}</a:t>
            </a:r>
          </a:p>
          <a:p>
            <a:r>
              <a:rPr lang="en-US" sz="2200" dirty="0">
                <a:solidFill>
                  <a:srgbClr val="002060"/>
                </a:solidFill>
              </a:rPr>
              <a:t>Iterations without loops:</a:t>
            </a:r>
          </a:p>
          <a:p>
            <a:r>
              <a:rPr lang="en-US" sz="2200" dirty="0">
                <a:solidFill>
                  <a:srgbClr val="002060"/>
                </a:solidFill>
              </a:rPr>
              <a:t>	for (j=N; j&gt;=1; j =j/2)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=1…j)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print(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</a:p>
          <a:p>
            <a:r>
              <a:rPr lang="en-US" sz="2200" dirty="0">
                <a:solidFill>
                  <a:srgbClr val="002060"/>
                </a:solidFill>
              </a:rPr>
              <a:t>Running time: N + N/2 + N/4 + N/8 … 1 = this is a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geometric series, and its sum is &lt;2N.</a:t>
            </a:r>
          </a:p>
        </p:txBody>
      </p:sp>
    </p:spTree>
    <p:extLst>
      <p:ext uri="{BB962C8B-B14F-4D97-AF65-F5344CB8AC3E}">
        <p14:creationId xmlns:p14="http://schemas.microsoft.com/office/powerpoint/2010/main" val="39334977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  <p:extLst>
      <p:ext uri="{BB962C8B-B14F-4D97-AF65-F5344CB8AC3E}">
        <p14:creationId xmlns:p14="http://schemas.microsoft.com/office/powerpoint/2010/main" val="719191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Assignment 2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Assignment 2 is due by February 18, 23:59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https://www.cs.sfu.ca/~ishinkar/teaching/spring22/cmpt125/assignments.html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submit one file to coursys –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assignment2.c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make sure it compiles with the provided makefile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make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&gt;&gt; ./test_assignment2</a:t>
            </a:r>
            <a:endParaRPr lang="de-DE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This assignment is more challenging than assignment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Start working on it earlier.</a:t>
            </a:r>
          </a:p>
        </p:txBody>
      </p:sp>
    </p:spTree>
    <p:extLst>
      <p:ext uri="{BB962C8B-B14F-4D97-AF65-F5344CB8AC3E}">
        <p14:creationId xmlns:p14="http://schemas.microsoft.com/office/powerpoint/2010/main" val="34755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Midterm – February 28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Midterm will be on February 28, during the Monday class.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will be pen and paper.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Format: 4 question each with several items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 person exam. Closed books. Only pens/pencils are allowed.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learned before the midterm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(including Feb 14-16)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go to </a:t>
            </a:r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https://www.cs.sfu.ca/~ishinkar/teaching/spring22/cmpt125/exams.html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some offerings the midterm was a bit later, and covered more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on piazza/leetcode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	The links are under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0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/>
              <a:t>Search algorithm: writing code</a:t>
            </a:r>
            <a:endParaRPr lang="de-DE" altLang="en-US" sz="8000" dirty="0"/>
          </a:p>
        </p:txBody>
      </p:sp>
    </p:spTree>
    <p:extLst>
      <p:ext uri="{BB962C8B-B14F-4D97-AF65-F5344CB8AC3E}">
        <p14:creationId xmlns:p14="http://schemas.microsoft.com/office/powerpoint/2010/main" val="2718290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/>
              <a:t>Big-O notation</a:t>
            </a:r>
          </a:p>
        </p:txBody>
      </p:sp>
    </p:spTree>
    <p:extLst>
      <p:ext uri="{BB962C8B-B14F-4D97-AF65-F5344CB8AC3E}">
        <p14:creationId xmlns:p14="http://schemas.microsoft.com/office/powerpoint/2010/main" val="13939242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Definition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Formally</a:t>
            </a:r>
            <a:r>
              <a:rPr lang="de-DE" altLang="en-US" sz="2200" dirty="0"/>
              <a:t>: Let </a:t>
            </a:r>
            <a:r>
              <a:rPr lang="de-DE" altLang="en-US" sz="2200" i="1" dirty="0">
                <a:solidFill>
                  <a:srgbClr val="002060"/>
                </a:solidFill>
              </a:rPr>
              <a:t>f(N)</a:t>
            </a:r>
            <a:r>
              <a:rPr lang="de-DE" altLang="en-US" sz="2200" dirty="0">
                <a:solidFill>
                  <a:srgbClr val="002060"/>
                </a:solidFill>
              </a:rPr>
              <a:t> </a:t>
            </a:r>
            <a:r>
              <a:rPr lang="de-DE" altLang="en-US" sz="2200" dirty="0"/>
              <a:t>and </a:t>
            </a:r>
            <a:r>
              <a:rPr lang="de-DE" altLang="en-US" sz="2200" i="1" dirty="0">
                <a:solidFill>
                  <a:srgbClr val="002060"/>
                </a:solidFill>
              </a:rPr>
              <a:t>g(N)</a:t>
            </a:r>
            <a:r>
              <a:rPr lang="de-DE" altLang="en-US" sz="2200" dirty="0"/>
              <a:t> be two functions on positive integers.</a:t>
            </a:r>
            <a:br>
              <a:rPr lang="de-DE" altLang="en-US" sz="2200" dirty="0"/>
            </a:b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We say that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if there exists a large enough constant </a:t>
            </a:r>
            <a:r>
              <a:rPr lang="de-DE" altLang="en-US" sz="2200" dirty="0">
                <a:solidFill>
                  <a:srgbClr val="C00000"/>
                </a:solidFill>
              </a:rPr>
              <a:t>C</a:t>
            </a:r>
            <a:r>
              <a:rPr lang="de-DE" altLang="en-US" sz="2200" dirty="0"/>
              <a:t> 	(e.g. </a:t>
            </a:r>
            <a:r>
              <a:rPr lang="de-DE" altLang="en-US" sz="2200" i="1" dirty="0">
                <a:solidFill>
                  <a:srgbClr val="C00000"/>
                </a:solidFill>
              </a:rPr>
              <a:t>C = 1000</a:t>
            </a:r>
            <a:r>
              <a:rPr lang="de-DE" altLang="en-US" sz="2200" dirty="0"/>
              <a:t>) such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&lt;= C*g(N)</a:t>
            </a:r>
            <a:r>
              <a:rPr lang="de-DE" altLang="en-US" sz="2200" dirty="0"/>
              <a:t> for </a:t>
            </a:r>
            <a:r>
              <a:rPr lang="de-DE" altLang="en-US" sz="2200" u="sng" dirty="0"/>
              <a:t>all sufficiently large N</a:t>
            </a:r>
            <a:r>
              <a:rPr lang="de-DE" altLang="en-US" sz="2200" dirty="0"/>
              <a:t>.</a:t>
            </a:r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Example</a:t>
            </a:r>
            <a:r>
              <a:rPr lang="de-DE" altLang="en-US" sz="2200" dirty="0"/>
              <a:t>: 	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+ 3.</a:t>
            </a:r>
            <a:r>
              <a:rPr lang="de-DE" altLang="en-US" sz="2200" i="1" dirty="0">
                <a:solidFill>
                  <a:schemeClr val="tx1"/>
                </a:solidFill>
              </a:rPr>
              <a:t> Want to show f = O(N</a:t>
            </a:r>
            <a:r>
              <a:rPr lang="de-DE" altLang="en-US" sz="2200" i="1" baseline="30000" dirty="0">
                <a:solidFill>
                  <a:schemeClr val="tx1"/>
                </a:solidFill>
              </a:rPr>
              <a:t>2</a:t>
            </a:r>
            <a:r>
              <a:rPr lang="de-DE" altLang="en-US" sz="2200" i="1" dirty="0">
                <a:solidFill>
                  <a:schemeClr val="tx1"/>
                </a:solidFill>
              </a:rPr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	</a:t>
            </a:r>
            <a:r>
              <a:rPr lang="de-DE" altLang="en-US" sz="2200" b="1" i="1" dirty="0">
                <a:solidFill>
                  <a:srgbClr val="C00000"/>
                </a:solidFill>
              </a:rPr>
              <a:t>C=8.5</a:t>
            </a:r>
            <a:r>
              <a:rPr lang="de-DE" altLang="en-US" sz="2200" i="1" dirty="0">
                <a:solidFill>
                  <a:srgbClr val="000066"/>
                </a:solidFill>
              </a:rPr>
              <a:t>. Then f(N) = 1.5N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+4N+3&lt;=1.5N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+4N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+3N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 </a:t>
            </a:r>
            <a:r>
              <a:rPr lang="de-DE" altLang="en-US" sz="2200" i="1" dirty="0">
                <a:solidFill>
                  <a:srgbClr val="000066"/>
                </a:solidFill>
              </a:rPr>
              <a:t>= 8.5N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= </a:t>
            </a:r>
            <a:r>
              <a:rPr lang="de-DE" altLang="en-US" sz="2200" i="1" dirty="0">
                <a:solidFill>
                  <a:srgbClr val="C00000"/>
                </a:solidFill>
              </a:rPr>
              <a:t>C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0066"/>
                </a:solidFill>
              </a:rPr>
              <a:t>2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chemeClr val="tx1"/>
                </a:solidFill>
                <a:sym typeface="Wingdings" panose="05000000000000000000" pitchFamily="2" charset="2"/>
              </a:rPr>
              <a:t>Therefore 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f = O(N</a:t>
            </a:r>
            <a:r>
              <a:rPr lang="en-US" altLang="en-US" sz="2200" i="1" baseline="30000" dirty="0">
                <a:solidFill>
                  <a:srgbClr val="000066"/>
                </a:solidFill>
                <a:sym typeface="Wingdings" panose="05000000000000000000" pitchFamily="2" charset="2"/>
              </a:rPr>
              <a:t>2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)</a:t>
            </a:r>
            <a:endParaRPr lang="de-DE" altLang="en-US" sz="2200" i="1" baseline="30000" dirty="0">
              <a:solidFill>
                <a:srgbClr val="000066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82711" y="3475037"/>
            <a:ext cx="6687401" cy="109696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if there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C&gt;0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(e.g.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 = 1000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)</a:t>
            </a:r>
            <a:b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</a:b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		such that f(N)/g(N) &lt;=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for all N large enough.</a:t>
            </a:r>
          </a:p>
        </p:txBody>
      </p:sp>
    </p:spTree>
    <p:extLst>
      <p:ext uri="{BB962C8B-B14F-4D97-AF65-F5344CB8AC3E}">
        <p14:creationId xmlns:p14="http://schemas.microsoft.com/office/powerpoint/2010/main" val="852465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/>
              <a:t>Big-O </a:t>
            </a:r>
            <a:r>
              <a:rPr lang="de-DE" altLang="en-US" sz="8000" dirty="0"/>
              <a:t>notation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300443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How many iterations are performed in the following for loop?</a:t>
            </a:r>
          </a:p>
          <a:p>
            <a:r>
              <a:rPr lang="en-US" sz="2200" u="sng" dirty="0">
                <a:solidFill>
                  <a:srgbClr val="002060"/>
                </a:solidFill>
              </a:rPr>
              <a:t>foo(N)</a:t>
            </a:r>
            <a:r>
              <a:rPr lang="en-US" sz="2200" dirty="0">
                <a:solidFill>
                  <a:srgbClr val="002060"/>
                </a:solidFill>
              </a:rPr>
              <a:t>: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 		sum = 0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for (int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0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&lt; N ; </a:t>
            </a:r>
            <a:r>
              <a:rPr lang="en-US" sz="2200" dirty="0" err="1">
                <a:solidFill>
                  <a:srgbClr val="002060"/>
                </a:solidFill>
              </a:rPr>
              <a:t>i</a:t>
            </a:r>
            <a:r>
              <a:rPr lang="en-US" sz="2200" dirty="0">
                <a:solidFill>
                  <a:srgbClr val="002060"/>
                </a:solidFill>
              </a:rPr>
              <a:t> = i+1) {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		sum = </a:t>
            </a:r>
            <a:r>
              <a:rPr lang="en-US" sz="2200" dirty="0" err="1">
                <a:solidFill>
                  <a:srgbClr val="002060"/>
                </a:solidFill>
              </a:rPr>
              <a:t>sum+i</a:t>
            </a:r>
            <a:r>
              <a:rPr lang="en-US" sz="2200" dirty="0">
                <a:solidFill>
                  <a:srgbClr val="002060"/>
                </a:solidFill>
              </a:rPr>
              <a:t>;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}</a:t>
            </a:r>
            <a:br>
              <a:rPr lang="en-US" sz="2200" dirty="0">
                <a:solidFill>
                  <a:srgbClr val="002060"/>
                </a:solidFill>
              </a:rPr>
            </a:br>
            <a:r>
              <a:rPr lang="en-US" sz="2200" dirty="0">
                <a:solidFill>
                  <a:srgbClr val="002060"/>
                </a:solidFill>
              </a:rPr>
              <a:t>		return sum;</a:t>
            </a:r>
          </a:p>
          <a:p>
            <a:r>
              <a:rPr lang="en-US" altLang="en-US" sz="2200" dirty="0"/>
              <a:t>Use O() notation to express the running time.</a:t>
            </a:r>
            <a:br>
              <a:rPr lang="en-US" altLang="en-US" sz="2200" dirty="0"/>
            </a:br>
            <a:r>
              <a:rPr lang="en-US" altLang="en-US" sz="2200" dirty="0"/>
              <a:t>			</a:t>
            </a:r>
            <a:r>
              <a:rPr lang="en-US" altLang="en-US" sz="2200" u="sng" dirty="0"/>
              <a:t>A</a:t>
            </a:r>
            <a:r>
              <a:rPr lang="en-US" altLang="en-US" sz="2200" dirty="0"/>
              <a:t>: O(N)</a:t>
            </a:r>
          </a:p>
          <a:p>
            <a:r>
              <a:rPr lang="en-US" altLang="en-US" sz="2200" dirty="0"/>
              <a:t>Rewrite the function so that the running time is O(1).</a:t>
            </a:r>
          </a:p>
          <a:p>
            <a:r>
              <a:rPr lang="en-US" altLang="en-US" sz="2200" u="sng" dirty="0"/>
              <a:t>A</a:t>
            </a:r>
            <a:r>
              <a:rPr lang="en-US" altLang="en-US" sz="2200" dirty="0"/>
              <a:t>: This is the sum of arithmetic progression.</a:t>
            </a:r>
            <a:br>
              <a:rPr lang="en-US" altLang="en-US" sz="2200" dirty="0"/>
            </a:br>
            <a:r>
              <a:rPr lang="en-US" altLang="en-US" sz="2200" dirty="0"/>
              <a:t>			This is equal to 0+1+2+3+…+(N-1) = N*(N-1)/2</a:t>
            </a:r>
          </a:p>
        </p:txBody>
      </p:sp>
    </p:spTree>
    <p:extLst>
      <p:ext uri="{BB962C8B-B14F-4D97-AF65-F5344CB8AC3E}">
        <p14:creationId xmlns:p14="http://schemas.microsoft.com/office/powerpoint/2010/main" val="349357434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Examples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60601"/>
            <a:ext cx="8855075" cy="4808538"/>
          </a:xfrm>
          <a:ln/>
        </p:spPr>
        <p:txBody>
          <a:bodyPr tIns="14040"/>
          <a:lstStyle/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1+2+3+…+ N = 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Let’s assume N is even.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Let’s rearrange: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1+2+3+…+ N = (1+N) + (2 + (N-1)) + (3 + (N-2) )… (N/2 + (N/2+1) )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We have N/2 terms each equal to N+1. So, the total sum is N*(N+1)/2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For example: 1+2+3+4+5+6 = (1+6) + (2+5) + (3+4) = 3*7 = 21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/>
              <a:t>The formula is correct also for odd N: 1+2+3…+N = N(N+1)/2</a:t>
            </a:r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  <a:p>
            <a:pPr marL="0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7486836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2432</TotalTime>
  <Words>2066</Words>
  <Application>Microsoft Office PowerPoint</Application>
  <PresentationFormat>Custom</PresentationFormat>
  <Paragraphs>130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Albany</vt:lpstr>
      <vt:lpstr>Arial</vt:lpstr>
      <vt:lpstr>Calibri</vt:lpstr>
      <vt:lpstr>Times New Roman</vt:lpstr>
      <vt:lpstr>water</vt:lpstr>
      <vt:lpstr>lyt blackandwhite</vt:lpstr>
      <vt:lpstr>Office Theme</vt:lpstr>
      <vt:lpstr>PowerPoint Presentation</vt:lpstr>
      <vt:lpstr>Assignment 2</vt:lpstr>
      <vt:lpstr>Midterm – February 28</vt:lpstr>
      <vt:lpstr>PowerPoint Presentation</vt:lpstr>
      <vt:lpstr>PowerPoint Presentation</vt:lpstr>
      <vt:lpstr>Big-O notation - Definition</vt:lpstr>
      <vt:lpstr>PowerPoint Presentation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Big-O notation - Examples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833</cp:revision>
  <dcterms:created xsi:type="dcterms:W3CDTF">2017-07-19T12:15:02Z</dcterms:created>
  <dcterms:modified xsi:type="dcterms:W3CDTF">2022-02-10T02:28:36Z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