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61"/>
  </p:notesMasterIdLst>
  <p:handoutMasterIdLst>
    <p:handoutMasterId r:id="rId62"/>
  </p:handoutMasterIdLst>
  <p:sldIdLst>
    <p:sldId id="256" r:id="rId4"/>
    <p:sldId id="497" r:id="rId5"/>
    <p:sldId id="533" r:id="rId6"/>
    <p:sldId id="514" r:id="rId7"/>
    <p:sldId id="542" r:id="rId8"/>
    <p:sldId id="539" r:id="rId9"/>
    <p:sldId id="540" r:id="rId10"/>
    <p:sldId id="541" r:id="rId11"/>
    <p:sldId id="354" r:id="rId12"/>
    <p:sldId id="490" r:id="rId13"/>
    <p:sldId id="345" r:id="rId14"/>
    <p:sldId id="346" r:id="rId15"/>
    <p:sldId id="347" r:id="rId16"/>
    <p:sldId id="348" r:id="rId17"/>
    <p:sldId id="349" r:id="rId18"/>
    <p:sldId id="350" r:id="rId19"/>
    <p:sldId id="355" r:id="rId20"/>
    <p:sldId id="351" r:id="rId21"/>
    <p:sldId id="344" r:id="rId22"/>
    <p:sldId id="343" r:id="rId23"/>
    <p:sldId id="317" r:id="rId24"/>
    <p:sldId id="318" r:id="rId25"/>
    <p:sldId id="285" r:id="rId26"/>
    <p:sldId id="286" r:id="rId27"/>
    <p:sldId id="320" r:id="rId28"/>
    <p:sldId id="287" r:id="rId29"/>
    <p:sldId id="289" r:id="rId30"/>
    <p:sldId id="292" r:id="rId31"/>
    <p:sldId id="360" r:id="rId32"/>
    <p:sldId id="322" r:id="rId33"/>
    <p:sldId id="543" r:id="rId34"/>
    <p:sldId id="293" r:id="rId35"/>
    <p:sldId id="300" r:id="rId36"/>
    <p:sldId id="299" r:id="rId37"/>
    <p:sldId id="302" r:id="rId38"/>
    <p:sldId id="301" r:id="rId39"/>
    <p:sldId id="308" r:id="rId40"/>
    <p:sldId id="325" r:id="rId41"/>
    <p:sldId id="303" r:id="rId42"/>
    <p:sldId id="309" r:id="rId43"/>
    <p:sldId id="304" r:id="rId44"/>
    <p:sldId id="306" r:id="rId45"/>
    <p:sldId id="334" r:id="rId46"/>
    <p:sldId id="544" r:id="rId47"/>
    <p:sldId id="326" r:id="rId48"/>
    <p:sldId id="310" r:id="rId49"/>
    <p:sldId id="311" r:id="rId50"/>
    <p:sldId id="312" r:id="rId51"/>
    <p:sldId id="313" r:id="rId52"/>
    <p:sldId id="314" r:id="rId53"/>
    <p:sldId id="323" r:id="rId54"/>
    <p:sldId id="324" r:id="rId55"/>
    <p:sldId id="332" r:id="rId56"/>
    <p:sldId id="319" r:id="rId57"/>
    <p:sldId id="315" r:id="rId58"/>
    <p:sldId id="307" r:id="rId59"/>
    <p:sldId id="408" r:id="rId6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50B57E-9A1A-4506-BBB2-E269464C830C}" v="1744" dt="2022-02-15T02:17:52.0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3792" autoAdjust="0"/>
  </p:normalViewPr>
  <p:slideViewPr>
    <p:cSldViewPr snapToGrid="0">
      <p:cViewPr varScale="1">
        <p:scale>
          <a:sx n="62" d="100"/>
          <a:sy n="62" d="100"/>
        </p:scale>
        <p:origin x="12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presProps" Target="presProps.xml"/><Relationship Id="rId68" Type="http://schemas.microsoft.com/office/2015/10/relationships/revisionInfo" Target="revisionInfo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microsoft.com/office/2016/11/relationships/changesInfo" Target="changesInfos/changesInfo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CC7C26C6-5F48-4791-88B1-C0F6601A0AA7}"/>
    <pc:docChg chg="undo custSel addSld delSld modSld sldOrd">
      <pc:chgData name="Igor Shinkar" userId="db6eb1b41a9778dd" providerId="LiveId" clId="{CC7C26C6-5F48-4791-88B1-C0F6601A0AA7}" dt="2022-02-10T02:28:33.965" v="2356" actId="47"/>
      <pc:docMkLst>
        <pc:docMk/>
      </pc:docMkLst>
      <pc:sldChg chg="modSp mod">
        <pc:chgData name="Igor Shinkar" userId="db6eb1b41a9778dd" providerId="LiveId" clId="{CC7C26C6-5F48-4791-88B1-C0F6601A0AA7}" dt="2022-02-08T05:20:38.809" v="1" actId="20577"/>
        <pc:sldMkLst>
          <pc:docMk/>
          <pc:sldMk cId="0" sldId="256"/>
        </pc:sldMkLst>
        <pc:spChg chg="mod">
          <ac:chgData name="Igor Shinkar" userId="db6eb1b41a9778dd" providerId="LiveId" clId="{CC7C26C6-5F48-4791-88B1-C0F6601A0AA7}" dt="2022-02-08T05:20:38.809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680070098" sldId="318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1811882336" sldId="319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212919472" sldId="320"/>
        </pc:sldMkLst>
      </pc:sldChg>
      <pc:sldChg chg="del">
        <pc:chgData name="Igor Shinkar" userId="db6eb1b41a9778dd" providerId="LiveId" clId="{CC7C26C6-5F48-4791-88B1-C0F6601A0AA7}" dt="2022-02-08T05:20:55.073" v="4" actId="47"/>
        <pc:sldMkLst>
          <pc:docMk/>
          <pc:sldMk cId="2382012963" sldId="321"/>
        </pc:sldMkLst>
      </pc:sldChg>
      <pc:sldChg chg="delSp modSp modAnim">
        <pc:chgData name="Igor Shinkar" userId="db6eb1b41a9778dd" providerId="LiveId" clId="{CC7C26C6-5F48-4791-88B1-C0F6601A0AA7}" dt="2022-02-08T05:21:08.981" v="6" actId="478"/>
        <pc:sldMkLst>
          <pc:docMk/>
          <pc:sldMk cId="852465905" sldId="322"/>
        </pc:sldMkLst>
        <pc:spChg chg="del mod">
          <ac:chgData name="Igor Shinkar" userId="db6eb1b41a9778dd" providerId="LiveId" clId="{CC7C26C6-5F48-4791-88B1-C0F6601A0AA7}" dt="2022-02-08T05:21:08.981" v="6" actId="478"/>
          <ac:spMkLst>
            <pc:docMk/>
            <pc:sldMk cId="852465905" sldId="322"/>
            <ac:spMk id="5" creationId="{A7E681D2-F40E-4053-A5B4-FDC447CD4D7F}"/>
          </ac:spMkLst>
        </pc:spChg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411108521" sldId="494"/>
        </pc:sldMkLst>
      </pc:sldChg>
      <pc:sldChg chg="del">
        <pc:chgData name="Igor Shinkar" userId="db6eb1b41a9778dd" providerId="LiveId" clId="{CC7C26C6-5F48-4791-88B1-C0F6601A0AA7}" dt="2022-02-08T05:20:50.318" v="2" actId="47"/>
        <pc:sldMkLst>
          <pc:docMk/>
          <pc:sldMk cId="186468164" sldId="502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752631517" sldId="503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571993812" sldId="504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1931128155" sldId="505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431066624" sldId="506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892224666" sldId="507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1891928911" sldId="508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4275320408" sldId="509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3513538178" sldId="510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76237297" sldId="511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2183377477" sldId="512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545762716" sldId="513"/>
        </pc:sldMkLst>
      </pc:sldChg>
      <pc:sldChg chg="modSp mod">
        <pc:chgData name="Igor Shinkar" userId="db6eb1b41a9778dd" providerId="LiveId" clId="{CC7C26C6-5F48-4791-88B1-C0F6601A0AA7}" dt="2022-02-10T01:44:07.094" v="41" actId="20577"/>
        <pc:sldMkLst>
          <pc:docMk/>
          <pc:sldMk cId="3493574346" sldId="515"/>
        </pc:sldMkLst>
        <pc:spChg chg="mod">
          <ac:chgData name="Igor Shinkar" userId="db6eb1b41a9778dd" providerId="LiveId" clId="{CC7C26C6-5F48-4791-88B1-C0F6601A0AA7}" dt="2022-02-10T01:44:07.094" v="41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47:15.080" v="329" actId="20577"/>
        <pc:sldMkLst>
          <pc:docMk/>
          <pc:sldMk cId="1075978804" sldId="516"/>
        </pc:sldMkLst>
        <pc:spChg chg="mod">
          <ac:chgData name="Igor Shinkar" userId="db6eb1b41a9778dd" providerId="LiveId" clId="{CC7C26C6-5F48-4791-88B1-C0F6601A0AA7}" dt="2022-02-10T01:47:15.080" v="329" actId="20577"/>
          <ac:spMkLst>
            <pc:docMk/>
            <pc:sldMk cId="1075978804" sldId="516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52:27.703" v="681"/>
        <pc:sldMkLst>
          <pc:docMk/>
          <pc:sldMk cId="1271337016" sldId="517"/>
        </pc:sldMkLst>
        <pc:spChg chg="mod">
          <ac:chgData name="Igor Shinkar" userId="db6eb1b41a9778dd" providerId="LiveId" clId="{CC7C26C6-5F48-4791-88B1-C0F6601A0AA7}" dt="2022-02-10T01:52:27.703" v="681"/>
          <ac:spMkLst>
            <pc:docMk/>
            <pc:sldMk cId="1271337016" sldId="517"/>
            <ac:spMk id="35842" creationId="{00000000-0000-0000-0000-000000000000}"/>
          </ac:spMkLst>
        </pc:spChg>
      </pc:sldChg>
      <pc:sldChg chg="modSp mod modAnim">
        <pc:chgData name="Igor Shinkar" userId="db6eb1b41a9778dd" providerId="LiveId" clId="{CC7C26C6-5F48-4791-88B1-C0F6601A0AA7}" dt="2022-02-10T02:04:58.818" v="1200" actId="20577"/>
        <pc:sldMkLst>
          <pc:docMk/>
          <pc:sldMk cId="3504271710" sldId="518"/>
        </pc:sldMkLst>
        <pc:spChg chg="mod">
          <ac:chgData name="Igor Shinkar" userId="db6eb1b41a9778dd" providerId="LiveId" clId="{CC7C26C6-5F48-4791-88B1-C0F6601A0AA7}" dt="2022-02-10T02:04:58.818" v="1200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addSp delSp modSp mod modAnim">
        <pc:chgData name="Igor Shinkar" userId="db6eb1b41a9778dd" providerId="LiveId" clId="{CC7C26C6-5F48-4791-88B1-C0F6601A0AA7}" dt="2022-02-10T02:13:10.273" v="1457" actId="58"/>
        <pc:sldMkLst>
          <pc:docMk/>
          <pc:sldMk cId="2351630619" sldId="519"/>
        </pc:sldMkLst>
        <pc:spChg chg="add mod">
          <ac:chgData name="Igor Shinkar" userId="db6eb1b41a9778dd" providerId="LiveId" clId="{CC7C26C6-5F48-4791-88B1-C0F6601A0AA7}" dt="2022-02-10T02:11:04.779" v="1300" actId="1076"/>
          <ac:spMkLst>
            <pc:docMk/>
            <pc:sldMk cId="2351630619" sldId="519"/>
            <ac:spMk id="12" creationId="{3EBBD571-042B-4890-9449-E92E27FF2A5B}"/>
          </ac:spMkLst>
        </pc:spChg>
        <pc:spChg chg="add mod">
          <ac:chgData name="Igor Shinkar" userId="db6eb1b41a9778dd" providerId="LiveId" clId="{CC7C26C6-5F48-4791-88B1-C0F6601A0AA7}" dt="2022-02-10T02:11:02.613" v="1299" actId="14100"/>
          <ac:spMkLst>
            <pc:docMk/>
            <pc:sldMk cId="2351630619" sldId="519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3:10.273" v="1457" actId="58"/>
          <ac:spMkLst>
            <pc:docMk/>
            <pc:sldMk cId="2351630619" sldId="519"/>
            <ac:spMk id="35842" creationId="{00000000-0000-0000-0000-000000000000}"/>
          </ac:spMkLst>
        </pc:spChg>
        <pc:cxnChg chg="add del mod">
          <ac:chgData name="Igor Shinkar" userId="db6eb1b41a9778dd" providerId="LiveId" clId="{CC7C26C6-5F48-4791-88B1-C0F6601A0AA7}" dt="2022-02-10T02:09:36.011" v="1231" actId="478"/>
          <ac:cxnSpMkLst>
            <pc:docMk/>
            <pc:sldMk cId="2351630619" sldId="519"/>
            <ac:cxnSpMk id="3" creationId="{C13FAC88-CB37-4CEB-98CC-3770EA29A878}"/>
          </ac:cxnSpMkLst>
        </pc:cxnChg>
        <pc:cxnChg chg="add del mod">
          <ac:chgData name="Igor Shinkar" userId="db6eb1b41a9778dd" providerId="LiveId" clId="{CC7C26C6-5F48-4791-88B1-C0F6601A0AA7}" dt="2022-02-10T02:10:04.754" v="1241" actId="478"/>
          <ac:cxnSpMkLst>
            <pc:docMk/>
            <pc:sldMk cId="2351630619" sldId="519"/>
            <ac:cxnSpMk id="5" creationId="{1C04865B-C695-4853-ADE0-25609425DED9}"/>
          </ac:cxnSpMkLst>
        </pc:cxnChg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654297623" sldId="520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341080808" sldId="521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76742308" sldId="522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234800157" sldId="523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789549674" sldId="524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80572604" sldId="525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008905725" sldId="526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02476098" sldId="527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70397675" sldId="528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96976967" sldId="529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4098564237" sldId="530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174481240" sldId="531"/>
        </pc:sldMkLst>
      </pc:sldChg>
      <pc:sldChg chg="modSp mod">
        <pc:chgData name="Igor Shinkar" userId="db6eb1b41a9778dd" providerId="LiveId" clId="{CC7C26C6-5F48-4791-88B1-C0F6601A0AA7}" dt="2022-02-10T01:45:03.345" v="111" actId="20577"/>
        <pc:sldMkLst>
          <pc:docMk/>
          <pc:sldMk cId="2274868364" sldId="532"/>
        </pc:sldMkLst>
        <pc:spChg chg="mod">
          <ac:chgData name="Igor Shinkar" userId="db6eb1b41a9778dd" providerId="LiveId" clId="{CC7C26C6-5F48-4791-88B1-C0F6601A0AA7}" dt="2022-02-10T01:45:03.345" v="111" actId="20577"/>
          <ac:spMkLst>
            <pc:docMk/>
            <pc:sldMk cId="2274868364" sldId="532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CC7C26C6-5F48-4791-88B1-C0F6601A0AA7}" dt="2022-02-10T01:56:55.193" v="926" actId="20577"/>
        <pc:sldMkLst>
          <pc:docMk/>
          <pc:sldMk cId="592497541" sldId="535"/>
        </pc:sldMkLst>
        <pc:spChg chg="mod">
          <ac:chgData name="Igor Shinkar" userId="db6eb1b41a9778dd" providerId="LiveId" clId="{CC7C26C6-5F48-4791-88B1-C0F6601A0AA7}" dt="2022-02-10T01:56:55.193" v="926" actId="20577"/>
          <ac:spMkLst>
            <pc:docMk/>
            <pc:sldMk cId="592497541" sldId="535"/>
            <ac:spMk id="35842" creationId="{00000000-0000-0000-0000-000000000000}"/>
          </ac:spMkLst>
        </pc:spChg>
      </pc:sldChg>
      <pc:sldChg chg="delSp modSp add mod modAnim">
        <pc:chgData name="Igor Shinkar" userId="db6eb1b41a9778dd" providerId="LiveId" clId="{CC7C26C6-5F48-4791-88B1-C0F6601A0AA7}" dt="2022-02-10T02:15:34.661" v="1592" actId="255"/>
        <pc:sldMkLst>
          <pc:docMk/>
          <pc:sldMk cId="1402729785" sldId="536"/>
        </pc:sldMkLst>
        <pc:spChg chg="del">
          <ac:chgData name="Igor Shinkar" userId="db6eb1b41a9778dd" providerId="LiveId" clId="{CC7C26C6-5F48-4791-88B1-C0F6601A0AA7}" dt="2022-02-10T02:13:54.058" v="1459" actId="478"/>
          <ac:spMkLst>
            <pc:docMk/>
            <pc:sldMk cId="1402729785" sldId="536"/>
            <ac:spMk id="12" creationId="{3EBBD571-042B-4890-9449-E92E27FF2A5B}"/>
          </ac:spMkLst>
        </pc:spChg>
        <pc:spChg chg="del">
          <ac:chgData name="Igor Shinkar" userId="db6eb1b41a9778dd" providerId="LiveId" clId="{CC7C26C6-5F48-4791-88B1-C0F6601A0AA7}" dt="2022-02-10T02:13:56.323" v="1460" actId="478"/>
          <ac:spMkLst>
            <pc:docMk/>
            <pc:sldMk cId="1402729785" sldId="536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5:34.661" v="1592" actId="255"/>
          <ac:spMkLst>
            <pc:docMk/>
            <pc:sldMk cId="1402729785" sldId="536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1:44.712" v="2121" actId="6549"/>
        <pc:sldMkLst>
          <pc:docMk/>
          <pc:sldMk cId="3901902418" sldId="537"/>
        </pc:sldMkLst>
        <pc:spChg chg="mod">
          <ac:chgData name="Igor Shinkar" userId="db6eb1b41a9778dd" providerId="LiveId" clId="{CC7C26C6-5F48-4791-88B1-C0F6601A0AA7}" dt="2022-02-10T02:21:44.712" v="2121" actId="6549"/>
          <ac:spMkLst>
            <pc:docMk/>
            <pc:sldMk cId="3901902418" sldId="537"/>
            <ac:spMk id="35842" creationId="{00000000-0000-0000-0000-000000000000}"/>
          </ac:spMkLst>
        </pc:spChg>
      </pc:sldChg>
      <pc:sldChg chg="modSp add ord modAnim">
        <pc:chgData name="Igor Shinkar" userId="db6eb1b41a9778dd" providerId="LiveId" clId="{CC7C26C6-5F48-4791-88B1-C0F6601A0AA7}" dt="2022-02-10T02:21:17.551" v="2116" actId="20577"/>
        <pc:sldMkLst>
          <pc:docMk/>
          <pc:sldMk cId="2189462180" sldId="538"/>
        </pc:sldMkLst>
        <pc:spChg chg="mod">
          <ac:chgData name="Igor Shinkar" userId="db6eb1b41a9778dd" providerId="LiveId" clId="{CC7C26C6-5F48-4791-88B1-C0F6601A0AA7}" dt="2022-02-10T02:21:17.551" v="2116" actId="20577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6:35.377" v="2355" actId="20577"/>
        <pc:sldMkLst>
          <pc:docMk/>
          <pc:sldMk cId="3933497776" sldId="539"/>
        </pc:sldMkLst>
        <pc:spChg chg="mod">
          <ac:chgData name="Igor Shinkar" userId="db6eb1b41a9778dd" providerId="LiveId" clId="{CC7C26C6-5F48-4791-88B1-C0F6601A0AA7}" dt="2022-02-10T02:26:35.377" v="2355" actId="20577"/>
          <ac:spMkLst>
            <pc:docMk/>
            <pc:sldMk cId="3933497776" sldId="539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3850B57E-9A1A-4506-BBB2-E269464C830C}"/>
    <pc:docChg chg="undo custSel addSld delSld modSld sldOrd">
      <pc:chgData name="Igor Shinkar" userId="db6eb1b41a9778dd" providerId="LiveId" clId="{3850B57E-9A1A-4506-BBB2-E269464C830C}" dt="2022-02-15T02:40:15.732" v="2640" actId="47"/>
      <pc:docMkLst>
        <pc:docMk/>
      </pc:docMkLst>
      <pc:sldChg chg="modSp mod">
        <pc:chgData name="Igor Shinkar" userId="db6eb1b41a9778dd" providerId="LiveId" clId="{3850B57E-9A1A-4506-BBB2-E269464C830C}" dt="2022-02-14T23:39:03.512" v="2" actId="20577"/>
        <pc:sldMkLst>
          <pc:docMk/>
          <pc:sldMk cId="0" sldId="256"/>
        </pc:sldMkLst>
        <pc:spChg chg="mod">
          <ac:chgData name="Igor Shinkar" userId="db6eb1b41a9778dd" providerId="LiveId" clId="{3850B57E-9A1A-4506-BBB2-E269464C830C}" dt="2022-02-14T23:39:03.512" v="2" actId="20577"/>
          <ac:spMkLst>
            <pc:docMk/>
            <pc:sldMk cId="0" sldId="256"/>
            <ac:spMk id="2" creationId="{00000000-0000-0000-0000-000000000000}"/>
          </ac:spMkLst>
        </pc:spChg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5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6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7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36824112" sldId="29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78506961" sldId="29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845965889" sldId="29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569793" sldId="30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64444588" sldId="301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88626074" sldId="30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590937179" sldId="30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917602959" sldId="304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45524409" sldId="306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263418228" sldId="30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952425551" sldId="308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311536928" sldId="309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575486170" sldId="310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5402012" sldId="31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609911384" sldId="312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7346118" sldId="313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06639197" sldId="314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68678249" sldId="31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27243509" sldId="317"/>
        </pc:sldMkLst>
      </pc:sldChg>
      <pc:sldChg chg="del">
        <pc:chgData name="Igor Shinkar" userId="db6eb1b41a9778dd" providerId="LiveId" clId="{3850B57E-9A1A-4506-BBB2-E269464C830C}" dt="2022-02-14T23:39:05.906" v="3" actId="47"/>
        <pc:sldMkLst>
          <pc:docMk/>
          <pc:sldMk cId="2718290182" sldId="31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058701141" sldId="318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66277583" sldId="31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44821044" sldId="320"/>
        </pc:sldMkLst>
      </pc:sldChg>
      <pc:sldChg chg="del">
        <pc:chgData name="Igor Shinkar" userId="db6eb1b41a9778dd" providerId="LiveId" clId="{3850B57E-9A1A-4506-BBB2-E269464C830C}" dt="2022-02-14T23:39:20.344" v="7" actId="47"/>
        <pc:sldMkLst>
          <pc:docMk/>
          <pc:sldMk cId="852465905" sldId="322"/>
        </pc:sldMkLst>
      </pc:sldChg>
      <pc:sldChg chg="modSp add">
        <pc:chgData name="Igor Shinkar" userId="db6eb1b41a9778dd" providerId="LiveId" clId="{3850B57E-9A1A-4506-BBB2-E269464C830C}" dt="2022-02-15T01:34:20.499" v="2182" actId="20577"/>
        <pc:sldMkLst>
          <pc:docMk/>
          <pc:sldMk cId="3715659246" sldId="322"/>
        </pc:sldMkLst>
        <pc:spChg chg="mod">
          <ac:chgData name="Igor Shinkar" userId="db6eb1b41a9778dd" providerId="LiveId" clId="{3850B57E-9A1A-4506-BBB2-E269464C830C}" dt="2022-02-15T01:34:20.499" v="2182" actId="20577"/>
          <ac:spMkLst>
            <pc:docMk/>
            <pc:sldMk cId="3715659246" sldId="322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5979015" sldId="323"/>
        </pc:sldMkLst>
      </pc:sldChg>
      <pc:sldChg chg="modSp add">
        <pc:chgData name="Igor Shinkar" userId="db6eb1b41a9778dd" providerId="LiveId" clId="{3850B57E-9A1A-4506-BBB2-E269464C830C}" dt="2022-02-15T02:17:52.050" v="2635" actId="20577"/>
        <pc:sldMkLst>
          <pc:docMk/>
          <pc:sldMk cId="847286817" sldId="324"/>
        </pc:sldMkLst>
        <pc:spChg chg="mod">
          <ac:chgData name="Igor Shinkar" userId="db6eb1b41a9778dd" providerId="LiveId" clId="{3850B57E-9A1A-4506-BBB2-E269464C830C}" dt="2022-02-15T02:17:52.050" v="2635" actId="20577"/>
          <ac:spMkLst>
            <pc:docMk/>
            <pc:sldMk cId="847286817" sldId="32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70323155" sldId="325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3541551015" sldId="326"/>
        </pc:sldMkLst>
      </pc:sldChg>
      <pc:sldChg chg="add del">
        <pc:chgData name="Igor Shinkar" userId="db6eb1b41a9778dd" providerId="LiveId" clId="{3850B57E-9A1A-4506-BBB2-E269464C830C}" dt="2022-02-15T02:40:15.732" v="2640" actId="47"/>
        <pc:sldMkLst>
          <pc:docMk/>
          <pc:sldMk cId="2505808838" sldId="327"/>
        </pc:sldMkLst>
      </pc:sldChg>
      <pc:sldChg chg="add del">
        <pc:chgData name="Igor Shinkar" userId="db6eb1b41a9778dd" providerId="LiveId" clId="{3850B57E-9A1A-4506-BBB2-E269464C830C}" dt="2022-02-15T02:40:14.219" v="2639" actId="47"/>
        <pc:sldMkLst>
          <pc:docMk/>
          <pc:sldMk cId="997431650" sldId="328"/>
        </pc:sldMkLst>
      </pc:sldChg>
      <pc:sldChg chg="add del">
        <pc:chgData name="Igor Shinkar" userId="db6eb1b41a9778dd" providerId="LiveId" clId="{3850B57E-9A1A-4506-BBB2-E269464C830C}" dt="2022-02-15T02:40:13.321" v="2638" actId="47"/>
        <pc:sldMkLst>
          <pc:docMk/>
          <pc:sldMk cId="3943412302" sldId="329"/>
        </pc:sldMkLst>
      </pc:sldChg>
      <pc:sldChg chg="add del">
        <pc:chgData name="Igor Shinkar" userId="db6eb1b41a9778dd" providerId="LiveId" clId="{3850B57E-9A1A-4506-BBB2-E269464C830C}" dt="2022-02-15T02:40:12.386" v="2637" actId="47"/>
        <pc:sldMkLst>
          <pc:docMk/>
          <pc:sldMk cId="3094361083" sldId="330"/>
        </pc:sldMkLst>
      </pc:sldChg>
      <pc:sldChg chg="add del">
        <pc:chgData name="Igor Shinkar" userId="db6eb1b41a9778dd" providerId="LiveId" clId="{3850B57E-9A1A-4506-BBB2-E269464C830C}" dt="2022-02-15T02:40:15.732" v="2640" actId="47"/>
        <pc:sldMkLst>
          <pc:docMk/>
          <pc:sldMk cId="4065251385" sldId="33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43032523" sldId="332"/>
        </pc:sldMkLst>
      </pc:sldChg>
      <pc:sldChg chg="add del">
        <pc:chgData name="Igor Shinkar" userId="db6eb1b41a9778dd" providerId="LiveId" clId="{3850B57E-9A1A-4506-BBB2-E269464C830C}" dt="2022-02-15T02:40:11.749" v="2636" actId="47"/>
        <pc:sldMkLst>
          <pc:docMk/>
          <pc:sldMk cId="1523810978" sldId="333"/>
        </pc:sldMkLst>
      </pc:sldChg>
      <pc:sldChg chg="modSp add mod">
        <pc:chgData name="Igor Shinkar" userId="db6eb1b41a9778dd" providerId="LiveId" clId="{3850B57E-9A1A-4506-BBB2-E269464C830C}" dt="2022-02-15T02:08:28.354" v="2615" actId="20577"/>
        <pc:sldMkLst>
          <pc:docMk/>
          <pc:sldMk cId="1386357524" sldId="334"/>
        </pc:sldMkLst>
        <pc:spChg chg="mod">
          <ac:chgData name="Igor Shinkar" userId="db6eb1b41a9778dd" providerId="LiveId" clId="{3850B57E-9A1A-4506-BBB2-E269464C830C}" dt="2022-02-15T02:08:28.354" v="2615" actId="20577"/>
          <ac:spMkLst>
            <pc:docMk/>
            <pc:sldMk cId="1386357524" sldId="33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979639996" sldId="34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012142793" sldId="344"/>
        </pc:sldMkLst>
      </pc:sldChg>
      <pc:sldChg chg="modSp add modAnim">
        <pc:chgData name="Igor Shinkar" userId="db6eb1b41a9778dd" providerId="LiveId" clId="{3850B57E-9A1A-4506-BBB2-E269464C830C}" dt="2022-02-15T00:57:31.288" v="1943" actId="20577"/>
        <pc:sldMkLst>
          <pc:docMk/>
          <pc:sldMk cId="1420417217" sldId="345"/>
        </pc:sldMkLst>
        <pc:spChg chg="mod">
          <ac:chgData name="Igor Shinkar" userId="db6eb1b41a9778dd" providerId="LiveId" clId="{3850B57E-9A1A-4506-BBB2-E269464C830C}" dt="2022-02-15T00:57:31.288" v="1943" actId="20577"/>
          <ac:spMkLst>
            <pc:docMk/>
            <pc:sldMk cId="1420417217" sldId="345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13035727" sldId="346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721617343" sldId="34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564488202" sldId="348"/>
        </pc:sldMkLst>
      </pc:sldChg>
      <pc:sldChg chg="modSp add mod modAnim">
        <pc:chgData name="Igor Shinkar" userId="db6eb1b41a9778dd" providerId="LiveId" clId="{3850B57E-9A1A-4506-BBB2-E269464C830C}" dt="2022-02-15T01:05:28.323" v="2170" actId="20577"/>
        <pc:sldMkLst>
          <pc:docMk/>
          <pc:sldMk cId="3023682188" sldId="349"/>
        </pc:sldMkLst>
        <pc:spChg chg="mod">
          <ac:chgData name="Igor Shinkar" userId="db6eb1b41a9778dd" providerId="LiveId" clId="{3850B57E-9A1A-4506-BBB2-E269464C830C}" dt="2022-02-15T01:05:28.323" v="2170" actId="20577"/>
          <ac:spMkLst>
            <pc:docMk/>
            <pc:sldMk cId="3023682188" sldId="349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30535654" sldId="35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03312" sldId="351"/>
        </pc:sldMkLst>
      </pc:sldChg>
      <pc:sldChg chg="addSp delSp modSp add mod modAnim">
        <pc:chgData name="Igor Shinkar" userId="db6eb1b41a9778dd" providerId="LiveId" clId="{3850B57E-9A1A-4506-BBB2-E269464C830C}" dt="2022-02-15T00:52:55.909" v="1890" actId="57"/>
        <pc:sldMkLst>
          <pc:docMk/>
          <pc:sldMk cId="619959936" sldId="354"/>
        </pc:sldMkLst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4" creationId="{2866A8E6-D52C-4B2F-B3DC-250BBF23B9D3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6" creationId="{C62ABE20-C825-41ED-A1CB-AC3FF806DFD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7" creationId="{5343BECD-DB69-49A4-96B5-F787AF94923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1" creationId="{5E8C43A9-5786-464B-BF3D-265B405CC105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2" creationId="{0D8DFB7F-D95B-4DAA-84EE-D09812FA3A9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5" creationId="{CB100A92-C123-4F99-8EB9-83E4B75F0B9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6" creationId="{DACEDF35-2B37-424A-8E10-896F3E6DC42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19" creationId="{DD134316-E3D0-4A8C-9730-A61294E1111D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0" creationId="{402B34FA-3C78-47C4-A17B-448A6CEDB93C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3" creationId="{14E3D512-5C08-42C5-9DB4-0D75AC5AC28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4" creationId="{9D226857-5C2A-4EA8-8B24-3300600BC39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7" creationId="{968FA6E8-B916-413A-B4B9-6E4BEEE9EE6B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8" creationId="{54B85FE6-F096-43B9-87F2-DD7641B42B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3" creationId="{652DA9AA-2D4B-46A9-9BE8-D1F8382361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4" creationId="{3D41DFDE-689C-4569-8C9E-77AD78BB927B}"/>
          </ac:spMkLst>
        </pc:spChg>
        <pc:spChg chg="mod">
          <ac:chgData name="Igor Shinkar" userId="db6eb1b41a9778dd" providerId="LiveId" clId="{3850B57E-9A1A-4506-BBB2-E269464C830C}" dt="2022-02-15T00:52:55.909" v="1890" actId="57"/>
          <ac:spMkLst>
            <pc:docMk/>
            <pc:sldMk cId="619959936" sldId="354"/>
            <ac:spMk id="35842" creationId="{00000000-0000-0000-0000-000000000000}"/>
          </ac:spMkLst>
        </pc:s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5" creationId="{5371ADE5-65BC-4B24-8F63-DCDED82BD647}"/>
          </ac:grpSpMkLst>
        </pc:gr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10" creationId="{F32A9721-3698-42EC-8B12-0719FE27C2D0}"/>
          </ac:grpSpMkLst>
        </pc:grpChg>
        <pc:picChg chg="add del mod">
          <ac:chgData name="Igor Shinkar" userId="db6eb1b41a9778dd" providerId="LiveId" clId="{3850B57E-9A1A-4506-BBB2-E269464C830C}" dt="2022-02-14T23:54:48.840" v="617"/>
          <ac:picMkLst>
            <pc:docMk/>
            <pc:sldMk cId="619959936" sldId="354"/>
            <ac:picMk id="2" creationId="{0734B422-E8B9-4611-9775-6ABA6BA26F91}"/>
          </ac:picMkLst>
        </pc:pic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8" creationId="{238E2CB8-7378-4A26-AE88-0923C2420A7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9" creationId="{64753650-F370-4DFA-8669-FBD36FAB7E58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3" creationId="{C56B7E13-0F9A-4E5B-96EE-A86E17E5A4CE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4" creationId="{E4B63528-202C-4CFA-82A8-2FA7E3B5B53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7" creationId="{12E39563-679A-4222-83A1-2CE3189663AF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8" creationId="{5D04CE75-20B5-4F4F-B65B-456D7DB672E4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1" creationId="{3203EEA0-CA12-463E-B828-0C94338308F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2" creationId="{39BFBBAD-061E-44BA-9BEA-2998C842946E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5" creationId="{9EE95566-B0AB-44CA-974B-97E143C9330B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6" creationId="{4D571307-C448-4275-B2A5-F164DAF3CCEA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9" creationId="{76303FC6-8350-469E-BC74-66DF00000587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0" creationId="{947474E3-A3F6-4D42-B899-8A812336641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1" creationId="{B0270F5F-EE7F-42EC-8008-07E511B47692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2" creationId="{15FF42D2-041B-43C6-882B-6AB2313647AE}"/>
          </ac:cxnSpMkLst>
        </pc:cxn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248419326" sldId="35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667390476" sldId="360"/>
        </pc:sldMkLst>
      </pc:sldChg>
      <pc:sldChg chg="addSp delSp modSp add del mod delAnim modAnim">
        <pc:chgData name="Igor Shinkar" userId="db6eb1b41a9778dd" providerId="LiveId" clId="{3850B57E-9A1A-4506-BBB2-E269464C830C}" dt="2022-02-15T00:03:46.795" v="1046" actId="6549"/>
        <pc:sldMkLst>
          <pc:docMk/>
          <pc:sldMk cId="4275399684" sldId="490"/>
        </pc:sldMkLst>
        <pc:spChg chg="mod">
          <ac:chgData name="Igor Shinkar" userId="db6eb1b41a9778dd" providerId="LiveId" clId="{3850B57E-9A1A-4506-BBB2-E269464C830C}" dt="2022-02-14T23:56:08.441" v="690" actId="20577"/>
          <ac:spMkLst>
            <pc:docMk/>
            <pc:sldMk cId="4275399684" sldId="490"/>
            <ac:spMk id="2" creationId="{00000000-0000-0000-0000-000000000000}"/>
          </ac:spMkLst>
        </pc:spChg>
        <pc:spChg chg="del mod">
          <ac:chgData name="Igor Shinkar" userId="db6eb1b41a9778dd" providerId="LiveId" clId="{3850B57E-9A1A-4506-BBB2-E269464C830C}" dt="2022-02-15T00:00:02.712" v="853" actId="478"/>
          <ac:spMkLst>
            <pc:docMk/>
            <pc:sldMk cId="4275399684" sldId="490"/>
            <ac:spMk id="3" creationId="{00000000-0000-0000-0000-000000000000}"/>
          </ac:spMkLst>
        </pc:spChg>
        <pc:spChg chg="mod">
          <ac:chgData name="Igor Shinkar" userId="db6eb1b41a9778dd" providerId="LiveId" clId="{3850B57E-9A1A-4506-BBB2-E269464C830C}" dt="2022-02-14T23:56:44.804" v="704" actId="20577"/>
          <ac:spMkLst>
            <pc:docMk/>
            <pc:sldMk cId="4275399684" sldId="490"/>
            <ac:spMk id="4" creationId="{E753BC0D-9B78-4796-9BBA-C4F1143321C5}"/>
          </ac:spMkLst>
        </pc:spChg>
        <pc:spChg chg="mod">
          <ac:chgData name="Igor Shinkar" userId="db6eb1b41a9778dd" providerId="LiveId" clId="{3850B57E-9A1A-4506-BBB2-E269464C830C}" dt="2022-02-14T23:56:15.034" v="693" actId="6549"/>
          <ac:spMkLst>
            <pc:docMk/>
            <pc:sldMk cId="4275399684" sldId="490"/>
            <ac:spMk id="6" creationId="{3ADAB798-F9C6-4D04-B14F-E7A165F2DB92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19" creationId="{F8BF52CE-882E-465E-8BA0-E08809F2265C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0" creationId="{F9D4E065-E38F-430D-B97A-5F12040157D4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3" creationId="{FA312A6C-67F5-4C0E-9772-E1BFC6608DF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4" creationId="{EAFFB2E9-B857-45D1-A893-822E3F3DD4F7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7" creationId="{7E7A7EEC-957E-4732-BF5A-582CD5D1F2E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8" creationId="{2A53E25C-CE0B-4C62-BB0C-FEFE71859DFA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1" creationId="{AF4A34F2-2C8E-48B1-8615-B2D04CE02689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2" creationId="{A261AE34-330B-4542-88EC-4821C3F79853}"/>
          </ac:spMkLst>
        </pc:spChg>
        <pc:spChg chg="del mod">
          <ac:chgData name="Igor Shinkar" userId="db6eb1b41a9778dd" providerId="LiveId" clId="{3850B57E-9A1A-4506-BBB2-E269464C830C}" dt="2022-02-14T23:57:31.303" v="724" actId="478"/>
          <ac:spMkLst>
            <pc:docMk/>
            <pc:sldMk cId="4275399684" sldId="490"/>
            <ac:spMk id="35" creationId="{B0DF49B6-49AF-49D6-A972-313A14C09060}"/>
          </ac:spMkLst>
        </pc:spChg>
        <pc:spChg chg="mod">
          <ac:chgData name="Igor Shinkar" userId="db6eb1b41a9778dd" providerId="LiveId" clId="{3850B57E-9A1A-4506-BBB2-E269464C830C}" dt="2022-02-15T00:01:15.783" v="903" actId="1076"/>
          <ac:spMkLst>
            <pc:docMk/>
            <pc:sldMk cId="4275399684" sldId="490"/>
            <ac:spMk id="36" creationId="{5F79C048-96E5-49B8-BF0B-683256228ACB}"/>
          </ac:spMkLst>
        </pc:spChg>
        <pc:spChg chg="del mod">
          <ac:chgData name="Igor Shinkar" userId="db6eb1b41a9778dd" providerId="LiveId" clId="{3850B57E-9A1A-4506-BBB2-E269464C830C}" dt="2022-02-14T23:55:44.268" v="646" actId="478"/>
          <ac:spMkLst>
            <pc:docMk/>
            <pc:sldMk cId="4275399684" sldId="490"/>
            <ac:spMk id="37" creationId="{F5D2E062-9011-4747-9278-376BFC9A94B8}"/>
          </ac:spMkLst>
        </pc:spChg>
        <pc:spChg chg="del">
          <ac:chgData name="Igor Shinkar" userId="db6eb1b41a9778dd" providerId="LiveId" clId="{3850B57E-9A1A-4506-BBB2-E269464C830C}" dt="2022-02-14T23:55:46.139" v="647" actId="478"/>
          <ac:spMkLst>
            <pc:docMk/>
            <pc:sldMk cId="4275399684" sldId="490"/>
            <ac:spMk id="38" creationId="{EF048111-8D1E-47D2-9779-F4B9A68D7B5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1" creationId="{A1D3472D-BEBB-4D29-BA53-EEA414AF6A6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2" creationId="{934503B8-C85A-4488-963D-BA463A6A5E46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3" creationId="{9C5A8B69-C4C4-4C29-9778-0C09924EB107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6" creationId="{DBC8A177-90A5-40CC-818C-B94379643B50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7" creationId="{3E6E765B-DD4A-40BB-964A-7522ED26DF98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69" creationId="{1C02FBEB-EE6A-4809-AEBD-AD1BDE1D67E5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0" creationId="{C447E3FE-D91E-471F-AF3B-321F3FC7681F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1" creationId="{3F4E51E9-5F68-450B-932E-3AEC794DED4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0" creationId="{5876ACC4-D4EA-4BB9-ABE3-98F25AF39581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1" creationId="{8878AF74-1BB2-487F-8139-78345BE0AC19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105" creationId="{51EBED86-E065-448F-B07E-12C39EC2826D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0" creationId="{80628C2F-4720-41B2-9364-7664CEF4D745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1" creationId="{B9BA8164-4A46-4745-8F72-CF3333560DA0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5" creationId="{C984E822-9C0F-437D-80A3-10353FCC0127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6" creationId="{615A0365-12E4-44D4-8F67-4B1B183BAAE2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7" creationId="{201E7FA6-DEA3-40BF-8857-7ADA665E0038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21" creationId="{7136AB77-68F3-4523-A334-51BDE41747E6}"/>
          </ac:spMkLst>
        </pc:spChg>
        <pc:spChg chg="add mod">
          <ac:chgData name="Igor Shinkar" userId="db6eb1b41a9778dd" providerId="LiveId" clId="{3850B57E-9A1A-4506-BBB2-E269464C830C}" dt="2022-02-15T00:03:46.795" v="1046" actId="6549"/>
          <ac:spMkLst>
            <pc:docMk/>
            <pc:sldMk cId="4275399684" sldId="490"/>
            <ac:spMk id="130" creationId="{CB898E5E-3862-41EC-9E48-234A8424C3F7}"/>
          </ac:spMkLst>
        </pc:spChg>
        <pc:grpChg chg="del mod">
          <ac:chgData name="Igor Shinkar" userId="db6eb1b41a9778dd" providerId="LiveId" clId="{3850B57E-9A1A-4506-BBB2-E269464C830C}" dt="2022-02-14T23:56:17.090" v="694" actId="478"/>
          <ac:grpSpMkLst>
            <pc:docMk/>
            <pc:sldMk cId="4275399684" sldId="490"/>
            <ac:grpSpMk id="5" creationId="{447E514E-80F8-409D-89A3-048F37C6F830}"/>
          </ac:grpSpMkLst>
        </pc:grpChg>
        <pc:grpChg chg="del mod">
          <ac:chgData name="Igor Shinkar" userId="db6eb1b41a9778dd" providerId="LiveId" clId="{3850B57E-9A1A-4506-BBB2-E269464C830C}" dt="2022-02-14T23:56:13.903" v="692" actId="478"/>
          <ac:grpSpMkLst>
            <pc:docMk/>
            <pc:sldMk cId="4275399684" sldId="490"/>
            <ac:grpSpMk id="10" creationId="{D9F3F600-20A1-4607-84C6-A9BE2FF923B0}"/>
          </ac:grpSpMkLst>
        </pc:grpChg>
        <pc:grpChg chg="add mod">
          <ac:chgData name="Igor Shinkar" userId="db6eb1b41a9778dd" providerId="LiveId" clId="{3850B57E-9A1A-4506-BBB2-E269464C830C}" dt="2022-02-15T00:01:53.666" v="911" actId="164"/>
          <ac:grpSpMkLst>
            <pc:docMk/>
            <pc:sldMk cId="4275399684" sldId="490"/>
            <ac:grpSpMk id="125" creationId="{DC9BE712-0427-46AA-A2A7-15A61AB6C4F1}"/>
          </ac:grpSpMkLst>
        </pc:grpChg>
        <pc:grpChg chg="add mod">
          <ac:chgData name="Igor Shinkar" userId="db6eb1b41a9778dd" providerId="LiveId" clId="{3850B57E-9A1A-4506-BBB2-E269464C830C}" dt="2022-02-15T00:02:00.165" v="912" actId="164"/>
          <ac:grpSpMkLst>
            <pc:docMk/>
            <pc:sldMk cId="4275399684" sldId="490"/>
            <ac:grpSpMk id="126" creationId="{EDA3BED5-B04E-4E46-82B8-EC95C29AB160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7" creationId="{37F158DE-642D-4940-828E-2C6240F8629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8" creationId="{0163091E-1FBA-4DF6-B465-DD56C342FD4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9" creationId="{3825B8E1-7567-4343-BF97-9106C32B03A0}"/>
          </ac:grpSpMkLst>
        </pc:grp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8" creationId="{EE093DB3-7A38-43B0-AFBC-F0A9AFB688C4}"/>
          </ac:cxnSpMkLst>
        </pc:cxn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9" creationId="{E22A5940-03D5-4E14-901A-548A55F57ACB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3" creationId="{DABFC6A3-BBEB-4972-BB3B-D9DE66DC2E6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4" creationId="{7B2819A2-35A7-4B2B-B0A2-EC8F042FB45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7" creationId="{4364665E-81D3-4736-A6D1-089DF8D28CD1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8" creationId="{88191779-E878-49ED-AED6-120E4D91830A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1" creationId="{F4E17921-1C01-46C4-BFD5-97C848FD7D49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2" creationId="{2C7B0D79-E1B1-4BA0-AE12-ECE32AB5C091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5" creationId="{81BBC005-010B-4560-9B1E-E369974CB2C5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6" creationId="{55A1EC30-E950-4FC1-A55D-48C20B0264AC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9" creationId="{DE69981B-D2AC-4FAF-9F4E-C3AC628AB4B8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30" creationId="{23C4AD4B-467D-493C-B7DB-C462B84CD365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3" creationId="{C807993F-2DB2-4A85-B2C5-B65F0C286B2C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4" creationId="{856AED3A-4C22-4A3F-AE66-3BF97D2A33C6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4" creationId="{7CCB4CC2-6B39-454C-AB85-E0833801D9D2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7" creationId="{94DBFFEB-5531-4474-8A1E-3534FE26DCEC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50" creationId="{F74188EB-C43F-4275-8B17-AE48BFDB05CC}"/>
          </ac:cxnSpMkLst>
        </pc:cxnChg>
        <pc:cxnChg chg="add 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53" creationId="{5545146F-C39E-4181-A7AA-F9AB0B964F9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59" creationId="{7CE4BFC3-5C3A-46FA-96EA-967B006F8070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0" creationId="{9A2F6192-B03A-44FF-B919-8203C35BE44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2" creationId="{BF877084-2D29-44A3-AEA5-64E5D8E8AC6E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3" creationId="{0C2A01F0-1CD5-448E-B334-480391269EC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4" creationId="{6145AA8C-6DBE-48CF-A396-E42059C44A7F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3" creationId="{75512B41-6041-44F3-BDD8-7CF1A6BC589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4" creationId="{B900157D-FE43-4C9A-B4B8-F576D4C70A4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5" creationId="{9892F017-3AF6-45B8-AB72-82FEF1F37DEE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2" creationId="{4D3F50DD-FCF4-4BBD-98CC-669F97FF68D0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3" creationId="{7D2F520D-A284-4170-95C4-F40D732EA443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4" creationId="{97213D54-D150-4A66-BE4D-1A0ABF51CF94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8" creationId="{E02CD246-E666-45AA-A05E-01C5F0BEDC5E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9" creationId="{A9F6DBBA-A23A-4FE4-96E5-8A1E79F5945A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20" creationId="{5F24D160-6060-4537-8B3E-7048250B921F}"/>
          </ac:cxnSpMkLst>
        </pc:cxnChg>
      </pc:sldChg>
      <pc:sldChg chg="modSp modAnim">
        <pc:chgData name="Igor Shinkar" userId="db6eb1b41a9778dd" providerId="LiveId" clId="{3850B57E-9A1A-4506-BBB2-E269464C830C}" dt="2022-02-14T23:43:34.628" v="97" actId="20577"/>
        <pc:sldMkLst>
          <pc:docMk/>
          <pc:sldMk cId="3475591258" sldId="497"/>
        </pc:sldMkLst>
        <pc:spChg chg="mod">
          <ac:chgData name="Igor Shinkar" userId="db6eb1b41a9778dd" providerId="LiveId" clId="{3850B57E-9A1A-4506-BBB2-E269464C830C}" dt="2022-02-14T23:43:34.628" v="97" actId="20577"/>
          <ac:spMkLst>
            <pc:docMk/>
            <pc:sldMk cId="3475591258" sldId="497"/>
            <ac:spMk id="3" creationId="{00000000-0000-0000-0000-000000000000}"/>
          </ac:spMkLst>
        </pc:spChg>
      </pc:sldChg>
      <pc:sldChg chg="add del">
        <pc:chgData name="Igor Shinkar" userId="db6eb1b41a9778dd" providerId="LiveId" clId="{3850B57E-9A1A-4506-BBB2-E269464C830C}" dt="2022-02-14T23:55:12.277" v="620" actId="47"/>
        <pc:sldMkLst>
          <pc:docMk/>
          <pc:sldMk cId="670837423" sldId="501"/>
        </pc:sldMkLst>
      </pc:sldChg>
      <pc:sldChg chg="add del">
        <pc:chgData name="Igor Shinkar" userId="db6eb1b41a9778dd" providerId="LiveId" clId="{3850B57E-9A1A-4506-BBB2-E269464C830C}" dt="2022-02-14T23:39:14.514" v="5" actId="47"/>
        <pc:sldMkLst>
          <pc:docMk/>
          <pc:sldMk cId="300443204" sldId="514"/>
        </pc:sldMkLst>
      </pc:sldChg>
      <pc:sldChg chg="add del">
        <pc:chgData name="Igor Shinkar" userId="db6eb1b41a9778dd" providerId="LiveId" clId="{3850B57E-9A1A-4506-BBB2-E269464C830C}" dt="2022-02-14T23:39:22.823" v="8" actId="47"/>
        <pc:sldMkLst>
          <pc:docMk/>
          <pc:sldMk cId="3493574346" sldId="515"/>
        </pc:sldMkLst>
      </pc:sldChg>
      <pc:sldChg chg="add del">
        <pc:chgData name="Igor Shinkar" userId="db6eb1b41a9778dd" providerId="LiveId" clId="{3850B57E-9A1A-4506-BBB2-E269464C830C}" dt="2022-02-14T23:39:23.150" v="10" actId="47"/>
        <pc:sldMkLst>
          <pc:docMk/>
          <pc:sldMk cId="1075978804" sldId="516"/>
        </pc:sldMkLst>
      </pc:sldChg>
      <pc:sldChg chg="add del">
        <pc:chgData name="Igor Shinkar" userId="db6eb1b41a9778dd" providerId="LiveId" clId="{3850B57E-9A1A-4506-BBB2-E269464C830C}" dt="2022-02-14T23:39:23.389" v="11" actId="47"/>
        <pc:sldMkLst>
          <pc:docMk/>
          <pc:sldMk cId="1271337016" sldId="517"/>
        </pc:sldMkLst>
      </pc:sldChg>
      <pc:sldChg chg="del">
        <pc:chgData name="Igor Shinkar" userId="db6eb1b41a9778dd" providerId="LiveId" clId="{3850B57E-9A1A-4506-BBB2-E269464C830C}" dt="2022-02-14T23:39:26.313" v="12" actId="47"/>
        <pc:sldMkLst>
          <pc:docMk/>
          <pc:sldMk cId="3504271710" sldId="518"/>
        </pc:sldMkLst>
      </pc:sldChg>
      <pc:sldChg chg="del">
        <pc:chgData name="Igor Shinkar" userId="db6eb1b41a9778dd" providerId="LiveId" clId="{3850B57E-9A1A-4506-BBB2-E269464C830C}" dt="2022-02-14T23:39:43.913" v="14" actId="47"/>
        <pc:sldMkLst>
          <pc:docMk/>
          <pc:sldMk cId="2351630619" sldId="519"/>
        </pc:sldMkLst>
      </pc:sldChg>
      <pc:sldChg chg="add del">
        <pc:chgData name="Igor Shinkar" userId="db6eb1b41a9778dd" providerId="LiveId" clId="{3850B57E-9A1A-4506-BBB2-E269464C830C}" dt="2022-02-14T23:39:22.970" v="9" actId="47"/>
        <pc:sldMkLst>
          <pc:docMk/>
          <pc:sldMk cId="2274868364" sldId="532"/>
        </pc:sldMkLst>
      </pc:sldChg>
      <pc:sldChg chg="modSp mod modAnim">
        <pc:chgData name="Igor Shinkar" userId="db6eb1b41a9778dd" providerId="LiveId" clId="{3850B57E-9A1A-4506-BBB2-E269464C830C}" dt="2022-02-15T00:32:59.022" v="1055" actId="20577"/>
        <pc:sldMkLst>
          <pc:docMk/>
          <pc:sldMk cId="4077900681" sldId="533"/>
        </pc:sldMkLst>
        <pc:spChg chg="mod">
          <ac:chgData name="Igor Shinkar" userId="db6eb1b41a9778dd" providerId="LiveId" clId="{3850B57E-9A1A-4506-BBB2-E269464C830C}" dt="2022-02-15T00:32:59.022" v="1055" actId="20577"/>
          <ac:spMkLst>
            <pc:docMk/>
            <pc:sldMk cId="4077900681" sldId="533"/>
            <ac:spMk id="3" creationId="{00000000-0000-0000-0000-000000000000}"/>
          </ac:spMkLst>
        </pc:spChg>
      </pc:sldChg>
      <pc:sldChg chg="del">
        <pc:chgData name="Igor Shinkar" userId="db6eb1b41a9778dd" providerId="LiveId" clId="{3850B57E-9A1A-4506-BBB2-E269464C830C}" dt="2022-02-14T23:39:17.293" v="6" actId="47"/>
        <pc:sldMkLst>
          <pc:docMk/>
          <pc:sldMk cId="1393924295" sldId="534"/>
        </pc:sldMkLst>
      </pc:sldChg>
      <pc:sldChg chg="del">
        <pc:chgData name="Igor Shinkar" userId="db6eb1b41a9778dd" providerId="LiveId" clId="{3850B57E-9A1A-4506-BBB2-E269464C830C}" dt="2022-02-14T23:39:36.298" v="13" actId="47"/>
        <pc:sldMkLst>
          <pc:docMk/>
          <pc:sldMk cId="592497541" sldId="535"/>
        </pc:sldMkLst>
      </pc:sldChg>
      <pc:sldChg chg="del">
        <pc:chgData name="Igor Shinkar" userId="db6eb1b41a9778dd" providerId="LiveId" clId="{3850B57E-9A1A-4506-BBB2-E269464C830C}" dt="2022-02-14T23:40:37.442" v="15" actId="47"/>
        <pc:sldMkLst>
          <pc:docMk/>
          <pc:sldMk cId="1402729785" sldId="536"/>
        </pc:sldMkLst>
      </pc:sldChg>
      <pc:sldChg chg="del">
        <pc:chgData name="Igor Shinkar" userId="db6eb1b41a9778dd" providerId="LiveId" clId="{3850B57E-9A1A-4506-BBB2-E269464C830C}" dt="2022-02-14T23:40:42.206" v="17" actId="47"/>
        <pc:sldMkLst>
          <pc:docMk/>
          <pc:sldMk cId="3901902418" sldId="537"/>
        </pc:sldMkLst>
      </pc:sldChg>
      <pc:sldChg chg="del">
        <pc:chgData name="Igor Shinkar" userId="db6eb1b41a9778dd" providerId="LiveId" clId="{3850B57E-9A1A-4506-BBB2-E269464C830C}" dt="2022-02-14T23:40:38.224" v="16" actId="47"/>
        <pc:sldMkLst>
          <pc:docMk/>
          <pc:sldMk cId="2189462180" sldId="538"/>
        </pc:sldMkLst>
      </pc:sldChg>
      <pc:sldChg chg="modSp ord modAnim">
        <pc:chgData name="Igor Shinkar" userId="db6eb1b41a9778dd" providerId="LiveId" clId="{3850B57E-9A1A-4506-BBB2-E269464C830C}" dt="2022-02-15T00:48:25.228" v="1612" actId="20577"/>
        <pc:sldMkLst>
          <pc:docMk/>
          <pc:sldMk cId="3933497776" sldId="539"/>
        </pc:sldMkLst>
        <pc:spChg chg="mod">
          <ac:chgData name="Igor Shinkar" userId="db6eb1b41a9778dd" providerId="LiveId" clId="{3850B57E-9A1A-4506-BBB2-E269464C830C}" dt="2022-02-15T00:48:25.228" v="1612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mod modAnim">
        <pc:chgData name="Igor Shinkar" userId="db6eb1b41a9778dd" providerId="LiveId" clId="{3850B57E-9A1A-4506-BBB2-E269464C830C}" dt="2022-02-15T00:44:10.984" v="1531" actId="20577"/>
        <pc:sldMkLst>
          <pc:docMk/>
          <pc:sldMk cId="959072309" sldId="540"/>
        </pc:sldMkLst>
        <pc:spChg chg="mod">
          <ac:chgData name="Igor Shinkar" userId="db6eb1b41a9778dd" providerId="LiveId" clId="{3850B57E-9A1A-4506-BBB2-E269464C830C}" dt="2022-02-14T23:47:24.331" v="200" actId="6549"/>
          <ac:spMkLst>
            <pc:docMk/>
            <pc:sldMk cId="959072309" sldId="540"/>
            <ac:spMk id="35841" creationId="{00000000-0000-0000-0000-000000000000}"/>
          </ac:spMkLst>
        </pc:spChg>
        <pc:spChg chg="mod">
          <ac:chgData name="Igor Shinkar" userId="db6eb1b41a9778dd" providerId="LiveId" clId="{3850B57E-9A1A-4506-BBB2-E269464C830C}" dt="2022-02-15T00:44:10.984" v="1531" actId="20577"/>
          <ac:spMkLst>
            <pc:docMk/>
            <pc:sldMk cId="959072309" sldId="540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46:30.512" v="1556" actId="20577"/>
        <pc:sldMkLst>
          <pc:docMk/>
          <pc:sldMk cId="2499690956" sldId="541"/>
        </pc:sldMkLst>
        <pc:spChg chg="mod">
          <ac:chgData name="Igor Shinkar" userId="db6eb1b41a9778dd" providerId="LiveId" clId="{3850B57E-9A1A-4506-BBB2-E269464C830C}" dt="2022-02-15T00:46:30.512" v="1556" actId="20577"/>
          <ac:spMkLst>
            <pc:docMk/>
            <pc:sldMk cId="2499690956" sldId="541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39:50.043" v="1342" actId="20577"/>
        <pc:sldMkLst>
          <pc:docMk/>
          <pc:sldMk cId="2843968602" sldId="542"/>
        </pc:sldMkLst>
        <pc:spChg chg="mod">
          <ac:chgData name="Igor Shinkar" userId="db6eb1b41a9778dd" providerId="LiveId" clId="{3850B57E-9A1A-4506-BBB2-E269464C830C}" dt="2022-02-15T00:39:50.043" v="1342" actId="20577"/>
          <ac:spMkLst>
            <pc:docMk/>
            <pc:sldMk cId="2843968602" sldId="542"/>
            <ac:spMk id="35842" creationId="{00000000-0000-0000-0000-000000000000}"/>
          </ac:spMkLst>
        </pc:spChg>
      </pc:sldChg>
      <pc:sldChg chg="addSp delSp modSp add mod delAnim modAnim">
        <pc:chgData name="Igor Shinkar" userId="db6eb1b41a9778dd" providerId="LiveId" clId="{3850B57E-9A1A-4506-BBB2-E269464C830C}" dt="2022-02-15T01:45:00.226" v="2453" actId="120"/>
        <pc:sldMkLst>
          <pc:docMk/>
          <pc:sldMk cId="1955201381" sldId="543"/>
        </pc:sldMkLst>
        <pc:spChg chg="mod">
          <ac:chgData name="Igor Shinkar" userId="db6eb1b41a9778dd" providerId="LiveId" clId="{3850B57E-9A1A-4506-BBB2-E269464C830C}" dt="2022-02-15T01:39:51.181" v="2208" actId="20577"/>
          <ac:spMkLst>
            <pc:docMk/>
            <pc:sldMk cId="1955201381" sldId="543"/>
            <ac:spMk id="4" creationId="{E753BC0D-9B78-4796-9BBA-C4F1143321C5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1" creationId="{AF4A34F2-2C8E-48B1-8615-B2D04CE02689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2" creationId="{A261AE34-330B-4542-88EC-4821C3F79853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41" creationId="{A1D3472D-BEBB-4D29-BA53-EEA414AF6A6A}"/>
          </ac:spMkLst>
        </pc:spChg>
        <pc:spChg chg="mod topLvl">
          <ac:chgData name="Igor Shinkar" userId="db6eb1b41a9778dd" providerId="LiveId" clId="{3850B57E-9A1A-4506-BBB2-E269464C830C}" dt="2022-02-15T01:40:53.697" v="2243" actId="14100"/>
          <ac:spMkLst>
            <pc:docMk/>
            <pc:sldMk cId="1955201381" sldId="543"/>
            <ac:spMk id="42" creationId="{934503B8-C85A-4488-963D-BA463A6A5E46}"/>
          </ac:spMkLst>
        </pc:spChg>
        <pc:spChg chg="mod topLvl">
          <ac:chgData name="Igor Shinkar" userId="db6eb1b41a9778dd" providerId="LiveId" clId="{3850B57E-9A1A-4506-BBB2-E269464C830C}" dt="2022-02-15T01:40:17.401" v="2220" actId="20577"/>
          <ac:spMkLst>
            <pc:docMk/>
            <pc:sldMk cId="1955201381" sldId="543"/>
            <ac:spMk id="43" creationId="{9C5A8B69-C4C4-4C29-9778-0C09924EB107}"/>
          </ac:spMkLst>
        </pc:spChg>
        <pc:spChg chg="del mod topLvl">
          <ac:chgData name="Igor Shinkar" userId="db6eb1b41a9778dd" providerId="LiveId" clId="{3850B57E-9A1A-4506-BBB2-E269464C830C}" dt="2022-02-15T01:39:06.618" v="2192" actId="478"/>
          <ac:spMkLst>
            <pc:docMk/>
            <pc:sldMk cId="1955201381" sldId="543"/>
            <ac:spMk id="56" creationId="{DBC8A177-90A5-40CC-818C-B94379643B50}"/>
          </ac:spMkLst>
        </pc:spChg>
        <pc:spChg chg="add del mod topLvl">
          <ac:chgData name="Igor Shinkar" userId="db6eb1b41a9778dd" providerId="LiveId" clId="{3850B57E-9A1A-4506-BBB2-E269464C830C}" dt="2022-02-15T01:40:35.622" v="2232" actId="6549"/>
          <ac:spMkLst>
            <pc:docMk/>
            <pc:sldMk cId="1955201381" sldId="543"/>
            <ac:spMk id="57" creationId="{3E6E765B-DD4A-40BB-964A-7522ED26DF98}"/>
          </ac:spMkLst>
        </pc:spChg>
        <pc:spChg chg="mod topLvl">
          <ac:chgData name="Igor Shinkar" userId="db6eb1b41a9778dd" providerId="LiveId" clId="{3850B57E-9A1A-4506-BBB2-E269464C830C}" dt="2022-02-15T01:40:27.529" v="2225" actId="6549"/>
          <ac:spMkLst>
            <pc:docMk/>
            <pc:sldMk cId="1955201381" sldId="543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2" creationId="{D53A49DF-3F3B-46DA-AD7A-2EB96209060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3" creationId="{0AB5A4E0-E064-4447-9643-6C0BE7780C76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69" creationId="{1C02FBEB-EE6A-4809-AEBD-AD1BDE1D67E5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0" creationId="{C447E3FE-D91E-471F-AF3B-321F3FC7681F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1" creationId="{3F4E51E9-5F68-450B-932E-3AEC794DED46}"/>
          </ac:spMkLst>
        </pc:spChg>
        <pc:spChg chg="mod topLvl">
          <ac:chgData name="Igor Shinkar" userId="db6eb1b41a9778dd" providerId="LiveId" clId="{3850B57E-9A1A-4506-BBB2-E269464C830C}" dt="2022-02-15T01:40:48.182" v="2242" actId="6549"/>
          <ac:spMkLst>
            <pc:docMk/>
            <pc:sldMk cId="1955201381" sldId="543"/>
            <ac:spMk id="80" creationId="{5876ACC4-D4EA-4BB9-ABE3-98F25AF39581}"/>
          </ac:spMkLst>
        </pc:spChg>
        <pc:spChg chg="add del mod topLvl">
          <ac:chgData name="Igor Shinkar" userId="db6eb1b41a9778dd" providerId="LiveId" clId="{3850B57E-9A1A-4506-BBB2-E269464C830C}" dt="2022-02-15T01:41:07.526" v="2245" actId="12084"/>
          <ac:spMkLst>
            <pc:docMk/>
            <pc:sldMk cId="1955201381" sldId="543"/>
            <ac:spMk id="81" creationId="{8878AF74-1BB2-487F-8139-78345BE0AC19}"/>
          </ac:spMkLst>
        </pc:spChg>
        <pc:spChg chg="del mod topLvl">
          <ac:chgData name="Igor Shinkar" userId="db6eb1b41a9778dd" providerId="LiveId" clId="{3850B57E-9A1A-4506-BBB2-E269464C830C}" dt="2022-02-15T01:39:03.852" v="2190" actId="478"/>
          <ac:spMkLst>
            <pc:docMk/>
            <pc:sldMk cId="1955201381" sldId="543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1:45:00.226" v="2453" actId="120"/>
          <ac:spMkLst>
            <pc:docMk/>
            <pc:sldMk cId="1955201381" sldId="543"/>
            <ac:spMk id="86" creationId="{AB479925-8831-4E46-963B-62EF621D726D}"/>
          </ac:spMkLst>
        </pc:spChg>
        <pc:spChg chg="add mod">
          <ac:chgData name="Igor Shinkar" userId="db6eb1b41a9778dd" providerId="LiveId" clId="{3850B57E-9A1A-4506-BBB2-E269464C830C}" dt="2022-02-15T01:43:53.751" v="2408" actId="14100"/>
          <ac:spMkLst>
            <pc:docMk/>
            <pc:sldMk cId="1955201381" sldId="543"/>
            <ac:spMk id="87" creationId="{D4DB6FB2-7CF8-463E-8F6B-818741FDA81A}"/>
          </ac:spMkLst>
        </pc:spChg>
        <pc:spChg chg="add mod">
          <ac:chgData name="Igor Shinkar" userId="db6eb1b41a9778dd" providerId="LiveId" clId="{3850B57E-9A1A-4506-BBB2-E269464C830C}" dt="2022-02-15T01:44:36.160" v="2446" actId="6549"/>
          <ac:spMkLst>
            <pc:docMk/>
            <pc:sldMk cId="1955201381" sldId="543"/>
            <ac:spMk id="88" creationId="{69919305-3024-42C8-BE56-923923A68B09}"/>
          </ac:spMkLst>
        </pc:spChg>
        <pc:spChg chg="del mod topLvl">
          <ac:chgData name="Igor Shinkar" userId="db6eb1b41a9778dd" providerId="LiveId" clId="{3850B57E-9A1A-4506-BBB2-E269464C830C}" dt="2022-02-15T01:39:23.229" v="2198" actId="478"/>
          <ac:spMkLst>
            <pc:docMk/>
            <pc:sldMk cId="1955201381" sldId="543"/>
            <ac:spMk id="105" creationId="{51EBED86-E065-448F-B07E-12C39EC2826D}"/>
          </ac:spMkLst>
        </pc:spChg>
        <pc:spChg chg="del mod topLvl">
          <ac:chgData name="Igor Shinkar" userId="db6eb1b41a9778dd" providerId="LiveId" clId="{3850B57E-9A1A-4506-BBB2-E269464C830C}" dt="2022-02-15T01:39:28.010" v="2201" actId="478"/>
          <ac:spMkLst>
            <pc:docMk/>
            <pc:sldMk cId="1955201381" sldId="543"/>
            <ac:spMk id="110" creationId="{80628C2F-4720-41B2-9364-7664CEF4D745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1" creationId="{B9BA8164-4A46-4745-8F72-CF3333560DA0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5" creationId="{C984E822-9C0F-437D-80A3-10353FCC0127}"/>
          </ac:spMkLst>
        </pc:spChg>
        <pc:spChg chg="del">
          <ac:chgData name="Igor Shinkar" userId="db6eb1b41a9778dd" providerId="LiveId" clId="{3850B57E-9A1A-4506-BBB2-E269464C830C}" dt="2022-02-15T01:38:58.742" v="2187" actId="478"/>
          <ac:spMkLst>
            <pc:docMk/>
            <pc:sldMk cId="1955201381" sldId="543"/>
            <ac:spMk id="130" creationId="{CB898E5E-3862-41EC-9E48-234A8424C3F7}"/>
          </ac:spMkLst>
        </pc:spChg>
        <pc:grpChg chg="del">
          <ac:chgData name="Igor Shinkar" userId="db6eb1b41a9778dd" providerId="LiveId" clId="{3850B57E-9A1A-4506-BBB2-E269464C830C}" dt="2022-02-15T01:38:43.475" v="2184" actId="165"/>
          <ac:grpSpMkLst>
            <pc:docMk/>
            <pc:sldMk cId="1955201381" sldId="543"/>
            <ac:grpSpMk id="125" creationId="{DC9BE712-0427-46AA-A2A7-15A61AB6C4F1}"/>
          </ac:grpSpMkLst>
        </pc:grpChg>
        <pc:grpChg chg="del">
          <ac:chgData name="Igor Shinkar" userId="db6eb1b41a9778dd" providerId="LiveId" clId="{3850B57E-9A1A-4506-BBB2-E269464C830C}" dt="2022-02-15T01:38:49.436" v="2185" actId="165"/>
          <ac:grpSpMkLst>
            <pc:docMk/>
            <pc:sldMk cId="1955201381" sldId="543"/>
            <ac:grpSpMk id="126" creationId="{EDA3BED5-B04E-4E46-82B8-EC95C29AB160}"/>
          </ac:grpSpMkLst>
        </pc:grpChg>
        <pc:grpChg chg="del">
          <ac:chgData name="Igor Shinkar" userId="db6eb1b41a9778dd" providerId="LiveId" clId="{3850B57E-9A1A-4506-BBB2-E269464C830C}" dt="2022-02-15T01:39:14.091" v="2195" actId="165"/>
          <ac:grpSpMkLst>
            <pc:docMk/>
            <pc:sldMk cId="1955201381" sldId="543"/>
            <ac:grpSpMk id="127" creationId="{37F158DE-642D-4940-828E-2C6240F86299}"/>
          </ac:grpSpMkLst>
        </pc:grpChg>
        <pc:grpChg chg="del">
          <ac:chgData name="Igor Shinkar" userId="db6eb1b41a9778dd" providerId="LiveId" clId="{3850B57E-9A1A-4506-BBB2-E269464C830C}" dt="2022-02-15T01:39:16.724" v="2196" actId="478"/>
          <ac:grpSpMkLst>
            <pc:docMk/>
            <pc:sldMk cId="1955201381" sldId="543"/>
            <ac:grpSpMk id="128" creationId="{0163091E-1FBA-4DF6-B465-DD56C342FD49}"/>
          </ac:grpSpMkLst>
        </pc:grpChg>
        <pc:grpChg chg="del">
          <ac:chgData name="Igor Shinkar" userId="db6eb1b41a9778dd" providerId="LiveId" clId="{3850B57E-9A1A-4506-BBB2-E269464C830C}" dt="2022-02-15T01:39:20.934" v="2197" actId="165"/>
          <ac:grpSpMkLst>
            <pc:docMk/>
            <pc:sldMk cId="1955201381" sldId="543"/>
            <ac:grpSpMk id="129" creationId="{3825B8E1-7567-4343-BF97-9106C32B03A0}"/>
          </ac:grpSpMkLst>
        </pc:grpChg>
        <pc:graphicFrameChg chg="add del mod">
          <ac:chgData name="Igor Shinkar" userId="db6eb1b41a9778dd" providerId="LiveId" clId="{3850B57E-9A1A-4506-BBB2-E269464C830C}" dt="2022-02-15T01:41:07.526" v="2245" actId="12084"/>
          <ac:graphicFrameMkLst>
            <pc:docMk/>
            <pc:sldMk cId="1955201381" sldId="543"/>
            <ac:graphicFrameMk id="28" creationId="{019F593C-8784-48D5-8C3A-611F4EF1C035}"/>
          </ac:graphicFrameMkLst>
        </pc:graphicFrame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3" creationId="{C807993F-2DB2-4A85-B2C5-B65F0C286B2C}"/>
          </ac:cxnSpMkLst>
        </pc:cxn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4" creationId="{856AED3A-4C22-4A3F-AE66-3BF97D2A33C6}"/>
          </ac:cxnSpMkLst>
        </pc:cxnChg>
        <pc:cxnChg chg="mod topLvl">
          <ac:chgData name="Igor Shinkar" userId="db6eb1b41a9778dd" providerId="LiveId" clId="{3850B57E-9A1A-4506-BBB2-E269464C830C}" dt="2022-02-15T01:39:48.699" v="2207" actId="1076"/>
          <ac:cxnSpMkLst>
            <pc:docMk/>
            <pc:sldMk cId="1955201381" sldId="543"/>
            <ac:cxnSpMk id="44" creationId="{7CCB4CC2-6B39-454C-AB85-E0833801D9D2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47" creationId="{94DBFFEB-5531-4474-8A1E-3534FE26DCEC}"/>
          </ac:cxnSpMkLst>
        </pc:cxnChg>
        <pc:cxnChg chg="del mod topLvl">
          <ac:chgData name="Igor Shinkar" userId="db6eb1b41a9778dd" providerId="LiveId" clId="{3850B57E-9A1A-4506-BBB2-E269464C830C}" dt="2022-02-15T01:39:00.302" v="2188" actId="478"/>
          <ac:cxnSpMkLst>
            <pc:docMk/>
            <pc:sldMk cId="1955201381" sldId="543"/>
            <ac:cxnSpMk id="50" creationId="{F74188EB-C43F-4275-8B17-AE48BFDB05CC}"/>
          </ac:cxnSpMkLst>
        </pc:cxnChg>
        <pc:cxnChg chg="del mod topLvl">
          <ac:chgData name="Igor Shinkar" userId="db6eb1b41a9778dd" providerId="LiveId" clId="{3850B57E-9A1A-4506-BBB2-E269464C830C}" dt="2022-02-15T01:39:24.498" v="2199" actId="478"/>
          <ac:cxnSpMkLst>
            <pc:docMk/>
            <pc:sldMk cId="1955201381" sldId="543"/>
            <ac:cxnSpMk id="53" creationId="{5545146F-C39E-4181-A7AA-F9AB0B964F94}"/>
          </ac:cxnSpMkLst>
        </pc:cxnChg>
        <pc:cxnChg chg="mod topLvl">
          <ac:chgData name="Igor Shinkar" userId="db6eb1b41a9778dd" providerId="LiveId" clId="{3850B57E-9A1A-4506-BBB2-E269464C830C}" dt="2022-02-15T01:40:22.918" v="2221" actId="14100"/>
          <ac:cxnSpMkLst>
            <pc:docMk/>
            <pc:sldMk cId="1955201381" sldId="543"/>
            <ac:cxnSpMk id="59" creationId="{7CE4BFC3-5C3A-46FA-96EA-967B006F8070}"/>
          </ac:cxnSpMkLst>
        </pc:cxnChg>
        <pc:cxnChg chg="mod topLvl">
          <ac:chgData name="Igor Shinkar" userId="db6eb1b41a9778dd" providerId="LiveId" clId="{3850B57E-9A1A-4506-BBB2-E269464C830C}" dt="2022-02-15T01:40:32.977" v="2228" actId="478"/>
          <ac:cxnSpMkLst>
            <pc:docMk/>
            <pc:sldMk cId="1955201381" sldId="543"/>
            <ac:cxnSpMk id="60" creationId="{9A2F6192-B03A-44FF-B919-8203C35BE445}"/>
          </ac:cxnSpMkLst>
        </pc:cxnChg>
        <pc:cxnChg chg="del mod topLvl">
          <ac:chgData name="Igor Shinkar" userId="db6eb1b41a9778dd" providerId="LiveId" clId="{3850B57E-9A1A-4506-BBB2-E269464C830C}" dt="2022-02-15T01:39:07.958" v="2193" actId="478"/>
          <ac:cxnSpMkLst>
            <pc:docMk/>
            <pc:sldMk cId="1955201381" sldId="543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4" creationId="{35AF8D09-82E2-4F19-8451-ADBA9A0720D2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5" creationId="{01A975DC-4889-428D-8EDD-9EF58A6B1AF7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2" creationId="{BF877084-2D29-44A3-AEA5-64E5D8E8AC6E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3" creationId="{0C2A01F0-1CD5-448E-B334-480391269EC4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4" creationId="{6145AA8C-6DBE-48CF-A396-E42059C44A7F}"/>
          </ac:cxnSpMkLst>
        </pc:cxnChg>
        <pc:cxnChg chg="del mod topLvl">
          <ac:chgData name="Igor Shinkar" userId="db6eb1b41a9778dd" providerId="LiveId" clId="{3850B57E-9A1A-4506-BBB2-E269464C830C}" dt="2022-02-15T01:39:05.251" v="2191" actId="478"/>
          <ac:cxnSpMkLst>
            <pc:docMk/>
            <pc:sldMk cId="1955201381" sldId="543"/>
            <ac:cxnSpMk id="83" creationId="{75512B41-6041-44F3-BDD8-7CF1A6BC589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4" creationId="{B900157D-FE43-4C9A-B4B8-F576D4C70A4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5" creationId="{9892F017-3AF6-45B8-AB72-82FEF1F37DEE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2" creationId="{4D3F50DD-FCF4-4BBD-98CC-669F97FF68D0}"/>
          </ac:cxnSpMkLst>
        </pc:cxnChg>
        <pc:cxnChg chg="del mod topLvl">
          <ac:chgData name="Igor Shinkar" userId="db6eb1b41a9778dd" providerId="LiveId" clId="{3850B57E-9A1A-4506-BBB2-E269464C830C}" dt="2022-02-15T01:39:26.841" v="2200" actId="478"/>
          <ac:cxnSpMkLst>
            <pc:docMk/>
            <pc:sldMk cId="1955201381" sldId="543"/>
            <ac:cxnSpMk id="113" creationId="{7D2F520D-A284-4170-95C4-F40D732EA443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4" creationId="{97213D54-D150-4A66-BE4D-1A0ABF51CF94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8" creationId="{E02CD246-E666-45AA-A05E-01C5F0BEDC5E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9" creationId="{A9F6DBBA-A23A-4FE4-96E5-8A1E79F5945A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20" creationId="{5F24D160-6060-4537-8B3E-7048250B921F}"/>
          </ac:cxnSpMkLst>
        </pc:cxnChg>
      </pc:sldChg>
      <pc:sldChg chg="modSp add mod ord">
        <pc:chgData name="Igor Shinkar" userId="db6eb1b41a9778dd" providerId="LiveId" clId="{3850B57E-9A1A-4506-BBB2-E269464C830C}" dt="2022-02-15T02:09:02.774" v="2619"/>
        <pc:sldMkLst>
          <pc:docMk/>
          <pc:sldMk cId="3976506564" sldId="544"/>
        </pc:sldMkLst>
        <pc:spChg chg="mod">
          <ac:chgData name="Igor Shinkar" userId="db6eb1b41a9778dd" providerId="LiveId" clId="{3850B57E-9A1A-4506-BBB2-E269464C830C}" dt="2022-02-15T02:07:51.926" v="2586" actId="20577"/>
          <ac:spMkLst>
            <pc:docMk/>
            <pc:sldMk cId="3976506564" sldId="544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E76B103E-EB2F-4C5D-ADA7-1F6DAA01719B}"/>
    <pc:docChg chg="undo custSel addSld modSld">
      <pc:chgData name="Igor Shinkar" userId="db6eb1b41a9778dd" providerId="LiveId" clId="{E76B103E-EB2F-4C5D-ADA7-1F6DAA01719B}" dt="2022-02-08T02:19:17.243" v="955" actId="2057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mod">
        <pc:chgData name="Igor Shinkar" userId="db6eb1b41a9778dd" providerId="LiveId" clId="{E76B103E-EB2F-4C5D-ADA7-1F6DAA01719B}" dt="2022-02-08T02:19:17.243" v="955" actId="2057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30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90974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9351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207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95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4460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9738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06870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05650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1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374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2244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0951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5003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4167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9774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101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3031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80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096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918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0314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7816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91743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66556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64609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9318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419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24752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42420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25103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65664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30325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59073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97660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30759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62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35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321892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35631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72715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02307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79462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8870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95692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661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3955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2115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821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2/cmpt125/exam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14</a:t>
            </a:r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3600" b="1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Proof by picture: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4065169" y="1949043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910784" y="4173731"/>
            <a:ext cx="8593148" cy="7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    ...             </a:t>
            </a:r>
            <a:endParaRPr lang="en-CA" sz="4000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C9BE712-0427-46AA-A2A7-15A61AB6C4F1}"/>
              </a:ext>
            </a:extLst>
          </p:cNvPr>
          <p:cNvGrpSpPr/>
          <p:nvPr/>
        </p:nvGrpSpPr>
        <p:grpSpPr>
          <a:xfrm>
            <a:off x="1289951" y="2285927"/>
            <a:ext cx="7498411" cy="810539"/>
            <a:chOff x="1289951" y="2285927"/>
            <a:chExt cx="7498411" cy="81053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1D3472D-BEBB-4D29-BA53-EEA414AF6A6A}"/>
                </a:ext>
              </a:extLst>
            </p:cNvPr>
            <p:cNvSpPr/>
            <p:nvPr/>
          </p:nvSpPr>
          <p:spPr>
            <a:xfrm>
              <a:off x="6875341" y="2640503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34503B8-C85A-4488-963D-BA463A6A5E46}"/>
                </a:ext>
              </a:extLst>
            </p:cNvPr>
            <p:cNvSpPr/>
            <p:nvPr/>
          </p:nvSpPr>
          <p:spPr>
            <a:xfrm>
              <a:off x="3985376" y="2744947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C5A8B69-C4C4-4C29-9778-0C09924EB107}"/>
                </a:ext>
              </a:extLst>
            </p:cNvPr>
            <p:cNvSpPr/>
            <p:nvPr/>
          </p:nvSpPr>
          <p:spPr>
            <a:xfrm>
              <a:off x="1289951" y="2759582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CCB4CC2-6B39-454C-AB85-E0833801D9D2}"/>
                </a:ext>
              </a:extLst>
            </p:cNvPr>
            <p:cNvCxnSpPr>
              <a:cxnSpLocks/>
              <a:stCxn id="4" idx="2"/>
              <a:endCxn id="43" idx="0"/>
            </p:cNvCxnSpPr>
            <p:nvPr/>
          </p:nvCxnSpPr>
          <p:spPr>
            <a:xfrm flipH="1">
              <a:off x="2246462" y="2285927"/>
              <a:ext cx="2775218" cy="4736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4DBFFEB-5531-4474-8A1E-3534FE26DCEC}"/>
                </a:ext>
              </a:extLst>
            </p:cNvPr>
            <p:cNvCxnSpPr>
              <a:cxnSpLocks/>
              <a:stCxn id="4" idx="2"/>
              <a:endCxn id="42" idx="0"/>
            </p:cNvCxnSpPr>
            <p:nvPr/>
          </p:nvCxnSpPr>
          <p:spPr>
            <a:xfrm flipH="1">
              <a:off x="4941887" y="2285927"/>
              <a:ext cx="79793" cy="4590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74188EB-C43F-4275-8B17-AE48BFDB05CC}"/>
                </a:ext>
              </a:extLst>
            </p:cNvPr>
            <p:cNvCxnSpPr>
              <a:cxnSpLocks/>
              <a:stCxn id="4" idx="2"/>
              <a:endCxn id="41" idx="0"/>
            </p:cNvCxnSpPr>
            <p:nvPr/>
          </p:nvCxnSpPr>
          <p:spPr>
            <a:xfrm>
              <a:off x="5021680" y="2285927"/>
              <a:ext cx="2810172" cy="354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EDA3BED5-B04E-4E46-82B8-EC95C29AB160}"/>
              </a:ext>
            </a:extLst>
          </p:cNvPr>
          <p:cNvGrpSpPr/>
          <p:nvPr/>
        </p:nvGrpSpPr>
        <p:grpSpPr>
          <a:xfrm>
            <a:off x="913033" y="2977387"/>
            <a:ext cx="8662607" cy="903379"/>
            <a:chOff x="913033" y="2977387"/>
            <a:chExt cx="8662607" cy="903379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BC8A177-90A5-40CC-818C-B94379643B50}"/>
                </a:ext>
              </a:extLst>
            </p:cNvPr>
            <p:cNvSpPr/>
            <p:nvPr/>
          </p:nvSpPr>
          <p:spPr>
            <a:xfrm>
              <a:off x="2519612" y="3595965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E6E765B-DD4A-40BB-964A-7522ED26DF98}"/>
                </a:ext>
              </a:extLst>
            </p:cNvPr>
            <p:cNvSpPr/>
            <p:nvPr/>
          </p:nvSpPr>
          <p:spPr>
            <a:xfrm>
              <a:off x="1758685" y="3588570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18F499D-4218-4A71-AFAF-313D0D871696}"/>
                </a:ext>
              </a:extLst>
            </p:cNvPr>
            <p:cNvSpPr/>
            <p:nvPr/>
          </p:nvSpPr>
          <p:spPr>
            <a:xfrm>
              <a:off x="913033" y="3621465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CE4BFC3-5C3A-46FA-96EA-967B006F8070}"/>
                </a:ext>
              </a:extLst>
            </p:cNvPr>
            <p:cNvCxnSpPr>
              <a:cxnSpLocks/>
              <a:stCxn id="43" idx="2"/>
              <a:endCxn id="58" idx="0"/>
            </p:cNvCxnSpPr>
            <p:nvPr/>
          </p:nvCxnSpPr>
          <p:spPr>
            <a:xfrm flipH="1">
              <a:off x="1257736" y="3096466"/>
              <a:ext cx="988726" cy="5249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A2F6192-B03A-44FF-B919-8203C35BE445}"/>
                </a:ext>
              </a:extLst>
            </p:cNvPr>
            <p:cNvCxnSpPr>
              <a:cxnSpLocks/>
              <a:stCxn id="43" idx="2"/>
              <a:endCxn id="57" idx="0"/>
            </p:cNvCxnSpPr>
            <p:nvPr/>
          </p:nvCxnSpPr>
          <p:spPr>
            <a:xfrm flipH="1">
              <a:off x="2103388" y="3096466"/>
              <a:ext cx="143074" cy="4921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6CDAC26-CBBF-46C4-BD87-7DCC78132895}"/>
                </a:ext>
              </a:extLst>
            </p:cNvPr>
            <p:cNvCxnSpPr>
              <a:cxnSpLocks/>
              <a:stCxn id="43" idx="2"/>
              <a:endCxn id="56" idx="0"/>
            </p:cNvCxnSpPr>
            <p:nvPr/>
          </p:nvCxnSpPr>
          <p:spPr>
            <a:xfrm>
              <a:off x="2246462" y="3096466"/>
              <a:ext cx="617853" cy="4994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C02FBEB-EE6A-4809-AEBD-AD1BDE1D67E5}"/>
                </a:ext>
              </a:extLst>
            </p:cNvPr>
            <p:cNvSpPr/>
            <p:nvPr/>
          </p:nvSpPr>
          <p:spPr>
            <a:xfrm>
              <a:off x="8582229" y="3540323"/>
              <a:ext cx="993411" cy="2350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C447E3FE-D91E-471F-AF3B-321F3FC7681F}"/>
                </a:ext>
              </a:extLst>
            </p:cNvPr>
            <p:cNvSpPr/>
            <p:nvPr/>
          </p:nvSpPr>
          <p:spPr>
            <a:xfrm>
              <a:off x="7561014" y="3532928"/>
              <a:ext cx="806202" cy="2350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3F4E51E9-5F68-450B-932E-3AEC794DED46}"/>
                </a:ext>
              </a:extLst>
            </p:cNvPr>
            <p:cNvSpPr/>
            <p:nvPr/>
          </p:nvSpPr>
          <p:spPr>
            <a:xfrm>
              <a:off x="6860616" y="3532928"/>
              <a:ext cx="553979" cy="2424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F877084-2D29-44A3-AEA5-64E5D8E8AC6E}"/>
                </a:ext>
              </a:extLst>
            </p:cNvPr>
            <p:cNvCxnSpPr>
              <a:cxnSpLocks/>
              <a:stCxn id="41" idx="2"/>
              <a:endCxn id="71" idx="0"/>
            </p:cNvCxnSpPr>
            <p:nvPr/>
          </p:nvCxnSpPr>
          <p:spPr>
            <a:xfrm flipH="1">
              <a:off x="7137606" y="2977387"/>
              <a:ext cx="694246" cy="5555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0C2A01F0-1CD5-448E-B334-480391269EC4}"/>
                </a:ext>
              </a:extLst>
            </p:cNvPr>
            <p:cNvCxnSpPr>
              <a:cxnSpLocks/>
              <a:stCxn id="41" idx="2"/>
              <a:endCxn id="70" idx="0"/>
            </p:cNvCxnSpPr>
            <p:nvPr/>
          </p:nvCxnSpPr>
          <p:spPr>
            <a:xfrm>
              <a:off x="7831852" y="2977387"/>
              <a:ext cx="132263" cy="5555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145AA8C-6DBE-48CF-A396-E42059C44A7F}"/>
                </a:ext>
              </a:extLst>
            </p:cNvPr>
            <p:cNvCxnSpPr>
              <a:cxnSpLocks/>
              <a:stCxn id="41" idx="2"/>
              <a:endCxn id="69" idx="0"/>
            </p:cNvCxnSpPr>
            <p:nvPr/>
          </p:nvCxnSpPr>
          <p:spPr>
            <a:xfrm>
              <a:off x="7831852" y="2977387"/>
              <a:ext cx="1247083" cy="5629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876ACC4-D4EA-4BB9-ABE3-98F25AF39581}"/>
                </a:ext>
              </a:extLst>
            </p:cNvPr>
            <p:cNvSpPr/>
            <p:nvPr/>
          </p:nvSpPr>
          <p:spPr>
            <a:xfrm>
              <a:off x="5862052" y="3605450"/>
              <a:ext cx="689405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878AF74-1BB2-487F-8139-78345BE0AC19}"/>
                </a:ext>
              </a:extLst>
            </p:cNvPr>
            <p:cNvSpPr/>
            <p:nvPr/>
          </p:nvSpPr>
          <p:spPr>
            <a:xfrm>
              <a:off x="4653627" y="3598055"/>
              <a:ext cx="899266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F87F7F7-B066-4B4A-A0C8-C08A666C3388}"/>
                </a:ext>
              </a:extLst>
            </p:cNvPr>
            <p:cNvSpPr/>
            <p:nvPr/>
          </p:nvSpPr>
          <p:spPr>
            <a:xfrm>
              <a:off x="3691072" y="3598055"/>
              <a:ext cx="834589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5512B41-6041-44F3-BDD8-7CF1A6BC5898}"/>
                </a:ext>
              </a:extLst>
            </p:cNvPr>
            <p:cNvCxnSpPr>
              <a:cxnSpLocks/>
              <a:stCxn id="42" idx="2"/>
              <a:endCxn id="82" idx="0"/>
            </p:cNvCxnSpPr>
            <p:nvPr/>
          </p:nvCxnSpPr>
          <p:spPr>
            <a:xfrm flipH="1">
              <a:off x="4108367" y="3081831"/>
              <a:ext cx="833520" cy="5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900157D-FE43-4C9A-B4B8-F576D4C70A48}"/>
                </a:ext>
              </a:extLst>
            </p:cNvPr>
            <p:cNvCxnSpPr>
              <a:cxnSpLocks/>
              <a:stCxn id="42" idx="2"/>
              <a:endCxn id="81" idx="0"/>
            </p:cNvCxnSpPr>
            <p:nvPr/>
          </p:nvCxnSpPr>
          <p:spPr>
            <a:xfrm>
              <a:off x="4941887" y="3081831"/>
              <a:ext cx="161373" cy="5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92F017-3AF6-45B8-AB72-82FEF1F37DEE}"/>
                </a:ext>
              </a:extLst>
            </p:cNvPr>
            <p:cNvCxnSpPr>
              <a:cxnSpLocks/>
              <a:stCxn id="42" idx="2"/>
              <a:endCxn id="80" idx="0"/>
            </p:cNvCxnSpPr>
            <p:nvPr/>
          </p:nvCxnSpPr>
          <p:spPr>
            <a:xfrm>
              <a:off x="4941887" y="3081831"/>
              <a:ext cx="1264868" cy="5236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825B8E1-7567-4343-BF97-9106C32B03A0}"/>
              </a:ext>
            </a:extLst>
          </p:cNvPr>
          <p:cNvGrpSpPr/>
          <p:nvPr/>
        </p:nvGrpSpPr>
        <p:grpSpPr>
          <a:xfrm>
            <a:off x="7031538" y="5266563"/>
            <a:ext cx="2544102" cy="747287"/>
            <a:chOff x="7031538" y="5612250"/>
            <a:chExt cx="2544102" cy="74728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F4A34F2-2C8E-48B1-8615-B2D04CE02689}"/>
                </a:ext>
              </a:extLst>
            </p:cNvPr>
            <p:cNvSpPr/>
            <p:nvPr/>
          </p:nvSpPr>
          <p:spPr>
            <a:xfrm>
              <a:off x="8994879" y="6009918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261AE34-330B-4542-88EC-4821C3F79853}"/>
                </a:ext>
              </a:extLst>
            </p:cNvPr>
            <p:cNvSpPr/>
            <p:nvPr/>
          </p:nvSpPr>
          <p:spPr>
            <a:xfrm>
              <a:off x="8017032" y="5985846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807993F-2DB2-4A85-B2C5-B65F0C286B2C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 flipH="1">
              <a:off x="8367216" y="5639037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56AED3A-4C22-4A3F-AE66-3BF97D2A33C6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>
              <a:off x="8635988" y="5612250"/>
              <a:ext cx="649272" cy="397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545146F-C39E-4181-A7AA-F9AB0B964F94}"/>
                </a:ext>
              </a:extLst>
            </p:cNvPr>
            <p:cNvCxnSpPr>
              <a:cxnSpLocks/>
              <a:endCxn id="105" idx="0"/>
            </p:cNvCxnSpPr>
            <p:nvPr/>
          </p:nvCxnSpPr>
          <p:spPr>
            <a:xfrm flipH="1">
              <a:off x="7381722" y="5631642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1EBED86-E065-448F-B07E-12C39EC2826D}"/>
                </a:ext>
              </a:extLst>
            </p:cNvPr>
            <p:cNvSpPr/>
            <p:nvPr/>
          </p:nvSpPr>
          <p:spPr>
            <a:xfrm>
              <a:off x="7031538" y="5973111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37F158DE-642D-4940-828E-2C6240F86299}"/>
              </a:ext>
            </a:extLst>
          </p:cNvPr>
          <p:cNvGrpSpPr/>
          <p:nvPr/>
        </p:nvGrpSpPr>
        <p:grpSpPr>
          <a:xfrm>
            <a:off x="560600" y="5273220"/>
            <a:ext cx="2544102" cy="727895"/>
            <a:chOff x="560600" y="5618907"/>
            <a:chExt cx="2544102" cy="727895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0628C2F-4720-41B2-9364-7664CEF4D745}"/>
                </a:ext>
              </a:extLst>
            </p:cNvPr>
            <p:cNvSpPr/>
            <p:nvPr/>
          </p:nvSpPr>
          <p:spPr>
            <a:xfrm>
              <a:off x="2523941" y="5997183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9BA8164-4A46-4745-8F72-CF3333560DA0}"/>
                </a:ext>
              </a:extLst>
            </p:cNvPr>
            <p:cNvSpPr/>
            <p:nvPr/>
          </p:nvSpPr>
          <p:spPr>
            <a:xfrm>
              <a:off x="1546094" y="5973111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4D3F50DD-FCF4-4BBD-98CC-669F97FF68D0}"/>
                </a:ext>
              </a:extLst>
            </p:cNvPr>
            <p:cNvCxnSpPr>
              <a:cxnSpLocks/>
              <a:endCxn id="111" idx="0"/>
            </p:cNvCxnSpPr>
            <p:nvPr/>
          </p:nvCxnSpPr>
          <p:spPr>
            <a:xfrm flipH="1">
              <a:off x="1896278" y="5626302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7D2F520D-A284-4170-95C4-F40D732EA443}"/>
                </a:ext>
              </a:extLst>
            </p:cNvPr>
            <p:cNvCxnSpPr>
              <a:cxnSpLocks/>
              <a:endCxn id="110" idx="0"/>
            </p:cNvCxnSpPr>
            <p:nvPr/>
          </p:nvCxnSpPr>
          <p:spPr>
            <a:xfrm>
              <a:off x="2164721" y="5632959"/>
              <a:ext cx="649601" cy="364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97213D54-D150-4A66-BE4D-1A0ABF51CF94}"/>
                </a:ext>
              </a:extLst>
            </p:cNvPr>
            <p:cNvCxnSpPr>
              <a:cxnSpLocks/>
              <a:endCxn id="115" idx="0"/>
            </p:cNvCxnSpPr>
            <p:nvPr/>
          </p:nvCxnSpPr>
          <p:spPr>
            <a:xfrm flipH="1">
              <a:off x="910784" y="5618907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C984E822-9C0F-437D-80A3-10353FCC0127}"/>
                </a:ext>
              </a:extLst>
            </p:cNvPr>
            <p:cNvSpPr/>
            <p:nvPr/>
          </p:nvSpPr>
          <p:spPr>
            <a:xfrm>
              <a:off x="560600" y="5960376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163091E-1FBA-4DF6-B465-DD56C342FD49}"/>
              </a:ext>
            </a:extLst>
          </p:cNvPr>
          <p:cNvGrpSpPr/>
          <p:nvPr/>
        </p:nvGrpSpPr>
        <p:grpSpPr>
          <a:xfrm>
            <a:off x="3653583" y="5266563"/>
            <a:ext cx="2544102" cy="748604"/>
            <a:chOff x="3653583" y="5612250"/>
            <a:chExt cx="2544102" cy="748604"/>
          </a:xfrm>
        </p:grpSpPr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615A0365-12E4-44D4-8F67-4B1B183BAAE2}"/>
                </a:ext>
              </a:extLst>
            </p:cNvPr>
            <p:cNvSpPr/>
            <p:nvPr/>
          </p:nvSpPr>
          <p:spPr>
            <a:xfrm>
              <a:off x="5616924" y="6011235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201E7FA6-DEA3-40BF-8857-7ADA665E0038}"/>
                </a:ext>
              </a:extLst>
            </p:cNvPr>
            <p:cNvSpPr/>
            <p:nvPr/>
          </p:nvSpPr>
          <p:spPr>
            <a:xfrm>
              <a:off x="4639077" y="5987163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E02CD246-E666-45AA-A05E-01C5F0BEDC5E}"/>
                </a:ext>
              </a:extLst>
            </p:cNvPr>
            <p:cNvCxnSpPr>
              <a:cxnSpLocks/>
              <a:endCxn id="117" idx="0"/>
            </p:cNvCxnSpPr>
            <p:nvPr/>
          </p:nvCxnSpPr>
          <p:spPr>
            <a:xfrm flipH="1">
              <a:off x="4989261" y="5640354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9F6DBBA-A23A-4FE4-96E5-8A1E79F5945A}"/>
                </a:ext>
              </a:extLst>
            </p:cNvPr>
            <p:cNvCxnSpPr>
              <a:cxnSpLocks/>
              <a:endCxn id="116" idx="0"/>
            </p:cNvCxnSpPr>
            <p:nvPr/>
          </p:nvCxnSpPr>
          <p:spPr>
            <a:xfrm>
              <a:off x="5163829" y="5612250"/>
              <a:ext cx="743476" cy="3989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5F24D160-6060-4537-8B3E-7048250B921F}"/>
                </a:ext>
              </a:extLst>
            </p:cNvPr>
            <p:cNvCxnSpPr>
              <a:cxnSpLocks/>
              <a:endCxn id="121" idx="0"/>
            </p:cNvCxnSpPr>
            <p:nvPr/>
          </p:nvCxnSpPr>
          <p:spPr>
            <a:xfrm flipH="1">
              <a:off x="4003767" y="5632959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136AB77-68F3-4523-A334-51BDE41747E6}"/>
                </a:ext>
              </a:extLst>
            </p:cNvPr>
            <p:cNvSpPr/>
            <p:nvPr/>
          </p:nvSpPr>
          <p:spPr>
            <a:xfrm>
              <a:off x="3653583" y="5974428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sp>
        <p:nvSpPr>
          <p:cNvPr id="130" name="Rectangle 2">
            <a:extLst>
              <a:ext uri="{FF2B5EF4-FFF2-40B4-BE49-F238E27FC236}">
                <a16:creationId xmlns:a16="http://schemas.microsoft.com/office/drawing/2014/main" id="{CB898E5E-3862-41EC-9E48-234A8424C3F7}"/>
              </a:ext>
            </a:extLst>
          </p:cNvPr>
          <p:cNvSpPr txBox="1">
            <a:spLocks noChangeArrowheads="1"/>
          </p:cNvSpPr>
          <p:nvPr/>
        </p:nvSpPr>
        <p:spPr>
          <a:xfrm>
            <a:off x="720725" y="1949450"/>
            <a:ext cx="8855075" cy="4808538"/>
          </a:xfrm>
          <a:prstGeom prst="rect">
            <a:avLst/>
          </a:prstGeom>
          <a:ln/>
        </p:spPr>
        <p:txBody>
          <a:bodyPr tIns="14040"/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u="sng" dirty="0">
                <a:solidFill>
                  <a:srgbClr val="002060"/>
                </a:solidFill>
              </a:rPr>
              <a:t>Total time is</a:t>
            </a:r>
            <a:r>
              <a:rPr lang="en-US" sz="2200" dirty="0">
                <a:solidFill>
                  <a:srgbClr val="002060"/>
                </a:solidFill>
              </a:rPr>
              <a:t>: 1+ 3 + 3</a:t>
            </a:r>
            <a:r>
              <a:rPr lang="en-US" sz="2200" baseline="30000" dirty="0">
                <a:solidFill>
                  <a:srgbClr val="002060"/>
                </a:solidFill>
              </a:rPr>
              <a:t>2 </a:t>
            </a:r>
            <a:r>
              <a:rPr lang="en-US" sz="2200" dirty="0">
                <a:solidFill>
                  <a:srgbClr val="002060"/>
                </a:solidFill>
              </a:rPr>
              <a:t>+ 3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4</a:t>
            </a:r>
            <a:r>
              <a:rPr lang="en-US" sz="2200" dirty="0">
                <a:solidFill>
                  <a:srgbClr val="002060"/>
                </a:solidFill>
              </a:rPr>
              <a:t> </a:t>
            </a:r>
            <a:r>
              <a:rPr lang="en-US" sz="2200">
                <a:solidFill>
                  <a:srgbClr val="002060"/>
                </a:solidFill>
              </a:rPr>
              <a:t>+… 3</a:t>
            </a:r>
            <a:r>
              <a:rPr lang="en-US" sz="2200" baseline="30000">
                <a:solidFill>
                  <a:srgbClr val="002060"/>
                </a:solidFill>
              </a:rPr>
              <a:t>N</a:t>
            </a:r>
            <a:r>
              <a:rPr lang="en-US" sz="2200">
                <a:solidFill>
                  <a:srgbClr val="002060"/>
                </a:solidFill>
              </a:rPr>
              <a:t> = (3</a:t>
            </a:r>
            <a:r>
              <a:rPr lang="en-US" sz="2200" baseline="30000">
                <a:solidFill>
                  <a:srgbClr val="002060"/>
                </a:solidFill>
              </a:rPr>
              <a:t>N+</a:t>
            </a:r>
            <a:r>
              <a:rPr lang="en-US" sz="2200" baseline="30000" dirty="0">
                <a:solidFill>
                  <a:srgbClr val="002060"/>
                </a:solidFill>
              </a:rPr>
              <a:t>1</a:t>
            </a:r>
            <a:r>
              <a:rPr lang="en-US" sz="2200" dirty="0">
                <a:solidFill>
                  <a:srgbClr val="002060"/>
                </a:solidFill>
              </a:rPr>
              <a:t>-1)(3-1) = O(3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7539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de-DE" altLang="en-US" sz="2200" dirty="0"/>
              <a:t>.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>
                <a:solidFill>
                  <a:schemeClr val="tx1"/>
                </a:solidFill>
              </a:rPr>
              <a:t>Proof</a:t>
            </a:r>
            <a:r>
              <a:rPr lang="de-DE" altLang="en-US" sz="2200" dirty="0">
                <a:solidFill>
                  <a:schemeClr val="tx1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1) Let </a:t>
            </a:r>
            <a:r>
              <a:rPr lang="de-DE" altLang="en-US" sz="2200" i="1" dirty="0">
                <a:solidFill>
                  <a:srgbClr val="000066"/>
                </a:solidFill>
              </a:rPr>
              <a:t>C = 9</a:t>
            </a:r>
            <a:r>
              <a:rPr lang="de-DE" altLang="en-US" sz="2200" dirty="0">
                <a:solidFill>
                  <a:schemeClr val="tx1"/>
                </a:solidFill>
              </a:rPr>
              <a:t>.  	// commit to some constant 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2) We want to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&lt; CN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 </a:t>
            </a:r>
            <a:r>
              <a:rPr lang="de-DE" altLang="en-US" sz="2200" dirty="0">
                <a:solidFill>
                  <a:schemeClr val="tx1"/>
                </a:solidFill>
              </a:rPr>
              <a:t>for all </a:t>
            </a:r>
            <a:r>
              <a:rPr lang="de-DE" altLang="en-US" sz="2200" i="1" dirty="0">
                <a:solidFill>
                  <a:srgbClr val="000066"/>
                </a:solidFill>
              </a:rPr>
              <a:t>N &gt;= 1.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3) Indeed, </a:t>
            </a:r>
            <a:r>
              <a:rPr lang="de-DE" altLang="en-US" sz="2200" i="1" dirty="0">
                <a:solidFill>
                  <a:srgbClr val="000066"/>
                </a:solidFill>
              </a:rPr>
              <a:t>f(N)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 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en-US" altLang="en-US" sz="2200" dirty="0"/>
              <a:t/>
            </a:r>
            <a:br>
              <a:rPr lang="en-US" altLang="en-US" sz="2200" dirty="0"/>
            </a:br>
            <a:r>
              <a:rPr lang="en-US" altLang="en-US" sz="2200" dirty="0">
                <a:solidFill>
                  <a:srgbClr val="002060"/>
                </a:solidFill>
              </a:rPr>
              <a:t>					 &lt;  1.5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 + 4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  <a:r>
              <a:rPr lang="en-US" altLang="en-US" sz="2200" i="1" dirty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+ 3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  <a:r>
              <a:rPr lang="en-US" altLang="en-US" sz="2200" dirty="0">
                <a:solidFill>
                  <a:srgbClr val="002060"/>
                </a:solidFill>
              </a:rPr>
              <a:t>	</a:t>
            </a:r>
            <a:br>
              <a:rPr lang="en-US" altLang="en-US" sz="2200" dirty="0">
                <a:solidFill>
                  <a:srgbClr val="002060"/>
                </a:solidFill>
              </a:rPr>
            </a:br>
            <a:r>
              <a:rPr lang="en-US" altLang="en-US" sz="2200" dirty="0">
                <a:solidFill>
                  <a:srgbClr val="002060"/>
                </a:solidFill>
              </a:rPr>
              <a:t>					 &lt;  9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4) Therefore </a:t>
            </a:r>
            <a:r>
              <a:rPr lang="de-DE" altLang="en-US" sz="2200" i="1" dirty="0">
                <a:solidFill>
                  <a:srgbClr val="000066"/>
                </a:solidFill>
              </a:rPr>
              <a:t>f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204172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f(N)  =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de-DE" altLang="en-US" sz="2200" dirty="0"/>
              <a:t>.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Use the fact that</a:t>
            </a:r>
            <a:r>
              <a:rPr lang="de-DE" altLang="en-US" sz="2200" i="1" dirty="0">
                <a:solidFill>
                  <a:srgbClr val="000066"/>
                </a:solidFill>
              </a:rPr>
              <a:t> 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4 </a:t>
            </a:r>
            <a:r>
              <a:rPr lang="de-DE" altLang="en-US" sz="2200" i="1" dirty="0">
                <a:solidFill>
                  <a:srgbClr val="000066"/>
                </a:solidFill>
              </a:rPr>
              <a:t>&lt;2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dirty="0">
                <a:solidFill>
                  <a:schemeClr val="tx1"/>
                </a:solidFill>
              </a:rPr>
              <a:t> for all</a:t>
            </a:r>
            <a:r>
              <a:rPr lang="de-DE" altLang="en-US" sz="2200" i="1" dirty="0">
                <a:solidFill>
                  <a:srgbClr val="000066"/>
                </a:solidFill>
              </a:rPr>
              <a:t> N&gt;20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C=17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Then for all</a:t>
            </a:r>
            <a:r>
              <a:rPr lang="de-DE" altLang="en-US" sz="2200" i="1" dirty="0">
                <a:solidFill>
                  <a:srgbClr val="000066"/>
                </a:solidFill>
              </a:rPr>
              <a:t> N&gt;20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f(N)  =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+ 3 &lt;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 </a:t>
            </a:r>
            <a:r>
              <a:rPr lang="de-DE" altLang="en-US" sz="2200" i="1" dirty="0">
                <a:solidFill>
                  <a:srgbClr val="000066"/>
                </a:solidFill>
              </a:rPr>
              <a:t>+ 3*2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= 17*2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We showed that f(N) &lt; C*2</a:t>
            </a:r>
            <a:r>
              <a:rPr lang="en-US" altLang="en-US" sz="2200" baseline="30000" dirty="0"/>
              <a:t>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Therefore, f = O(2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130357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T(N-1) + O(1)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Prove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T(N) = O(N)</a:t>
            </a:r>
            <a:r>
              <a:rPr lang="de-DE" altLang="en-US" sz="2200" dirty="0"/>
              <a:t>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561975" indent="-457200">
              <a:lnSpc>
                <a:spcPct val="95000"/>
              </a:lnSpc>
              <a:buSzPct val="45000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T(N) = </a:t>
            </a:r>
            <a:r>
              <a:rPr lang="de-DE" altLang="en-US" sz="1800" i="1" dirty="0">
                <a:solidFill>
                  <a:srgbClr val="000066"/>
                </a:solidFill>
                <a:highlight>
                  <a:srgbClr val="FFFF00"/>
                </a:highlight>
              </a:rPr>
              <a:t>T(N-1)</a:t>
            </a:r>
            <a:r>
              <a:rPr lang="de-DE" altLang="en-US" sz="1800" i="1" dirty="0">
                <a:solidFill>
                  <a:srgbClr val="000066"/>
                </a:solidFill>
              </a:rPr>
              <a:t> + C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= </a:t>
            </a:r>
            <a:r>
              <a:rPr lang="de-DE" altLang="en-US" sz="1800" i="1" dirty="0">
                <a:solidFill>
                  <a:srgbClr val="000066"/>
                </a:solidFill>
                <a:highlight>
                  <a:srgbClr val="FFFF00"/>
                </a:highlight>
              </a:rPr>
              <a:t>T(N-2) + C</a:t>
            </a:r>
            <a:r>
              <a:rPr lang="de-DE" altLang="en-US" sz="1800" i="1" dirty="0">
                <a:solidFill>
                  <a:srgbClr val="000066"/>
                </a:solidFill>
              </a:rPr>
              <a:t> + C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= C+C +C +...+C + C+C // N times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CN = O(N)</a:t>
            </a:r>
          </a:p>
        </p:txBody>
      </p:sp>
    </p:spTree>
    <p:extLst>
      <p:ext uri="{BB962C8B-B14F-4D97-AF65-F5344CB8AC3E}">
        <p14:creationId xmlns:p14="http://schemas.microsoft.com/office/powerpoint/2010/main" val="3721617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T(N/2)+O(1)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882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>
                <a:solidFill>
                  <a:schemeClr val="tx1"/>
                </a:solidFill>
              </a:rPr>
              <a:t>Let </a:t>
            </a:r>
            <a:r>
              <a:rPr lang="de-DE" altLang="en-US" sz="2000" i="1" dirty="0">
                <a:solidFill>
                  <a:srgbClr val="000066"/>
                </a:solidFill>
              </a:rPr>
              <a:t>T(N)</a:t>
            </a:r>
            <a:r>
              <a:rPr lang="de-DE" altLang="en-US" sz="20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000" dirty="0">
                <a:solidFill>
                  <a:schemeClr val="tx1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T(N) = T(N-1)+O(N)</a:t>
            </a:r>
            <a:r>
              <a:rPr lang="de-DE" altLang="en-US" sz="2000" dirty="0"/>
              <a:t> and </a:t>
            </a:r>
            <a:r>
              <a:rPr lang="de-DE" altLang="en-US" sz="2000" i="1" dirty="0">
                <a:solidFill>
                  <a:srgbClr val="000066"/>
                </a:solidFill>
              </a:rPr>
              <a:t>T(1) = O(1)</a:t>
            </a:r>
            <a:r>
              <a:rPr lang="de-DE" altLang="en-US" sz="20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Prove that </a:t>
            </a:r>
            <a:r>
              <a:rPr lang="de-DE" altLang="en-US" sz="2000" i="1" dirty="0">
                <a:solidFill>
                  <a:srgbClr val="000066"/>
                </a:solidFill>
              </a:rPr>
              <a:t>f(N) = O(N</a:t>
            </a:r>
            <a:r>
              <a:rPr lang="de-DE" altLang="en-US" sz="20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0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dirty="0">
                <a:solidFill>
                  <a:srgbClr val="000066"/>
                </a:solidFill>
              </a:rPr>
              <a:t>On input of length N we make: O(N) + T(N-1)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 C*N steps + recursive call on array of length N-1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u="sng" dirty="0">
                <a:solidFill>
                  <a:srgbClr val="000066"/>
                </a:solidFill>
              </a:rPr>
              <a:t>For example</a:t>
            </a:r>
            <a:r>
              <a:rPr lang="de-DE" altLang="en-US" sz="2000" i="1" dirty="0">
                <a:solidFill>
                  <a:srgbClr val="000066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dirty="0">
                <a:solidFill>
                  <a:srgbClr val="000066"/>
                </a:solidFill>
              </a:rPr>
              <a:t>	foo(arr[0...N-1]):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if N&gt;0: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for (i=0...N-1)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	print arr[i]		// this take O(N) steps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foo(arr[0...N-2)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1800" i="1" u="sng" dirty="0">
                <a:solidFill>
                  <a:srgbClr val="000066"/>
                </a:solidFill>
              </a:rPr>
              <a:t>Total running time</a:t>
            </a:r>
            <a:r>
              <a:rPr lang="de-DE" altLang="en-US" sz="1800" i="1" dirty="0">
                <a:solidFill>
                  <a:srgbClr val="000066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1800" i="1" dirty="0">
                <a:solidFill>
                  <a:srgbClr val="000066"/>
                </a:solidFill>
              </a:rPr>
              <a:t>	C*N + C*(N-1) + C(N-2)+...+C*1 = C(1+2+3..+N) = N(N+1)/2= O(N</a:t>
            </a:r>
            <a:r>
              <a:rPr lang="de-DE" altLang="en-US" sz="18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1800" i="1" dirty="0">
                <a:solidFill>
                  <a:srgbClr val="000066"/>
                </a:solidFill>
              </a:rPr>
              <a:t>)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0236821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T(N) = O(N*log(N))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Q1: how many recursive calls are made? O(log(N))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Q2: how much do we spend in each recursive call? &lt; O(N)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 Total &lt; O(N*log(N))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Is </a:t>
            </a:r>
            <a:r>
              <a:rPr lang="de-DE" altLang="en-US" sz="2200" i="1" dirty="0">
                <a:solidFill>
                  <a:srgbClr val="000066"/>
                </a:solidFill>
              </a:rPr>
              <a:t>O(N*log(N))</a:t>
            </a:r>
            <a:r>
              <a:rPr lang="en-US" altLang="en-US" sz="2200" dirty="0"/>
              <a:t>  tight?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730535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2484193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k*T(N-1)+O(N)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 (Think of </a:t>
            </a:r>
            <a:r>
              <a:rPr lang="de-DE" altLang="en-US" sz="2200" i="1" dirty="0">
                <a:solidFill>
                  <a:srgbClr val="002060"/>
                </a:solidFill>
              </a:rPr>
              <a:t>k=7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O(k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24103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…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525712" y="6146166"/>
            <a:ext cx="5638800" cy="838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Compute the correct running time of Fib()?</a:t>
            </a:r>
          </a:p>
        </p:txBody>
      </p:sp>
    </p:spTree>
    <p:extLst>
      <p:ext uri="{BB962C8B-B14F-4D97-AF65-F5344CB8AC3E}">
        <p14:creationId xmlns:p14="http://schemas.microsoft.com/office/powerpoint/2010/main" val="2012142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2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2 is due by February 18, 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https://www.cs.sfu.ca/~ishinkar/teaching/spring22/cmpt125/assignments.html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coursys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assignment2.c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./test_assignment2</a:t>
            </a:r>
            <a:endParaRPr lang="de-DE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59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&gt; 2*T(n-2)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					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T(n) &gt; 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n/2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049712" y="6391010"/>
            <a:ext cx="2011363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Prove it!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526154" y="2484437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On the other hand, the running time</a:t>
            </a:r>
            <a:br>
              <a:rPr lang="en-US" altLang="en-US" sz="2000" dirty="0">
                <a:latin typeface="+mj-lt"/>
              </a:rPr>
            </a:br>
            <a:r>
              <a:rPr lang="en-US" altLang="en-US" sz="2000" dirty="0">
                <a:latin typeface="+mj-lt"/>
              </a:rPr>
              <a:t>of Fib using an array is O(n)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573454" y="5479475"/>
            <a:ext cx="2590800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+mj-lt"/>
              </a:rPr>
              <a:t>Exponential time!</a:t>
            </a:r>
          </a:p>
        </p:txBody>
      </p:sp>
    </p:spTree>
    <p:extLst>
      <p:ext uri="{BB962C8B-B14F-4D97-AF65-F5344CB8AC3E}">
        <p14:creationId xmlns:p14="http://schemas.microsoft.com/office/powerpoint/2010/main" val="9796399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31748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Sorting Algorithms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227243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Merge sort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Recall 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4750" lvl="1" indent="-496888">
              <a:buClrTx/>
              <a:buSzPct val="45000"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058701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/>
              <a:t>Example: </a:t>
            </a:r>
            <a:r>
              <a:rPr lang="en-US" altLang="en-US" sz="2200" dirty="0">
                <a:cs typeface="Times New Roman" panose="02020603050405020304" pitchFamily="18" charset="0"/>
              </a:rPr>
              <a:t>Input:[4, 1, 8,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left half:  		[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4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8</a:t>
            </a:r>
            <a:r>
              <a:rPr lang="en-US" altLang="en-US" sz="2200" dirty="0">
                <a:cs typeface="Times New Roman" panose="02020603050405020304" pitchFamily="18" charset="0"/>
              </a:rPr>
              <a:t>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right half		[1, 4, 8,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200" dirty="0">
                <a:cs typeface="Times New Roman" panose="02020603050405020304" pitchFamily="18" charset="0"/>
              </a:rPr>
              <a:t>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DONE!</a:t>
            </a:r>
          </a:p>
          <a:p>
            <a:pPr marL="0" indent="104775">
              <a:buClrTx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cxnSp>
        <p:nvCxnSpPr>
          <p:cNvPr id="33796" name="AutoShape 4"/>
          <p:cNvCxnSpPr>
            <a:cxnSpLocks noChangeShapeType="1"/>
            <a:stCxn id="33797" idx="1"/>
            <a:endCxn id="9" idx="0"/>
          </p:cNvCxnSpPr>
          <p:nvPr/>
        </p:nvCxnSpPr>
        <p:spPr bwMode="auto">
          <a:xfrm rot="10800000" flipV="1">
            <a:off x="2598906" y="1831973"/>
            <a:ext cx="4636450" cy="61972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7235356" y="1403349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33798" name="AutoShape 6"/>
          <p:cNvCxnSpPr>
            <a:cxnSpLocks noChangeShapeType="1"/>
            <a:stCxn id="33797" idx="2"/>
            <a:endCxn id="10" idx="3"/>
          </p:cNvCxnSpPr>
          <p:nvPr/>
        </p:nvCxnSpPr>
        <p:spPr bwMode="auto">
          <a:xfrm rot="5400000">
            <a:off x="5664915" y="340597"/>
            <a:ext cx="803758" cy="4643762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1549736" y="2451701"/>
            <a:ext cx="2098339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549736" y="2882277"/>
            <a:ext cx="2195177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1575" lvl="1" indent="-709613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Denote the run time by </a:t>
            </a:r>
            <a:r>
              <a:rPr lang="de-DE" altLang="en-US" sz="2200" i="1" dirty="0">
                <a:solidFill>
                  <a:srgbClr val="002060"/>
                </a:solidFill>
              </a:rPr>
              <a:t>T(N)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Then </a:t>
            </a:r>
            <a:r>
              <a:rPr lang="en-US" altLang="en-US" sz="2200" i="1" dirty="0">
                <a:solidFill>
                  <a:srgbClr val="002060"/>
                </a:solidFill>
              </a:rPr>
              <a:t>T(N) 	= 2*T(N/2) + Time(merge N elements)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		[1, 4, 8, 3, 7, 10 ] 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	</a:t>
            </a:r>
            <a:endParaRPr lang="en-US" altLang="en-US" sz="2200" dirty="0">
              <a:solidFill>
                <a:schemeClr val="tx1"/>
              </a:solidFill>
            </a:endParaRPr>
          </a:p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Each element in the right half is pushed to the left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In worst case:</a:t>
            </a:r>
            <a:r>
              <a:rPr lang="en-US" altLang="en-US" sz="2200" i="1" dirty="0">
                <a:solidFill>
                  <a:srgbClr val="002060"/>
                </a:solidFill>
              </a:rPr>
              <a:t> T(merge N elements) =N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744821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i="1" dirty="0">
                <a:solidFill>
                  <a:srgbClr val="002060"/>
                </a:solidFill>
              </a:rPr>
              <a:t>T(N) = 2*T(N/2) +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What is the solution to this?</a:t>
            </a:r>
            <a:br>
              <a:rPr lang="en-US" altLang="en-US" sz="2400" dirty="0"/>
            </a:br>
            <a:r>
              <a:rPr lang="en-US" altLang="en-US" sz="2400" dirty="0"/>
              <a:t>				</a:t>
            </a:r>
            <a:r>
              <a:rPr lang="en-US" altLang="en-US" sz="2400" i="1" dirty="0">
                <a:solidFill>
                  <a:srgbClr val="002060"/>
                </a:solidFill>
              </a:rPr>
              <a:t>T(N) &gt;=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The merge part is very inefficient.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Only the merge takes ~</a:t>
            </a:r>
            <a:r>
              <a:rPr lang="en-US" altLang="en-US" sz="2400" i="1" dirty="0">
                <a:solidFill>
                  <a:srgbClr val="002060"/>
                </a:solidFill>
              </a:rPr>
              <a:t>N</a:t>
            </a:r>
            <a:r>
              <a:rPr lang="en-US" altLang="en-US" sz="24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400" dirty="0"/>
              <a:t> time.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– better implementation 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Input: [4, 1, 8, 7, 10,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1. sort the left half: 		[1, 4, 8]</a:t>
            </a:r>
            <a:br>
              <a:rPr lang="en-US" altLang="en-US" sz="2200" dirty="0"/>
            </a:br>
            <a:r>
              <a:rPr lang="en-US" altLang="en-US" sz="2200" dirty="0"/>
              <a:t>		2. sort the right half			        [3, 7, 10 ]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3. merge the two halves into a </a:t>
            </a:r>
            <a:r>
              <a:rPr lang="en-US" altLang="en-US" sz="2200" u="sng" dirty="0"/>
              <a:t>new array</a:t>
            </a:r>
            <a:r>
              <a:rPr lang="en-US" altLang="en-US" sz="2200" dirty="0"/>
              <a:t>: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</a:t>
            </a:r>
            <a:r>
              <a:rPr lang="en-US" altLang="en-US" sz="2200" dirty="0">
                <a:solidFill>
                  <a:srgbClr val="FF3333"/>
                </a:solidFill>
              </a:rPr>
              <a:t>1</a:t>
            </a:r>
            <a:r>
              <a:rPr lang="en-US" altLang="en-US" sz="2200" dirty="0"/>
              <a:t>,4,8]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[1,4,8]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8, 10]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268912" y="4160837"/>
            <a:ext cx="3352800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	Now merge takes </a:t>
            </a:r>
            <a:r>
              <a:rPr lang="en-US" altLang="en-US" i="1" dirty="0">
                <a:solidFill>
                  <a:srgbClr val="002060"/>
                </a:solidFill>
              </a:rPr>
              <a:t>O(N) </a:t>
            </a:r>
            <a:r>
              <a:rPr lang="en-US" altLang="en-US" dirty="0"/>
              <a:t>time.</a:t>
            </a:r>
            <a:br>
              <a:rPr lang="en-US" altLang="en-US" dirty="0"/>
            </a:br>
            <a:r>
              <a:rPr lang="en-US" altLang="en-US" dirty="0"/>
              <a:t>That's better!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What is the solution to this?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	=	2*T(N/2) + 3N 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2*(2*T(N/4) + (3N/2))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+ 2*(3N/2)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...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 	8*T(N/8) + 3N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 	…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N*T(N/N) + (3N + … + 3N)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 	N*T(1) + 3N*log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= O(N log(N))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/>
            </a:r>
            <a:br>
              <a:rPr lang="en-US" altLang="en-US" sz="2200" i="1" baseline="33000" dirty="0">
                <a:solidFill>
                  <a:srgbClr val="002060"/>
                </a:solidFill>
              </a:rPr>
            </a:b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135312" y="3398837"/>
            <a:ext cx="2286000" cy="33691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35312" y="2941637"/>
            <a:ext cx="838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792412" y="4313237"/>
            <a:ext cx="11811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830512" y="5151437"/>
            <a:ext cx="19050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564312" y="5913437"/>
            <a:ext cx="20574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How many terms?</a:t>
            </a:r>
          </a:p>
        </p:txBody>
      </p:sp>
    </p:spTree>
    <p:extLst>
      <p:ext uri="{BB962C8B-B14F-4D97-AF65-F5344CB8AC3E}">
        <p14:creationId xmlns:p14="http://schemas.microsoft.com/office/powerpoint/2010/main" val="17368241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 </a:t>
            </a:r>
            <a:r>
              <a:rPr lang="de-DE" altLang="en-US" sz="2000" dirty="0"/>
              <a:t>(by induction)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 for some C&gt;1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T(1)=1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prove by induction that </a:t>
            </a:r>
            <a:r>
              <a:rPr lang="en-US" altLang="en-US" sz="2200" i="1" dirty="0">
                <a:solidFill>
                  <a:srgbClr val="002060"/>
                </a:solidFill>
              </a:rPr>
              <a:t>T(n)&lt;2Cn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  <a:r>
              <a:rPr lang="en-US" altLang="en-US" sz="2200" dirty="0"/>
              <a:t> for all n</a:t>
            </a:r>
            <a:r>
              <a:rPr lang="en-US" altLang="en-US" sz="2200" i="1" dirty="0">
                <a:solidFill>
                  <a:srgbClr val="002060"/>
                </a:solidFill>
              </a:rPr>
              <a:t>&gt;=2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Base case: </a:t>
            </a:r>
            <a:r>
              <a:rPr lang="en-US" altLang="en-US" sz="2200" i="1" dirty="0">
                <a:solidFill>
                  <a:srgbClr val="002060"/>
                </a:solidFill>
              </a:rPr>
              <a:t>n=2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T(n=2) =	2*T(1) + C*2 = 2+2C &lt; 2Cn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Induction step: suppose the claim holds up to n. Let prove for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	&lt; 2*2C((n/2) 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(n/2)) + Cn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(n/2) 		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(log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– 1)   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 		&lt; 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4430712" y="5355489"/>
            <a:ext cx="2590800" cy="36146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373312" y="5355489"/>
            <a:ext cx="1219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147018" y="6235398"/>
            <a:ext cx="788894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435474" y="6224000"/>
            <a:ext cx="604838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6183312" y="6235398"/>
            <a:ext cx="457200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7390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Midterm – February 28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Midterm will be on February 28, during the Monday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will be in person </a:t>
            </a:r>
            <a:r>
              <a:rPr lang="de-D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 online option)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Format: 2 hours, 4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person exam. 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Includes all material learned before the midterm (including this week)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go to </a:t>
            </a:r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https://www.cs.sfu.ca/~ishinkar/teaching/spring22/cmpt125/exams.html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(In some offerings the midterm was a bit later, and covered more material)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piazza/leetcode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The links are under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0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</a:t>
            </a:r>
            <a:r>
              <a:rPr lang="de-DE" altLang="en-US" sz="2000" dirty="0"/>
              <a:t> (again)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Observation</a:t>
            </a:r>
            <a:r>
              <a:rPr lang="en-US" altLang="en-US" sz="2200" dirty="0">
                <a:solidFill>
                  <a:schemeClr val="tx1"/>
                </a:solidFill>
              </a:rPr>
              <a:t>: The total runtime is O(# time elements are copied)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# times each element is </a:t>
            </a:r>
            <a:r>
              <a:rPr lang="en-US" altLang="en-US" sz="2200" dirty="0">
                <a:solidFill>
                  <a:schemeClr val="tx1"/>
                </a:solidFill>
              </a:rPr>
              <a:t>copied in all merge parts in total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Claim</a:t>
            </a:r>
            <a:r>
              <a:rPr lang="en-US" altLang="en-US" sz="2200" dirty="0">
                <a:solidFill>
                  <a:schemeClr val="tx1"/>
                </a:solidFill>
              </a:rPr>
              <a:t>: Each element is moved 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moved once in each merging procedure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element appear in a merging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this element is divided by two each time,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the number of times an element appears in a merging procedure is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“touched” </a:t>
            </a:r>
            <a:r>
              <a:rPr lang="en-US" altLang="en-US" sz="1800" dirty="0">
                <a:solidFill>
                  <a:srgbClr val="002060"/>
                </a:solidFill>
              </a:rPr>
              <a:t>log</a:t>
            </a:r>
            <a:r>
              <a:rPr lang="en-US" altLang="en-US" sz="1800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chemeClr val="tx1"/>
                </a:solidFill>
              </a:rPr>
              <a:t>O(N*log</a:t>
            </a:r>
            <a:r>
              <a:rPr lang="en-US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i="1" dirty="0">
                <a:solidFill>
                  <a:schemeClr val="tx1"/>
                </a:solidFill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3715659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Proof by picture: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2720898" y="1949042"/>
            <a:ext cx="4716965" cy="362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endParaRPr lang="en-CA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910784" y="4173731"/>
            <a:ext cx="8593148" cy="7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    ...             </a:t>
            </a:r>
            <a:endParaRPr lang="en-CA" sz="40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34503B8-C85A-4488-963D-BA463A6A5E46}"/>
              </a:ext>
            </a:extLst>
          </p:cNvPr>
          <p:cNvSpPr/>
          <p:nvPr/>
        </p:nvSpPr>
        <p:spPr>
          <a:xfrm>
            <a:off x="5339445" y="2678208"/>
            <a:ext cx="2299140" cy="2984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N/2</a:t>
            </a:r>
            <a:endParaRPr lang="en-CA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C5A8B69-C4C4-4C29-9778-0C09924EB107}"/>
              </a:ext>
            </a:extLst>
          </p:cNvPr>
          <p:cNvSpPr/>
          <p:nvPr/>
        </p:nvSpPr>
        <p:spPr>
          <a:xfrm>
            <a:off x="2628750" y="2678208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N/2</a:t>
            </a:r>
            <a:endParaRPr lang="en-CA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CCB4CC2-6B39-454C-AB85-E0833801D9D2}"/>
              </a:ext>
            </a:extLst>
          </p:cNvPr>
          <p:cNvCxnSpPr>
            <a:cxnSpLocks/>
            <a:stCxn id="4" idx="2"/>
            <a:endCxn id="43" idx="0"/>
          </p:cNvCxnSpPr>
          <p:nvPr/>
        </p:nvCxnSpPr>
        <p:spPr>
          <a:xfrm flipH="1">
            <a:off x="3585261" y="2311736"/>
            <a:ext cx="1494120" cy="36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4DBFFEB-5531-4474-8A1E-3534FE26DCEC}"/>
              </a:ext>
            </a:extLst>
          </p:cNvPr>
          <p:cNvCxnSpPr>
            <a:cxnSpLocks/>
            <a:stCxn id="4" idx="2"/>
            <a:endCxn id="42" idx="0"/>
          </p:cNvCxnSpPr>
          <p:nvPr/>
        </p:nvCxnSpPr>
        <p:spPr>
          <a:xfrm>
            <a:off x="5079381" y="2311736"/>
            <a:ext cx="1409634" cy="3664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3E6E765B-DD4A-40BB-964A-7522ED26DF98}"/>
              </a:ext>
            </a:extLst>
          </p:cNvPr>
          <p:cNvSpPr/>
          <p:nvPr/>
        </p:nvSpPr>
        <p:spPr>
          <a:xfrm>
            <a:off x="3531816" y="3612281"/>
            <a:ext cx="1130079" cy="332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18F499D-4218-4A71-AFAF-313D0D871696}"/>
              </a:ext>
            </a:extLst>
          </p:cNvPr>
          <p:cNvSpPr/>
          <p:nvPr/>
        </p:nvSpPr>
        <p:spPr>
          <a:xfrm>
            <a:off x="1820347" y="3598215"/>
            <a:ext cx="1321376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CE4BFC3-5C3A-46FA-96EA-967B006F8070}"/>
              </a:ext>
            </a:extLst>
          </p:cNvPr>
          <p:cNvCxnSpPr>
            <a:cxnSpLocks/>
            <a:stCxn id="43" idx="2"/>
            <a:endCxn id="58" idx="0"/>
          </p:cNvCxnSpPr>
          <p:nvPr/>
        </p:nvCxnSpPr>
        <p:spPr>
          <a:xfrm flipH="1">
            <a:off x="2481035" y="3015092"/>
            <a:ext cx="1104226" cy="5831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A2F6192-B03A-44FF-B919-8203C35BE445}"/>
              </a:ext>
            </a:extLst>
          </p:cNvPr>
          <p:cNvCxnSpPr>
            <a:cxnSpLocks/>
            <a:stCxn id="43" idx="2"/>
            <a:endCxn id="57" idx="0"/>
          </p:cNvCxnSpPr>
          <p:nvPr/>
        </p:nvCxnSpPr>
        <p:spPr>
          <a:xfrm>
            <a:off x="3585261" y="3015092"/>
            <a:ext cx="511595" cy="5971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5876ACC4-D4EA-4BB9-ABE3-98F25AF39581}"/>
              </a:ext>
            </a:extLst>
          </p:cNvPr>
          <p:cNvSpPr/>
          <p:nvPr/>
        </p:nvSpPr>
        <p:spPr>
          <a:xfrm>
            <a:off x="6771421" y="3636695"/>
            <a:ext cx="1289362" cy="2984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878AF74-1BB2-487F-8139-78345BE0AC19}"/>
              </a:ext>
            </a:extLst>
          </p:cNvPr>
          <p:cNvSpPr/>
          <p:nvPr/>
        </p:nvSpPr>
        <p:spPr>
          <a:xfrm>
            <a:off x="5006596" y="3621465"/>
            <a:ext cx="1420123" cy="3327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N/4</a:t>
            </a:r>
            <a:endParaRPr lang="en-CA" dirty="0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900157D-FE43-4C9A-B4B8-F576D4C70A48}"/>
              </a:ext>
            </a:extLst>
          </p:cNvPr>
          <p:cNvCxnSpPr>
            <a:cxnSpLocks/>
            <a:stCxn id="42" idx="2"/>
            <a:endCxn id="81" idx="0"/>
          </p:cNvCxnSpPr>
          <p:nvPr/>
        </p:nvCxnSpPr>
        <p:spPr>
          <a:xfrm flipH="1">
            <a:off x="5716658" y="2976612"/>
            <a:ext cx="772357" cy="6448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892F017-3AF6-45B8-AB72-82FEF1F37DEE}"/>
              </a:ext>
            </a:extLst>
          </p:cNvPr>
          <p:cNvCxnSpPr>
            <a:cxnSpLocks/>
            <a:stCxn id="42" idx="2"/>
            <a:endCxn id="80" idx="0"/>
          </p:cNvCxnSpPr>
          <p:nvPr/>
        </p:nvCxnSpPr>
        <p:spPr>
          <a:xfrm>
            <a:off x="6489015" y="2976612"/>
            <a:ext cx="927087" cy="6600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AF4A34F2-2C8E-48B1-8615-B2D04CE02689}"/>
              </a:ext>
            </a:extLst>
          </p:cNvPr>
          <p:cNvSpPr/>
          <p:nvPr/>
        </p:nvSpPr>
        <p:spPr>
          <a:xfrm>
            <a:off x="8994879" y="5664231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261AE34-330B-4542-88EC-4821C3F79853}"/>
              </a:ext>
            </a:extLst>
          </p:cNvPr>
          <p:cNvSpPr/>
          <p:nvPr/>
        </p:nvSpPr>
        <p:spPr>
          <a:xfrm>
            <a:off x="8017032" y="5640159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807993F-2DB2-4A85-B2C5-B65F0C286B2C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8367216" y="5293350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56AED3A-4C22-4A3F-AE66-3BF97D2A33C6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8635988" y="5266563"/>
            <a:ext cx="649272" cy="3976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9BA8164-4A46-4745-8F72-CF3333560DA0}"/>
              </a:ext>
            </a:extLst>
          </p:cNvPr>
          <p:cNvSpPr/>
          <p:nvPr/>
        </p:nvSpPr>
        <p:spPr>
          <a:xfrm>
            <a:off x="1546094" y="5627424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D3F50DD-FCF4-4BBD-98CC-669F97FF68D0}"/>
              </a:ext>
            </a:extLst>
          </p:cNvPr>
          <p:cNvCxnSpPr>
            <a:cxnSpLocks/>
            <a:endCxn id="111" idx="0"/>
          </p:cNvCxnSpPr>
          <p:nvPr/>
        </p:nvCxnSpPr>
        <p:spPr>
          <a:xfrm flipH="1">
            <a:off x="1896278" y="5280615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97213D54-D150-4A66-BE4D-1A0ABF51CF94}"/>
              </a:ext>
            </a:extLst>
          </p:cNvPr>
          <p:cNvCxnSpPr>
            <a:cxnSpLocks/>
            <a:endCxn id="115" idx="0"/>
          </p:cNvCxnSpPr>
          <p:nvPr/>
        </p:nvCxnSpPr>
        <p:spPr>
          <a:xfrm flipH="1">
            <a:off x="910784" y="5273220"/>
            <a:ext cx="1254266" cy="3414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984E822-9C0F-437D-80A3-10353FCC0127}"/>
              </a:ext>
            </a:extLst>
          </p:cNvPr>
          <p:cNvSpPr/>
          <p:nvPr/>
        </p:nvSpPr>
        <p:spPr>
          <a:xfrm>
            <a:off x="560600" y="5614689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53A49DF-3F3B-46DA-AD7A-2EB962090606}"/>
              </a:ext>
            </a:extLst>
          </p:cNvPr>
          <p:cNvSpPr/>
          <p:nvPr/>
        </p:nvSpPr>
        <p:spPr>
          <a:xfrm>
            <a:off x="5552893" y="5659627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AB5A4E0-E064-4447-9643-6C0BE7780C76}"/>
              </a:ext>
            </a:extLst>
          </p:cNvPr>
          <p:cNvSpPr/>
          <p:nvPr/>
        </p:nvSpPr>
        <p:spPr>
          <a:xfrm>
            <a:off x="4575046" y="5635555"/>
            <a:ext cx="700368" cy="37369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5AF8D09-82E2-4F19-8451-ADBA9A0720D2}"/>
              </a:ext>
            </a:extLst>
          </p:cNvPr>
          <p:cNvCxnSpPr>
            <a:cxnSpLocks/>
            <a:endCxn id="63" idx="0"/>
          </p:cNvCxnSpPr>
          <p:nvPr/>
        </p:nvCxnSpPr>
        <p:spPr>
          <a:xfrm flipH="1">
            <a:off x="4925230" y="5288746"/>
            <a:ext cx="268772" cy="3468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1A975DC-4889-428D-8EDD-9EF58A6B1AF7}"/>
              </a:ext>
            </a:extLst>
          </p:cNvPr>
          <p:cNvCxnSpPr>
            <a:cxnSpLocks/>
            <a:endCxn id="62" idx="0"/>
          </p:cNvCxnSpPr>
          <p:nvPr/>
        </p:nvCxnSpPr>
        <p:spPr>
          <a:xfrm>
            <a:off x="5194002" y="5261959"/>
            <a:ext cx="649272" cy="3976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Rectangle 4">
            <a:extLst>
              <a:ext uri="{FF2B5EF4-FFF2-40B4-BE49-F238E27FC236}">
                <a16:creationId xmlns:a16="http://schemas.microsoft.com/office/drawing/2014/main" id="{AB479925-8831-4E46-963B-62EF621D7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2585" y="622135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What is the total running time in each depth of the recursion?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A: It is N for each layer</a:t>
            </a:r>
          </a:p>
        </p:txBody>
      </p:sp>
      <p:sp>
        <p:nvSpPr>
          <p:cNvPr id="87" name="Rectangle 4">
            <a:extLst>
              <a:ext uri="{FF2B5EF4-FFF2-40B4-BE49-F238E27FC236}">
                <a16:creationId xmlns:a16="http://schemas.microsoft.com/office/drawing/2014/main" id="{D4DB6FB2-7CF8-463E-8F6B-818741FDA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5524" y="4118326"/>
            <a:ext cx="4207928" cy="81135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How many layers do we have?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A: log</a:t>
            </a:r>
            <a:r>
              <a:rPr lang="en-US" altLang="en-US" sz="2000" baseline="-25000" dirty="0">
                <a:latin typeface="+mj-lt"/>
              </a:rPr>
              <a:t>2</a:t>
            </a:r>
            <a:r>
              <a:rPr lang="en-US" altLang="en-US" sz="2000" dirty="0">
                <a:latin typeface="+mj-lt"/>
              </a:rPr>
              <a:t>(N)</a:t>
            </a:r>
          </a:p>
        </p:txBody>
      </p:sp>
      <p:sp>
        <p:nvSpPr>
          <p:cNvPr id="88" name="Rectangle 4">
            <a:extLst>
              <a:ext uri="{FF2B5EF4-FFF2-40B4-BE49-F238E27FC236}">
                <a16:creationId xmlns:a16="http://schemas.microsoft.com/office/drawing/2014/main" id="{69919305-3024-42C8-BE56-923923A68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8929" y="6272083"/>
            <a:ext cx="3988934" cy="603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  <a:sym typeface="Wingdings" panose="05000000000000000000" pitchFamily="2" charset="2"/>
              </a:rPr>
              <a:t> Total time is O(N*</a:t>
            </a:r>
            <a:r>
              <a:rPr lang="en-US" altLang="en-US" sz="2000" dirty="0">
                <a:latin typeface="+mj-lt"/>
              </a:rPr>
              <a:t>log</a:t>
            </a:r>
            <a:r>
              <a:rPr lang="en-US" altLang="en-US" sz="2000" baseline="-25000" dirty="0">
                <a:latin typeface="+mj-lt"/>
              </a:rPr>
              <a:t>2</a:t>
            </a:r>
            <a:r>
              <a:rPr lang="en-US" altLang="en-US" sz="2000" dirty="0">
                <a:latin typeface="+mj-lt"/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195520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2" grpId="0" animBg="1"/>
      <p:bldP spid="43" grpId="0" animBg="1"/>
      <p:bldP spid="57" grpId="0" animBg="1"/>
      <p:bldP spid="58" grpId="0" animBg="1"/>
      <p:bldP spid="80" grpId="0" animBg="1"/>
      <p:bldP spid="81" grpId="0" animBg="1"/>
      <p:bldP spid="31" grpId="0" animBg="1"/>
      <p:bldP spid="32" grpId="0" animBg="1"/>
      <p:bldP spid="111" grpId="0" animBg="1"/>
      <p:bldP spid="115" grpId="0" animBg="1"/>
      <p:bldP spid="62" grpId="0" animBg="1"/>
      <p:bldP spid="63" grpId="0" animBg="1"/>
      <p:bldP spid="86" grpId="0" animBg="1"/>
      <p:bldP spid="87" grpId="0" animBg="1"/>
      <p:bldP spid="8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dirty="0"/>
              <a:t>	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b="1" u="sng"/>
              <a:t>Conclusion</a:t>
            </a:r>
            <a:r>
              <a:rPr lang="en-US" altLang="en-US" sz="2200"/>
              <a:t>: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Can implement </a:t>
            </a:r>
            <a:r>
              <a:rPr lang="en-US" altLang="en-US" sz="2200" i="1" u="sng" dirty="0"/>
              <a:t>Merge sort </a:t>
            </a:r>
            <a:r>
              <a:rPr lang="en-US" altLang="en-US" sz="2200" dirty="0"/>
              <a:t>in time O(N log(N)).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Need O(N) extra memory.</a:t>
            </a:r>
          </a:p>
        </p:txBody>
      </p:sp>
    </p:spTree>
    <p:extLst>
      <p:ext uri="{BB962C8B-B14F-4D97-AF65-F5344CB8AC3E}">
        <p14:creationId xmlns:p14="http://schemas.microsoft.com/office/powerpoint/2010/main" val="1878506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Selection Sort</a:t>
            </a:r>
          </a:p>
        </p:txBody>
      </p:sp>
    </p:spTree>
    <p:extLst>
      <p:ext uri="{BB962C8B-B14F-4D97-AF65-F5344CB8AC3E}">
        <p14:creationId xmlns:p14="http://schemas.microsoft.com/office/powerpoint/2010/main" val="424156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Find the smallest element and put it in the first 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second smallest, and put it in the second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third smallest, and put it in the third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And so on…</a:t>
            </a:r>
            <a:endParaRPr lang="en-US" altLang="en-US" sz="2200" dirty="0"/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[4, 3, 7, 1, 10, 8 ]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000" dirty="0">
                <a:cs typeface="Times New Roman" panose="02020603050405020304" pitchFamily="18" charset="0"/>
              </a:rPr>
              <a:t>, 3,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7, 4,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4, 7,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4,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000" dirty="0">
                <a:cs typeface="Times New Roman" panose="02020603050405020304" pitchFamily="18" charset="0"/>
              </a:rPr>
              <a:t> ] </a:t>
            </a:r>
            <a:endParaRPr lang="en-US" altLang="en-US" sz="2200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363912" y="3915310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min[0..5] = 1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63912" y="4397241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min[1..5] = 3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63912" y="4829847"/>
            <a:ext cx="2057400" cy="27568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min[2..5] = 4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64597" y="5336649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min[3..5] = 7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64597" y="5818580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min[4..5] = 8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363912" y="6208378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DONE!</a:t>
            </a:r>
          </a:p>
        </p:txBody>
      </p:sp>
    </p:spTree>
    <p:extLst>
      <p:ext uri="{BB962C8B-B14F-4D97-AF65-F5344CB8AC3E}">
        <p14:creationId xmlns:p14="http://schemas.microsoft.com/office/powerpoint/2010/main" val="8459658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array =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1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swap(1,8)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3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swap(3,3)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7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swap(7,9)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8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swap(8,8)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  <a:b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26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SelectionSort</a:t>
            </a:r>
            <a:r>
              <a:rPr lang="en-US" altLang="he-IL" sz="22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contains the minimal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elements */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min element in the unsorted a[i..n-1]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j=i+1…n-1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if (a[j]&lt;a[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j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move a[</a:t>
            </a:r>
            <a:r>
              <a:rPr lang="en-US" altLang="he-IL" sz="22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to 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swap(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,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137025" y="868219"/>
            <a:ext cx="5943600" cy="1921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C:</a:t>
            </a:r>
            <a:b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assert(</a:t>
            </a:r>
            <a:r>
              <a:rPr lang="en-US" sz="2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expression)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evaluates the expression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terminates the program if expression == false.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expression can be a function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have no side effects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00675" y="4770437"/>
            <a:ext cx="4427538" cy="99552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assert() can be used for debugging</a:t>
            </a:r>
          </a:p>
        </p:txBody>
      </p:sp>
    </p:spTree>
    <p:extLst>
      <p:ext uri="{BB962C8B-B14F-4D97-AF65-F5344CB8AC3E}">
        <p14:creationId xmlns:p14="http://schemas.microsoft.com/office/powerpoint/2010/main" val="164444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n+(n-1)+(n-2)+(n-3)+…+2+1=n(n+1)/2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The constant in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 is small.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Still, it is quite slow and hardly ever used in practice.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58912" y="5005388"/>
            <a:ext cx="6781800" cy="15176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Q: 	What is the best case running time?</a:t>
            </a: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Are there inputs on which it runs in less than n</a:t>
            </a:r>
            <a:r>
              <a:rPr lang="en-US" altLang="he-IL" sz="2200" baseline="30000" dirty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 time?</a:t>
            </a:r>
          </a:p>
        </p:txBody>
      </p:sp>
    </p:spTree>
    <p:extLst>
      <p:ext uri="{BB962C8B-B14F-4D97-AF65-F5344CB8AC3E}">
        <p14:creationId xmlns:p14="http://schemas.microsoft.com/office/powerpoint/2010/main" val="1952425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Insertion Sort</a:t>
            </a:r>
          </a:p>
        </p:txBody>
      </p:sp>
    </p:spTree>
    <p:extLst>
      <p:ext uri="{BB962C8B-B14F-4D97-AF65-F5344CB8AC3E}">
        <p14:creationId xmlns:p14="http://schemas.microsoft.com/office/powerpoint/2010/main" val="1270323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builds the final sorted array one item at a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It goes over the array, in the </a:t>
            </a:r>
            <a:r>
              <a:rPr lang="en-US" altLang="he-IL" sz="2200" dirty="0" err="1"/>
              <a:t>i‘th</a:t>
            </a:r>
            <a:r>
              <a:rPr lang="en-US" altLang="he-IL" sz="2200" dirty="0"/>
              <a:t> iteration the array a[0…i-1] is already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merges the element a[</a:t>
            </a:r>
            <a:r>
              <a:rPr lang="en-US" altLang="he-IL" sz="2200" dirty="0" err="1"/>
              <a:t>i</a:t>
            </a:r>
            <a:r>
              <a:rPr lang="en-US" altLang="he-IL" sz="2200" dirty="0"/>
              <a:t>] into the sorted part of the array.</a:t>
            </a:r>
          </a:p>
        </p:txBody>
      </p:sp>
    </p:spTree>
    <p:extLst>
      <p:ext uri="{BB962C8B-B14F-4D97-AF65-F5344CB8AC3E}">
        <p14:creationId xmlns:p14="http://schemas.microsoft.com/office/powerpoint/2010/main" val="1590937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</a:t>
            </a:r>
            <a:r>
              <a:rPr lang="de-DE" altLang="en-US" sz="8000" dirty="0"/>
              <a:t>notation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004432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3: [8,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[3, 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[3,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1, 8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7: [1, 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536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4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InsertionSort</a:t>
            </a:r>
            <a:r>
              <a:rPr lang="en-US" altLang="he-IL" sz="24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 is sorted */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position of a[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in a[0..i-1]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 =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while (j&gt;0  and  a[j-1]&gt;a[j])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swap( &amp;a[j-1] , &amp;a[j] 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j = j-1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602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1+2+3+4+5+…(n-1) = n*(n-1)/2 =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Runtime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 worst case.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in practice than other simple quadratic sorts(selection sort, bubble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sorted, then there are no swaps =&gt; runtime is O(n).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 in reverse, then runtime is 1+2+…(n-1)=O(n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866741" y="5684837"/>
            <a:ext cx="6167755" cy="153035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1"/>
            <a:r>
              <a:rPr lang="en-US" altLang="he-IL" sz="2200" dirty="0"/>
              <a:t>Q: Why is it efficient for sorted arrays?</a:t>
            </a:r>
          </a:p>
          <a:p>
            <a:pPr lvl="1"/>
            <a:endParaRPr lang="en-US" altLang="he-IL" sz="2200" dirty="0">
              <a:cs typeface="Times New Roman" panose="02020603050405020304" pitchFamily="18" charset="0"/>
            </a:endParaRPr>
          </a:p>
          <a:p>
            <a:pPr lvl="1"/>
            <a:r>
              <a:rPr lang="en-US" altLang="he-IL" sz="2200" dirty="0">
                <a:cs typeface="Times New Roman" panose="02020603050405020304" pitchFamily="18" charset="0"/>
              </a:rPr>
              <a:t>Give an example of an array where in each</a:t>
            </a:r>
            <a:br>
              <a:rPr lang="en-US" altLang="he-IL" sz="2200" dirty="0">
                <a:cs typeface="Times New Roman" panose="02020603050405020304" pitchFamily="18" charset="0"/>
              </a:rPr>
            </a:br>
            <a:r>
              <a:rPr lang="en-US" altLang="he-IL" sz="2200" dirty="0">
                <a:cs typeface="Times New Roman" panose="02020603050405020304" pitchFamily="18" charset="0"/>
              </a:rPr>
              <a:t>outer iteration we make exactly 1 swap.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845524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[9,8,7,6,5,4]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[9,8,7,6,5,4]	-- </a:t>
            </a:r>
            <a:r>
              <a:rPr lang="en-US" altLang="he-IL" sz="18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0 swaps</a:t>
            </a:r>
            <a:endParaRPr lang="en-US" altLang="he-IL" sz="18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[9,8,7,6,5,4]-&gt;[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8,9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,7,6,5,4] 	-- 1 swaps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</a:t>
            </a:r>
            <a:r>
              <a:rPr lang="en-US" altLang="he-IL" sz="18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7: [8,9,7,6,5,4]-&gt;[8,</a:t>
            </a:r>
            <a:r>
              <a:rPr lang="en-US" altLang="he-IL" sz="1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7,9</a:t>
            </a:r>
            <a:r>
              <a:rPr lang="en-US" altLang="he-IL" sz="18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,6,5,4]-&gt;[</a:t>
            </a:r>
            <a:r>
              <a:rPr lang="en-US" altLang="he-IL" sz="1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7,8,</a:t>
            </a:r>
            <a:r>
              <a:rPr lang="en-US" altLang="he-IL" sz="18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9,6,5,4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	-- </a:t>
            </a:r>
            <a:r>
              <a:rPr lang="en-US" altLang="he-IL" sz="18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 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swaps</a:t>
            </a:r>
          </a:p>
          <a:p>
            <a:pPr marL="0" indent="0"/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6</a:t>
            </a:r>
            <a:r>
              <a:rPr lang="en-US" altLang="he-IL" sz="18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: [7,8,9,6,5,4]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-&gt;[7,8,</a:t>
            </a:r>
            <a:r>
              <a:rPr lang="en-US" altLang="he-IL" sz="18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6,9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,5,4</a:t>
            </a:r>
            <a:r>
              <a:rPr lang="en-US" altLang="he-IL" sz="18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]-&gt;[7,</a:t>
            </a:r>
            <a:r>
              <a:rPr lang="en-US" altLang="he-IL" sz="1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6,8</a:t>
            </a:r>
            <a:r>
              <a:rPr lang="en-US" altLang="he-IL" sz="18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,9,5,4]-&gt;[</a:t>
            </a:r>
            <a:r>
              <a:rPr lang="en-US" altLang="he-IL" sz="18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6,7</a:t>
            </a:r>
            <a:r>
              <a:rPr lang="en-US" altLang="he-IL" sz="18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,8,95,4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  <a:r>
              <a:rPr lang="en-US" altLang="he-IL" sz="18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-- 3 swaps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5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: …-- 4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swaps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4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: …-- 5 swaps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Total: 1+2+3+4+5 = </a:t>
            </a:r>
            <a:r>
              <a:rPr lang="en-US" altLang="he-IL" sz="220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15 swaps</a:t>
            </a: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357524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[100,1,2,3]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[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,2,3] – 1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2: [1,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,3] – 1 swap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3: [1,2,</a:t>
            </a: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3,100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– 1 swap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506564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Quick Sort</a:t>
            </a:r>
          </a:p>
        </p:txBody>
      </p:sp>
    </p:spTree>
    <p:extLst>
      <p:ext uri="{BB962C8B-B14F-4D97-AF65-F5344CB8AC3E}">
        <p14:creationId xmlns:p14="http://schemas.microsoft.com/office/powerpoint/2010/main" val="354155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Given an array,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 pivot are to the left of pivot.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&gt;= pivot are to the right of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left of the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right of the pivot.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Q1: how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should we choose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pivot?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At random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Let pivot = a[mid point]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Maybe we know something about the array…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2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how do we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[4,1,8,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pivot with the a[start] 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,1,8,</a:t>
            </a:r>
            <a:r>
              <a:rPr lang="en-US" altLang="he-IL" sz="2200" dirty="0">
                <a:solidFill>
                  <a:srgbClr val="0000CC"/>
                </a:solidFill>
                <a:ea typeface="Arial Unicode MS" pitchFamily="34" charset="-128"/>
                <a:cs typeface="Times New Roman" pitchFamily="18" charset="0"/>
              </a:rPr>
              <a:t>4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Have two pointers 	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1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,8,4,10,6,12,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3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We are going to move the left pointer to the right,</a:t>
            </a:r>
          </a:p>
          <a:p>
            <a:pPr marL="0" lvl="1" indent="0"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	making all elements to its left to be smaller than pivot.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Similarly, we move the right pointer to the left,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making all elements to its right to be larger than pivot. 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11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Input =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,1,8,4,10,6,12,3],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We’ll have two pointers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,8,4,10,6,12,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the right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3 and 8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3-&gt;4-&gt;10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right pointer 8-&gt;12-&gt;6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6&lt;pivot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10 and 6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</a:t>
            </a:r>
            <a:r>
              <a:rPr lang="en-US" altLang="he-IL" sz="2000" b="1" i="1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pivot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with 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			 -   [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,10,12,8]</a:t>
            </a:r>
          </a:p>
          <a:p>
            <a:pPr lvl="1"/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46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(j=N; j&gt;1; j = j/2)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&lt; j;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Answer: naively, in the outer loop we have log</a:t>
            </a:r>
            <a:r>
              <a:rPr lang="en-US" sz="2200" baseline="-25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(N) iterations,</a:t>
            </a:r>
          </a:p>
          <a:p>
            <a:r>
              <a:rPr lang="en-US" sz="2200" dirty="0">
                <a:solidFill>
                  <a:srgbClr val="002060"/>
                </a:solidFill>
              </a:rPr>
              <a:t>And for each outer iteration we have &lt;=N iterations of the inner loop.</a:t>
            </a:r>
          </a:p>
          <a:p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en-US" sz="2200" dirty="0">
                <a:solidFill>
                  <a:srgbClr val="002060"/>
                </a:solidFill>
              </a:rPr>
              <a:t>the total time is O(N*log(N))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Q: Is N*log(N) tight?</a:t>
            </a:r>
          </a:p>
          <a:p>
            <a:r>
              <a:rPr lang="en-US" sz="2200" dirty="0">
                <a:solidFill>
                  <a:srgbClr val="002060"/>
                </a:solidFill>
              </a:rPr>
              <a:t>Can we show a tighter bound?</a:t>
            </a:r>
          </a:p>
        </p:txBody>
      </p:sp>
    </p:spTree>
    <p:extLst>
      <p:ext uri="{BB962C8B-B14F-4D97-AF65-F5344CB8AC3E}">
        <p14:creationId xmlns:p14="http://schemas.microsoft.com/office/powerpoint/2010/main" val="28439686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Fact: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Saw in the analysis on Merge sort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87712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Choose a pivot</a:t>
            </a:r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762997"/>
            <a:ext cx="1401701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4176287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Rearranging</a:t>
            </a:r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4481088" y="3762997"/>
            <a:ext cx="193172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5064862" y="3381997"/>
            <a:ext cx="1022176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Recursion</a:t>
            </a:r>
          </a:p>
        </p:txBody>
      </p:sp>
      <p:cxnSp>
        <p:nvCxnSpPr>
          <p:cNvPr id="23" name="Straight Arrow Connector 22"/>
          <p:cNvCxnSpPr>
            <a:stCxn id="22" idx="0"/>
            <a:endCxn id="21" idx="2"/>
          </p:cNvCxnSpPr>
          <p:nvPr/>
        </p:nvCxnSpPr>
        <p:spPr bwMode="auto">
          <a:xfrm flipH="1" flipV="1">
            <a:off x="5575950" y="3746157"/>
            <a:ext cx="1388016" cy="4957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0" animBg="1"/>
      <p:bldP spid="2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 for good pivot: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how many times each element it touched.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1. Each element can be a pivot at most once.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2. Each element is swapped </a:t>
            </a:r>
            <a:r>
              <a:rPr lang="en-US" altLang="en-US" sz="2200" dirty="0">
                <a:solidFill>
                  <a:schemeClr val="tx1"/>
                </a:solidFill>
              </a:rPr>
              <a:t>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swapped </a:t>
            </a:r>
            <a:r>
              <a:rPr lang="en-US" altLang="en-US" sz="1800" i="1" u="sng" dirty="0">
                <a:solidFill>
                  <a:srgbClr val="002060"/>
                </a:solidFill>
              </a:rPr>
              <a:t>at most once</a:t>
            </a:r>
            <a:r>
              <a:rPr lang="en-US" altLang="en-US" sz="1800" i="1" dirty="0">
                <a:solidFill>
                  <a:srgbClr val="002060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in each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an element appear in a rearrangement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the element is divided by two each time.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each element appears in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touched/swapped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rgbClr val="002060"/>
                </a:solidFill>
              </a:rPr>
              <a:t>O(n*log(n))</a:t>
            </a:r>
            <a:r>
              <a:rPr lang="en-US" altLang="en-US" sz="2200" i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979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the array is not split evenly, but say n/3 – 2n/3?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 T(n/3) + T(2n/3)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Prove that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 log(n))</a:t>
            </a:r>
          </a:p>
          <a:p>
            <a:pPr marL="0" indent="0"/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pivot is the maximal element?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+O(1) + T(n-1)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Then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n + (n-1) + (n-2) + (n-3) + … + </a:t>
            </a:r>
            <a:r>
              <a:rPr lang="en-US" altLang="he-IL" sz="2200" i="1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 + 1 =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</a:t>
            </a:r>
            <a:r>
              <a:rPr lang="en-US" altLang="he-IL" sz="2200" i="1" baseline="300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8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can we choose a good pivot?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Heuristics: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a random element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3 random elements and pick the median of the three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Compute the median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There is a linear time algorithm for computing the median… But!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running time is O(n), but the constant is quite large.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Not used in practice.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869135-6747-42E1-91D7-2A975837A34F}"/>
              </a:ext>
            </a:extLst>
          </p:cNvPr>
          <p:cNvSpPr txBox="1"/>
          <p:nvPr/>
        </p:nvSpPr>
        <p:spPr>
          <a:xfrm>
            <a:off x="2589212" y="4846637"/>
            <a:ext cx="419100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he-IL" dirty="0">
                <a:solidFill>
                  <a:schemeClr val="tx1"/>
                </a:solidFill>
                <a:cs typeface="Times New Roman" panose="02020603050405020304" pitchFamily="18" charset="0"/>
              </a:rPr>
              <a:t>Sort the array, and take the median.</a:t>
            </a:r>
          </a:p>
          <a:p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DDEF31-8BDA-4028-84D4-B6D4451E4DED}"/>
              </a:ext>
            </a:extLst>
          </p:cNvPr>
          <p:cNvSpPr txBox="1"/>
          <p:nvPr/>
        </p:nvSpPr>
        <p:spPr>
          <a:xfrm>
            <a:off x="6640512" y="4800470"/>
            <a:ext cx="246380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NO, WAIT, WHAT?</a:t>
            </a:r>
            <a:endParaRPr lang="en-CA" dirty="0">
              <a:solidFill>
                <a:srgbClr val="FF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192477-D9CF-43B7-BC06-96A4E3BBA669}"/>
              </a:ext>
            </a:extLst>
          </p:cNvPr>
          <p:cNvGrpSpPr/>
          <p:nvPr/>
        </p:nvGrpSpPr>
        <p:grpSpPr>
          <a:xfrm>
            <a:off x="2373312" y="5007498"/>
            <a:ext cx="4127500" cy="98784"/>
            <a:chOff x="2589212" y="3223559"/>
            <a:chExt cx="4127500" cy="9878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686E354-6389-4AD5-8EBE-721745031C9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89212" y="3223559"/>
              <a:ext cx="41275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91275E0-BB49-49FF-AD93-225EE3B02A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89212" y="3223559"/>
              <a:ext cx="40513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303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than quadratic sorts (selection sort, insertion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he-IL" sz="18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7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200" dirty="0"/>
              <a:t>Comparing to MergeSort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 log(n))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worst case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Requires O(n) additional memory.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78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Homework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Implement each of the algorithms in C.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8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(j=N; j&gt;1; j =j/2)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&lt; j;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Running time: the total number of iterations is</a:t>
            </a:r>
          </a:p>
          <a:p>
            <a:pPr algn="ctr"/>
            <a:r>
              <a:rPr lang="en-US" sz="2200" dirty="0">
                <a:solidFill>
                  <a:srgbClr val="002060"/>
                </a:solidFill>
              </a:rPr>
              <a:t>N + N/2 + N/4 + N/8 + … + 4 + 2 + 1</a:t>
            </a:r>
          </a:p>
          <a:p>
            <a:pPr algn="ctr"/>
            <a:r>
              <a:rPr lang="en-US" sz="2200" dirty="0">
                <a:solidFill>
                  <a:srgbClr val="002060"/>
                </a:solidFill>
              </a:rPr>
              <a:t>N(1 + ½+1/4 +1/8+1/16+…)&lt;2N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u="sng" dirty="0">
                <a:solidFill>
                  <a:srgbClr val="002060"/>
                </a:solidFill>
              </a:rPr>
              <a:t>Fact</a:t>
            </a:r>
            <a:r>
              <a:rPr lang="en-US" sz="2200" dirty="0">
                <a:solidFill>
                  <a:srgbClr val="002060"/>
                </a:solidFill>
              </a:rPr>
              <a:t>: This is called a geometric series, and it is at most 2N.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Therefore, the total running time is O(N)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4977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Geometric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14040"/>
              <a:lstStyle/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altLang="en-US" sz="2200" dirty="0"/>
                  <a:t>Let a&gt;0, and r ≠1 be two numbers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Consider the series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𝑎𝑟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+…</m:t>
                    </m:r>
                    <m:r>
                      <a:rPr lang="en-US" sz="22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rgbClr val="002060"/>
                    </a:solidFill>
                  </a:rPr>
                  <a:t>. Then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𝑎𝑟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pt-BR" sz="2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This is useful for r&gt;1.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example:</a:t>
                </a:r>
                <a:br>
                  <a:rPr lang="en-US" sz="2200" dirty="0">
                    <a:solidFill>
                      <a:srgbClr val="002060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endParaRPr lang="en-US" sz="2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584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927" t="-1901"/>
                </a:stretch>
              </a:blipFill>
              <a:ln/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90723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Geometric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14040"/>
              <a:lstStyle/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Consider the series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𝑎𝑟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pt-BR" sz="2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r&lt;1 we have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example: r = 1/3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=1.5</m:t>
                      </m:r>
                    </m:oMath>
                  </m:oMathPara>
                </a14:m>
                <a:r>
                  <a:rPr lang="en-US" sz="2200" dirty="0">
                    <a:solidFill>
                      <a:srgbClr val="002060"/>
                    </a:solidFill>
                  </a:rPr>
                  <a:t/>
                </a:r>
                <a:br>
                  <a:rPr lang="en-US" sz="2200" dirty="0">
                    <a:solidFill>
                      <a:srgbClr val="002060"/>
                    </a:solidFill>
                  </a:rPr>
                </a:br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endParaRPr lang="en-US" sz="2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584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927" t="-1901"/>
                </a:stretch>
              </a:blipFill>
              <a:ln/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9690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Ans: T(N) 	= 3*</a:t>
            </a:r>
            <a:r>
              <a:rPr lang="en-US" sz="2200" b="1" dirty="0">
                <a:solidFill>
                  <a:srgbClr val="FF0000"/>
                </a:solidFill>
              </a:rPr>
              <a:t>T(N-1)</a:t>
            </a:r>
            <a:r>
              <a:rPr lang="en-US" sz="2200" dirty="0">
                <a:solidFill>
                  <a:srgbClr val="002060"/>
                </a:solidFill>
              </a:rPr>
              <a:t> + 1	=	3*(</a:t>
            </a:r>
            <a:r>
              <a:rPr lang="en-US" sz="2200" b="1" dirty="0">
                <a:solidFill>
                  <a:srgbClr val="FF0000"/>
                </a:solidFill>
              </a:rPr>
              <a:t>3*T(N-2) + 1</a:t>
            </a:r>
            <a:r>
              <a:rPr lang="en-US" sz="2200" dirty="0">
                <a:solidFill>
                  <a:srgbClr val="002060"/>
                </a:solidFill>
              </a:rPr>
              <a:t>) + 1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=	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b="1" dirty="0">
                <a:solidFill>
                  <a:srgbClr val="00B050"/>
                </a:solidFill>
              </a:rPr>
              <a:t>T(N-2)</a:t>
            </a:r>
            <a:r>
              <a:rPr lang="en-US" sz="2200" dirty="0">
                <a:solidFill>
                  <a:srgbClr val="002060"/>
                </a:solidFill>
              </a:rPr>
              <a:t> + 3 + 1	=	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</a:t>
            </a:r>
            <a:r>
              <a:rPr lang="en-US" sz="2200" b="1" dirty="0">
                <a:solidFill>
                  <a:srgbClr val="00B050"/>
                </a:solidFill>
              </a:rPr>
              <a:t>3*T(N-3)+1</a:t>
            </a:r>
            <a:r>
              <a:rPr lang="en-US" sz="2200" dirty="0">
                <a:solidFill>
                  <a:srgbClr val="002060"/>
                </a:solidFill>
              </a:rPr>
              <a:t>) + 3 + 1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						=	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*T(N-3) + 3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+3+1… 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= 1 + 3 + 3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4</a:t>
            </a:r>
            <a:r>
              <a:rPr lang="en-US" sz="2200" dirty="0">
                <a:solidFill>
                  <a:srgbClr val="002060"/>
                </a:solidFill>
              </a:rPr>
              <a:t> + … 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 =(3</a:t>
            </a:r>
            <a:r>
              <a:rPr lang="en-US" sz="2200" baseline="30000" dirty="0">
                <a:solidFill>
                  <a:srgbClr val="002060"/>
                </a:solidFill>
              </a:rPr>
              <a:t>N+1-</a:t>
            </a:r>
            <a:r>
              <a:rPr lang="en-US" sz="2200" dirty="0">
                <a:solidFill>
                  <a:srgbClr val="002060"/>
                </a:solidFill>
              </a:rPr>
              <a:t>1)/(3-1) = (3</a:t>
            </a:r>
            <a:r>
              <a:rPr lang="en-US" sz="2200" baseline="30000" dirty="0">
                <a:solidFill>
                  <a:srgbClr val="002060"/>
                </a:solidFill>
              </a:rPr>
              <a:t>N+1</a:t>
            </a:r>
            <a:r>
              <a:rPr lang="en-US" sz="2200" dirty="0">
                <a:solidFill>
                  <a:srgbClr val="002060"/>
                </a:solidFill>
              </a:rPr>
              <a:t>-1)/2 = O(3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199599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2564</TotalTime>
  <Words>4545</Words>
  <Application>Microsoft Office PowerPoint</Application>
  <PresentationFormat>Custom</PresentationFormat>
  <Paragraphs>485</Paragraphs>
  <Slides>57</Slides>
  <Notes>57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57</vt:i4>
      </vt:variant>
    </vt:vector>
  </HeadingPairs>
  <TitlesOfParts>
    <vt:vector size="68" baseType="lpstr">
      <vt:lpstr>Arial Unicode MS</vt:lpstr>
      <vt:lpstr>Albany</vt:lpstr>
      <vt:lpstr>Arial</vt:lpstr>
      <vt:lpstr>Calibri</vt:lpstr>
      <vt:lpstr>Cambria Math</vt:lpstr>
      <vt:lpstr>Tahoma</vt:lpstr>
      <vt:lpstr>Times New Roman</vt:lpstr>
      <vt:lpstr>Wingdings</vt:lpstr>
      <vt:lpstr>water</vt:lpstr>
      <vt:lpstr>lyt blackandwhite</vt:lpstr>
      <vt:lpstr>Office Theme</vt:lpstr>
      <vt:lpstr>PowerPoint Presentation</vt:lpstr>
      <vt:lpstr>Assignment 2</vt:lpstr>
      <vt:lpstr>Midterm – February 28</vt:lpstr>
      <vt:lpstr>PowerPoint Presentation</vt:lpstr>
      <vt:lpstr>Big-O notation - Examples</vt:lpstr>
      <vt:lpstr>Big-O notation - Examples</vt:lpstr>
      <vt:lpstr>Geometric series</vt:lpstr>
      <vt:lpstr>Geometric series</vt:lpstr>
      <vt:lpstr>Big-O notation - Examples</vt:lpstr>
      <vt:lpstr>Proof by picture: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Running time of Fib</vt:lpstr>
      <vt:lpstr>Running time of Fib</vt:lpstr>
      <vt:lpstr>PowerPoint Presentation</vt:lpstr>
      <vt:lpstr>Merge sort</vt:lpstr>
      <vt:lpstr>Merge sort</vt:lpstr>
      <vt:lpstr>Running time of Merge sort</vt:lpstr>
      <vt:lpstr>Running time of Merge sort</vt:lpstr>
      <vt:lpstr>Running time of Merge sort</vt:lpstr>
      <vt:lpstr>Merge – better implementation </vt:lpstr>
      <vt:lpstr>Running time of Merge sort</vt:lpstr>
      <vt:lpstr>Running time of Merge sort (by induction)</vt:lpstr>
      <vt:lpstr>Running time of Merge sort (again)</vt:lpstr>
      <vt:lpstr>Proof by picture:</vt:lpstr>
      <vt:lpstr>Running time of Merge sort</vt:lpstr>
      <vt:lpstr>PowerPoint Presentation</vt:lpstr>
      <vt:lpstr>Selection sort</vt:lpstr>
      <vt:lpstr>Selection sort</vt:lpstr>
      <vt:lpstr>Selection sort</vt:lpstr>
      <vt:lpstr>Selection sort</vt:lpstr>
      <vt:lpstr>PowerPoint Presentation</vt:lpstr>
      <vt:lpstr>Insertion sort</vt:lpstr>
      <vt:lpstr>Insertion sort</vt:lpstr>
      <vt:lpstr>Insertion sort</vt:lpstr>
      <vt:lpstr>Insertion sort</vt:lpstr>
      <vt:lpstr>Insertion sort</vt:lpstr>
      <vt:lpstr>Insertion sort</vt:lpstr>
      <vt:lpstr>PowerPoint Presentation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Comparing to MergeSort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838</cp:revision>
  <dcterms:created xsi:type="dcterms:W3CDTF">2017-07-19T12:15:02Z</dcterms:created>
  <dcterms:modified xsi:type="dcterms:W3CDTF">2022-03-23T16:30:04Z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