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0"/>
  </p:notesMasterIdLst>
  <p:handoutMasterIdLst>
    <p:handoutMasterId r:id="rId31"/>
  </p:handoutMasterIdLst>
  <p:sldIdLst>
    <p:sldId id="256" r:id="rId4"/>
    <p:sldId id="533" r:id="rId5"/>
    <p:sldId id="326" r:id="rId6"/>
    <p:sldId id="310" r:id="rId7"/>
    <p:sldId id="311" r:id="rId8"/>
    <p:sldId id="312" r:id="rId9"/>
    <p:sldId id="313" r:id="rId10"/>
    <p:sldId id="314" r:id="rId11"/>
    <p:sldId id="323" r:id="rId12"/>
    <p:sldId id="324" r:id="rId13"/>
    <p:sldId id="332" r:id="rId14"/>
    <p:sldId id="319" r:id="rId15"/>
    <p:sldId id="315" r:id="rId16"/>
    <p:sldId id="307" r:id="rId17"/>
    <p:sldId id="331" r:id="rId18"/>
    <p:sldId id="327" r:id="rId19"/>
    <p:sldId id="328" r:id="rId20"/>
    <p:sldId id="329" r:id="rId21"/>
    <p:sldId id="481" r:id="rId22"/>
    <p:sldId id="497" r:id="rId23"/>
    <p:sldId id="496" r:id="rId24"/>
    <p:sldId id="498" r:id="rId25"/>
    <p:sldId id="499" r:id="rId26"/>
    <p:sldId id="333" r:id="rId27"/>
    <p:sldId id="330" r:id="rId28"/>
    <p:sldId id="408" r:id="rId2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6C4FEE-2258-4E2F-B8F8-8AC2D21B5C07}" v="435" dt="2022-02-15T19:35:40.319"/>
    <p1510:client id="{3850B57E-9A1A-4506-BBB2-E269464C830C}" v="1744" dt="2022-02-15T02:17:52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5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016C4FEE-2258-4E2F-B8F8-8AC2D21B5C07}"/>
    <pc:docChg chg="custSel addSld delSld modSld sldOrd">
      <pc:chgData name="Igor Shinkar" userId="db6eb1b41a9778dd" providerId="LiveId" clId="{016C4FEE-2258-4E2F-B8F8-8AC2D21B5C07}" dt="2022-02-15T19:35:40.319" v="445" actId="20577"/>
      <pc:docMkLst>
        <pc:docMk/>
      </pc:docMkLst>
      <pc:sldChg chg="del">
        <pc:chgData name="Igor Shinkar" userId="db6eb1b41a9778dd" providerId="LiveId" clId="{016C4FEE-2258-4E2F-B8F8-8AC2D21B5C07}" dt="2022-02-15T02:40:54.171" v="3" actId="47"/>
        <pc:sldMkLst>
          <pc:docMk/>
          <pc:sldMk cId="0" sldId="285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0" sldId="286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0" sldId="287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0" sldId="289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736824112" sldId="292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878506961" sldId="293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845965889" sldId="299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4241569793" sldId="300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64444588" sldId="301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788626074" sldId="302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590937179" sldId="303"/>
        </pc:sldMkLst>
      </pc:sldChg>
      <pc:sldChg chg="del">
        <pc:chgData name="Igor Shinkar" userId="db6eb1b41a9778dd" providerId="LiveId" clId="{016C4FEE-2258-4E2F-B8F8-8AC2D21B5C07}" dt="2022-02-15T02:40:59.282" v="4" actId="47"/>
        <pc:sldMkLst>
          <pc:docMk/>
          <pc:sldMk cId="2917602959" sldId="304"/>
        </pc:sldMkLst>
      </pc:sldChg>
      <pc:sldChg chg="del">
        <pc:chgData name="Igor Shinkar" userId="db6eb1b41a9778dd" providerId="LiveId" clId="{016C4FEE-2258-4E2F-B8F8-8AC2D21B5C07}" dt="2022-02-15T02:40:59.282" v="4" actId="47"/>
        <pc:sldMkLst>
          <pc:docMk/>
          <pc:sldMk cId="1845524409" sldId="306"/>
        </pc:sldMkLst>
      </pc:sldChg>
      <pc:sldChg chg="modSp modAnim">
        <pc:chgData name="Igor Shinkar" userId="db6eb1b41a9778dd" providerId="LiveId" clId="{016C4FEE-2258-4E2F-B8F8-8AC2D21B5C07}" dt="2022-02-15T02:41:43.852" v="110" actId="20577"/>
        <pc:sldMkLst>
          <pc:docMk/>
          <pc:sldMk cId="1263418228" sldId="307"/>
        </pc:sldMkLst>
        <pc:spChg chg="mod">
          <ac:chgData name="Igor Shinkar" userId="db6eb1b41a9778dd" providerId="LiveId" clId="{016C4FEE-2258-4E2F-B8F8-8AC2D21B5C07}" dt="2022-02-15T02:41:43.852" v="110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952425551" sldId="308"/>
        </pc:sldMkLst>
      </pc:sldChg>
      <pc:sldChg chg="del">
        <pc:chgData name="Igor Shinkar" userId="db6eb1b41a9778dd" providerId="LiveId" clId="{016C4FEE-2258-4E2F-B8F8-8AC2D21B5C07}" dt="2022-02-15T02:40:59.282" v="4" actId="47"/>
        <pc:sldMkLst>
          <pc:docMk/>
          <pc:sldMk cId="3311536928" sldId="309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227243509" sldId="317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4058701141" sldId="318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744821044" sldId="320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3715659246" sldId="322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270323155" sldId="325"/>
        </pc:sldMkLst>
      </pc:sldChg>
      <pc:sldChg chg="del">
        <pc:chgData name="Igor Shinkar" userId="db6eb1b41a9778dd" providerId="LiveId" clId="{016C4FEE-2258-4E2F-B8F8-8AC2D21B5C07}" dt="2022-02-15T02:40:59.282" v="4" actId="47"/>
        <pc:sldMkLst>
          <pc:docMk/>
          <pc:sldMk cId="1386357524" sldId="334"/>
        </pc:sldMkLst>
      </pc:sldChg>
      <pc:sldChg chg="del">
        <pc:chgData name="Igor Shinkar" userId="db6eb1b41a9778dd" providerId="LiveId" clId="{016C4FEE-2258-4E2F-B8F8-8AC2D21B5C07}" dt="2022-02-15T02:40:46.217" v="2" actId="47"/>
        <pc:sldMkLst>
          <pc:docMk/>
          <pc:sldMk cId="979639996" sldId="343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2012142793" sldId="344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1420417217" sldId="345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413035727" sldId="346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3721617343" sldId="347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2564488202" sldId="348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3023682188" sldId="349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730535654" sldId="350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424103312" sldId="351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619959936" sldId="354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2248419326" sldId="355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667390476" sldId="360"/>
        </pc:sldMkLst>
      </pc:sldChg>
      <pc:sldChg chg="add">
        <pc:chgData name="Igor Shinkar" userId="db6eb1b41a9778dd" providerId="LiveId" clId="{016C4FEE-2258-4E2F-B8F8-8AC2D21B5C07}" dt="2022-02-15T18:57:57.905" v="111"/>
        <pc:sldMkLst>
          <pc:docMk/>
          <pc:sldMk cId="512791821" sldId="481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4275399684" sldId="490"/>
        </pc:sldMkLst>
      </pc:sldChg>
      <pc:sldChg chg="delSp modSp add mod ord delAnim modAnim">
        <pc:chgData name="Igor Shinkar" userId="db6eb1b41a9778dd" providerId="LiveId" clId="{016C4FEE-2258-4E2F-B8F8-8AC2D21B5C07}" dt="2022-02-15T19:35:32.374" v="419" actId="20577"/>
        <pc:sldMkLst>
          <pc:docMk/>
          <pc:sldMk cId="862612919" sldId="496"/>
        </pc:sldMkLst>
        <pc:spChg chg="mod">
          <ac:chgData name="Igor Shinkar" userId="db6eb1b41a9778dd" providerId="LiveId" clId="{016C4FEE-2258-4E2F-B8F8-8AC2D21B5C07}" dt="2022-02-15T19:35:32.374" v="419" actId="20577"/>
          <ac:spMkLst>
            <pc:docMk/>
            <pc:sldMk cId="862612919" sldId="496"/>
            <ac:spMk id="5122" creationId="{00000000-0000-0000-0000-000000000000}"/>
          </ac:spMkLst>
        </pc:spChg>
        <pc:picChg chg="del">
          <ac:chgData name="Igor Shinkar" userId="db6eb1b41a9778dd" providerId="LiveId" clId="{016C4FEE-2258-4E2F-B8F8-8AC2D21B5C07}" dt="2022-02-15T18:59:23.091" v="191" actId="478"/>
          <ac:picMkLst>
            <pc:docMk/>
            <pc:sldMk cId="862612919" sldId="496"/>
            <ac:picMk id="7" creationId="{00000000-0000-0000-0000-000000000000}"/>
          </ac:picMkLst>
        </pc:picChg>
        <pc:picChg chg="del">
          <ac:chgData name="Igor Shinkar" userId="db6eb1b41a9778dd" providerId="LiveId" clId="{016C4FEE-2258-4E2F-B8F8-8AC2D21B5C07}" dt="2022-02-15T18:59:21.967" v="190" actId="478"/>
          <ac:picMkLst>
            <pc:docMk/>
            <pc:sldMk cId="862612919" sldId="496"/>
            <ac:picMk id="9" creationId="{00000000-0000-0000-0000-000000000000}"/>
          </ac:picMkLst>
        </pc:picChg>
        <pc:picChg chg="del">
          <ac:chgData name="Igor Shinkar" userId="db6eb1b41a9778dd" providerId="LiveId" clId="{016C4FEE-2258-4E2F-B8F8-8AC2D21B5C07}" dt="2022-02-15T18:59:24.488" v="192" actId="478"/>
          <ac:picMkLst>
            <pc:docMk/>
            <pc:sldMk cId="862612919" sldId="496"/>
            <ac:picMk id="10" creationId="{00000000-0000-0000-0000-000000000000}"/>
          </ac:picMkLst>
        </pc:picChg>
      </pc:sldChg>
      <pc:sldChg chg="modSp add mod modAnim">
        <pc:chgData name="Igor Shinkar" userId="db6eb1b41a9778dd" providerId="LiveId" clId="{016C4FEE-2258-4E2F-B8F8-8AC2D21B5C07}" dt="2022-02-15T19:35:40.319" v="445" actId="20577"/>
        <pc:sldMkLst>
          <pc:docMk/>
          <pc:sldMk cId="2898317963" sldId="497"/>
        </pc:sldMkLst>
        <pc:spChg chg="mod">
          <ac:chgData name="Igor Shinkar" userId="db6eb1b41a9778dd" providerId="LiveId" clId="{016C4FEE-2258-4E2F-B8F8-8AC2D21B5C07}" dt="2022-02-15T19:35:40.319" v="445" actId="20577"/>
          <ac:spMkLst>
            <pc:docMk/>
            <pc:sldMk cId="2898317963" sldId="497"/>
            <ac:spMk id="5122" creationId="{00000000-0000-0000-0000-000000000000}"/>
          </ac:spMkLst>
        </pc:spChg>
      </pc:sldChg>
      <pc:sldChg chg="del">
        <pc:chgData name="Igor Shinkar" userId="db6eb1b41a9778dd" providerId="LiveId" clId="{016C4FEE-2258-4E2F-B8F8-8AC2D21B5C07}" dt="2022-02-15T02:40:36.595" v="0" actId="47"/>
        <pc:sldMkLst>
          <pc:docMk/>
          <pc:sldMk cId="3475591258" sldId="497"/>
        </pc:sldMkLst>
      </pc:sldChg>
      <pc:sldChg chg="add">
        <pc:chgData name="Igor Shinkar" userId="db6eb1b41a9778dd" providerId="LiveId" clId="{016C4FEE-2258-4E2F-B8F8-8AC2D21B5C07}" dt="2022-02-15T18:57:57.905" v="111"/>
        <pc:sldMkLst>
          <pc:docMk/>
          <pc:sldMk cId="3795133321" sldId="498"/>
        </pc:sldMkLst>
      </pc:sldChg>
      <pc:sldChg chg="modSp add">
        <pc:chgData name="Igor Shinkar" userId="db6eb1b41a9778dd" providerId="LiveId" clId="{016C4FEE-2258-4E2F-B8F8-8AC2D21B5C07}" dt="2022-02-15T19:00:56.080" v="407" actId="20577"/>
        <pc:sldMkLst>
          <pc:docMk/>
          <pc:sldMk cId="838172751" sldId="499"/>
        </pc:sldMkLst>
        <pc:spChg chg="mod">
          <ac:chgData name="Igor Shinkar" userId="db6eb1b41a9778dd" providerId="LiveId" clId="{016C4FEE-2258-4E2F-B8F8-8AC2D21B5C07}" dt="2022-02-15T19:00:56.080" v="407" actId="20577"/>
          <ac:spMkLst>
            <pc:docMk/>
            <pc:sldMk cId="838172751" sldId="499"/>
            <ac:spMk id="5122" creationId="{00000000-0000-0000-0000-000000000000}"/>
          </ac:spMkLst>
        </pc:spChg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300443204" sldId="514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3933497776" sldId="539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959072309" sldId="540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2499690956" sldId="541"/>
        </pc:sldMkLst>
      </pc:sldChg>
      <pc:sldChg chg="del">
        <pc:chgData name="Igor Shinkar" userId="db6eb1b41a9778dd" providerId="LiveId" clId="{016C4FEE-2258-4E2F-B8F8-8AC2D21B5C07}" dt="2022-02-15T02:40:44.104" v="1" actId="47"/>
        <pc:sldMkLst>
          <pc:docMk/>
          <pc:sldMk cId="2843968602" sldId="542"/>
        </pc:sldMkLst>
      </pc:sldChg>
      <pc:sldChg chg="del">
        <pc:chgData name="Igor Shinkar" userId="db6eb1b41a9778dd" providerId="LiveId" clId="{016C4FEE-2258-4E2F-B8F8-8AC2D21B5C07}" dt="2022-02-15T02:40:54.171" v="3" actId="47"/>
        <pc:sldMkLst>
          <pc:docMk/>
          <pc:sldMk cId="1955201381" sldId="543"/>
        </pc:sldMkLst>
      </pc:sldChg>
      <pc:sldChg chg="del">
        <pc:chgData name="Igor Shinkar" userId="db6eb1b41a9778dd" providerId="LiveId" clId="{016C4FEE-2258-4E2F-B8F8-8AC2D21B5C07}" dt="2022-02-15T02:40:59.282" v="4" actId="47"/>
        <pc:sldMkLst>
          <pc:docMk/>
          <pc:sldMk cId="3976506564" sldId="544"/>
        </pc:sldMkLst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17:52.050" v="2635" actId="2057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05808838" sldId="327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997431650" sldId="32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943412302" sldId="32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094361083" sldId="33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4095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5576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2520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63098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</a:t>
            </a:r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</a:t>
            </a:r>
            <a:r>
              <a:rPr lang="en-US" altLang="he-IL" sz="2200" i="1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+ 1 =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the following four sorting algorithms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Insertion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Selection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Merge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Quick sort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void*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February 28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February 28,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 </a:t>
            </a:r>
            <a:r>
              <a:rPr 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 online option)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2 hours,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Includes all material learned before the midterm (including this week)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https://www.cs.sfu.ca/~ishinkar/teaching/spring22/cmpt125/exams.html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Motivation1</a:t>
            </a:r>
            <a:r>
              <a:rPr lang="en-US" altLang="he-IL" sz="2200" dirty="0"/>
              <a:t>: I want an array that supports different types of objects.</a:t>
            </a:r>
          </a:p>
          <a:p>
            <a:pPr marL="0" indent="0"/>
            <a:r>
              <a:rPr lang="en-US" altLang="he-IL" sz="2200" dirty="0"/>
              <a:t>Declare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[3]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[0]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123;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[1]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“Hello”;</a:t>
            </a:r>
          </a:p>
          <a:p>
            <a:pPr marL="400050" lvl="1" indent="0"/>
            <a:r>
              <a:rPr lang="en-US" altLang="he-IL" sz="1800" dirty="0"/>
              <a:t>point p = {1,2}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[2] </a:t>
            </a:r>
            <a:r>
              <a:rPr lang="en-US" altLang="he-IL" sz="1800" dirty="0">
                <a:sym typeface="Wingdings" panose="05000000000000000000" pitchFamily="2" charset="2"/>
              </a:rPr>
              <a:t> </a:t>
            </a:r>
            <a:r>
              <a:rPr lang="en-US" altLang="he-IL" sz="1800" dirty="0"/>
              <a:t> p;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(“%d\n”,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[0]); - prints 123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(“%s\n”,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[1]); - prints Hello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(“p = (%</a:t>
            </a:r>
            <a:r>
              <a:rPr lang="en-US" altLang="he-IL" sz="1800" dirty="0" err="1"/>
              <a:t>d,%d</a:t>
            </a:r>
            <a:r>
              <a:rPr lang="en-US" altLang="he-IL" sz="1800" dirty="0"/>
              <a:t>)\n”,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[2].x,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[2].y); - prints p=(1,2)</a:t>
            </a:r>
          </a:p>
          <a:p>
            <a:pPr marL="400050" lvl="1" indent="0"/>
            <a:endParaRPr lang="en-US" altLang="he-IL" sz="1800" dirty="0"/>
          </a:p>
          <a:p>
            <a:pPr marL="0" indent="0"/>
            <a:r>
              <a:rPr lang="en-US" altLang="he-IL" sz="2200"/>
              <a:t>Is it too much to ask for?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98317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Motivation2</a:t>
            </a:r>
            <a:r>
              <a:rPr lang="en-US" altLang="he-IL" sz="2200" dirty="0"/>
              <a:t>: I want a function that sorts different types of objects.</a:t>
            </a:r>
          </a:p>
          <a:p>
            <a:pPr>
              <a:buFontTx/>
              <a:buChar char="-"/>
            </a:pPr>
            <a:r>
              <a:rPr lang="en-US" altLang="he-IL" sz="2200" dirty="0"/>
              <a:t>Sort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 / Sort strings / Sort points</a:t>
            </a:r>
          </a:p>
          <a:p>
            <a:pPr marL="0" indent="0"/>
            <a:r>
              <a:rPr lang="en-US" altLang="he-IL" sz="2200" dirty="0"/>
              <a:t>Same sorting for all, but the only solution we have is to write a separate struct for each.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sort_ints</a:t>
            </a:r>
            <a:r>
              <a:rPr lang="en-US" altLang="he-IL" sz="2200" dirty="0"/>
              <a:t>(int*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sort_strings</a:t>
            </a:r>
            <a:r>
              <a:rPr lang="en-US" altLang="he-IL" sz="2200" dirty="0"/>
              <a:t>(char**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sort_points</a:t>
            </a:r>
            <a:r>
              <a:rPr lang="en-US" altLang="he-IL" sz="2200" dirty="0"/>
              <a:t>(point*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 marL="0" indent="0"/>
            <a:r>
              <a:rPr lang="en-US" altLang="he-IL" sz="2200" dirty="0"/>
              <a:t>All these arrays do the same thing (only comparisons are different)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voidptr.c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6261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Motivation3</a:t>
            </a:r>
            <a:r>
              <a:rPr lang="en-US" altLang="he-IL" sz="2200" dirty="0"/>
              <a:t>: I want to implement a generic swap function.</a:t>
            </a:r>
          </a:p>
          <a:p>
            <a:pPr marL="0" indent="0"/>
            <a:r>
              <a:rPr lang="en-US" altLang="he-IL" sz="2200" dirty="0"/>
              <a:t>swap(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a, 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b) {</a:t>
            </a:r>
          </a:p>
          <a:p>
            <a:pPr marL="400050" lvl="1" indent="0"/>
            <a:r>
              <a:rPr lang="en-US" altLang="he-IL" sz="1800" dirty="0" err="1"/>
              <a:t>tmp</a:t>
            </a:r>
            <a:r>
              <a:rPr lang="en-US" altLang="he-IL" sz="1800" dirty="0"/>
              <a:t> = *a;</a:t>
            </a:r>
          </a:p>
          <a:p>
            <a:pPr marL="400050" lvl="1" indent="0"/>
            <a:r>
              <a:rPr lang="en-US" altLang="he-IL" sz="1800" dirty="0"/>
              <a:t>*a = *b;</a:t>
            </a:r>
          </a:p>
          <a:p>
            <a:pPr marL="400050" lvl="1" indent="0"/>
            <a:r>
              <a:rPr lang="en-US" altLang="he-IL" sz="1800" dirty="0"/>
              <a:t>*b = </a:t>
            </a:r>
            <a:r>
              <a:rPr lang="en-US" altLang="he-IL" sz="1800" dirty="0" err="1"/>
              <a:t>tmp</a:t>
            </a:r>
            <a:r>
              <a:rPr lang="en-US" altLang="he-IL" sz="1800" dirty="0"/>
              <a:t>;</a:t>
            </a:r>
          </a:p>
          <a:p>
            <a:pPr marL="0" indent="0"/>
            <a:r>
              <a:rPr lang="en-US" altLang="he-IL" sz="2200" dirty="0"/>
              <a:t>}</a:t>
            </a:r>
          </a:p>
          <a:p>
            <a:pPr marL="0" indent="0"/>
            <a:r>
              <a:rPr lang="en-US" altLang="he-IL" sz="2200" dirty="0"/>
              <a:t>Same swap for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, chars, points, </a:t>
            </a:r>
            <a:r>
              <a:rPr lang="en-US" altLang="he-IL" sz="2200"/>
              <a:t>students.</a:t>
            </a:r>
          </a:p>
          <a:p>
            <a:pPr marL="0" indent="0"/>
            <a:r>
              <a:rPr lang="en-US" altLang="he-IL" sz="2200"/>
              <a:t>Can </a:t>
            </a:r>
            <a:r>
              <a:rPr lang="en-US" altLang="he-IL" sz="2200" dirty="0"/>
              <a:t>I do it in C?</a:t>
            </a:r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gen_swap.c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9513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Random exercises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400" dirty="0"/>
              <a:t>memcpy vs memmove: </a:t>
            </a:r>
            <a:r>
              <a:rPr lang="en-US" altLang="he-IL" sz="2200" dirty="0"/>
              <a:t>Experiment with this, and see what happens with overlapping </a:t>
            </a:r>
            <a:r>
              <a:rPr lang="en-US" altLang="he-IL" sz="2200" dirty="0" err="1"/>
              <a:t>src</a:t>
            </a:r>
            <a:r>
              <a:rPr lang="en-US" altLang="he-IL" sz="2200" dirty="0"/>
              <a:t> and </a:t>
            </a:r>
            <a:r>
              <a:rPr lang="en-US" altLang="he-IL" sz="2200" dirty="0" err="1"/>
              <a:t>dest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generic sorting algorithm (e.g. insertion sort) similar to </a:t>
            </a:r>
            <a:r>
              <a:rPr lang="en-US" altLang="he-IL" sz="2200" dirty="0" err="1"/>
              <a:t>qsort</a:t>
            </a:r>
            <a:r>
              <a:rPr lang="en-US" altLang="he-IL" sz="2200" dirty="0"/>
              <a:t>. Test it on an array of strings/points/songs/…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3817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/>
              <a:t/>
            </a: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nlog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2601</TotalTime>
  <Words>1617</Words>
  <Application>Microsoft Office PowerPoint</Application>
  <PresentationFormat>Custom</PresentationFormat>
  <Paragraphs>189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Midterm – February 28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void*</vt:lpstr>
      <vt:lpstr>void*</vt:lpstr>
      <vt:lpstr>void*</vt:lpstr>
      <vt:lpstr>Random exercises</vt:lpstr>
      <vt:lpstr>PowerPoint Presentation</vt:lpstr>
      <vt:lpstr>Can we do better than n log(n)?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834</cp:revision>
  <dcterms:created xsi:type="dcterms:W3CDTF">2017-07-19T12:15:02Z</dcterms:created>
  <dcterms:modified xsi:type="dcterms:W3CDTF">2022-02-17T01:18:11Z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