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13"/>
  </p:notesMasterIdLst>
  <p:sldIdLst>
    <p:sldId id="256" r:id="rId3"/>
    <p:sldId id="380" r:id="rId4"/>
    <p:sldId id="399" r:id="rId5"/>
    <p:sldId id="400" r:id="rId6"/>
    <p:sldId id="401" r:id="rId7"/>
    <p:sldId id="402" r:id="rId8"/>
    <p:sldId id="403" r:id="rId9"/>
    <p:sldId id="404" r:id="rId10"/>
    <p:sldId id="405" r:id="rId11"/>
    <p:sldId id="291" r:id="rId12"/>
  </p:sldIdLst>
  <p:sldSz cx="10080625" cy="7559675"/>
  <p:notesSz cx="7559675" cy="10691813"/>
  <p:defaultTextStyle>
    <a:defPPr>
      <a:defRPr lang="en-GB"/>
    </a:defPPr>
    <a:lvl1pPr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1pPr>
    <a:lvl2pPr marL="742950" indent="-28575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2pPr>
    <a:lvl3pPr marL="11430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3pPr>
    <a:lvl4pPr marL="16002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4pPr>
    <a:lvl5pPr marL="20574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5D39FEA-06EE-46BB-B3F5-72E1A51CF94D}" v="175" dt="2022-03-09T06:09:32.074"/>
    <p1510:client id="{B701266E-98E5-4AA9-86C0-EABF54DE3BA7}" v="27" dt="2022-03-09T06:06:50.84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43" autoAdjust="0"/>
    <p:restoredTop sz="94660"/>
  </p:normalViewPr>
  <p:slideViewPr>
    <p:cSldViewPr>
      <p:cViewPr varScale="1">
        <p:scale>
          <a:sx n="59" d="100"/>
          <a:sy n="59" d="100"/>
        </p:scale>
        <p:origin x="1220" y="48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54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3" Type="http://schemas.microsoft.com/office/2016/11/relationships/changesInfo" Target="changesInfos/changesInfo1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gor Shinkar" userId="db6eb1b41a9778dd" providerId="LiveId" clId="{54649FEC-785D-46DF-BF2D-B7DE6FDB1E52}"/>
    <pc:docChg chg="undo custSel addSld modSld">
      <pc:chgData name="Igor Shinkar" userId="db6eb1b41a9778dd" providerId="LiveId" clId="{54649FEC-785D-46DF-BF2D-B7DE6FDB1E52}" dt="2022-03-08T01:38:20.958" v="119" actId="478"/>
      <pc:docMkLst>
        <pc:docMk/>
      </pc:docMkLst>
      <pc:sldChg chg="modSp add mod">
        <pc:chgData name="Igor Shinkar" userId="db6eb1b41a9778dd" providerId="LiveId" clId="{54649FEC-785D-46DF-BF2D-B7DE6FDB1E52}" dt="2022-03-08T00:30:20.101" v="1" actId="20577"/>
        <pc:sldMkLst>
          <pc:docMk/>
          <pc:sldMk cId="32218915" sldId="338"/>
        </pc:sldMkLst>
        <pc:spChg chg="mod">
          <ac:chgData name="Igor Shinkar" userId="db6eb1b41a9778dd" providerId="LiveId" clId="{54649FEC-785D-46DF-BF2D-B7DE6FDB1E52}" dt="2022-03-08T00:30:20.101" v="1" actId="20577"/>
          <ac:spMkLst>
            <pc:docMk/>
            <pc:sldMk cId="32218915" sldId="338"/>
            <ac:spMk id="35841" creationId="{00000000-0000-0000-0000-000000000000}"/>
          </ac:spMkLst>
        </pc:spChg>
      </pc:sldChg>
      <pc:sldChg chg="modSp mod">
        <pc:chgData name="Igor Shinkar" userId="db6eb1b41a9778dd" providerId="LiveId" clId="{54649FEC-785D-46DF-BF2D-B7DE6FDB1E52}" dt="2022-03-08T01:08:55.371" v="2" actId="1076"/>
        <pc:sldMkLst>
          <pc:docMk/>
          <pc:sldMk cId="3894085469" sldId="369"/>
        </pc:sldMkLst>
        <pc:cxnChg chg="mod">
          <ac:chgData name="Igor Shinkar" userId="db6eb1b41a9778dd" providerId="LiveId" clId="{54649FEC-785D-46DF-BF2D-B7DE6FDB1E52}" dt="2022-03-08T01:08:55.371" v="2" actId="1076"/>
          <ac:cxnSpMkLst>
            <pc:docMk/>
            <pc:sldMk cId="3894085469" sldId="369"/>
            <ac:cxnSpMk id="4" creationId="{00000000-0000-0000-0000-000000000000}"/>
          </ac:cxnSpMkLst>
        </pc:cxnChg>
      </pc:sldChg>
      <pc:sldChg chg="modSp modAnim">
        <pc:chgData name="Igor Shinkar" userId="db6eb1b41a9778dd" providerId="LiveId" clId="{54649FEC-785D-46DF-BF2D-B7DE6FDB1E52}" dt="2022-03-08T01:15:43.964" v="54" actId="20577"/>
        <pc:sldMkLst>
          <pc:docMk/>
          <pc:sldMk cId="2156888401" sldId="370"/>
        </pc:sldMkLst>
        <pc:spChg chg="mod">
          <ac:chgData name="Igor Shinkar" userId="db6eb1b41a9778dd" providerId="LiveId" clId="{54649FEC-785D-46DF-BF2D-B7DE6FDB1E52}" dt="2022-03-08T01:15:43.964" v="54" actId="20577"/>
          <ac:spMkLst>
            <pc:docMk/>
            <pc:sldMk cId="2156888401" sldId="370"/>
            <ac:spMk id="35842" creationId="{00000000-0000-0000-0000-000000000000}"/>
          </ac:spMkLst>
        </pc:spChg>
      </pc:sldChg>
      <pc:sldChg chg="modSp">
        <pc:chgData name="Igor Shinkar" userId="db6eb1b41a9778dd" providerId="LiveId" clId="{54649FEC-785D-46DF-BF2D-B7DE6FDB1E52}" dt="2022-03-08T01:34:10.599" v="69" actId="20577"/>
        <pc:sldMkLst>
          <pc:docMk/>
          <pc:sldMk cId="1409847061" sldId="383"/>
        </pc:sldMkLst>
        <pc:spChg chg="mod">
          <ac:chgData name="Igor Shinkar" userId="db6eb1b41a9778dd" providerId="LiveId" clId="{54649FEC-785D-46DF-BF2D-B7DE6FDB1E52}" dt="2022-03-08T01:34:10.599" v="69" actId="20577"/>
          <ac:spMkLst>
            <pc:docMk/>
            <pc:sldMk cId="1409847061" sldId="383"/>
            <ac:spMk id="35842" creationId="{00000000-0000-0000-0000-000000000000}"/>
          </ac:spMkLst>
        </pc:spChg>
      </pc:sldChg>
      <pc:sldChg chg="add">
        <pc:chgData name="Igor Shinkar" userId="db6eb1b41a9778dd" providerId="LiveId" clId="{54649FEC-785D-46DF-BF2D-B7DE6FDB1E52}" dt="2022-03-08T01:36:11.387" v="70"/>
        <pc:sldMkLst>
          <pc:docMk/>
          <pc:sldMk cId="2577673644" sldId="406"/>
        </pc:sldMkLst>
      </pc:sldChg>
      <pc:sldChg chg="addSp delSp modSp add mod addAnim delAnim modAnim">
        <pc:chgData name="Igor Shinkar" userId="db6eb1b41a9778dd" providerId="LiveId" clId="{54649FEC-785D-46DF-BF2D-B7DE6FDB1E52}" dt="2022-03-08T01:38:20.958" v="119" actId="478"/>
        <pc:sldMkLst>
          <pc:docMk/>
          <pc:sldMk cId="2018169564" sldId="407"/>
        </pc:sldMkLst>
        <pc:spChg chg="del">
          <ac:chgData name="Igor Shinkar" userId="db6eb1b41a9778dd" providerId="LiveId" clId="{54649FEC-785D-46DF-BF2D-B7DE6FDB1E52}" dt="2022-03-08T01:38:20.958" v="119" actId="478"/>
          <ac:spMkLst>
            <pc:docMk/>
            <pc:sldMk cId="2018169564" sldId="407"/>
            <ac:spMk id="32" creationId="{00000000-0000-0000-0000-000000000000}"/>
          </ac:spMkLst>
        </pc:spChg>
        <pc:spChg chg="mod">
          <ac:chgData name="Igor Shinkar" userId="db6eb1b41a9778dd" providerId="LiveId" clId="{54649FEC-785D-46DF-BF2D-B7DE6FDB1E52}" dt="2022-03-08T01:36:51.441" v="118" actId="20577"/>
          <ac:spMkLst>
            <pc:docMk/>
            <pc:sldMk cId="2018169564" sldId="407"/>
            <ac:spMk id="35842" creationId="{00000000-0000-0000-0000-000000000000}"/>
          </ac:spMkLst>
        </pc:spChg>
        <pc:grpChg chg="add del">
          <ac:chgData name="Igor Shinkar" userId="db6eb1b41a9778dd" providerId="LiveId" clId="{54649FEC-785D-46DF-BF2D-B7DE6FDB1E52}" dt="2022-03-08T01:36:33.487" v="73" actId="478"/>
          <ac:grpSpMkLst>
            <pc:docMk/>
            <pc:sldMk cId="2018169564" sldId="407"/>
            <ac:grpSpMk id="7" creationId="{00000000-0000-0000-0000-000000000000}"/>
          </ac:grpSpMkLst>
        </pc:grpChg>
        <pc:grpChg chg="add del">
          <ac:chgData name="Igor Shinkar" userId="db6eb1b41a9778dd" providerId="LiveId" clId="{54649FEC-785D-46DF-BF2D-B7DE6FDB1E52}" dt="2022-03-08T01:36:33.487" v="73" actId="478"/>
          <ac:grpSpMkLst>
            <pc:docMk/>
            <pc:sldMk cId="2018169564" sldId="407"/>
            <ac:grpSpMk id="11" creationId="{00000000-0000-0000-0000-000000000000}"/>
          </ac:grpSpMkLst>
        </pc:grpChg>
        <pc:cxnChg chg="mod">
          <ac:chgData name="Igor Shinkar" userId="db6eb1b41a9778dd" providerId="LiveId" clId="{54649FEC-785D-46DF-BF2D-B7DE6FDB1E52}" dt="2022-03-08T01:36:33.487" v="73" actId="478"/>
          <ac:cxnSpMkLst>
            <pc:docMk/>
            <pc:sldMk cId="2018169564" sldId="407"/>
            <ac:cxnSpMk id="9" creationId="{00000000-0000-0000-0000-000000000000}"/>
          </ac:cxnSpMkLst>
        </pc:cxnChg>
        <pc:cxnChg chg="add del mod">
          <ac:chgData name="Igor Shinkar" userId="db6eb1b41a9778dd" providerId="LiveId" clId="{54649FEC-785D-46DF-BF2D-B7DE6FDB1E52}" dt="2022-03-08T01:36:33.487" v="73" actId="478"/>
          <ac:cxnSpMkLst>
            <pc:docMk/>
            <pc:sldMk cId="2018169564" sldId="407"/>
            <ac:cxnSpMk id="10" creationId="{00000000-0000-0000-0000-000000000000}"/>
          </ac:cxnSpMkLst>
        </pc:cxnChg>
        <pc:cxnChg chg="mod">
          <ac:chgData name="Igor Shinkar" userId="db6eb1b41a9778dd" providerId="LiveId" clId="{54649FEC-785D-46DF-BF2D-B7DE6FDB1E52}" dt="2022-03-08T01:36:33.487" v="73" actId="478"/>
          <ac:cxnSpMkLst>
            <pc:docMk/>
            <pc:sldMk cId="2018169564" sldId="407"/>
            <ac:cxnSpMk id="13" creationId="{00000000-0000-0000-0000-000000000000}"/>
          </ac:cxnSpMkLst>
        </pc:cxnChg>
        <pc:cxnChg chg="add del mod">
          <ac:chgData name="Igor Shinkar" userId="db6eb1b41a9778dd" providerId="LiveId" clId="{54649FEC-785D-46DF-BF2D-B7DE6FDB1E52}" dt="2022-03-08T01:36:33.487" v="73" actId="478"/>
          <ac:cxnSpMkLst>
            <pc:docMk/>
            <pc:sldMk cId="2018169564" sldId="407"/>
            <ac:cxnSpMk id="14" creationId="{00000000-0000-0000-0000-000000000000}"/>
          </ac:cxnSpMkLst>
        </pc:cxnChg>
        <pc:cxnChg chg="mod">
          <ac:chgData name="Igor Shinkar" userId="db6eb1b41a9778dd" providerId="LiveId" clId="{54649FEC-785D-46DF-BF2D-B7DE6FDB1E52}" dt="2022-03-08T01:36:33.487" v="73" actId="478"/>
          <ac:cxnSpMkLst>
            <pc:docMk/>
            <pc:sldMk cId="2018169564" sldId="407"/>
            <ac:cxnSpMk id="19" creationId="{00000000-0000-0000-0000-000000000000}"/>
          </ac:cxnSpMkLst>
        </pc:cxnChg>
        <pc:cxnChg chg="add del mod">
          <ac:chgData name="Igor Shinkar" userId="db6eb1b41a9778dd" providerId="LiveId" clId="{54649FEC-785D-46DF-BF2D-B7DE6FDB1E52}" dt="2022-03-08T01:36:33.487" v="73" actId="478"/>
          <ac:cxnSpMkLst>
            <pc:docMk/>
            <pc:sldMk cId="2018169564" sldId="407"/>
            <ac:cxnSpMk id="28" creationId="{00000000-0000-0000-0000-000000000000}"/>
          </ac:cxnSpMkLst>
        </pc:cxnChg>
      </pc:sldChg>
    </pc:docChg>
  </pc:docChgLst>
  <pc:docChgLst>
    <pc:chgData name="Igor Shinkar" userId="db6eb1b41a9778dd" providerId="LiveId" clId="{75D39FEA-06EE-46BB-B3F5-72E1A51CF94D}"/>
    <pc:docChg chg="modSld">
      <pc:chgData name="Igor Shinkar" userId="db6eb1b41a9778dd" providerId="LiveId" clId="{75D39FEA-06EE-46BB-B3F5-72E1A51CF94D}" dt="2022-03-09T06:09:32.074" v="171" actId="6549"/>
      <pc:docMkLst>
        <pc:docMk/>
      </pc:docMkLst>
      <pc:sldChg chg="modSp modAnim">
        <pc:chgData name="Igor Shinkar" userId="db6eb1b41a9778dd" providerId="LiveId" clId="{75D39FEA-06EE-46BB-B3F5-72E1A51CF94D}" dt="2022-03-09T06:09:32.074" v="171" actId="6549"/>
        <pc:sldMkLst>
          <pc:docMk/>
          <pc:sldMk cId="1500679518" sldId="380"/>
        </pc:sldMkLst>
        <pc:spChg chg="mod">
          <ac:chgData name="Igor Shinkar" userId="db6eb1b41a9778dd" providerId="LiveId" clId="{75D39FEA-06EE-46BB-B3F5-72E1A51CF94D}" dt="2022-03-09T06:09:32.074" v="171" actId="6549"/>
          <ac:spMkLst>
            <pc:docMk/>
            <pc:sldMk cId="1500679518" sldId="380"/>
            <ac:spMk id="3" creationId="{00000000-0000-0000-0000-000000000000}"/>
          </ac:spMkLst>
        </pc:spChg>
      </pc:sldChg>
    </pc:docChg>
  </pc:docChgLst>
  <pc:docChgLst>
    <pc:chgData name="Igor Shinkar" userId="db6eb1b41a9778dd" providerId="LiveId" clId="{B701266E-98E5-4AA9-86C0-EABF54DE3BA7}"/>
    <pc:docChg chg="custSel addSld delSld modSld">
      <pc:chgData name="Igor Shinkar" userId="db6eb1b41a9778dd" providerId="LiveId" clId="{B701266E-98E5-4AA9-86C0-EABF54DE3BA7}" dt="2022-03-09T06:06:50.843" v="49" actId="20577"/>
      <pc:docMkLst>
        <pc:docMk/>
      </pc:docMkLst>
      <pc:sldChg chg="modSp mod">
        <pc:chgData name="Igor Shinkar" userId="db6eb1b41a9778dd" providerId="LiveId" clId="{B701266E-98E5-4AA9-86C0-EABF54DE3BA7}" dt="2022-03-09T06:02:49.023" v="1" actId="20577"/>
        <pc:sldMkLst>
          <pc:docMk/>
          <pc:sldMk cId="0" sldId="256"/>
        </pc:sldMkLst>
        <pc:spChg chg="mod">
          <ac:chgData name="Igor Shinkar" userId="db6eb1b41a9778dd" providerId="LiveId" clId="{B701266E-98E5-4AA9-86C0-EABF54DE3BA7}" dt="2022-03-09T06:02:49.023" v="1" actId="20577"/>
          <ac:spMkLst>
            <pc:docMk/>
            <pc:sldMk cId="0" sldId="256"/>
            <ac:spMk id="4097" creationId="{00000000-0000-0000-0000-000000000000}"/>
          </ac:spMkLst>
        </pc:spChg>
      </pc:sldChg>
      <pc:sldChg chg="del">
        <pc:chgData name="Igor Shinkar" userId="db6eb1b41a9778dd" providerId="LiveId" clId="{B701266E-98E5-4AA9-86C0-EABF54DE3BA7}" dt="2022-03-09T06:02:55.911" v="2" actId="47"/>
        <pc:sldMkLst>
          <pc:docMk/>
          <pc:sldMk cId="32218915" sldId="338"/>
        </pc:sldMkLst>
      </pc:sldChg>
      <pc:sldChg chg="del">
        <pc:chgData name="Igor Shinkar" userId="db6eb1b41a9778dd" providerId="LiveId" clId="{B701266E-98E5-4AA9-86C0-EABF54DE3BA7}" dt="2022-03-09T06:02:55.911" v="2" actId="47"/>
        <pc:sldMkLst>
          <pc:docMk/>
          <pc:sldMk cId="2047337735" sldId="359"/>
        </pc:sldMkLst>
      </pc:sldChg>
      <pc:sldChg chg="del">
        <pc:chgData name="Igor Shinkar" userId="db6eb1b41a9778dd" providerId="LiveId" clId="{B701266E-98E5-4AA9-86C0-EABF54DE3BA7}" dt="2022-03-09T06:02:55.911" v="2" actId="47"/>
        <pc:sldMkLst>
          <pc:docMk/>
          <pc:sldMk cId="4162412927" sldId="360"/>
        </pc:sldMkLst>
      </pc:sldChg>
      <pc:sldChg chg="del">
        <pc:chgData name="Igor Shinkar" userId="db6eb1b41a9778dd" providerId="LiveId" clId="{B701266E-98E5-4AA9-86C0-EABF54DE3BA7}" dt="2022-03-09T06:02:55.911" v="2" actId="47"/>
        <pc:sldMkLst>
          <pc:docMk/>
          <pc:sldMk cId="4119727220" sldId="361"/>
        </pc:sldMkLst>
      </pc:sldChg>
      <pc:sldChg chg="add">
        <pc:chgData name="Igor Shinkar" userId="db6eb1b41a9778dd" providerId="LiveId" clId="{B701266E-98E5-4AA9-86C0-EABF54DE3BA7}" dt="2022-03-09T06:06:08.864" v="34"/>
        <pc:sldMkLst>
          <pc:docMk/>
          <pc:sldMk cId="2863769581" sldId="362"/>
        </pc:sldMkLst>
      </pc:sldChg>
      <pc:sldChg chg="add">
        <pc:chgData name="Igor Shinkar" userId="db6eb1b41a9778dd" providerId="LiveId" clId="{B701266E-98E5-4AA9-86C0-EABF54DE3BA7}" dt="2022-03-09T06:06:08.864" v="34"/>
        <pc:sldMkLst>
          <pc:docMk/>
          <pc:sldMk cId="2374865711" sldId="363"/>
        </pc:sldMkLst>
      </pc:sldChg>
      <pc:sldChg chg="del">
        <pc:chgData name="Igor Shinkar" userId="db6eb1b41a9778dd" providerId="LiveId" clId="{B701266E-98E5-4AA9-86C0-EABF54DE3BA7}" dt="2022-03-09T06:02:55.911" v="2" actId="47"/>
        <pc:sldMkLst>
          <pc:docMk/>
          <pc:sldMk cId="1147612249" sldId="364"/>
        </pc:sldMkLst>
      </pc:sldChg>
      <pc:sldChg chg="del">
        <pc:chgData name="Igor Shinkar" userId="db6eb1b41a9778dd" providerId="LiveId" clId="{B701266E-98E5-4AA9-86C0-EABF54DE3BA7}" dt="2022-03-09T06:02:55.911" v="2" actId="47"/>
        <pc:sldMkLst>
          <pc:docMk/>
          <pc:sldMk cId="747133592" sldId="365"/>
        </pc:sldMkLst>
      </pc:sldChg>
      <pc:sldChg chg="add">
        <pc:chgData name="Igor Shinkar" userId="db6eb1b41a9778dd" providerId="LiveId" clId="{B701266E-98E5-4AA9-86C0-EABF54DE3BA7}" dt="2022-03-09T06:06:08.864" v="34"/>
        <pc:sldMkLst>
          <pc:docMk/>
          <pc:sldMk cId="3777225812" sldId="365"/>
        </pc:sldMkLst>
      </pc:sldChg>
      <pc:sldChg chg="add">
        <pc:chgData name="Igor Shinkar" userId="db6eb1b41a9778dd" providerId="LiveId" clId="{B701266E-98E5-4AA9-86C0-EABF54DE3BA7}" dt="2022-03-09T06:06:08.864" v="34"/>
        <pc:sldMkLst>
          <pc:docMk/>
          <pc:sldMk cId="1278323632" sldId="366"/>
        </pc:sldMkLst>
      </pc:sldChg>
      <pc:sldChg chg="del">
        <pc:chgData name="Igor Shinkar" userId="db6eb1b41a9778dd" providerId="LiveId" clId="{B701266E-98E5-4AA9-86C0-EABF54DE3BA7}" dt="2022-03-09T06:02:55.911" v="2" actId="47"/>
        <pc:sldMkLst>
          <pc:docMk/>
          <pc:sldMk cId="4159486940" sldId="366"/>
        </pc:sldMkLst>
      </pc:sldChg>
      <pc:sldChg chg="del">
        <pc:chgData name="Igor Shinkar" userId="db6eb1b41a9778dd" providerId="LiveId" clId="{B701266E-98E5-4AA9-86C0-EABF54DE3BA7}" dt="2022-03-09T06:02:55.911" v="2" actId="47"/>
        <pc:sldMkLst>
          <pc:docMk/>
          <pc:sldMk cId="2371931609" sldId="367"/>
        </pc:sldMkLst>
      </pc:sldChg>
      <pc:sldChg chg="add">
        <pc:chgData name="Igor Shinkar" userId="db6eb1b41a9778dd" providerId="LiveId" clId="{B701266E-98E5-4AA9-86C0-EABF54DE3BA7}" dt="2022-03-09T06:06:08.864" v="34"/>
        <pc:sldMkLst>
          <pc:docMk/>
          <pc:sldMk cId="2455536005" sldId="367"/>
        </pc:sldMkLst>
      </pc:sldChg>
      <pc:sldChg chg="del">
        <pc:chgData name="Igor Shinkar" userId="db6eb1b41a9778dd" providerId="LiveId" clId="{B701266E-98E5-4AA9-86C0-EABF54DE3BA7}" dt="2022-03-09T06:02:55.911" v="2" actId="47"/>
        <pc:sldMkLst>
          <pc:docMk/>
          <pc:sldMk cId="2567933811" sldId="368"/>
        </pc:sldMkLst>
      </pc:sldChg>
      <pc:sldChg chg="add">
        <pc:chgData name="Igor Shinkar" userId="db6eb1b41a9778dd" providerId="LiveId" clId="{B701266E-98E5-4AA9-86C0-EABF54DE3BA7}" dt="2022-03-09T06:06:08.864" v="34"/>
        <pc:sldMkLst>
          <pc:docMk/>
          <pc:sldMk cId="3578383965" sldId="368"/>
        </pc:sldMkLst>
      </pc:sldChg>
      <pc:sldChg chg="add">
        <pc:chgData name="Igor Shinkar" userId="db6eb1b41a9778dd" providerId="LiveId" clId="{B701266E-98E5-4AA9-86C0-EABF54DE3BA7}" dt="2022-03-09T06:06:08.864" v="34"/>
        <pc:sldMkLst>
          <pc:docMk/>
          <pc:sldMk cId="2159784012" sldId="369"/>
        </pc:sldMkLst>
      </pc:sldChg>
      <pc:sldChg chg="del">
        <pc:chgData name="Igor Shinkar" userId="db6eb1b41a9778dd" providerId="LiveId" clId="{B701266E-98E5-4AA9-86C0-EABF54DE3BA7}" dt="2022-03-09T06:02:55.911" v="2" actId="47"/>
        <pc:sldMkLst>
          <pc:docMk/>
          <pc:sldMk cId="3894085469" sldId="369"/>
        </pc:sldMkLst>
      </pc:sldChg>
      <pc:sldChg chg="del">
        <pc:chgData name="Igor Shinkar" userId="db6eb1b41a9778dd" providerId="LiveId" clId="{B701266E-98E5-4AA9-86C0-EABF54DE3BA7}" dt="2022-03-09T06:02:55.911" v="2" actId="47"/>
        <pc:sldMkLst>
          <pc:docMk/>
          <pc:sldMk cId="2156888401" sldId="370"/>
        </pc:sldMkLst>
      </pc:sldChg>
      <pc:sldChg chg="add">
        <pc:chgData name="Igor Shinkar" userId="db6eb1b41a9778dd" providerId="LiveId" clId="{B701266E-98E5-4AA9-86C0-EABF54DE3BA7}" dt="2022-03-09T06:06:08.864" v="34"/>
        <pc:sldMkLst>
          <pc:docMk/>
          <pc:sldMk cId="3730379720" sldId="370"/>
        </pc:sldMkLst>
      </pc:sldChg>
      <pc:sldChg chg="add">
        <pc:chgData name="Igor Shinkar" userId="db6eb1b41a9778dd" providerId="LiveId" clId="{B701266E-98E5-4AA9-86C0-EABF54DE3BA7}" dt="2022-03-09T06:06:08.864" v="34"/>
        <pc:sldMkLst>
          <pc:docMk/>
          <pc:sldMk cId="2468035782" sldId="371"/>
        </pc:sldMkLst>
      </pc:sldChg>
      <pc:sldChg chg="del">
        <pc:chgData name="Igor Shinkar" userId="db6eb1b41a9778dd" providerId="LiveId" clId="{B701266E-98E5-4AA9-86C0-EABF54DE3BA7}" dt="2022-03-09T06:02:55.911" v="2" actId="47"/>
        <pc:sldMkLst>
          <pc:docMk/>
          <pc:sldMk cId="1786827441" sldId="372"/>
        </pc:sldMkLst>
      </pc:sldChg>
      <pc:sldChg chg="add">
        <pc:chgData name="Igor Shinkar" userId="db6eb1b41a9778dd" providerId="LiveId" clId="{B701266E-98E5-4AA9-86C0-EABF54DE3BA7}" dt="2022-03-09T06:06:08.864" v="34"/>
        <pc:sldMkLst>
          <pc:docMk/>
          <pc:sldMk cId="2342867414" sldId="372"/>
        </pc:sldMkLst>
      </pc:sldChg>
      <pc:sldChg chg="del">
        <pc:chgData name="Igor Shinkar" userId="db6eb1b41a9778dd" providerId="LiveId" clId="{B701266E-98E5-4AA9-86C0-EABF54DE3BA7}" dt="2022-03-09T06:02:55.911" v="2" actId="47"/>
        <pc:sldMkLst>
          <pc:docMk/>
          <pc:sldMk cId="3537146753" sldId="373"/>
        </pc:sldMkLst>
      </pc:sldChg>
      <pc:sldChg chg="del">
        <pc:chgData name="Igor Shinkar" userId="db6eb1b41a9778dd" providerId="LiveId" clId="{B701266E-98E5-4AA9-86C0-EABF54DE3BA7}" dt="2022-03-09T06:02:55.911" v="2" actId="47"/>
        <pc:sldMkLst>
          <pc:docMk/>
          <pc:sldMk cId="309808609" sldId="374"/>
        </pc:sldMkLst>
      </pc:sldChg>
      <pc:sldChg chg="add">
        <pc:chgData name="Igor Shinkar" userId="db6eb1b41a9778dd" providerId="LiveId" clId="{B701266E-98E5-4AA9-86C0-EABF54DE3BA7}" dt="2022-03-09T06:06:08.864" v="34"/>
        <pc:sldMkLst>
          <pc:docMk/>
          <pc:sldMk cId="1842313817" sldId="374"/>
        </pc:sldMkLst>
      </pc:sldChg>
      <pc:sldChg chg="add">
        <pc:chgData name="Igor Shinkar" userId="db6eb1b41a9778dd" providerId="LiveId" clId="{B701266E-98E5-4AA9-86C0-EABF54DE3BA7}" dt="2022-03-09T06:06:08.864" v="34"/>
        <pc:sldMkLst>
          <pc:docMk/>
          <pc:sldMk cId="840921005" sldId="375"/>
        </pc:sldMkLst>
      </pc:sldChg>
      <pc:sldChg chg="del">
        <pc:chgData name="Igor Shinkar" userId="db6eb1b41a9778dd" providerId="LiveId" clId="{B701266E-98E5-4AA9-86C0-EABF54DE3BA7}" dt="2022-03-09T06:02:55.911" v="2" actId="47"/>
        <pc:sldMkLst>
          <pc:docMk/>
          <pc:sldMk cId="1596935392" sldId="375"/>
        </pc:sldMkLst>
      </pc:sldChg>
      <pc:sldChg chg="add">
        <pc:chgData name="Igor Shinkar" userId="db6eb1b41a9778dd" providerId="LiveId" clId="{B701266E-98E5-4AA9-86C0-EABF54DE3BA7}" dt="2022-03-09T06:06:08.864" v="34"/>
        <pc:sldMkLst>
          <pc:docMk/>
          <pc:sldMk cId="2476683573" sldId="376"/>
        </pc:sldMkLst>
      </pc:sldChg>
      <pc:sldChg chg="del">
        <pc:chgData name="Igor Shinkar" userId="db6eb1b41a9778dd" providerId="LiveId" clId="{B701266E-98E5-4AA9-86C0-EABF54DE3BA7}" dt="2022-03-09T06:02:55.911" v="2" actId="47"/>
        <pc:sldMkLst>
          <pc:docMk/>
          <pc:sldMk cId="3117425549" sldId="376"/>
        </pc:sldMkLst>
      </pc:sldChg>
      <pc:sldChg chg="del">
        <pc:chgData name="Igor Shinkar" userId="db6eb1b41a9778dd" providerId="LiveId" clId="{B701266E-98E5-4AA9-86C0-EABF54DE3BA7}" dt="2022-03-09T06:02:55.911" v="2" actId="47"/>
        <pc:sldMkLst>
          <pc:docMk/>
          <pc:sldMk cId="811978212" sldId="377"/>
        </pc:sldMkLst>
      </pc:sldChg>
      <pc:sldChg chg="modSp add">
        <pc:chgData name="Igor Shinkar" userId="db6eb1b41a9778dd" providerId="LiveId" clId="{B701266E-98E5-4AA9-86C0-EABF54DE3BA7}" dt="2022-03-09T06:06:50.843" v="49" actId="20577"/>
        <pc:sldMkLst>
          <pc:docMk/>
          <pc:sldMk cId="3299390685" sldId="377"/>
        </pc:sldMkLst>
        <pc:spChg chg="mod">
          <ac:chgData name="Igor Shinkar" userId="db6eb1b41a9778dd" providerId="LiveId" clId="{B701266E-98E5-4AA9-86C0-EABF54DE3BA7}" dt="2022-03-09T06:06:50.843" v="49" actId="20577"/>
          <ac:spMkLst>
            <pc:docMk/>
            <pc:sldMk cId="3299390685" sldId="377"/>
            <ac:spMk id="5122" creationId="{00000000-0000-0000-0000-000000000000}"/>
          </ac:spMkLst>
        </pc:spChg>
      </pc:sldChg>
      <pc:sldChg chg="add">
        <pc:chgData name="Igor Shinkar" userId="db6eb1b41a9778dd" providerId="LiveId" clId="{B701266E-98E5-4AA9-86C0-EABF54DE3BA7}" dt="2022-03-09T06:06:08.864" v="34"/>
        <pc:sldMkLst>
          <pc:docMk/>
          <pc:sldMk cId="87591795" sldId="378"/>
        </pc:sldMkLst>
      </pc:sldChg>
      <pc:sldChg chg="del">
        <pc:chgData name="Igor Shinkar" userId="db6eb1b41a9778dd" providerId="LiveId" clId="{B701266E-98E5-4AA9-86C0-EABF54DE3BA7}" dt="2022-03-09T06:02:55.911" v="2" actId="47"/>
        <pc:sldMkLst>
          <pc:docMk/>
          <pc:sldMk cId="2605734658" sldId="378"/>
        </pc:sldMkLst>
      </pc:sldChg>
      <pc:sldChg chg="add">
        <pc:chgData name="Igor Shinkar" userId="db6eb1b41a9778dd" providerId="LiveId" clId="{B701266E-98E5-4AA9-86C0-EABF54DE3BA7}" dt="2022-03-09T06:06:08.864" v="34"/>
        <pc:sldMkLst>
          <pc:docMk/>
          <pc:sldMk cId="1625829127" sldId="379"/>
        </pc:sldMkLst>
      </pc:sldChg>
      <pc:sldChg chg="del">
        <pc:chgData name="Igor Shinkar" userId="db6eb1b41a9778dd" providerId="LiveId" clId="{B701266E-98E5-4AA9-86C0-EABF54DE3BA7}" dt="2022-03-09T06:02:55.911" v="2" actId="47"/>
        <pc:sldMkLst>
          <pc:docMk/>
          <pc:sldMk cId="1646364036" sldId="379"/>
        </pc:sldMkLst>
      </pc:sldChg>
      <pc:sldChg chg="modSp add mod">
        <pc:chgData name="Igor Shinkar" userId="db6eb1b41a9778dd" providerId="LiveId" clId="{B701266E-98E5-4AA9-86C0-EABF54DE3BA7}" dt="2022-03-09T06:03:26.971" v="33" actId="6549"/>
        <pc:sldMkLst>
          <pc:docMk/>
          <pc:sldMk cId="1500679518" sldId="380"/>
        </pc:sldMkLst>
        <pc:spChg chg="mod">
          <ac:chgData name="Igor Shinkar" userId="db6eb1b41a9778dd" providerId="LiveId" clId="{B701266E-98E5-4AA9-86C0-EABF54DE3BA7}" dt="2022-03-09T06:03:24.425" v="31" actId="20577"/>
          <ac:spMkLst>
            <pc:docMk/>
            <pc:sldMk cId="1500679518" sldId="380"/>
            <ac:spMk id="2" creationId="{00000000-0000-0000-0000-000000000000}"/>
          </ac:spMkLst>
        </pc:spChg>
        <pc:spChg chg="mod">
          <ac:chgData name="Igor Shinkar" userId="db6eb1b41a9778dd" providerId="LiveId" clId="{B701266E-98E5-4AA9-86C0-EABF54DE3BA7}" dt="2022-03-09T06:03:26.971" v="33" actId="6549"/>
          <ac:spMkLst>
            <pc:docMk/>
            <pc:sldMk cId="1500679518" sldId="380"/>
            <ac:spMk id="3" creationId="{00000000-0000-0000-0000-000000000000}"/>
          </ac:spMkLst>
        </pc:spChg>
      </pc:sldChg>
      <pc:sldChg chg="del">
        <pc:chgData name="Igor Shinkar" userId="db6eb1b41a9778dd" providerId="LiveId" clId="{B701266E-98E5-4AA9-86C0-EABF54DE3BA7}" dt="2022-03-09T06:02:55.911" v="2" actId="47"/>
        <pc:sldMkLst>
          <pc:docMk/>
          <pc:sldMk cId="3896904154" sldId="380"/>
        </pc:sldMkLst>
      </pc:sldChg>
      <pc:sldChg chg="del">
        <pc:chgData name="Igor Shinkar" userId="db6eb1b41a9778dd" providerId="LiveId" clId="{B701266E-98E5-4AA9-86C0-EABF54DE3BA7}" dt="2022-03-09T06:02:55.911" v="2" actId="47"/>
        <pc:sldMkLst>
          <pc:docMk/>
          <pc:sldMk cId="1519282645" sldId="381"/>
        </pc:sldMkLst>
      </pc:sldChg>
      <pc:sldChg chg="add">
        <pc:chgData name="Igor Shinkar" userId="db6eb1b41a9778dd" providerId="LiveId" clId="{B701266E-98E5-4AA9-86C0-EABF54DE3BA7}" dt="2022-03-09T06:06:08.864" v="34"/>
        <pc:sldMkLst>
          <pc:docMk/>
          <pc:sldMk cId="3973378993" sldId="381"/>
        </pc:sldMkLst>
      </pc:sldChg>
      <pc:sldChg chg="del">
        <pc:chgData name="Igor Shinkar" userId="db6eb1b41a9778dd" providerId="LiveId" clId="{B701266E-98E5-4AA9-86C0-EABF54DE3BA7}" dt="2022-03-09T06:02:55.911" v="2" actId="47"/>
        <pc:sldMkLst>
          <pc:docMk/>
          <pc:sldMk cId="1368136810" sldId="382"/>
        </pc:sldMkLst>
      </pc:sldChg>
      <pc:sldChg chg="add">
        <pc:chgData name="Igor Shinkar" userId="db6eb1b41a9778dd" providerId="LiveId" clId="{B701266E-98E5-4AA9-86C0-EABF54DE3BA7}" dt="2022-03-09T06:06:08.864" v="34"/>
        <pc:sldMkLst>
          <pc:docMk/>
          <pc:sldMk cId="3991072479" sldId="382"/>
        </pc:sldMkLst>
      </pc:sldChg>
      <pc:sldChg chg="del">
        <pc:chgData name="Igor Shinkar" userId="db6eb1b41a9778dd" providerId="LiveId" clId="{B701266E-98E5-4AA9-86C0-EABF54DE3BA7}" dt="2022-03-09T06:02:55.911" v="2" actId="47"/>
        <pc:sldMkLst>
          <pc:docMk/>
          <pc:sldMk cId="1409847061" sldId="383"/>
        </pc:sldMkLst>
      </pc:sldChg>
      <pc:sldChg chg="add">
        <pc:chgData name="Igor Shinkar" userId="db6eb1b41a9778dd" providerId="LiveId" clId="{B701266E-98E5-4AA9-86C0-EABF54DE3BA7}" dt="2022-03-09T06:06:08.864" v="34"/>
        <pc:sldMkLst>
          <pc:docMk/>
          <pc:sldMk cId="3097102683" sldId="383"/>
        </pc:sldMkLst>
      </pc:sldChg>
      <pc:sldChg chg="add">
        <pc:chgData name="Igor Shinkar" userId="db6eb1b41a9778dd" providerId="LiveId" clId="{B701266E-98E5-4AA9-86C0-EABF54DE3BA7}" dt="2022-03-09T06:06:08.864" v="34"/>
        <pc:sldMkLst>
          <pc:docMk/>
          <pc:sldMk cId="2007320944" sldId="384"/>
        </pc:sldMkLst>
      </pc:sldChg>
      <pc:sldChg chg="del">
        <pc:chgData name="Igor Shinkar" userId="db6eb1b41a9778dd" providerId="LiveId" clId="{B701266E-98E5-4AA9-86C0-EABF54DE3BA7}" dt="2022-03-09T06:02:55.911" v="2" actId="47"/>
        <pc:sldMkLst>
          <pc:docMk/>
          <pc:sldMk cId="4158014421" sldId="384"/>
        </pc:sldMkLst>
      </pc:sldChg>
      <pc:sldChg chg="del">
        <pc:chgData name="Igor Shinkar" userId="db6eb1b41a9778dd" providerId="LiveId" clId="{B701266E-98E5-4AA9-86C0-EABF54DE3BA7}" dt="2022-03-09T06:02:55.911" v="2" actId="47"/>
        <pc:sldMkLst>
          <pc:docMk/>
          <pc:sldMk cId="2781786719" sldId="385"/>
        </pc:sldMkLst>
      </pc:sldChg>
      <pc:sldChg chg="del">
        <pc:chgData name="Igor Shinkar" userId="db6eb1b41a9778dd" providerId="LiveId" clId="{B701266E-98E5-4AA9-86C0-EABF54DE3BA7}" dt="2022-03-09T06:02:55.911" v="2" actId="47"/>
        <pc:sldMkLst>
          <pc:docMk/>
          <pc:sldMk cId="848183378" sldId="386"/>
        </pc:sldMkLst>
      </pc:sldChg>
      <pc:sldChg chg="del">
        <pc:chgData name="Igor Shinkar" userId="db6eb1b41a9778dd" providerId="LiveId" clId="{B701266E-98E5-4AA9-86C0-EABF54DE3BA7}" dt="2022-03-09T06:02:55.911" v="2" actId="47"/>
        <pc:sldMkLst>
          <pc:docMk/>
          <pc:sldMk cId="288513736" sldId="387"/>
        </pc:sldMkLst>
      </pc:sldChg>
      <pc:sldChg chg="del">
        <pc:chgData name="Igor Shinkar" userId="db6eb1b41a9778dd" providerId="LiveId" clId="{B701266E-98E5-4AA9-86C0-EABF54DE3BA7}" dt="2022-03-09T06:02:55.911" v="2" actId="47"/>
        <pc:sldMkLst>
          <pc:docMk/>
          <pc:sldMk cId="3591404521" sldId="388"/>
        </pc:sldMkLst>
      </pc:sldChg>
      <pc:sldChg chg="del">
        <pc:chgData name="Igor Shinkar" userId="db6eb1b41a9778dd" providerId="LiveId" clId="{B701266E-98E5-4AA9-86C0-EABF54DE3BA7}" dt="2022-03-09T06:02:55.911" v="2" actId="47"/>
        <pc:sldMkLst>
          <pc:docMk/>
          <pc:sldMk cId="970939335" sldId="389"/>
        </pc:sldMkLst>
      </pc:sldChg>
      <pc:sldChg chg="del">
        <pc:chgData name="Igor Shinkar" userId="db6eb1b41a9778dd" providerId="LiveId" clId="{B701266E-98E5-4AA9-86C0-EABF54DE3BA7}" dt="2022-03-09T06:02:55.911" v="2" actId="47"/>
        <pc:sldMkLst>
          <pc:docMk/>
          <pc:sldMk cId="727145135" sldId="390"/>
        </pc:sldMkLst>
      </pc:sldChg>
      <pc:sldChg chg="del">
        <pc:chgData name="Igor Shinkar" userId="db6eb1b41a9778dd" providerId="LiveId" clId="{B701266E-98E5-4AA9-86C0-EABF54DE3BA7}" dt="2022-03-09T06:02:55.911" v="2" actId="47"/>
        <pc:sldMkLst>
          <pc:docMk/>
          <pc:sldMk cId="1131994703" sldId="391"/>
        </pc:sldMkLst>
      </pc:sldChg>
      <pc:sldChg chg="modSp add mod">
        <pc:chgData name="Igor Shinkar" userId="db6eb1b41a9778dd" providerId="LiveId" clId="{B701266E-98E5-4AA9-86C0-EABF54DE3BA7}" dt="2022-03-09T06:06:26.569" v="46" actId="6549"/>
        <pc:sldMkLst>
          <pc:docMk/>
          <pc:sldMk cId="2557995646" sldId="392"/>
        </pc:sldMkLst>
        <pc:spChg chg="mod">
          <ac:chgData name="Igor Shinkar" userId="db6eb1b41a9778dd" providerId="LiveId" clId="{B701266E-98E5-4AA9-86C0-EABF54DE3BA7}" dt="2022-03-09T06:06:26.569" v="46" actId="6549"/>
          <ac:spMkLst>
            <pc:docMk/>
            <pc:sldMk cId="2557995646" sldId="392"/>
            <ac:spMk id="5121" creationId="{00000000-0000-0000-0000-000000000000}"/>
          </ac:spMkLst>
        </pc:spChg>
      </pc:sldChg>
      <pc:sldChg chg="del">
        <pc:chgData name="Igor Shinkar" userId="db6eb1b41a9778dd" providerId="LiveId" clId="{B701266E-98E5-4AA9-86C0-EABF54DE3BA7}" dt="2022-03-09T06:02:55.911" v="2" actId="47"/>
        <pc:sldMkLst>
          <pc:docMk/>
          <pc:sldMk cId="2968826639" sldId="392"/>
        </pc:sldMkLst>
      </pc:sldChg>
      <pc:sldChg chg="del">
        <pc:chgData name="Igor Shinkar" userId="db6eb1b41a9778dd" providerId="LiveId" clId="{B701266E-98E5-4AA9-86C0-EABF54DE3BA7}" dt="2022-03-09T06:02:55.911" v="2" actId="47"/>
        <pc:sldMkLst>
          <pc:docMk/>
          <pc:sldMk cId="3818713786" sldId="393"/>
        </pc:sldMkLst>
      </pc:sldChg>
      <pc:sldChg chg="add">
        <pc:chgData name="Igor Shinkar" userId="db6eb1b41a9778dd" providerId="LiveId" clId="{B701266E-98E5-4AA9-86C0-EABF54DE3BA7}" dt="2022-03-09T06:06:08.864" v="34"/>
        <pc:sldMkLst>
          <pc:docMk/>
          <pc:sldMk cId="4195310383" sldId="393"/>
        </pc:sldMkLst>
      </pc:sldChg>
      <pc:sldChg chg="del">
        <pc:chgData name="Igor Shinkar" userId="db6eb1b41a9778dd" providerId="LiveId" clId="{B701266E-98E5-4AA9-86C0-EABF54DE3BA7}" dt="2022-03-09T06:02:55.911" v="2" actId="47"/>
        <pc:sldMkLst>
          <pc:docMk/>
          <pc:sldMk cId="1019427866" sldId="394"/>
        </pc:sldMkLst>
      </pc:sldChg>
      <pc:sldChg chg="add">
        <pc:chgData name="Igor Shinkar" userId="db6eb1b41a9778dd" providerId="LiveId" clId="{B701266E-98E5-4AA9-86C0-EABF54DE3BA7}" dt="2022-03-09T06:06:08.864" v="34"/>
        <pc:sldMkLst>
          <pc:docMk/>
          <pc:sldMk cId="221649065" sldId="395"/>
        </pc:sldMkLst>
      </pc:sldChg>
      <pc:sldChg chg="del">
        <pc:chgData name="Igor Shinkar" userId="db6eb1b41a9778dd" providerId="LiveId" clId="{B701266E-98E5-4AA9-86C0-EABF54DE3BA7}" dt="2022-03-09T06:02:55.911" v="2" actId="47"/>
        <pc:sldMkLst>
          <pc:docMk/>
          <pc:sldMk cId="1277841783" sldId="395"/>
        </pc:sldMkLst>
      </pc:sldChg>
      <pc:sldChg chg="add">
        <pc:chgData name="Igor Shinkar" userId="db6eb1b41a9778dd" providerId="LiveId" clId="{B701266E-98E5-4AA9-86C0-EABF54DE3BA7}" dt="2022-03-09T06:06:08.864" v="34"/>
        <pc:sldMkLst>
          <pc:docMk/>
          <pc:sldMk cId="550227474" sldId="396"/>
        </pc:sldMkLst>
      </pc:sldChg>
      <pc:sldChg chg="del">
        <pc:chgData name="Igor Shinkar" userId="db6eb1b41a9778dd" providerId="LiveId" clId="{B701266E-98E5-4AA9-86C0-EABF54DE3BA7}" dt="2022-03-09T06:02:55.911" v="2" actId="47"/>
        <pc:sldMkLst>
          <pc:docMk/>
          <pc:sldMk cId="1555973161" sldId="396"/>
        </pc:sldMkLst>
      </pc:sldChg>
      <pc:sldChg chg="del">
        <pc:chgData name="Igor Shinkar" userId="db6eb1b41a9778dd" providerId="LiveId" clId="{B701266E-98E5-4AA9-86C0-EABF54DE3BA7}" dt="2022-03-09T06:02:55.911" v="2" actId="47"/>
        <pc:sldMkLst>
          <pc:docMk/>
          <pc:sldMk cId="3605897420" sldId="397"/>
        </pc:sldMkLst>
      </pc:sldChg>
      <pc:sldChg chg="add">
        <pc:chgData name="Igor Shinkar" userId="db6eb1b41a9778dd" providerId="LiveId" clId="{B701266E-98E5-4AA9-86C0-EABF54DE3BA7}" dt="2022-03-09T06:06:08.864" v="34"/>
        <pc:sldMkLst>
          <pc:docMk/>
          <pc:sldMk cId="366333003" sldId="398"/>
        </pc:sldMkLst>
      </pc:sldChg>
      <pc:sldChg chg="del">
        <pc:chgData name="Igor Shinkar" userId="db6eb1b41a9778dd" providerId="LiveId" clId="{B701266E-98E5-4AA9-86C0-EABF54DE3BA7}" dt="2022-03-09T06:02:55.911" v="2" actId="47"/>
        <pc:sldMkLst>
          <pc:docMk/>
          <pc:sldMk cId="1208105115" sldId="398"/>
        </pc:sldMkLst>
      </pc:sldChg>
      <pc:sldChg chg="del">
        <pc:chgData name="Igor Shinkar" userId="db6eb1b41a9778dd" providerId="LiveId" clId="{B701266E-98E5-4AA9-86C0-EABF54DE3BA7}" dt="2022-03-09T06:02:55.911" v="2" actId="47"/>
        <pc:sldMkLst>
          <pc:docMk/>
          <pc:sldMk cId="2577673644" sldId="406"/>
        </pc:sldMkLst>
      </pc:sldChg>
      <pc:sldChg chg="add">
        <pc:chgData name="Igor Shinkar" userId="db6eb1b41a9778dd" providerId="LiveId" clId="{B701266E-98E5-4AA9-86C0-EABF54DE3BA7}" dt="2022-03-09T06:06:08.864" v="34"/>
        <pc:sldMkLst>
          <pc:docMk/>
          <pc:sldMk cId="3574793410" sldId="406"/>
        </pc:sldMkLst>
      </pc:sldChg>
      <pc:sldChg chg="del">
        <pc:chgData name="Igor Shinkar" userId="db6eb1b41a9778dd" providerId="LiveId" clId="{B701266E-98E5-4AA9-86C0-EABF54DE3BA7}" dt="2022-03-09T06:02:55.911" v="2" actId="47"/>
        <pc:sldMkLst>
          <pc:docMk/>
          <pc:sldMk cId="2018169564" sldId="407"/>
        </pc:sldMkLst>
      </pc:sldChg>
      <pc:sldChg chg="add">
        <pc:chgData name="Igor Shinkar" userId="db6eb1b41a9778dd" providerId="LiveId" clId="{B701266E-98E5-4AA9-86C0-EABF54DE3BA7}" dt="2022-03-09T06:06:08.864" v="34"/>
        <pc:sldMkLst>
          <pc:docMk/>
          <pc:sldMk cId="4215134548" sldId="421"/>
        </pc:sldMkLst>
      </pc:sldChg>
      <pc:sldChg chg="add">
        <pc:chgData name="Igor Shinkar" userId="db6eb1b41a9778dd" providerId="LiveId" clId="{B701266E-98E5-4AA9-86C0-EABF54DE3BA7}" dt="2022-03-09T06:06:08.864" v="34"/>
        <pc:sldMkLst>
          <pc:docMk/>
          <pc:sldMk cId="1674760232" sldId="422"/>
        </pc:sldMkLst>
      </pc:sldChg>
      <pc:sldChg chg="add">
        <pc:chgData name="Igor Shinkar" userId="db6eb1b41a9778dd" providerId="LiveId" clId="{B701266E-98E5-4AA9-86C0-EABF54DE3BA7}" dt="2022-03-09T06:06:08.864" v="34"/>
        <pc:sldMkLst>
          <pc:docMk/>
          <pc:sldMk cId="1385559018" sldId="423"/>
        </pc:sldMkLst>
      </pc:sldChg>
      <pc:sldChg chg="add">
        <pc:chgData name="Igor Shinkar" userId="db6eb1b41a9778dd" providerId="LiveId" clId="{B701266E-98E5-4AA9-86C0-EABF54DE3BA7}" dt="2022-03-09T06:06:08.864" v="34"/>
        <pc:sldMkLst>
          <pc:docMk/>
          <pc:sldMk cId="4148135620" sldId="424"/>
        </pc:sldMkLst>
      </pc:sldChg>
      <pc:sldChg chg="add">
        <pc:chgData name="Igor Shinkar" userId="db6eb1b41a9778dd" providerId="LiveId" clId="{B701266E-98E5-4AA9-86C0-EABF54DE3BA7}" dt="2022-03-09T06:06:08.864" v="34"/>
        <pc:sldMkLst>
          <pc:docMk/>
          <pc:sldMk cId="4071066885" sldId="425"/>
        </pc:sldMkLst>
      </pc:sldChg>
      <pc:sldChg chg="add">
        <pc:chgData name="Igor Shinkar" userId="db6eb1b41a9778dd" providerId="LiveId" clId="{B701266E-98E5-4AA9-86C0-EABF54DE3BA7}" dt="2022-03-09T06:06:08.864" v="34"/>
        <pc:sldMkLst>
          <pc:docMk/>
          <pc:sldMk cId="501613128" sldId="426"/>
        </pc:sldMkLst>
      </pc:sldChg>
      <pc:sldChg chg="add">
        <pc:chgData name="Igor Shinkar" userId="db6eb1b41a9778dd" providerId="LiveId" clId="{B701266E-98E5-4AA9-86C0-EABF54DE3BA7}" dt="2022-03-09T06:06:08.864" v="34"/>
        <pc:sldMkLst>
          <pc:docMk/>
          <pc:sldMk cId="2593874576" sldId="427"/>
        </pc:sldMkLst>
      </pc:sldChg>
      <pc:sldChg chg="add">
        <pc:chgData name="Igor Shinkar" userId="db6eb1b41a9778dd" providerId="LiveId" clId="{B701266E-98E5-4AA9-86C0-EABF54DE3BA7}" dt="2022-03-09T06:06:08.864" v="34"/>
        <pc:sldMkLst>
          <pc:docMk/>
          <pc:sldMk cId="1765075866" sldId="428"/>
        </pc:sldMkLst>
      </pc:sldChg>
      <pc:sldChg chg="add">
        <pc:chgData name="Igor Shinkar" userId="db6eb1b41a9778dd" providerId="LiveId" clId="{B701266E-98E5-4AA9-86C0-EABF54DE3BA7}" dt="2022-03-09T06:06:08.864" v="34"/>
        <pc:sldMkLst>
          <pc:docMk/>
          <pc:sldMk cId="2624883532" sldId="42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 cap="sq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7" name="AutoShape 5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8" name="AutoShape 6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9" name="AutoShape 7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0" name="AutoShape 8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1" name="AutoShape 9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2" name="AutoShape 10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3" name="Rectangle 1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276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84" name="Rectangle 12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30913" cy="479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altLang="en-US"/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0" y="0"/>
            <a:ext cx="3281363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4278313" y="0"/>
            <a:ext cx="3281362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7" name="Text Box 15"/>
          <p:cNvSpPr txBox="1">
            <a:spLocks noChangeArrowheads="1"/>
          </p:cNvSpPr>
          <p:nvPr/>
        </p:nvSpPr>
        <p:spPr bwMode="auto">
          <a:xfrm>
            <a:off x="0" y="10156825"/>
            <a:ext cx="3281363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8" name="Text Box 16"/>
          <p:cNvSpPr txBox="1">
            <a:spLocks noChangeArrowheads="1"/>
          </p:cNvSpPr>
          <p:nvPr/>
        </p:nvSpPr>
        <p:spPr bwMode="auto">
          <a:xfrm>
            <a:off x="4278313" y="10156825"/>
            <a:ext cx="3281362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09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680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6081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6282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57819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88131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161304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70852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61349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27332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0475" y="1236663"/>
            <a:ext cx="7559675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475" y="3970338"/>
            <a:ext cx="7559675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238139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52664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97713" y="720725"/>
            <a:ext cx="2065337" cy="57419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00113" y="720725"/>
            <a:ext cx="6045200" cy="574198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28109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0475" y="1236663"/>
            <a:ext cx="7559675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475" y="3970338"/>
            <a:ext cx="7559675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22092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705380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388" y="1884363"/>
            <a:ext cx="8694737" cy="31448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388" y="5059363"/>
            <a:ext cx="8694737" cy="16525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112321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0725" y="1949450"/>
            <a:ext cx="4341813" cy="379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4938" y="1949450"/>
            <a:ext cx="4343400" cy="379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06876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403225"/>
            <a:ext cx="8694737" cy="14605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738" y="1852613"/>
            <a:ext cx="426561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3738" y="2760663"/>
            <a:ext cx="426561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813" y="1852613"/>
            <a:ext cx="428466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813" y="2760663"/>
            <a:ext cx="428466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021587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253673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31491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3116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117333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819308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992052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50125" y="684213"/>
            <a:ext cx="2208213" cy="50593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20725" y="684213"/>
            <a:ext cx="6477000" cy="5059362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78952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388" y="1884363"/>
            <a:ext cx="8694737" cy="31448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388" y="5059363"/>
            <a:ext cx="8694737" cy="16525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41170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3" y="1979613"/>
            <a:ext cx="4054475" cy="44831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6988" y="1979613"/>
            <a:ext cx="4056062" cy="44831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33320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403225"/>
            <a:ext cx="8694737" cy="14605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738" y="1852613"/>
            <a:ext cx="426561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3738" y="2760663"/>
            <a:ext cx="426561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813" y="1852613"/>
            <a:ext cx="428466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813" y="2760663"/>
            <a:ext cx="428466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067907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76008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3971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79361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45852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900113" y="720725"/>
            <a:ext cx="8262937" cy="1062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title text format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1979613"/>
            <a:ext cx="8262937" cy="448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08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outline text format</a:t>
            </a:r>
          </a:p>
          <a:p>
            <a:pPr lvl="1"/>
            <a:r>
              <a:rPr lang="en-GB" altLang="en-US"/>
              <a:t>Second Outline Level</a:t>
            </a:r>
          </a:p>
          <a:p>
            <a:pPr lvl="2"/>
            <a:r>
              <a:rPr lang="en-GB" altLang="en-US"/>
              <a:t>Third Outline Level</a:t>
            </a:r>
          </a:p>
          <a:p>
            <a:pPr lvl="3"/>
            <a:r>
              <a:rPr lang="en-GB" altLang="en-US"/>
              <a:t>Fourth Outline Level</a:t>
            </a:r>
          </a:p>
          <a:p>
            <a:pPr lvl="4"/>
            <a:r>
              <a:rPr lang="en-GB" altLang="en-US"/>
              <a:t>Fifth Outline Level</a:t>
            </a:r>
          </a:p>
          <a:p>
            <a:pPr lvl="4"/>
            <a:r>
              <a:rPr lang="en-GB" altLang="en-US"/>
              <a:t>Sixth Outline Level</a:t>
            </a:r>
          </a:p>
          <a:p>
            <a:pPr lvl="4"/>
            <a:r>
              <a:rPr lang="en-GB" altLang="en-US"/>
              <a:t>Seventh Outline Level</a:t>
            </a:r>
          </a:p>
          <a:p>
            <a:pPr lvl="4"/>
            <a:r>
              <a:rPr lang="en-GB" altLang="en-US"/>
              <a:t>Eighth Outline Level</a:t>
            </a:r>
          </a:p>
          <a:p>
            <a:pPr lvl="4"/>
            <a:r>
              <a:rPr lang="en-GB" altLang="en-US"/>
              <a:t>Ninth Outline Level</a:t>
            </a:r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503238" y="6886575"/>
            <a:ext cx="2347912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3448050" y="6886575"/>
            <a:ext cx="3195638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7227888" y="6886575"/>
            <a:ext cx="2347912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2pPr>
      <a:lvl3pPr marL="1143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3pPr>
      <a:lvl4pPr marL="1600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4pPr>
      <a:lvl5pPr marL="20574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5pPr>
      <a:lvl6pPr marL="25146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6pPr>
      <a:lvl7pPr marL="29718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7pPr>
      <a:lvl8pPr marL="3429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8pPr>
      <a:lvl9pPr marL="3886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9pPr>
    </p:titleStyle>
    <p:bodyStyle>
      <a:lvl1pPr marL="342900" indent="-342900" algn="l" defTabSz="457200" rtl="0" fontAlgn="base" hangingPunct="0">
        <a:lnSpc>
          <a:spcPct val="93000"/>
        </a:lnSpc>
        <a:spcBef>
          <a:spcPct val="0"/>
        </a:spcBef>
        <a:spcAft>
          <a:spcPts val="1413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720725" y="684213"/>
            <a:ext cx="844232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title text format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20725" y="1949450"/>
            <a:ext cx="8837613" cy="379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08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outline text format</a:t>
            </a:r>
          </a:p>
          <a:p>
            <a:pPr lvl="1"/>
            <a:r>
              <a:rPr lang="en-GB" altLang="en-US"/>
              <a:t>Second Outline Level</a:t>
            </a:r>
          </a:p>
          <a:p>
            <a:pPr lvl="2"/>
            <a:r>
              <a:rPr lang="en-GB" altLang="en-US"/>
              <a:t>Third Outline Level</a:t>
            </a:r>
          </a:p>
          <a:p>
            <a:pPr lvl="3"/>
            <a:r>
              <a:rPr lang="en-GB" altLang="en-US"/>
              <a:t>Fourth Outline Level</a:t>
            </a:r>
          </a:p>
          <a:p>
            <a:pPr lvl="4"/>
            <a:r>
              <a:rPr lang="en-GB" altLang="en-US"/>
              <a:t>Fifth Outline Level</a:t>
            </a:r>
          </a:p>
          <a:p>
            <a:pPr lvl="4"/>
            <a:r>
              <a:rPr lang="en-GB" altLang="en-US"/>
              <a:t>Sixth Outline Level</a:t>
            </a:r>
          </a:p>
          <a:p>
            <a:pPr lvl="4"/>
            <a:r>
              <a:rPr lang="en-GB" altLang="en-US"/>
              <a:t>Seventh Outline Level</a:t>
            </a:r>
          </a:p>
          <a:p>
            <a:pPr lvl="4"/>
            <a:r>
              <a:rPr lang="en-GB" altLang="en-US"/>
              <a:t>Eighth Outline Level</a:t>
            </a:r>
          </a:p>
          <a:p>
            <a:pPr lvl="4"/>
            <a:r>
              <a:rPr lang="en-GB" altLang="en-US"/>
              <a:t>Ninth Outline Level</a:t>
            </a:r>
          </a:p>
        </p:txBody>
      </p:sp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539750" y="6318250"/>
            <a:ext cx="2347913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3267075" y="6346825"/>
            <a:ext cx="3195638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6831013" y="6346825"/>
            <a:ext cx="2347912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2pPr>
      <a:lvl3pPr marL="1143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3pPr>
      <a:lvl4pPr marL="1600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4pPr>
      <a:lvl5pPr marL="20574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5pPr>
      <a:lvl6pPr marL="25146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6pPr>
      <a:lvl7pPr marL="29718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7pPr>
      <a:lvl8pPr marL="3429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8pPr>
      <a:lvl9pPr marL="3886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9pPr>
    </p:titleStyle>
    <p:bodyStyle>
      <a:lvl1pPr marL="342900" indent="-342900" algn="l" defTabSz="457200" rtl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body"/>
          </p:nvPr>
        </p:nvSpPr>
        <p:spPr>
          <a:xfrm>
            <a:off x="720725" y="1444625"/>
            <a:ext cx="8855075" cy="5688013"/>
          </a:xfrm>
          <a:ln/>
        </p:spPr>
        <p:txBody>
          <a:bodyPr tIns="31680" anchor="t"/>
          <a:lstStyle/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80"/>
              </a:solidFill>
            </a:endParaRP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de-DE" altLang="en-US" sz="3600" b="1" dirty="0">
                <a:solidFill>
                  <a:srgbClr val="000080"/>
                </a:solidFill>
              </a:rPr>
              <a:t>CMPT 125</a:t>
            </a: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de-DE" altLang="en-US" sz="3600" b="1" dirty="0">
                <a:solidFill>
                  <a:srgbClr val="000080"/>
                </a:solidFill>
              </a:rPr>
              <a:t/>
            </a:r>
            <a:br>
              <a:rPr lang="de-DE" altLang="en-US" sz="3600" b="1" dirty="0">
                <a:solidFill>
                  <a:srgbClr val="000080"/>
                </a:solidFill>
              </a:rPr>
            </a:br>
            <a:r>
              <a:rPr lang="de-DE" altLang="en-US" sz="3600" b="1" dirty="0">
                <a:solidFill>
                  <a:srgbClr val="000080"/>
                </a:solidFill>
              </a:rPr>
              <a:t>Introduction to Computing Science</a:t>
            </a:r>
            <a:br>
              <a:rPr lang="de-DE" altLang="en-US" sz="3600" b="1" dirty="0">
                <a:solidFill>
                  <a:srgbClr val="000080"/>
                </a:solidFill>
              </a:rPr>
            </a:br>
            <a:r>
              <a:rPr lang="de-DE" altLang="en-US" sz="3600" b="1" dirty="0">
                <a:solidFill>
                  <a:srgbClr val="000080"/>
                </a:solidFill>
              </a:rPr>
              <a:t>and Programming II</a:t>
            </a: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80"/>
              </a:solidFill>
            </a:endParaRP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de-DE" altLang="en-US" sz="3600" b="1" dirty="0">
                <a:solidFill>
                  <a:srgbClr val="000080"/>
                </a:solidFill>
              </a:rPr>
              <a:t>March 9</a:t>
            </a:r>
            <a:r>
              <a:rPr lang="de-DE" altLang="en-US" sz="3600" b="1">
                <a:solidFill>
                  <a:srgbClr val="000080"/>
                </a:solidFill>
              </a:rPr>
              <a:t>, </a:t>
            </a:r>
            <a:r>
              <a:rPr lang="de-DE" altLang="en-US" sz="3600" b="1" smtClean="0">
                <a:solidFill>
                  <a:srgbClr val="000080"/>
                </a:solidFill>
              </a:rPr>
              <a:t>2022</a:t>
            </a:r>
            <a:endParaRPr lang="de-DE" altLang="en-US" sz="3600" b="1" dirty="0">
              <a:solidFill>
                <a:srgbClr val="000080"/>
              </a:solidFill>
            </a:endParaRP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FF"/>
              </a:solidFill>
            </a:endParaRPr>
          </a:p>
          <a:p>
            <a:pPr algn="l"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Grp="1" noChangeArrowheads="1"/>
          </p:cNvSpPr>
          <p:nvPr>
            <p:ph type="body"/>
          </p:nvPr>
        </p:nvSpPr>
        <p:spPr>
          <a:xfrm>
            <a:off x="720725" y="1949450"/>
            <a:ext cx="8855075" cy="4808538"/>
          </a:xfrm>
          <a:ln/>
        </p:spPr>
        <p:txBody>
          <a:bodyPr tIns="52920" anchor="t"/>
          <a:lstStyle/>
          <a:p>
            <a:pPr marL="431800" indent="-307975">
              <a:spcAft>
                <a:spcPts val="1425"/>
              </a:spcAft>
              <a:buClrTx/>
              <a:buSzPct val="45000"/>
              <a:buFontTx/>
              <a:buNone/>
              <a:tabLst>
                <a:tab pos="431800" algn="l"/>
                <a:tab pos="544513" algn="l"/>
                <a:tab pos="1001713" algn="l"/>
                <a:tab pos="1458913" algn="l"/>
                <a:tab pos="1916113" algn="l"/>
                <a:tab pos="2373313" algn="l"/>
                <a:tab pos="2830513" algn="l"/>
                <a:tab pos="3287713" algn="l"/>
                <a:tab pos="3744913" algn="l"/>
                <a:tab pos="4202113" algn="l"/>
                <a:tab pos="4659313" algn="l"/>
                <a:tab pos="5116513" algn="l"/>
                <a:tab pos="5573713" algn="l"/>
                <a:tab pos="6030913" algn="l"/>
                <a:tab pos="6488113" algn="l"/>
                <a:tab pos="6945313" algn="l"/>
                <a:tab pos="7402513" algn="l"/>
                <a:tab pos="7859713" algn="l"/>
                <a:tab pos="8316913" algn="l"/>
                <a:tab pos="8774113" algn="l"/>
                <a:tab pos="9231313" algn="l"/>
              </a:tabLst>
            </a:pPr>
            <a:r>
              <a:rPr lang="de-DE" altLang="en-US" sz="6000">
                <a:solidFill>
                  <a:srgbClr val="0000CC"/>
                </a:solidFill>
              </a:rPr>
              <a:t>Questions?</a:t>
            </a:r>
          </a:p>
          <a:p>
            <a:pPr marL="431800" indent="-307975">
              <a:spcAft>
                <a:spcPts val="1425"/>
              </a:spcAft>
              <a:buClrTx/>
              <a:buSzPct val="45000"/>
              <a:buFontTx/>
              <a:buNone/>
              <a:tabLst>
                <a:tab pos="431800" algn="l"/>
                <a:tab pos="544513" algn="l"/>
                <a:tab pos="1001713" algn="l"/>
                <a:tab pos="1458913" algn="l"/>
                <a:tab pos="1916113" algn="l"/>
                <a:tab pos="2373313" algn="l"/>
                <a:tab pos="2830513" algn="l"/>
                <a:tab pos="3287713" algn="l"/>
                <a:tab pos="3744913" algn="l"/>
                <a:tab pos="4202113" algn="l"/>
                <a:tab pos="4659313" algn="l"/>
                <a:tab pos="5116513" algn="l"/>
                <a:tab pos="5573713" algn="l"/>
                <a:tab pos="6030913" algn="l"/>
                <a:tab pos="6488113" algn="l"/>
                <a:tab pos="6945313" algn="l"/>
                <a:tab pos="7402513" algn="l"/>
                <a:tab pos="7859713" algn="l"/>
                <a:tab pos="8316913" algn="l"/>
                <a:tab pos="8774113" algn="l"/>
                <a:tab pos="9231313" algn="l"/>
              </a:tabLst>
            </a:pPr>
            <a:r>
              <a:rPr lang="de-DE" altLang="en-US" sz="6000">
                <a:solidFill>
                  <a:srgbClr val="0000CC"/>
                </a:solidFill>
              </a:rPr>
              <a:t>Comments?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Lab exam – 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Tuesday, March 15 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50 minutes during </a:t>
            </a:r>
            <a:r>
              <a:rPr lang="en-US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your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lab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time. No switching sections (last section is not the easiest/hardest)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i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Material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: everything we did until March 8 (including March 8)</a:t>
            </a:r>
          </a:p>
          <a:p>
            <a:pPr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Practice problems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: See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lab exams from last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year, practice problems on piazza,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leetcode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coding questions (very little time to do anything complicated)</a:t>
            </a:r>
          </a:p>
          <a:p>
            <a:pPr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Same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format as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 assignments: you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get signatures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of functions and </a:t>
            </a:r>
            <a:r>
              <a:rPr lang="en-US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some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test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cases,</a:t>
            </a:r>
            <a:b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need to implement the functions</a:t>
            </a:r>
          </a:p>
          <a:p>
            <a:pPr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Submit the solutions to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coursys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You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must be in CSIL.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Cannot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do it from home</a:t>
            </a:r>
          </a:p>
          <a:p>
            <a:pPr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You may use internet (but it might be more distracting than helpful)</a:t>
            </a:r>
          </a:p>
          <a:p>
            <a:pPr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Use your laptop or the CSIL machine.</a:t>
            </a:r>
          </a:p>
          <a:p>
            <a:pPr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You may use any environment/editor you want [VS code, repl, vim, notepad]</a:t>
            </a:r>
          </a:p>
          <a:p>
            <a:pPr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Make sure your code compiles with the provided makefile in CSIL</a:t>
            </a:r>
          </a:p>
          <a:p>
            <a:pPr>
              <a:lnSpc>
                <a:spcPct val="100000"/>
              </a:lnSpc>
              <a:spcAft>
                <a:spcPts val="800"/>
              </a:spcAft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	&gt;&gt; make</a:t>
            </a:r>
            <a:b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&gt;&gt; ./run_test</a:t>
            </a:r>
          </a:p>
          <a:p>
            <a:pPr marL="342900" indent="-342900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0679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8000" dirty="0"/>
              <a:t>A comment on recursion</a:t>
            </a:r>
          </a:p>
        </p:txBody>
      </p:sp>
    </p:spTree>
    <p:extLst>
      <p:ext uri="{BB962C8B-B14F-4D97-AF65-F5344CB8AC3E}">
        <p14:creationId xmlns:p14="http://schemas.microsoft.com/office/powerpoint/2010/main" val="83230179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A comment on recursion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000" dirty="0"/>
              <a:t>How is recursion really implemented inside?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000" dirty="0"/>
              <a:t>What happens when we make a recursive call?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he-IL" sz="20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000" dirty="0"/>
              <a:t>Wrong answer: my laptop delegates the subtask to  other laptops.</a:t>
            </a:r>
            <a:br>
              <a:rPr lang="en-US" altLang="he-IL" sz="2000" dirty="0"/>
            </a:br>
            <a:endParaRPr lang="en-US" altLang="he-IL" sz="20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000" dirty="0"/>
              <a:t>Correct answer: the subtask is added on execution stack: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000" dirty="0"/>
              <a:t>The order in which the functions are called,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000" dirty="0"/>
              <a:t>Where to return after the function ends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000" dirty="0"/>
              <a:t>All the local variables of the function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he-IL" sz="20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000" dirty="0"/>
              <a:t>In particular, any recursive function can be implemented</a:t>
            </a:r>
            <a:br>
              <a:rPr lang="en-US" altLang="he-IL" sz="2000" dirty="0"/>
            </a:br>
            <a:r>
              <a:rPr lang="en-US" altLang="he-IL" sz="2000" i="1" u="sng" dirty="0"/>
              <a:t>non-recursively</a:t>
            </a:r>
            <a:r>
              <a:rPr lang="en-US" altLang="he-IL" sz="2000" dirty="0"/>
              <a:t> using stack.</a:t>
            </a:r>
          </a:p>
        </p:txBody>
      </p:sp>
    </p:spTree>
    <p:extLst>
      <p:ext uri="{BB962C8B-B14F-4D97-AF65-F5344CB8AC3E}">
        <p14:creationId xmlns:p14="http://schemas.microsoft.com/office/powerpoint/2010/main" val="58573533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A comment on recursion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1800" dirty="0"/>
              <a:t>Rules of </a:t>
            </a:r>
            <a:r>
              <a:rPr lang="en-US" altLang="he-IL" sz="1800"/>
              <a:t>thumb for </a:t>
            </a:r>
            <a:r>
              <a:rPr lang="en-US" altLang="he-IL" sz="1800" dirty="0"/>
              <a:t>writing recursion: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1800" u="sng" dirty="0"/>
              <a:t>Base case</a:t>
            </a:r>
            <a:r>
              <a:rPr lang="en-US" altLang="he-IL" sz="1800" dirty="0"/>
              <a:t>: if the problem minimal/not decomposable, solve the problem directly. Checking it should be (typically) the first line of the function.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1800" i="1" dirty="0"/>
              <a:t>Examples</a:t>
            </a:r>
            <a:r>
              <a:rPr lang="en-US" altLang="he-IL" sz="1800" dirty="0"/>
              <a:t>:</a:t>
            </a:r>
            <a:br>
              <a:rPr lang="en-US" altLang="he-IL" sz="1800" dirty="0"/>
            </a:br>
            <a:r>
              <a:rPr lang="en-US" altLang="he-IL" sz="1800" dirty="0"/>
              <a:t>	</a:t>
            </a:r>
            <a:r>
              <a:rPr lang="en-US" altLang="he-IL" sz="1800" i="1" dirty="0"/>
              <a:t>empty array / n=0 / index out of bounds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1800" u="sng" dirty="0"/>
              <a:t>Induction case</a:t>
            </a:r>
            <a:r>
              <a:rPr lang="en-US" altLang="he-IL" sz="1800" dirty="0"/>
              <a:t>: decompose the problem into one or more similar, STRICTLY smaller sub-problems.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1800" i="1" dirty="0"/>
              <a:t>Examples</a:t>
            </a:r>
            <a:r>
              <a:rPr lang="en-US" altLang="he-IL" sz="1800" dirty="0"/>
              <a:t>:</a:t>
            </a:r>
            <a:br>
              <a:rPr lang="en-US" altLang="he-IL" sz="1800" dirty="0"/>
            </a:br>
            <a:r>
              <a:rPr lang="en-US" altLang="he-IL" sz="1800" dirty="0"/>
              <a:t>	apply induction on first half of the array, then on the second half of the array</a:t>
            </a:r>
            <a:br>
              <a:rPr lang="en-US" altLang="he-IL" sz="1800" dirty="0"/>
            </a:br>
            <a:r>
              <a:rPr lang="en-US" altLang="he-IL" sz="1800" dirty="0"/>
              <a:t>	apply induction on n-1…</a:t>
            </a:r>
            <a:endParaRPr lang="en-US" altLang="he-IL" sz="1800" i="1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1800" b="1" u="sng" dirty="0">
                <a:solidFill>
                  <a:srgbClr val="FF0000"/>
                </a:solidFill>
              </a:rPr>
              <a:t>BAD IDEAS</a:t>
            </a:r>
            <a:r>
              <a:rPr lang="en-US" altLang="he-IL" sz="1800" dirty="0"/>
              <a:t>: do not use static/global variables in recursion.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1800" dirty="0"/>
              <a:t>These are bad practice, and very hard to follow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1800" dirty="0"/>
              <a:t>Often fails if the function is invoked several times.</a:t>
            </a:r>
          </a:p>
          <a:p>
            <a:pPr marL="457200" lvl="1" indent="0"/>
            <a:r>
              <a:rPr lang="en-US" altLang="he-IL" sz="1800" dirty="0"/>
              <a:t>While we are on the subject</a:t>
            </a:r>
          </a:p>
        </p:txBody>
      </p:sp>
    </p:spTree>
    <p:extLst>
      <p:ext uri="{BB962C8B-B14F-4D97-AF65-F5344CB8AC3E}">
        <p14:creationId xmlns:p14="http://schemas.microsoft.com/office/powerpoint/2010/main" val="375377405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While we are on the subject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457200" lvl="1" indent="0"/>
            <a:r>
              <a:rPr lang="en-US" altLang="he-IL" sz="1800" dirty="0"/>
              <a:t>Do not use </a:t>
            </a:r>
            <a:r>
              <a:rPr lang="en-US" altLang="he-IL" sz="1800" b="1" dirty="0"/>
              <a:t>global</a:t>
            </a:r>
            <a:r>
              <a:rPr lang="en-US" altLang="he-IL" sz="1800" dirty="0"/>
              <a:t> variables.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1800" u="sng" dirty="0"/>
              <a:t>Only exceptions</a:t>
            </a:r>
            <a:r>
              <a:rPr lang="en-US" altLang="he-IL" sz="1800" dirty="0"/>
              <a:t>: global constants </a:t>
            </a:r>
          </a:p>
          <a:p>
            <a:pPr marL="457200" lvl="1" indent="0"/>
            <a:r>
              <a:rPr lang="en-US" altLang="he-IL" sz="1800" dirty="0"/>
              <a:t>Do not use </a:t>
            </a:r>
            <a:r>
              <a:rPr lang="en-US" altLang="he-IL" sz="1800" b="1" dirty="0"/>
              <a:t>static</a:t>
            </a:r>
            <a:r>
              <a:rPr lang="en-US" altLang="he-IL" sz="1800" dirty="0"/>
              <a:t> variables.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1800" u="sng" dirty="0"/>
              <a:t>Only exceptions</a:t>
            </a:r>
            <a:r>
              <a:rPr lang="en-US" altLang="he-IL" sz="1800" dirty="0"/>
              <a:t>: when we need a shared state for objects/functions</a:t>
            </a:r>
            <a:br>
              <a:rPr lang="en-US" altLang="he-IL" sz="1800" dirty="0"/>
            </a:br>
            <a:endParaRPr lang="en-US" altLang="he-IL" sz="1800" dirty="0"/>
          </a:p>
          <a:p>
            <a:pPr marL="457200" lvl="1" indent="0"/>
            <a:r>
              <a:rPr lang="en-US" altLang="he-IL" sz="1800" dirty="0"/>
              <a:t>In particular, do not use </a:t>
            </a:r>
            <a:r>
              <a:rPr lang="en-US" altLang="he-IL" sz="1800" dirty="0" err="1"/>
              <a:t>strtok</a:t>
            </a:r>
            <a:r>
              <a:rPr lang="en-US" altLang="he-IL" sz="1800" dirty="0"/>
              <a:t>()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1800" dirty="0"/>
              <a:t>Ever!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1800" dirty="0" err="1"/>
              <a:t>strtok</a:t>
            </a:r>
            <a:r>
              <a:rPr lang="en-US" altLang="he-IL" sz="1800" dirty="0"/>
              <a:t>() uses static variable inside.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1800" dirty="0"/>
              <a:t>Why is the first call </a:t>
            </a:r>
            <a:r>
              <a:rPr lang="en-US" altLang="he-IL" sz="1800" i="1" dirty="0" err="1"/>
              <a:t>strtok</a:t>
            </a:r>
            <a:r>
              <a:rPr lang="en-US" altLang="he-IL" sz="1800" i="1" dirty="0"/>
              <a:t>(</a:t>
            </a:r>
            <a:r>
              <a:rPr lang="en-US" altLang="he-IL" sz="1800" i="1" dirty="0" err="1"/>
              <a:t>str</a:t>
            </a:r>
            <a:r>
              <a:rPr lang="en-US" altLang="he-IL" sz="1800" i="1" dirty="0"/>
              <a:t>, s)</a:t>
            </a:r>
            <a:r>
              <a:rPr lang="en-US" altLang="he-IL" sz="1800" dirty="0"/>
              <a:t/>
            </a:r>
            <a:br>
              <a:rPr lang="en-US" altLang="he-IL" sz="1800" dirty="0"/>
            </a:br>
            <a:r>
              <a:rPr lang="en-US" altLang="he-IL" sz="1800" dirty="0"/>
              <a:t>and then </a:t>
            </a:r>
            <a:r>
              <a:rPr lang="en-US" altLang="he-IL" sz="1800" i="1" dirty="0" err="1"/>
              <a:t>strtok</a:t>
            </a:r>
            <a:r>
              <a:rPr lang="en-US" altLang="he-IL" sz="1800" i="1" dirty="0"/>
              <a:t>(NULL, s)</a:t>
            </a:r>
            <a:r>
              <a:rPr lang="en-US" altLang="he-IL" sz="1800" dirty="0"/>
              <a:t>?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1800" dirty="0"/>
              <a:t>Looks very suspicious.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1800" dirty="0"/>
              <a:t>It uses static variable to remember</a:t>
            </a:r>
            <a:br>
              <a:rPr lang="en-US" altLang="he-IL" sz="1800" dirty="0"/>
            </a:br>
            <a:r>
              <a:rPr lang="en-US" altLang="he-IL" sz="1800" dirty="0"/>
              <a:t>the previous call.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1800" i="1" dirty="0"/>
              <a:t>In general, only use library functions you can write yourself.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1450" y="3604560"/>
            <a:ext cx="4324350" cy="29337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3541" y="3549573"/>
            <a:ext cx="3940168" cy="150747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21233">
            <a:off x="4472069" y="2239629"/>
            <a:ext cx="4941911" cy="532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40528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Comment on recursion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/>
            <a:r>
              <a:rPr lang="en-US" altLang="he-IL" sz="2100" dirty="0"/>
              <a:t>Any recursive function can be implemented </a:t>
            </a:r>
            <a:r>
              <a:rPr lang="en-US" altLang="he-IL" sz="2100" i="1" u="sng" dirty="0"/>
              <a:t>non-recursively</a:t>
            </a:r>
            <a:r>
              <a:rPr lang="en-US" altLang="he-IL" sz="2100" dirty="0"/>
              <a:t> using stack.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/>
          </a:p>
          <a:p>
            <a:pPr marL="0" indent="0"/>
            <a:r>
              <a:rPr lang="en-US" altLang="he-IL" sz="2200" u="sng" dirty="0"/>
              <a:t>Example:</a:t>
            </a:r>
          </a:p>
          <a:p>
            <a:pPr marL="0" indent="0"/>
            <a:r>
              <a:rPr lang="en-US" altLang="he-IL" sz="2200" dirty="0"/>
              <a:t>Quick sort( A[0… N-1] )</a:t>
            </a:r>
          </a:p>
          <a:p>
            <a:pPr marL="674687" lvl="1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 err="1"/>
              <a:t>pivot_ind</a:t>
            </a:r>
            <a:r>
              <a:rPr lang="en-US" altLang="en-US" sz="2200" dirty="0"/>
              <a:t> = rearrange(A, N)</a:t>
            </a:r>
          </a:p>
          <a:p>
            <a:pPr marL="674687" lvl="1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he-IL" sz="2200" dirty="0"/>
              <a:t>Quick sort( A[0…pivot_ind-1] )</a:t>
            </a:r>
          </a:p>
          <a:p>
            <a:pPr marL="674687" lvl="1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he-IL" sz="2200" dirty="0"/>
              <a:t>Quick sort( A[pivot_ind+1… N-1))</a:t>
            </a:r>
            <a:endParaRPr lang="en-US" altLang="en-US" sz="2200" dirty="0"/>
          </a:p>
          <a:p>
            <a:pPr marL="0" indent="0"/>
            <a:endParaRPr lang="en-US" altLang="he-IL" sz="2200" dirty="0"/>
          </a:p>
          <a:p>
            <a:pPr marL="0" indent="0"/>
            <a:r>
              <a:rPr lang="en-US" altLang="he-IL" sz="2200" dirty="0"/>
              <a:t>Implement this without using recursion.</a:t>
            </a:r>
          </a:p>
        </p:txBody>
      </p:sp>
    </p:spTree>
    <p:extLst>
      <p:ext uri="{BB962C8B-B14F-4D97-AF65-F5344CB8AC3E}">
        <p14:creationId xmlns:p14="http://schemas.microsoft.com/office/powerpoint/2010/main" val="273591478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Quick sort without using recursion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51037"/>
            <a:ext cx="8855075" cy="4808538"/>
          </a:xfrm>
          <a:ln/>
        </p:spPr>
        <p:txBody>
          <a:bodyPr tIns="14040"/>
          <a:lstStyle/>
          <a:p>
            <a:pPr marL="0" indent="0">
              <a:lnSpc>
                <a:spcPct val="100000"/>
              </a:lnSpc>
              <a:spcAft>
                <a:spcPts val="400"/>
              </a:spcAft>
            </a:pP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Quick sort( A[0… N-1] )  {</a:t>
            </a:r>
          </a:p>
          <a:p>
            <a:pPr marL="674687" lvl="1" indent="0">
              <a:lnSpc>
                <a:spcPct val="100000"/>
              </a:lnSpc>
              <a:spcAft>
                <a:spcPts val="400"/>
              </a:spcAft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// s will contain the </a:t>
            </a:r>
            <a:r>
              <a:rPr lang="en-US" alt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start/end of 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subarrays that we need to be </a:t>
            </a:r>
            <a:r>
              <a:rPr lang="en-US" alt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sorted</a:t>
            </a:r>
          </a:p>
          <a:p>
            <a:pPr marL="674687" lvl="1" indent="0">
              <a:lnSpc>
                <a:spcPct val="100000"/>
              </a:lnSpc>
              <a:spcAft>
                <a:spcPts val="400"/>
              </a:spcAft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// you can think of s as “TODO list”</a:t>
            </a:r>
          </a:p>
          <a:p>
            <a:pPr marL="674687" lvl="1" indent="0">
              <a:lnSpc>
                <a:spcPct val="100000"/>
              </a:lnSpc>
              <a:spcAft>
                <a:spcPts val="400"/>
              </a:spcAft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 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create_stack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  // stack of pairs of indices</a:t>
            </a:r>
          </a:p>
          <a:p>
            <a:pPr marL="674687" lvl="1" indent="0">
              <a:lnSpc>
                <a:spcPct val="100000"/>
              </a:lnSpc>
              <a:spcAft>
                <a:spcPts val="400"/>
              </a:spcAft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stack_push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(s, </a:t>
            </a:r>
            <a:r>
              <a:rPr lang="en-US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(pair){0 , N-1}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674687" lvl="1" indent="0">
              <a:lnSpc>
                <a:spcPct val="100000"/>
              </a:lnSpc>
              <a:spcAft>
                <a:spcPts val="400"/>
              </a:spcAft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while (s is not empty)  {</a:t>
            </a:r>
          </a:p>
          <a:p>
            <a:pPr marL="674687" lvl="1" indent="0">
              <a:lnSpc>
                <a:spcPct val="100000"/>
              </a:lnSpc>
              <a:spcAft>
                <a:spcPts val="400"/>
              </a:spcAft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alt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j) 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stack_pop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(s);</a:t>
            </a:r>
          </a:p>
          <a:p>
            <a:pPr marL="674687" lvl="1" indent="0">
              <a:lnSpc>
                <a:spcPct val="100000"/>
              </a:lnSpc>
              <a:spcAft>
                <a:spcPts val="400"/>
              </a:spcAft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alt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(</a:t>
            </a:r>
            <a:r>
              <a:rPr lang="en-US" alt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&lt;j) {</a:t>
            </a:r>
          </a:p>
          <a:p>
            <a:pPr marL="674687" lvl="1" indent="0">
              <a:lnSpc>
                <a:spcPct val="100000"/>
              </a:lnSpc>
              <a:spcAft>
                <a:spcPts val="400"/>
              </a:spcAft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alt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pivot_ind</a:t>
            </a:r>
            <a:r>
              <a:rPr lang="en-US" alt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rearrange( A[</a:t>
            </a: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…j</a:t>
            </a:r>
            <a:r>
              <a:rPr lang="en-US" alt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]); // </a:t>
            </a:r>
            <a:endParaRPr lang="en-US" alt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74687" lvl="1" indent="0">
              <a:lnSpc>
                <a:spcPct val="100000"/>
              </a:lnSpc>
              <a:spcAft>
                <a:spcPts val="400"/>
              </a:spcAft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stack_push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(s, </a:t>
            </a:r>
            <a:r>
              <a:rPr lang="en-US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(pair){pivot_ind+1 , j}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674687" lvl="1" indent="0">
              <a:lnSpc>
                <a:spcPct val="100000"/>
              </a:lnSpc>
              <a:spcAft>
                <a:spcPts val="400"/>
              </a:spcAft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stack_push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(s,  </a:t>
            </a:r>
            <a:r>
              <a:rPr lang="en-US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(pair){</a:t>
            </a:r>
            <a:r>
              <a:rPr lang="en-US" alt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pivot_ind-1</a:t>
            </a:r>
            <a:r>
              <a:rPr lang="en-US" altLang="en-US" sz="2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en-US" alt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674687" lvl="1" indent="0">
              <a:lnSpc>
                <a:spcPct val="100000"/>
              </a:lnSpc>
              <a:spcAft>
                <a:spcPts val="400"/>
              </a:spcAft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}</a:t>
            </a:r>
          </a:p>
          <a:p>
            <a:pPr marL="674687" lvl="1" indent="0">
              <a:lnSpc>
                <a:spcPct val="100000"/>
              </a:lnSpc>
              <a:spcAft>
                <a:spcPts val="400"/>
              </a:spcAft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274637" indent="0">
              <a:lnSpc>
                <a:spcPct val="100000"/>
              </a:lnSpc>
              <a:spcAft>
                <a:spcPts val="400"/>
              </a:spcAft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he-IL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altLang="he-IL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080C6C24-02A1-496A-B601-4D4FDA5001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21312" y="3779837"/>
            <a:ext cx="4572000" cy="125730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Homework: run this algorithm on</a:t>
            </a:r>
            <a:br>
              <a:rPr lang="en-US" altLang="en-US" b="1" dirty="0">
                <a:solidFill>
                  <a:srgbClr val="002060"/>
                </a:solidFill>
              </a:rPr>
            </a:br>
            <a:r>
              <a:rPr lang="en-US" altLang="en-US" b="1" dirty="0">
                <a:solidFill>
                  <a:srgbClr val="002060"/>
                </a:solidFill>
              </a:rPr>
              <a:t>several examples of arrays</a:t>
            </a:r>
          </a:p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In each step follow the state of the array and the state of the stack</a:t>
            </a:r>
          </a:p>
        </p:txBody>
      </p:sp>
    </p:spTree>
    <p:extLst>
      <p:ext uri="{BB962C8B-B14F-4D97-AF65-F5344CB8AC3E}">
        <p14:creationId xmlns:p14="http://schemas.microsoft.com/office/powerpoint/2010/main" val="309820118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Quick sort without using recursion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51037"/>
            <a:ext cx="8855075" cy="4808538"/>
          </a:xfrm>
          <a:ln/>
        </p:spPr>
        <p:txBody>
          <a:bodyPr tIns="14040"/>
          <a:lstStyle/>
          <a:p>
            <a:pPr marL="0" indent="0"/>
            <a:endParaRPr lang="en-US" altLang="he-I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BC878E0-A6A2-41BF-BC49-958B952C38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713" y="6012289"/>
            <a:ext cx="1881187" cy="727869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Sort </a:t>
            </a:r>
            <a:br>
              <a:rPr lang="en-US" altLang="en-US" b="1" dirty="0">
                <a:solidFill>
                  <a:srgbClr val="002060"/>
                </a:solidFill>
              </a:rPr>
            </a:br>
            <a:r>
              <a:rPr lang="en-US" altLang="en-US" b="1">
                <a:solidFill>
                  <a:srgbClr val="002060"/>
                </a:solidFill>
              </a:rPr>
              <a:t>[</a:t>
            </a:r>
            <a:r>
              <a:rPr lang="en-US" altLang="en-US" b="1" smtClean="0">
                <a:solidFill>
                  <a:srgbClr val="002060"/>
                </a:solidFill>
              </a:rPr>
              <a:t>5,1,7,2,3,4,8</a:t>
            </a:r>
            <a:r>
              <a:rPr lang="en-US" altLang="en-US" b="1" dirty="0">
                <a:solidFill>
                  <a:srgbClr val="002060"/>
                </a:solidFill>
              </a:rPr>
              <a:t>]</a:t>
            </a:r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13596D12-3242-44C4-9493-BD37D3B551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22788" y="5994109"/>
            <a:ext cx="1603125" cy="727869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Sort [7,8]</a:t>
            </a: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500928AE-E65E-4EC3-ADFE-B440DEA6F7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6439" y="5023353"/>
            <a:ext cx="1609474" cy="727869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Sort </a:t>
            </a:r>
            <a:r>
              <a:rPr lang="en-US" altLang="en-US" b="1" dirty="0" smtClean="0">
                <a:solidFill>
                  <a:srgbClr val="002060"/>
                </a:solidFill>
              </a:rPr>
              <a:t>[3,1,4,2]</a:t>
            </a:r>
            <a:endParaRPr lang="en-US" altLang="en-US" b="1" dirty="0">
              <a:solidFill>
                <a:srgbClr val="002060"/>
              </a:solidFill>
            </a:endParaRPr>
          </a:p>
        </p:txBody>
      </p:sp>
      <p:sp>
        <p:nvSpPr>
          <p:cNvPr id="12" name="Rectangle 5">
            <a:extLst>
              <a:ext uri="{FF2B5EF4-FFF2-40B4-BE49-F238E27FC236}">
                <a16:creationId xmlns:a16="http://schemas.microsoft.com/office/drawing/2014/main" id="{790A85A9-9654-4050-B14D-186E831945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6200" y="3370859"/>
            <a:ext cx="2006602" cy="942378"/>
          </a:xfrm>
          <a:prstGeom prst="rect">
            <a:avLst/>
          </a:prstGeom>
          <a:solidFill>
            <a:schemeClr val="accent5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Rearrange</a:t>
            </a:r>
          </a:p>
          <a:p>
            <a:pPr marL="215900" indent="-212725">
              <a:buClrTx/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[</a:t>
            </a:r>
            <a:r>
              <a:rPr lang="en-US" altLang="en-US" b="1" dirty="0" smtClean="0">
                <a:solidFill>
                  <a:srgbClr val="FF0000"/>
                </a:solidFill>
              </a:rPr>
              <a:t>5</a:t>
            </a:r>
            <a:r>
              <a:rPr lang="en-US" altLang="en-US" b="1" dirty="0" smtClean="0">
                <a:solidFill>
                  <a:srgbClr val="002060"/>
                </a:solidFill>
              </a:rPr>
              <a:t>,1,7,2,3,4,8</a:t>
            </a:r>
            <a:r>
              <a:rPr lang="en-US" altLang="en-US" b="1" dirty="0">
                <a:solidFill>
                  <a:srgbClr val="002060"/>
                </a:solidFill>
              </a:rPr>
              <a:t>] </a:t>
            </a:r>
            <a:r>
              <a:rPr lang="en-US" altLang="en-US" b="1" dirty="0">
                <a:solidFill>
                  <a:srgbClr val="002060"/>
                </a:solidFill>
                <a:sym typeface="Wingdings" panose="05000000000000000000" pitchFamily="2" charset="2"/>
              </a:rPr>
              <a:t></a:t>
            </a:r>
          </a:p>
          <a:p>
            <a:pPr marL="215900" indent="-212725">
              <a:buClrTx/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 smtClean="0">
                <a:solidFill>
                  <a:srgbClr val="002060"/>
                </a:solidFill>
              </a:rPr>
              <a:t>[3,1,4,2,</a:t>
            </a:r>
            <a:r>
              <a:rPr lang="en-US" altLang="en-US" b="1" dirty="0" smtClean="0">
                <a:solidFill>
                  <a:srgbClr val="FF0000"/>
                </a:solidFill>
              </a:rPr>
              <a:t>5</a:t>
            </a:r>
            <a:r>
              <a:rPr lang="en-US" altLang="en-US" b="1" dirty="0" smtClean="0">
                <a:solidFill>
                  <a:srgbClr val="002060"/>
                </a:solidFill>
              </a:rPr>
              <a:t>,7,8</a:t>
            </a:r>
            <a:r>
              <a:rPr lang="en-US" altLang="en-US" b="1" dirty="0">
                <a:solidFill>
                  <a:srgbClr val="002060"/>
                </a:solidFill>
              </a:rPr>
              <a:t>]</a:t>
            </a:r>
          </a:p>
        </p:txBody>
      </p:sp>
      <p:sp>
        <p:nvSpPr>
          <p:cNvPr id="23" name="Rectangle 5">
            <a:extLst>
              <a:ext uri="{FF2B5EF4-FFF2-40B4-BE49-F238E27FC236}">
                <a16:creationId xmlns:a16="http://schemas.microsoft.com/office/drawing/2014/main" id="{C3146F33-482E-4D49-A8E9-1B4E2BE8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4513" y="5993683"/>
            <a:ext cx="1371600" cy="727869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Sort [7,8]</a:t>
            </a:r>
          </a:p>
        </p:txBody>
      </p:sp>
      <p:sp>
        <p:nvSpPr>
          <p:cNvPr id="24" name="Rectangle 5">
            <a:extLst>
              <a:ext uri="{FF2B5EF4-FFF2-40B4-BE49-F238E27FC236}">
                <a16:creationId xmlns:a16="http://schemas.microsoft.com/office/drawing/2014/main" id="{23190B0D-281F-4139-A8F5-969AB0BD55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73059" y="4098728"/>
            <a:ext cx="1356774" cy="727869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Sort [2,1]</a:t>
            </a:r>
          </a:p>
        </p:txBody>
      </p:sp>
      <p:sp>
        <p:nvSpPr>
          <p:cNvPr id="25" name="Rectangle 5">
            <a:extLst>
              <a:ext uri="{FF2B5EF4-FFF2-40B4-BE49-F238E27FC236}">
                <a16:creationId xmlns:a16="http://schemas.microsoft.com/office/drawing/2014/main" id="{974D741C-38A2-4583-B378-1FCD832343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92513" y="2931643"/>
            <a:ext cx="1371600" cy="1014162"/>
          </a:xfrm>
          <a:prstGeom prst="rect">
            <a:avLst/>
          </a:prstGeom>
          <a:solidFill>
            <a:schemeClr val="accent5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Rearrange</a:t>
            </a:r>
          </a:p>
          <a:p>
            <a:pPr marL="215900" indent="-212725">
              <a:buClrTx/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[</a:t>
            </a:r>
            <a:r>
              <a:rPr lang="en-US" altLang="en-US" b="1" dirty="0">
                <a:solidFill>
                  <a:srgbClr val="FF0000"/>
                </a:solidFill>
              </a:rPr>
              <a:t>3</a:t>
            </a:r>
            <a:r>
              <a:rPr lang="en-US" altLang="en-US" b="1" dirty="0">
                <a:solidFill>
                  <a:srgbClr val="002060"/>
                </a:solidFill>
              </a:rPr>
              <a:t>,1,4,2]</a:t>
            </a:r>
            <a:r>
              <a:rPr lang="en-US" altLang="en-US" b="1" dirty="0">
                <a:solidFill>
                  <a:srgbClr val="002060"/>
                </a:solidFill>
                <a:sym typeface="Wingdings" panose="05000000000000000000" pitchFamily="2" charset="2"/>
              </a:rPr>
              <a:t></a:t>
            </a:r>
          </a:p>
          <a:p>
            <a:pPr marL="215900" indent="-212725">
              <a:buClrTx/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[2,1,</a:t>
            </a:r>
            <a:r>
              <a:rPr lang="en-US" altLang="en-US" b="1" dirty="0">
                <a:solidFill>
                  <a:srgbClr val="FF0000"/>
                </a:solidFill>
              </a:rPr>
              <a:t>3</a:t>
            </a:r>
            <a:r>
              <a:rPr lang="en-US" altLang="en-US" b="1" dirty="0">
                <a:solidFill>
                  <a:srgbClr val="002060"/>
                </a:solidFill>
              </a:rPr>
              <a:t>,4]</a:t>
            </a:r>
          </a:p>
        </p:txBody>
      </p:sp>
      <p:sp>
        <p:nvSpPr>
          <p:cNvPr id="26" name="Rectangle 5">
            <a:extLst>
              <a:ext uri="{FF2B5EF4-FFF2-40B4-BE49-F238E27FC236}">
                <a16:creationId xmlns:a16="http://schemas.microsoft.com/office/drawing/2014/main" id="{24BE080C-33A0-4992-8317-BB10ED3D97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8459" y="4998590"/>
            <a:ext cx="1356774" cy="727869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Sort [4]</a:t>
            </a:r>
          </a:p>
        </p:txBody>
      </p:sp>
      <p:sp>
        <p:nvSpPr>
          <p:cNvPr id="27" name="Rectangle 5">
            <a:extLst>
              <a:ext uri="{FF2B5EF4-FFF2-40B4-BE49-F238E27FC236}">
                <a16:creationId xmlns:a16="http://schemas.microsoft.com/office/drawing/2014/main" id="{5878F45B-28D5-410C-A712-8949A256FA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30913" y="5993683"/>
            <a:ext cx="1232522" cy="727869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Sort [7,8]</a:t>
            </a:r>
          </a:p>
        </p:txBody>
      </p:sp>
      <p:sp>
        <p:nvSpPr>
          <p:cNvPr id="28" name="Rectangle 5">
            <a:extLst>
              <a:ext uri="{FF2B5EF4-FFF2-40B4-BE49-F238E27FC236}">
                <a16:creationId xmlns:a16="http://schemas.microsoft.com/office/drawing/2014/main" id="{6ADFC038-E7C0-41E5-BD46-0B7F2B0B4F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49459" y="4098728"/>
            <a:ext cx="1219200" cy="727869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Sort []</a:t>
            </a:r>
          </a:p>
        </p:txBody>
      </p:sp>
      <p:sp>
        <p:nvSpPr>
          <p:cNvPr id="29" name="Rectangle 5">
            <a:extLst>
              <a:ext uri="{FF2B5EF4-FFF2-40B4-BE49-F238E27FC236}">
                <a16:creationId xmlns:a16="http://schemas.microsoft.com/office/drawing/2014/main" id="{B67F12B0-CBF4-4872-98FC-CD52E7B210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74859" y="4998590"/>
            <a:ext cx="1219200" cy="727869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Sort [4]</a:t>
            </a:r>
          </a:p>
        </p:txBody>
      </p:sp>
      <p:sp>
        <p:nvSpPr>
          <p:cNvPr id="30" name="Rectangle 5">
            <a:extLst>
              <a:ext uri="{FF2B5EF4-FFF2-40B4-BE49-F238E27FC236}">
                <a16:creationId xmlns:a16="http://schemas.microsoft.com/office/drawing/2014/main" id="{7D97F24F-D6A5-4051-9BE0-7CE5EC0FA5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30913" y="3237247"/>
            <a:ext cx="1219200" cy="727869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Sort [1]</a:t>
            </a:r>
          </a:p>
        </p:txBody>
      </p:sp>
      <p:sp>
        <p:nvSpPr>
          <p:cNvPr id="31" name="Rectangle 5">
            <a:extLst>
              <a:ext uri="{FF2B5EF4-FFF2-40B4-BE49-F238E27FC236}">
                <a16:creationId xmlns:a16="http://schemas.microsoft.com/office/drawing/2014/main" id="{3A85AB2B-6A36-486C-A9CF-12A80E6652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45112" y="2204131"/>
            <a:ext cx="1362328" cy="889661"/>
          </a:xfrm>
          <a:prstGeom prst="rect">
            <a:avLst/>
          </a:prstGeom>
          <a:solidFill>
            <a:schemeClr val="accent5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Rearrange</a:t>
            </a:r>
          </a:p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[</a:t>
            </a:r>
            <a:r>
              <a:rPr lang="en-US" altLang="en-US" b="1" dirty="0">
                <a:solidFill>
                  <a:srgbClr val="FF0000"/>
                </a:solidFill>
              </a:rPr>
              <a:t>2</a:t>
            </a:r>
            <a:r>
              <a:rPr lang="en-US" altLang="en-US" b="1" dirty="0">
                <a:solidFill>
                  <a:srgbClr val="002060"/>
                </a:solidFill>
              </a:rPr>
              <a:t>,1] </a:t>
            </a:r>
            <a:r>
              <a:rPr lang="en-US" altLang="en-US" b="1" dirty="0">
                <a:solidFill>
                  <a:srgbClr val="002060"/>
                </a:solidFill>
                <a:sym typeface="Wingdings" panose="05000000000000000000" pitchFamily="2" charset="2"/>
              </a:rPr>
              <a:t></a:t>
            </a:r>
          </a:p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  <a:sym typeface="Wingdings" panose="05000000000000000000" pitchFamily="2" charset="2"/>
              </a:rPr>
              <a:t>[1,</a:t>
            </a:r>
            <a:r>
              <a:rPr lang="en-US" altLang="en-US" b="1" dirty="0">
                <a:solidFill>
                  <a:srgbClr val="FF0000"/>
                </a:solidFill>
                <a:sym typeface="Wingdings" panose="05000000000000000000" pitchFamily="2" charset="2"/>
              </a:rPr>
              <a:t>2</a:t>
            </a:r>
            <a:r>
              <a:rPr lang="en-US" altLang="en-US" b="1" dirty="0">
                <a:solidFill>
                  <a:srgbClr val="002060"/>
                </a:solidFill>
                <a:sym typeface="Wingdings" panose="05000000000000000000" pitchFamily="2" charset="2"/>
              </a:rPr>
              <a:t>]</a:t>
            </a:r>
            <a:endParaRPr lang="en-US" altLang="en-US" b="1" dirty="0">
              <a:solidFill>
                <a:srgbClr val="002060"/>
              </a:solidFill>
            </a:endParaRPr>
          </a:p>
        </p:txBody>
      </p:sp>
      <p:sp>
        <p:nvSpPr>
          <p:cNvPr id="33" name="Rectangle 5">
            <a:extLst>
              <a:ext uri="{FF2B5EF4-FFF2-40B4-BE49-F238E27FC236}">
                <a16:creationId xmlns:a16="http://schemas.microsoft.com/office/drawing/2014/main" id="{765DC10C-2E0A-4751-9202-477489B636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65637" y="4999037"/>
            <a:ext cx="1418529" cy="727869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Sort []</a:t>
            </a:r>
          </a:p>
        </p:txBody>
      </p:sp>
      <p:sp>
        <p:nvSpPr>
          <p:cNvPr id="34" name="Rectangle 5">
            <a:extLst>
              <a:ext uri="{FF2B5EF4-FFF2-40B4-BE49-F238E27FC236}">
                <a16:creationId xmlns:a16="http://schemas.microsoft.com/office/drawing/2014/main" id="{592C4317-2970-4924-B87B-5652DFCDA4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4416" y="3842048"/>
            <a:ext cx="1543528" cy="889318"/>
          </a:xfrm>
          <a:prstGeom prst="rect">
            <a:avLst/>
          </a:prstGeom>
          <a:solidFill>
            <a:schemeClr val="accent5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Rearrange</a:t>
            </a:r>
          </a:p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[</a:t>
            </a:r>
            <a:r>
              <a:rPr lang="en-US" altLang="en-US" b="1" dirty="0">
                <a:solidFill>
                  <a:srgbClr val="FF0000"/>
                </a:solidFill>
              </a:rPr>
              <a:t>7</a:t>
            </a:r>
            <a:r>
              <a:rPr lang="en-US" altLang="en-US" b="1" dirty="0">
                <a:solidFill>
                  <a:srgbClr val="002060"/>
                </a:solidFill>
              </a:rPr>
              <a:t>,8] </a:t>
            </a:r>
            <a:r>
              <a:rPr lang="en-US" altLang="en-US" b="1" dirty="0">
                <a:solidFill>
                  <a:srgbClr val="002060"/>
                </a:solidFill>
                <a:sym typeface="Wingdings" panose="05000000000000000000" pitchFamily="2" charset="2"/>
              </a:rPr>
              <a:t></a:t>
            </a:r>
          </a:p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  <a:sym typeface="Wingdings" panose="05000000000000000000" pitchFamily="2" charset="2"/>
              </a:rPr>
              <a:t>[</a:t>
            </a:r>
            <a:r>
              <a:rPr lang="en-US" altLang="en-US" b="1" dirty="0">
                <a:solidFill>
                  <a:srgbClr val="FF0000"/>
                </a:solidFill>
                <a:sym typeface="Wingdings" panose="05000000000000000000" pitchFamily="2" charset="2"/>
              </a:rPr>
              <a:t>7</a:t>
            </a:r>
            <a:r>
              <a:rPr lang="en-US" altLang="en-US" b="1" dirty="0">
                <a:solidFill>
                  <a:srgbClr val="002060"/>
                </a:solidFill>
                <a:sym typeface="Wingdings" panose="05000000000000000000" pitchFamily="2" charset="2"/>
              </a:rPr>
              <a:t>,8]</a:t>
            </a:r>
            <a:endParaRPr lang="en-US" altLang="en-US" b="1" dirty="0">
              <a:solidFill>
                <a:srgbClr val="002060"/>
              </a:solidFill>
            </a:endParaRPr>
          </a:p>
        </p:txBody>
      </p:sp>
      <p:sp>
        <p:nvSpPr>
          <p:cNvPr id="20" name="Rectangle 5">
            <a:extLst>
              <a:ext uri="{FF2B5EF4-FFF2-40B4-BE49-F238E27FC236}">
                <a16:creationId xmlns:a16="http://schemas.microsoft.com/office/drawing/2014/main" id="{765DC10C-2E0A-4751-9202-477489B636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62307" y="5993682"/>
            <a:ext cx="1418529" cy="727869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Sort [8]</a:t>
            </a:r>
          </a:p>
        </p:txBody>
      </p:sp>
    </p:spTree>
    <p:extLst>
      <p:ext uri="{BB962C8B-B14F-4D97-AF65-F5344CB8AC3E}">
        <p14:creationId xmlns:p14="http://schemas.microsoft.com/office/powerpoint/2010/main" val="105063318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2" grpId="0" animBg="1"/>
      <p:bldP spid="12" grpId="1" animBg="1"/>
      <p:bldP spid="23" grpId="0" animBg="1"/>
      <p:bldP spid="24" grpId="0" animBg="1"/>
      <p:bldP spid="25" grpId="0" animBg="1"/>
      <p:bldP spid="25" grpId="1" animBg="1"/>
      <p:bldP spid="26" grpId="0" animBg="1"/>
      <p:bldP spid="27" grpId="0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3" grpId="0" animBg="1"/>
      <p:bldP spid="33" grpId="1" animBg="1"/>
      <p:bldP spid="34" grpId="0" animBg="1"/>
      <p:bldP spid="34" grpId="1" animBg="1"/>
      <p:bldP spid="20" grpId="0" animBg="1"/>
      <p:bldP spid="20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Arial Unicode MS"/>
        <a:cs typeface="Arial Unicode MS"/>
      </a:majorFont>
      <a:minorFont>
        <a:latin typeface="Arial"/>
        <a:ea typeface="Arial Unicode MS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Arial Unicode MS"/>
        <a:cs typeface="Arial Unicode MS"/>
      </a:majorFont>
      <a:minorFont>
        <a:latin typeface="Arial"/>
        <a:ea typeface="Arial Unicode MS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2690</TotalTime>
  <Words>773</Words>
  <Application>Microsoft Office PowerPoint</Application>
  <PresentationFormat>Custom</PresentationFormat>
  <Paragraphs>106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 Unicode MS</vt:lpstr>
      <vt:lpstr>Arial</vt:lpstr>
      <vt:lpstr>Times New Roman</vt:lpstr>
      <vt:lpstr>Wingdings</vt:lpstr>
      <vt:lpstr>Office Theme</vt:lpstr>
      <vt:lpstr>Office Theme</vt:lpstr>
      <vt:lpstr>PowerPoint Presentation</vt:lpstr>
      <vt:lpstr>Lab exam – Tuesday, March 15 </vt:lpstr>
      <vt:lpstr>PowerPoint Presentation</vt:lpstr>
      <vt:lpstr>A comment on recursion</vt:lpstr>
      <vt:lpstr>A comment on recursion</vt:lpstr>
      <vt:lpstr>While we are on the subject</vt:lpstr>
      <vt:lpstr>Comment on recursion</vt:lpstr>
      <vt:lpstr>Quick sort without using recursion</vt:lpstr>
      <vt:lpstr>Quick sort without using recursion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Water</dc:title>
  <dc:creator>Igor Shinkar</dc:creator>
  <cp:lastModifiedBy>Igor Shinkar</cp:lastModifiedBy>
  <cp:revision>977</cp:revision>
  <cp:lastPrinted>1601-01-01T00:00:00Z</cp:lastPrinted>
  <dcterms:created xsi:type="dcterms:W3CDTF">2017-07-19T19:15:02Z</dcterms:created>
  <dcterms:modified xsi:type="dcterms:W3CDTF">2022-03-23T16:29:21Z</dcterms:modified>
</cp:coreProperties>
</file>