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2"/>
  </p:notesMasterIdLst>
  <p:sldIdLst>
    <p:sldId id="256" r:id="rId3"/>
    <p:sldId id="409" r:id="rId4"/>
    <p:sldId id="421" r:id="rId5"/>
    <p:sldId id="422" r:id="rId6"/>
    <p:sldId id="423" r:id="rId7"/>
    <p:sldId id="424" r:id="rId8"/>
    <p:sldId id="425" r:id="rId9"/>
    <p:sldId id="440" r:id="rId10"/>
    <p:sldId id="427" r:id="rId11"/>
    <p:sldId id="428" r:id="rId12"/>
    <p:sldId id="429" r:id="rId13"/>
    <p:sldId id="430" r:id="rId14"/>
    <p:sldId id="431" r:id="rId15"/>
    <p:sldId id="432" r:id="rId16"/>
    <p:sldId id="433" r:id="rId17"/>
    <p:sldId id="434" r:id="rId18"/>
    <p:sldId id="463" r:id="rId19"/>
    <p:sldId id="435" r:id="rId20"/>
    <p:sldId id="291" r:id="rId21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94660"/>
  </p:normalViewPr>
  <p:slideViewPr>
    <p:cSldViewPr>
      <p:cViewPr varScale="1">
        <p:scale>
          <a:sx n="99" d="100"/>
          <a:sy n="99" d="100"/>
        </p:scale>
        <p:origin x="1770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549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393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9444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79222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91476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79651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75159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70556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69603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12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73330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7843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319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5424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323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40094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722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March 16</a:t>
            </a:r>
            <a:r>
              <a:rPr lang="de-DE" altLang="en-US" sz="3600" b="1" smtClean="0">
                <a:solidFill>
                  <a:srgbClr val="000080"/>
                </a:solidFill>
              </a:rPr>
              <a:t>, 2022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root, int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(root-&gt;data == item)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root-&gt;left,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else // if ( root-&gt;data &lt;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root-&gt;right,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6889" y="2221648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find( 7 )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703619" y="6453988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</p:spTree>
    <p:extLst>
      <p:ext uri="{BB962C8B-B14F-4D97-AF65-F5344CB8AC3E}">
        <p14:creationId xmlns:p14="http://schemas.microsoft.com/office/powerpoint/2010/main" val="38938970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(root-&gt;data == item)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root-&gt;left,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else // if ( root-&gt;data &lt;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root-&gt;right,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865437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find( 8 )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234857" y="6562907"/>
            <a:ext cx="3454792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Not found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7156352" y="6497296"/>
            <a:ext cx="581219" cy="64443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420782A-D3B8-45F2-B8BA-08FB8280C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7112" y="906534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The running time is:</a:t>
            </a:r>
            <a:br>
              <a:rPr lang="en-US" altLang="en-US" sz="2200" dirty="0"/>
            </a:br>
            <a:r>
              <a:rPr lang="en-US" altLang="en-US" sz="2200" dirty="0"/>
              <a:t>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18101028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442" y="2988983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an </a:t>
            </a:r>
            <a:r>
              <a:rPr lang="en-US" altLang="he-IL" sz="2000" b="1" dirty="0">
                <a:solidFill>
                  <a:srgbClr val="FF0000"/>
                </a:solidFill>
              </a:rPr>
              <a:t>iterative</a:t>
            </a:r>
            <a:r>
              <a:rPr lang="en-US" altLang="he-IL" sz="2000" dirty="0"/>
              <a:t> function that finds a given item in a BST (or returns NULL)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current = root;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while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current != NULL &amp;&amp; current-&gt;data !=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if (current-&gt;data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current = current-&gt;left;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else  	// current-&gt;data &lt; item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current = current-&gt;right;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return current;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find( 16 )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973314" y="3311334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6831538" y="4588753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V="1">
            <a:off x="7142162" y="6179980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91129" y="6498652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23062" y="2338587"/>
            <a:ext cx="3117850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Running time: 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5192058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938286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912" y="2938286"/>
            <a:ext cx="4385468" cy="4803951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adds a given element to a binary search tree.</a:t>
            </a:r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add_item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binary_tree_t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tree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// implement me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77118" y="2388839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add_item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( 6 )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4166393" y="4615176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6665817" y="6234580"/>
            <a:ext cx="1422495" cy="6519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31757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/>
              <a:t>List A</a:t>
            </a:r>
            <a:r>
              <a:rPr lang="en-US" sz="2200"/>
              <a:t>: </a:t>
            </a:r>
            <a:r>
              <a:rPr lang="en-US" sz="2200" dirty="0"/>
              <a:t>4, 2, 6, 1, 3 , 5, 7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2C84038-5F7F-4B21-B9F8-39D9081C95FF}"/>
              </a:ext>
            </a:extLst>
          </p:cNvPr>
          <p:cNvSpPr/>
          <p:nvPr/>
        </p:nvSpPr>
        <p:spPr bwMode="auto">
          <a:xfrm>
            <a:off x="6259512" y="27130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1B670C3-0867-424E-B9D9-37D2B5AF2417}"/>
              </a:ext>
            </a:extLst>
          </p:cNvPr>
          <p:cNvSpPr/>
          <p:nvPr/>
        </p:nvSpPr>
        <p:spPr bwMode="auto">
          <a:xfrm>
            <a:off x="5497512" y="3551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46C0CC8-3A8B-4C8D-ABD5-062AEF2CB0F3}"/>
              </a:ext>
            </a:extLst>
          </p:cNvPr>
          <p:cNvCxnSpPr>
            <a:cxnSpLocks/>
            <a:stCxn id="2" idx="3"/>
            <a:endCxn id="6" idx="7"/>
          </p:cNvCxnSpPr>
          <p:nvPr/>
        </p:nvCxnSpPr>
        <p:spPr bwMode="auto">
          <a:xfrm flipH="1">
            <a:off x="5952797" y="31032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2570CBD3-7A53-4E3E-8AFB-F9B832B69CF5}"/>
              </a:ext>
            </a:extLst>
          </p:cNvPr>
          <p:cNvSpPr/>
          <p:nvPr/>
        </p:nvSpPr>
        <p:spPr bwMode="auto">
          <a:xfrm>
            <a:off x="7116598" y="3551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FA535E4-8FB1-4ACD-B725-72468EDC2206}"/>
              </a:ext>
            </a:extLst>
          </p:cNvPr>
          <p:cNvCxnSpPr>
            <a:cxnSpLocks/>
            <a:stCxn id="2" idx="5"/>
            <a:endCxn id="10" idx="0"/>
          </p:cNvCxnSpPr>
          <p:nvPr/>
        </p:nvCxnSpPr>
        <p:spPr bwMode="auto">
          <a:xfrm>
            <a:off x="6714797" y="31032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5189BF77-887C-4201-BF29-694B03FEF4C5}"/>
              </a:ext>
            </a:extLst>
          </p:cNvPr>
          <p:cNvSpPr/>
          <p:nvPr/>
        </p:nvSpPr>
        <p:spPr bwMode="auto">
          <a:xfrm>
            <a:off x="4773612" y="44116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C197F6C-7803-413F-81B1-5526CC8CB6F1}"/>
              </a:ext>
            </a:extLst>
          </p:cNvPr>
          <p:cNvCxnSpPr>
            <a:cxnSpLocks/>
            <a:endCxn id="17" idx="7"/>
          </p:cNvCxnSpPr>
          <p:nvPr/>
        </p:nvCxnSpPr>
        <p:spPr bwMode="auto">
          <a:xfrm flipH="1">
            <a:off x="5228897" y="39637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283F9168-20AB-461C-8246-3ABDB8D9A356}"/>
              </a:ext>
            </a:extLst>
          </p:cNvPr>
          <p:cNvSpPr/>
          <p:nvPr/>
        </p:nvSpPr>
        <p:spPr bwMode="auto">
          <a:xfrm>
            <a:off x="5910124" y="45069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776861D-9EBD-434C-B9B5-8CE448717135}"/>
              </a:ext>
            </a:extLst>
          </p:cNvPr>
          <p:cNvCxnSpPr>
            <a:cxnSpLocks/>
            <a:stCxn id="6" idx="5"/>
            <a:endCxn id="19" idx="0"/>
          </p:cNvCxnSpPr>
          <p:nvPr/>
        </p:nvCxnSpPr>
        <p:spPr bwMode="auto">
          <a:xfrm>
            <a:off x="5952797" y="39414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F2454DF1-7719-4B79-B109-AE8D0BC366C3}"/>
              </a:ext>
            </a:extLst>
          </p:cNvPr>
          <p:cNvSpPr/>
          <p:nvPr/>
        </p:nvSpPr>
        <p:spPr bwMode="auto">
          <a:xfrm>
            <a:off x="6616199" y="45138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214F42E-63F4-44D0-9F2F-6632E3EEFDA1}"/>
              </a:ext>
            </a:extLst>
          </p:cNvPr>
          <p:cNvCxnSpPr>
            <a:cxnSpLocks/>
            <a:stCxn id="10" idx="3"/>
            <a:endCxn id="23" idx="0"/>
          </p:cNvCxnSpPr>
          <p:nvPr/>
        </p:nvCxnSpPr>
        <p:spPr bwMode="auto">
          <a:xfrm flipH="1">
            <a:off x="6882899" y="39414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CFBA383B-B6B0-4597-B04B-E7997C574FA9}"/>
              </a:ext>
            </a:extLst>
          </p:cNvPr>
          <p:cNvSpPr/>
          <p:nvPr/>
        </p:nvSpPr>
        <p:spPr bwMode="auto">
          <a:xfrm>
            <a:off x="7518399" y="45396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4912110-7242-4EDD-9904-B25FAA6FA664}"/>
              </a:ext>
            </a:extLst>
          </p:cNvPr>
          <p:cNvCxnSpPr>
            <a:cxnSpLocks/>
            <a:endCxn id="29" idx="0"/>
          </p:cNvCxnSpPr>
          <p:nvPr/>
        </p:nvCxnSpPr>
        <p:spPr bwMode="auto">
          <a:xfrm>
            <a:off x="7561072" y="39741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7799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0" grpId="0" animBg="1"/>
      <p:bldP spid="17" grpId="0" animBg="1"/>
      <p:bldP spid="19" grpId="0" animBg="1"/>
      <p:bldP spid="23" grpId="0" animBg="1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 dirty="0"/>
              <a:t>List B</a:t>
            </a:r>
            <a:r>
              <a:rPr lang="en-US" sz="2200" dirty="0"/>
              <a:t>: 1, 2, 3, 4, 5, 6, 7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C3FAB08-1CE6-435C-B9C2-41E91DB2FDC3}"/>
              </a:ext>
            </a:extLst>
          </p:cNvPr>
          <p:cNvSpPr/>
          <p:nvPr/>
        </p:nvSpPr>
        <p:spPr bwMode="auto">
          <a:xfrm>
            <a:off x="3744912" y="231780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B8213D7-2CAE-4565-8EB5-D5A32E92D418}"/>
              </a:ext>
            </a:extLst>
          </p:cNvPr>
          <p:cNvSpPr/>
          <p:nvPr/>
        </p:nvSpPr>
        <p:spPr bwMode="auto">
          <a:xfrm>
            <a:off x="4278312" y="30178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91BB06F-BC36-402E-B058-B1F3557F0978}"/>
              </a:ext>
            </a:extLst>
          </p:cNvPr>
          <p:cNvCxnSpPr>
            <a:cxnSpLocks/>
            <a:stCxn id="4" idx="4"/>
            <a:endCxn id="6" idx="0"/>
          </p:cNvCxnSpPr>
          <p:nvPr/>
        </p:nvCxnSpPr>
        <p:spPr bwMode="auto">
          <a:xfrm>
            <a:off x="4011612" y="2775008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47C36959-91CC-48B8-ADA4-3E0FD2CE5A84}"/>
              </a:ext>
            </a:extLst>
          </p:cNvPr>
          <p:cNvSpPr/>
          <p:nvPr/>
        </p:nvSpPr>
        <p:spPr bwMode="auto">
          <a:xfrm>
            <a:off x="5040312" y="369713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6E16CE-EA60-44F8-A699-3C87C621B06A}"/>
              </a:ext>
            </a:extLst>
          </p:cNvPr>
          <p:cNvCxnSpPr>
            <a:cxnSpLocks/>
            <a:stCxn id="6" idx="5"/>
            <a:endCxn id="10" idx="0"/>
          </p:cNvCxnSpPr>
          <p:nvPr/>
        </p:nvCxnSpPr>
        <p:spPr bwMode="auto">
          <a:xfrm>
            <a:off x="4733597" y="3408082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50394FAB-E652-427C-9800-E15159A9E4B1}"/>
              </a:ext>
            </a:extLst>
          </p:cNvPr>
          <p:cNvSpPr/>
          <p:nvPr/>
        </p:nvSpPr>
        <p:spPr bwMode="auto">
          <a:xfrm>
            <a:off x="5726112" y="43965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B0FF9A3-C963-4995-AB59-5C5A4A840F71}"/>
              </a:ext>
            </a:extLst>
          </p:cNvPr>
          <p:cNvCxnSpPr>
            <a:cxnSpLocks/>
            <a:stCxn id="10" idx="5"/>
            <a:endCxn id="12" idx="0"/>
          </p:cNvCxnSpPr>
          <p:nvPr/>
        </p:nvCxnSpPr>
        <p:spPr bwMode="auto">
          <a:xfrm>
            <a:off x="5495597" y="4087375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23DD8CED-552C-4569-BF0E-45801F7565E8}"/>
              </a:ext>
            </a:extLst>
          </p:cNvPr>
          <p:cNvSpPr/>
          <p:nvPr/>
        </p:nvSpPr>
        <p:spPr bwMode="auto">
          <a:xfrm>
            <a:off x="6301290" y="525768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365EEB-C280-48FD-99D5-05757F0FDC51}"/>
              </a:ext>
            </a:extLst>
          </p:cNvPr>
          <p:cNvCxnSpPr>
            <a:cxnSpLocks/>
            <a:endCxn id="14" idx="0"/>
          </p:cNvCxnSpPr>
          <p:nvPr/>
        </p:nvCxnSpPr>
        <p:spPr bwMode="auto">
          <a:xfrm>
            <a:off x="6034590" y="4862238"/>
            <a:ext cx="533400" cy="3954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36E5CE88-1B79-48AB-95E0-96EFBECC8D30}"/>
              </a:ext>
            </a:extLst>
          </p:cNvPr>
          <p:cNvSpPr/>
          <p:nvPr/>
        </p:nvSpPr>
        <p:spPr bwMode="auto">
          <a:xfrm>
            <a:off x="7005095" y="604837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9BA2C14-5BC6-4A9C-B2ED-B151C4421397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6738395" y="5652933"/>
            <a:ext cx="533400" cy="3954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D02FAFEE-DB45-4BF4-A109-648F0429BC89}"/>
              </a:ext>
            </a:extLst>
          </p:cNvPr>
          <p:cNvSpPr/>
          <p:nvPr/>
        </p:nvSpPr>
        <p:spPr bwMode="auto">
          <a:xfrm>
            <a:off x="7687642" y="683260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76E2950-1E8B-4B33-AA12-AD71104B861C}"/>
              </a:ext>
            </a:extLst>
          </p:cNvPr>
          <p:cNvCxnSpPr>
            <a:cxnSpLocks/>
            <a:endCxn id="18" idx="0"/>
          </p:cNvCxnSpPr>
          <p:nvPr/>
        </p:nvCxnSpPr>
        <p:spPr bwMode="auto">
          <a:xfrm>
            <a:off x="7420942" y="6437159"/>
            <a:ext cx="533400" cy="3954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9416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 dirty="0"/>
              <a:t>List C</a:t>
            </a:r>
            <a:r>
              <a:rPr lang="en-US" sz="2200" dirty="0"/>
              <a:t>: 1, 2, 3, 7, 6, 5, 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38C7D66-6A74-44F1-866F-78786CEA24FE}"/>
              </a:ext>
            </a:extLst>
          </p:cNvPr>
          <p:cNvSpPr/>
          <p:nvPr/>
        </p:nvSpPr>
        <p:spPr bwMode="auto">
          <a:xfrm>
            <a:off x="5272646" y="299305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D9FEC8A-9394-42DD-9D11-B39184C6E1B3}"/>
              </a:ext>
            </a:extLst>
          </p:cNvPr>
          <p:cNvCxnSpPr>
            <a:cxnSpLocks/>
            <a:stCxn id="8" idx="5"/>
            <a:endCxn id="6" idx="0"/>
          </p:cNvCxnSpPr>
          <p:nvPr/>
        </p:nvCxnSpPr>
        <p:spPr bwMode="auto">
          <a:xfrm>
            <a:off x="5114597" y="2798482"/>
            <a:ext cx="424749" cy="19457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8B503524-67AE-41C8-A68B-DB6E40C16A15}"/>
              </a:ext>
            </a:extLst>
          </p:cNvPr>
          <p:cNvSpPr/>
          <p:nvPr/>
        </p:nvSpPr>
        <p:spPr bwMode="auto">
          <a:xfrm>
            <a:off x="4659312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F06E511-CB15-48BF-BDF3-EFC2E596E4C1}"/>
              </a:ext>
            </a:extLst>
          </p:cNvPr>
          <p:cNvSpPr/>
          <p:nvPr/>
        </p:nvSpPr>
        <p:spPr bwMode="auto">
          <a:xfrm>
            <a:off x="5806046" y="37036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989CC2-2DCB-4566-91E9-959E7D1DFB10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5727931" y="3383301"/>
            <a:ext cx="344815" cy="3203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992296E9-A685-499B-81D8-DAAB57011FCB}"/>
              </a:ext>
            </a:extLst>
          </p:cNvPr>
          <p:cNvSpPr/>
          <p:nvPr/>
        </p:nvSpPr>
        <p:spPr bwMode="auto">
          <a:xfrm>
            <a:off x="6417561" y="448117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ED2FD5F-3D8A-4430-8F91-4F5EB14D6F6B}"/>
              </a:ext>
            </a:extLst>
          </p:cNvPr>
          <p:cNvCxnSpPr>
            <a:cxnSpLocks/>
            <a:stCxn id="12" idx="5"/>
            <a:endCxn id="20" idx="0"/>
          </p:cNvCxnSpPr>
          <p:nvPr/>
        </p:nvCxnSpPr>
        <p:spPr bwMode="auto">
          <a:xfrm>
            <a:off x="6261331" y="4093882"/>
            <a:ext cx="422930" cy="38729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208A8C90-F3C1-4CC2-A73E-65A11C251A28}"/>
              </a:ext>
            </a:extLst>
          </p:cNvPr>
          <p:cNvSpPr/>
          <p:nvPr/>
        </p:nvSpPr>
        <p:spPr bwMode="auto">
          <a:xfrm>
            <a:off x="5806046" y="522922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BD33907-05E6-4772-B89D-22C3EECC9A63}"/>
              </a:ext>
            </a:extLst>
          </p:cNvPr>
          <p:cNvCxnSpPr>
            <a:cxnSpLocks/>
            <a:stCxn id="20" idx="4"/>
            <a:endCxn id="23" idx="0"/>
          </p:cNvCxnSpPr>
          <p:nvPr/>
        </p:nvCxnSpPr>
        <p:spPr bwMode="auto">
          <a:xfrm flipH="1">
            <a:off x="6072746" y="4938373"/>
            <a:ext cx="611515" cy="29085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4BDCB838-1029-49A6-B290-FB9C452F22CF}"/>
              </a:ext>
            </a:extLst>
          </p:cNvPr>
          <p:cNvSpPr/>
          <p:nvPr/>
        </p:nvSpPr>
        <p:spPr bwMode="auto">
          <a:xfrm>
            <a:off x="5114597" y="586057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7695DDD-1C90-4D23-A3DD-3E35C2E7F1F8}"/>
              </a:ext>
            </a:extLst>
          </p:cNvPr>
          <p:cNvCxnSpPr>
            <a:cxnSpLocks/>
            <a:stCxn id="23" idx="3"/>
            <a:endCxn id="26" idx="0"/>
          </p:cNvCxnSpPr>
          <p:nvPr/>
        </p:nvCxnSpPr>
        <p:spPr bwMode="auto">
          <a:xfrm flipH="1">
            <a:off x="5381297" y="5619469"/>
            <a:ext cx="502864" cy="24110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BC984F8E-17EC-4955-A00E-006D816F914F}"/>
              </a:ext>
            </a:extLst>
          </p:cNvPr>
          <p:cNvSpPr/>
          <p:nvPr/>
        </p:nvSpPr>
        <p:spPr bwMode="auto">
          <a:xfrm>
            <a:off x="4392612" y="652227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BA06F10-2DF8-447A-AB5A-75C6DBAD65A8}"/>
              </a:ext>
            </a:extLst>
          </p:cNvPr>
          <p:cNvCxnSpPr>
            <a:cxnSpLocks/>
            <a:endCxn id="29" idx="0"/>
          </p:cNvCxnSpPr>
          <p:nvPr/>
        </p:nvCxnSpPr>
        <p:spPr bwMode="auto">
          <a:xfrm flipH="1">
            <a:off x="4659312" y="6256202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1164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  <p:bldP spid="20" grpId="0" animBg="1"/>
      <p:bldP spid="23" grpId="0" animBg="1"/>
      <p:bldP spid="26" grpId="0" animBg="1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 dirty="0"/>
              <a:t>List </a:t>
            </a:r>
            <a:r>
              <a:rPr lang="en-US" sz="2200" u="sng" dirty="0" smtClean="0"/>
              <a:t>D</a:t>
            </a:r>
            <a:r>
              <a:rPr lang="en-US" sz="2200" dirty="0" smtClean="0"/>
              <a:t>: </a:t>
            </a:r>
            <a:r>
              <a:rPr lang="en-US" sz="2200" dirty="0"/>
              <a:t>1, </a:t>
            </a:r>
            <a:r>
              <a:rPr lang="en-US" sz="2200" dirty="0" smtClean="0"/>
              <a:t>7, 2</a:t>
            </a:r>
            <a:r>
              <a:rPr lang="en-US" sz="2200" dirty="0"/>
              <a:t>, </a:t>
            </a:r>
            <a:r>
              <a:rPr lang="en-US" sz="2200" dirty="0" smtClean="0"/>
              <a:t>6, 3</a:t>
            </a:r>
            <a:r>
              <a:rPr lang="en-US" sz="2200" dirty="0"/>
              <a:t>, </a:t>
            </a:r>
            <a:r>
              <a:rPr lang="en-US" sz="2200" dirty="0" smtClean="0"/>
              <a:t>5, 4</a:t>
            </a:r>
            <a:endParaRPr lang="en-US" sz="22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38C7D66-6A74-44F1-866F-78786CEA24FE}"/>
              </a:ext>
            </a:extLst>
          </p:cNvPr>
          <p:cNvSpPr/>
          <p:nvPr/>
        </p:nvSpPr>
        <p:spPr bwMode="auto">
          <a:xfrm>
            <a:off x="5047922" y="30984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C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D9FEC8A-9394-42DD-9D11-B39184C6E1B3}"/>
              </a:ext>
            </a:extLst>
          </p:cNvPr>
          <p:cNvCxnSpPr>
            <a:cxnSpLocks/>
            <a:stCxn id="8" idx="5"/>
            <a:endCxn id="6" idx="0"/>
          </p:cNvCxnSpPr>
          <p:nvPr/>
        </p:nvCxnSpPr>
        <p:spPr bwMode="auto">
          <a:xfrm>
            <a:off x="4803447" y="2850876"/>
            <a:ext cx="511175" cy="2475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8B503524-67AE-41C8-A68B-DB6E40C16A15}"/>
              </a:ext>
            </a:extLst>
          </p:cNvPr>
          <p:cNvSpPr/>
          <p:nvPr/>
        </p:nvSpPr>
        <p:spPr bwMode="auto">
          <a:xfrm>
            <a:off x="4348162" y="246063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F06E511-CB15-48BF-BDF3-EFC2E596E4C1}"/>
              </a:ext>
            </a:extLst>
          </p:cNvPr>
          <p:cNvSpPr/>
          <p:nvPr/>
        </p:nvSpPr>
        <p:spPr bwMode="auto">
          <a:xfrm>
            <a:off x="4654917" y="37815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989CC2-2DCB-4566-91E9-959E7D1DFB10}"/>
              </a:ext>
            </a:extLst>
          </p:cNvPr>
          <p:cNvCxnSpPr>
            <a:cxnSpLocks/>
            <a:stCxn id="6" idx="4"/>
            <a:endCxn id="12" idx="0"/>
          </p:cNvCxnSpPr>
          <p:nvPr/>
        </p:nvCxnSpPr>
        <p:spPr bwMode="auto">
          <a:xfrm flipH="1">
            <a:off x="4921617" y="3555628"/>
            <a:ext cx="393005" cy="22593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992296E9-A685-499B-81D8-DAAB57011FCB}"/>
              </a:ext>
            </a:extLst>
          </p:cNvPr>
          <p:cNvSpPr/>
          <p:nvPr/>
        </p:nvSpPr>
        <p:spPr bwMode="auto">
          <a:xfrm>
            <a:off x="5405996" y="447913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ED2FD5F-3D8A-4430-8F91-4F5EB14D6F6B}"/>
              </a:ext>
            </a:extLst>
          </p:cNvPr>
          <p:cNvCxnSpPr>
            <a:cxnSpLocks/>
            <a:stCxn id="12" idx="4"/>
            <a:endCxn id="20" idx="0"/>
          </p:cNvCxnSpPr>
          <p:nvPr/>
        </p:nvCxnSpPr>
        <p:spPr bwMode="auto">
          <a:xfrm>
            <a:off x="4921617" y="4238766"/>
            <a:ext cx="751079" cy="24036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208A8C90-F3C1-4CC2-A73E-65A11C251A28}"/>
              </a:ext>
            </a:extLst>
          </p:cNvPr>
          <p:cNvSpPr/>
          <p:nvPr/>
        </p:nvSpPr>
        <p:spPr bwMode="auto">
          <a:xfrm>
            <a:off x="5047922" y="520670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BD33907-05E6-4772-B89D-22C3EECC9A63}"/>
              </a:ext>
            </a:extLst>
          </p:cNvPr>
          <p:cNvCxnSpPr>
            <a:cxnSpLocks/>
            <a:stCxn id="20" idx="4"/>
            <a:endCxn id="23" idx="0"/>
          </p:cNvCxnSpPr>
          <p:nvPr/>
        </p:nvCxnSpPr>
        <p:spPr bwMode="auto">
          <a:xfrm flipH="1">
            <a:off x="5314622" y="4936331"/>
            <a:ext cx="358074" cy="27037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4BDCB838-1029-49A6-B290-FB9C452F22CF}"/>
              </a:ext>
            </a:extLst>
          </p:cNvPr>
          <p:cNvSpPr/>
          <p:nvPr/>
        </p:nvSpPr>
        <p:spPr bwMode="auto">
          <a:xfrm>
            <a:off x="5581322" y="588984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7695DDD-1C90-4D23-A3DD-3E35C2E7F1F8}"/>
              </a:ext>
            </a:extLst>
          </p:cNvPr>
          <p:cNvCxnSpPr>
            <a:cxnSpLocks/>
            <a:stCxn id="23" idx="4"/>
            <a:endCxn id="26" idx="0"/>
          </p:cNvCxnSpPr>
          <p:nvPr/>
        </p:nvCxnSpPr>
        <p:spPr bwMode="auto">
          <a:xfrm>
            <a:off x="5314622" y="5663908"/>
            <a:ext cx="533400" cy="22593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BC984F8E-17EC-4955-A00E-006D816F914F}"/>
              </a:ext>
            </a:extLst>
          </p:cNvPr>
          <p:cNvSpPr/>
          <p:nvPr/>
        </p:nvSpPr>
        <p:spPr bwMode="auto">
          <a:xfrm>
            <a:off x="4881562" y="66573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BA06F10-2DF8-447A-AB5A-75C6DBAD65A8}"/>
              </a:ext>
            </a:extLst>
          </p:cNvPr>
          <p:cNvCxnSpPr>
            <a:cxnSpLocks/>
            <a:stCxn id="26" idx="4"/>
            <a:endCxn id="29" idx="0"/>
          </p:cNvCxnSpPr>
          <p:nvPr/>
        </p:nvCxnSpPr>
        <p:spPr bwMode="auto">
          <a:xfrm flipH="1">
            <a:off x="5148262" y="6347046"/>
            <a:ext cx="699760" cy="31032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22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  <p:bldP spid="20" grpId="0" animBg="1"/>
      <p:bldP spid="23" grpId="0" animBg="1"/>
      <p:bldP spid="26" grpId="0" animBg="1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 dirty="0"/>
              <a:t>List </a:t>
            </a:r>
            <a:r>
              <a:rPr lang="en-US" sz="2200" u="sng" dirty="0" smtClean="0"/>
              <a:t>E</a:t>
            </a:r>
            <a:r>
              <a:rPr lang="en-US" sz="2200" dirty="0" smtClean="0"/>
              <a:t>: </a:t>
            </a:r>
            <a:r>
              <a:rPr lang="en-US" sz="2200" dirty="0"/>
              <a:t>4, 1, 2, 5, 6, 7, 3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F365892-7571-4A95-94AF-7EF9FF64A8A7}"/>
              </a:ext>
            </a:extLst>
          </p:cNvPr>
          <p:cNvSpPr/>
          <p:nvPr/>
        </p:nvSpPr>
        <p:spPr bwMode="auto">
          <a:xfrm>
            <a:off x="4659312" y="2789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79B1B79-4A41-40F1-9AB2-C985A495B19E}"/>
              </a:ext>
            </a:extLst>
          </p:cNvPr>
          <p:cNvSpPr/>
          <p:nvPr/>
        </p:nvSpPr>
        <p:spPr bwMode="auto">
          <a:xfrm>
            <a:off x="5192712" y="34892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FD95765-67D4-432F-B747-6E718D6F3C01}"/>
              </a:ext>
            </a:extLst>
          </p:cNvPr>
          <p:cNvCxnSpPr>
            <a:cxnSpLocks/>
            <a:stCxn id="4" idx="4"/>
            <a:endCxn id="5" idx="0"/>
          </p:cNvCxnSpPr>
          <p:nvPr/>
        </p:nvCxnSpPr>
        <p:spPr bwMode="auto">
          <a:xfrm>
            <a:off x="4926012" y="3246437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D7C72673-AF4C-4372-90CE-14F6E50505C4}"/>
              </a:ext>
            </a:extLst>
          </p:cNvPr>
          <p:cNvSpPr/>
          <p:nvPr/>
        </p:nvSpPr>
        <p:spPr bwMode="auto">
          <a:xfrm>
            <a:off x="5954712" y="4168559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07309E-E1E9-4A6A-B4FE-9D6AEBD1B4AA}"/>
              </a:ext>
            </a:extLst>
          </p:cNvPr>
          <p:cNvCxnSpPr>
            <a:cxnSpLocks/>
            <a:stCxn id="5" idx="5"/>
            <a:endCxn id="7" idx="0"/>
          </p:cNvCxnSpPr>
          <p:nvPr/>
        </p:nvCxnSpPr>
        <p:spPr bwMode="auto">
          <a:xfrm>
            <a:off x="5647997" y="3879511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D6C6DD7-7CF8-4E5D-B067-F3EFB627DDD5}"/>
              </a:ext>
            </a:extLst>
          </p:cNvPr>
          <p:cNvSpPr/>
          <p:nvPr/>
        </p:nvSpPr>
        <p:spPr bwMode="auto">
          <a:xfrm>
            <a:off x="6640512" y="4868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F6D1522-1F71-4458-9335-38911C660C52}"/>
              </a:ext>
            </a:extLst>
          </p:cNvPr>
          <p:cNvCxnSpPr>
            <a:cxnSpLocks/>
            <a:stCxn id="7" idx="5"/>
            <a:endCxn id="9" idx="0"/>
          </p:cNvCxnSpPr>
          <p:nvPr/>
        </p:nvCxnSpPr>
        <p:spPr bwMode="auto">
          <a:xfrm>
            <a:off x="6409997" y="4558804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F422035F-F45D-4E1D-B65C-F899AF3D3363}"/>
              </a:ext>
            </a:extLst>
          </p:cNvPr>
          <p:cNvSpPr/>
          <p:nvPr/>
        </p:nvSpPr>
        <p:spPr bwMode="auto">
          <a:xfrm>
            <a:off x="3915885" y="34223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57D0C1F-5CE8-46DD-AF09-502209BF948F}"/>
              </a:ext>
            </a:extLst>
          </p:cNvPr>
          <p:cNvCxnSpPr>
            <a:cxnSpLocks/>
            <a:endCxn id="11" idx="0"/>
          </p:cNvCxnSpPr>
          <p:nvPr/>
        </p:nvCxnSpPr>
        <p:spPr bwMode="auto">
          <a:xfrm flipH="1">
            <a:off x="4182585" y="3156241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6E50E8FE-689C-4067-B0EA-F4937BF17799}"/>
              </a:ext>
            </a:extLst>
          </p:cNvPr>
          <p:cNvSpPr/>
          <p:nvPr/>
        </p:nvSpPr>
        <p:spPr bwMode="auto">
          <a:xfrm>
            <a:off x="4679800" y="414558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97C25EB-7C34-4ADC-9E31-DB6FAFECCEEC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4373085" y="3856533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6D3631CD-62AB-42F6-982F-577DDC3454BA}"/>
              </a:ext>
            </a:extLst>
          </p:cNvPr>
          <p:cNvSpPr/>
          <p:nvPr/>
        </p:nvSpPr>
        <p:spPr bwMode="auto">
          <a:xfrm>
            <a:off x="5365600" y="4845049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9FAC92E-2F4B-4467-A919-15D69AEDA93F}"/>
              </a:ext>
            </a:extLst>
          </p:cNvPr>
          <p:cNvCxnSpPr>
            <a:cxnSpLocks/>
            <a:stCxn id="17" idx="5"/>
            <a:endCxn id="19" idx="0"/>
          </p:cNvCxnSpPr>
          <p:nvPr/>
        </p:nvCxnSpPr>
        <p:spPr bwMode="auto">
          <a:xfrm>
            <a:off x="5135085" y="4535826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9785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1" grpId="0" animBg="1"/>
      <p:bldP spid="17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4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4 is due to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March November 25, 23:59</a:t>
            </a:r>
          </a:p>
          <a:p>
            <a:pPr marL="0" indent="0"/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://www.cs.sfu.ca/~</a:t>
            </a:r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ishinkar/teaching/spring22/cmpt125/assignments.html</a:t>
            </a:r>
            <a:endParaRPr lang="de-DE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</a:t>
            </a:r>
            <a:r>
              <a:rPr lang="de-DE" sz="200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de-DE" sz="2000" smtClean="0">
                <a:latin typeface="Arial" panose="020B0604020202020204" pitchFamily="34" charset="0"/>
                <a:cs typeface="Arial" panose="020B0604020202020204" pitchFamily="34" charset="0"/>
              </a:rPr>
              <a:t>Coursys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assignment4.c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with the provided makefile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./test_assignment4</a:t>
            </a:r>
          </a:p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Queues – use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 provided in queue.h,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without relying on the implementation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details. You shuold use queue.o – this file contains the implementation, but you don‘t know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Binary Trees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Binary Search Trees</a:t>
            </a:r>
          </a:p>
        </p:txBody>
      </p:sp>
    </p:spTree>
    <p:extLst>
      <p:ext uri="{BB962C8B-B14F-4D97-AF65-F5344CB8AC3E}">
        <p14:creationId xmlns:p14="http://schemas.microsoft.com/office/powerpoint/2010/main" val="18531507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A </a:t>
            </a:r>
            <a:r>
              <a:rPr lang="en-US" altLang="he-IL" sz="2200" i="1" u="sng" dirty="0"/>
              <a:t>binary search tree (BST)</a:t>
            </a:r>
            <a:r>
              <a:rPr lang="en-US" altLang="he-IL" sz="2200" dirty="0"/>
              <a:t> is a binary tree with the following property:</a:t>
            </a:r>
          </a:p>
          <a:p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greater or equal than the values in its left child and all its descendants.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smaller or equal than to the value in its right child and all its descendants.</a:t>
            </a:r>
          </a:p>
          <a:p>
            <a:pPr marL="914400" lvl="1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096552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Example 1: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 binary search tree can be 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42725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Example 2: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binary search tree can be</a:t>
            </a:r>
            <a:br>
              <a:rPr lang="en-US" altLang="he-IL" sz="2200" dirty="0"/>
            </a:br>
            <a:r>
              <a:rPr lang="en-US" altLang="he-IL" sz="2200" dirty="0"/>
              <a:t>very skinny / unbalanced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25101607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312" y="1793908"/>
            <a:ext cx="5476875" cy="5181600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 bwMode="auto">
          <a:xfrm rot="10334083">
            <a:off x="4375234" y="2801753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3807477">
            <a:off x="2299669" y="3913512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19888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711" y="1721189"/>
            <a:ext cx="5476875" cy="6162675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sp>
        <p:nvSpPr>
          <p:cNvPr id="3" name="Down Arrow 2"/>
          <p:cNvSpPr/>
          <p:nvPr/>
        </p:nvSpPr>
        <p:spPr bwMode="auto">
          <a:xfrm rot="15052728">
            <a:off x="4809506" y="3203485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8911466">
            <a:off x="4779870" y="4948686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58198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gets a binary search tree,</a:t>
            </a:r>
            <a:br>
              <a:rPr lang="en-US" altLang="he-IL" sz="2000" dirty="0"/>
            </a:br>
            <a:r>
              <a:rPr lang="en-US" altLang="he-IL" sz="2000" dirty="0"/>
              <a:t>and prints all the values sorted in the increasing order.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000" dirty="0"/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(root-&gt;left);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print(root-&gt;data);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(root-&gt;right);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Observation: This is the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InOrder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traversal on the tree.</a:t>
            </a:r>
          </a:p>
        </p:txBody>
      </p:sp>
    </p:spTree>
    <p:extLst>
      <p:ext uri="{BB962C8B-B14F-4D97-AF65-F5344CB8AC3E}">
        <p14:creationId xmlns:p14="http://schemas.microsoft.com/office/powerpoint/2010/main" val="301680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3341</TotalTime>
  <Words>853</Words>
  <Application>Microsoft Office PowerPoint</Application>
  <PresentationFormat>Custom</PresentationFormat>
  <Paragraphs>143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 Unicode MS</vt:lpstr>
      <vt:lpstr>Arial</vt:lpstr>
      <vt:lpstr>Times New Roman</vt:lpstr>
      <vt:lpstr>Office Theme</vt:lpstr>
      <vt:lpstr>Office Theme</vt:lpstr>
      <vt:lpstr>PowerPoint Presentation</vt:lpstr>
      <vt:lpstr>Assignment 4</vt:lpstr>
      <vt:lpstr>PowerPoint Presentation</vt:lpstr>
      <vt:lpstr>Binary Search Trees</vt:lpstr>
      <vt:lpstr>Binary Search Trees</vt:lpstr>
      <vt:lpstr>Binary Search Trees</vt:lpstr>
      <vt:lpstr>Not a Binary Search Tree</vt:lpstr>
      <vt:lpstr>Not a Binary Search Tree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1127</cp:revision>
  <cp:lastPrinted>1601-01-01T00:00:00Z</cp:lastPrinted>
  <dcterms:created xsi:type="dcterms:W3CDTF">2017-07-19T19:15:02Z</dcterms:created>
  <dcterms:modified xsi:type="dcterms:W3CDTF">2022-03-24T02:10:00Z</dcterms:modified>
</cp:coreProperties>
</file>