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0"/>
  </p:notesMasterIdLst>
  <p:sldIdLst>
    <p:sldId id="256" r:id="rId3"/>
    <p:sldId id="409" r:id="rId4"/>
    <p:sldId id="465" r:id="rId5"/>
    <p:sldId id="421" r:id="rId6"/>
    <p:sldId id="422" r:id="rId7"/>
    <p:sldId id="423" r:id="rId8"/>
    <p:sldId id="424" r:id="rId9"/>
    <p:sldId id="425" r:id="rId10"/>
    <p:sldId id="440" r:id="rId11"/>
    <p:sldId id="427" r:id="rId12"/>
    <p:sldId id="428" r:id="rId13"/>
    <p:sldId id="429" r:id="rId14"/>
    <p:sldId id="430" r:id="rId15"/>
    <p:sldId id="431" r:id="rId16"/>
    <p:sldId id="432" r:id="rId17"/>
    <p:sldId id="433" r:id="rId18"/>
    <p:sldId id="434" r:id="rId19"/>
    <p:sldId id="435" r:id="rId20"/>
    <p:sldId id="441" r:id="rId21"/>
    <p:sldId id="442" r:id="rId22"/>
    <p:sldId id="443" r:id="rId23"/>
    <p:sldId id="444" r:id="rId24"/>
    <p:sldId id="445" r:id="rId25"/>
    <p:sldId id="446" r:id="rId26"/>
    <p:sldId id="460" r:id="rId27"/>
    <p:sldId id="461" r:id="rId28"/>
    <p:sldId id="466" r:id="rId29"/>
    <p:sldId id="436" r:id="rId30"/>
    <p:sldId id="437" r:id="rId31"/>
    <p:sldId id="438" r:id="rId32"/>
    <p:sldId id="467" r:id="rId33"/>
    <p:sldId id="439" r:id="rId34"/>
    <p:sldId id="464" r:id="rId35"/>
    <p:sldId id="463" r:id="rId36"/>
    <p:sldId id="468" r:id="rId37"/>
    <p:sldId id="462" r:id="rId38"/>
    <p:sldId id="291" r:id="rId3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764A3C-D8E3-487F-8DC5-81784391BE50}" v="801" dt="2022-03-22T01:20:37.8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60"/>
  </p:normalViewPr>
  <p:slideViewPr>
    <p:cSldViewPr>
      <p:cViewPr varScale="1">
        <p:scale>
          <a:sx n="59" d="100"/>
          <a:sy n="59" d="100"/>
        </p:scale>
        <p:origin x="1404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B4764A3C-D8E3-487F-8DC5-81784391BE50}"/>
    <pc:docChg chg="undo custSel addSld delSld modSld sldOrd">
      <pc:chgData name="Igor Shinkar" userId="db6eb1b41a9778dd" providerId="LiveId" clId="{B4764A3C-D8E3-487F-8DC5-81784391BE50}" dt="2022-03-22T01:20:37.856" v="902" actId="6549"/>
      <pc:docMkLst>
        <pc:docMk/>
      </pc:docMkLst>
      <pc:sldChg chg="modSp">
        <pc:chgData name="Igor Shinkar" userId="db6eb1b41a9778dd" providerId="LiveId" clId="{B4764A3C-D8E3-487F-8DC5-81784391BE50}" dt="2022-03-22T00:26:16.108" v="584" actId="20577"/>
        <pc:sldMkLst>
          <pc:docMk/>
          <pc:sldMk cId="3309901109" sldId="438"/>
        </pc:sldMkLst>
        <pc:spChg chg="mod">
          <ac:chgData name="Igor Shinkar" userId="db6eb1b41a9778dd" providerId="LiveId" clId="{B4764A3C-D8E3-487F-8DC5-81784391BE50}" dt="2022-03-22T00:26:16.108" v="584" actId="20577"/>
          <ac:spMkLst>
            <pc:docMk/>
            <pc:sldMk cId="3309901109" sldId="438"/>
            <ac:spMk id="5122" creationId="{00000000-0000-0000-0000-000000000000}"/>
          </ac:spMkLst>
        </pc:spChg>
      </pc:sldChg>
      <pc:sldChg chg="modSp mod">
        <pc:chgData name="Igor Shinkar" userId="db6eb1b41a9778dd" providerId="LiveId" clId="{B4764A3C-D8E3-487F-8DC5-81784391BE50}" dt="2022-03-22T00:27:26.657" v="588" actId="1036"/>
        <pc:sldMkLst>
          <pc:docMk/>
          <pc:sldMk cId="4025991061" sldId="443"/>
        </pc:sldMkLst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5" creationId="{C99B5270-F81B-4E70-A4B2-B8AA8ACD82DB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6" creationId="{B12E435F-45BD-4837-AB99-8D5A42EEC096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8" creationId="{EB3EE403-93ED-4593-BC02-CB53A21598FC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0" creationId="{9527A270-387D-4326-A3D9-7DF7FC3D77CD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2" creationId="{B9D462AB-65D8-4866-96A3-33C5962FFC0A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4" creationId="{C69AD838-05F4-44FF-A435-1BB9952A24E7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6" creationId="{C39456E8-7A31-49E0-AD74-B7500C61A5F5}"/>
          </ac:spMkLst>
        </pc:sp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7" creationId="{8632242D-2A2E-456E-A385-54BC79A2C01D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9" creationId="{7859DD5C-7935-42A4-9951-98C88CFEA9D1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1" creationId="{39CE9FCA-62C0-414D-8962-4E9BF0C23584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3" creationId="{DBA1152B-467C-4C75-8F85-534CA618A552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5" creationId="{B02221A4-A1BF-4C0A-910B-F28A320E3D08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7" creationId="{BE4AF733-8508-4D13-9D19-C55272CC77E5}"/>
          </ac:cxnSpMkLst>
        </pc:cxnChg>
      </pc:sldChg>
      <pc:sldChg chg="modSp modAnim">
        <pc:chgData name="Igor Shinkar" userId="db6eb1b41a9778dd" providerId="LiveId" clId="{B4764A3C-D8E3-487F-8DC5-81784391BE50}" dt="2022-03-22T01:20:37.856" v="902" actId="6549"/>
        <pc:sldMkLst>
          <pc:docMk/>
          <pc:sldMk cId="3922974311" sldId="462"/>
        </pc:sldMkLst>
        <pc:spChg chg="mod">
          <ac:chgData name="Igor Shinkar" userId="db6eb1b41a9778dd" providerId="LiveId" clId="{B4764A3C-D8E3-487F-8DC5-81784391BE50}" dt="2022-03-22T01:20:37.856" v="902" actId="6549"/>
          <ac:spMkLst>
            <pc:docMk/>
            <pc:sldMk cId="3922974311" sldId="462"/>
            <ac:spMk id="5122" creationId="{00000000-0000-0000-0000-000000000000}"/>
          </ac:spMkLst>
        </pc:spChg>
      </pc:sldChg>
      <pc:sldChg chg="modSp add mod modAnim">
        <pc:chgData name="Igor Shinkar" userId="db6eb1b41a9778dd" providerId="LiveId" clId="{B4764A3C-D8E3-487F-8DC5-81784391BE50}" dt="2022-03-21T23:29:53.752" v="120" actId="20577"/>
        <pc:sldMkLst>
          <pc:docMk/>
          <pc:sldMk cId="2517145124" sldId="465"/>
        </pc:sldMkLst>
        <pc:spChg chg="mod">
          <ac:chgData name="Igor Shinkar" userId="db6eb1b41a9778dd" providerId="LiveId" clId="{B4764A3C-D8E3-487F-8DC5-81784391BE50}" dt="2022-03-21T23:28:51.935" v="38" actId="20577"/>
          <ac:spMkLst>
            <pc:docMk/>
            <pc:sldMk cId="2517145124" sldId="465"/>
            <ac:spMk id="2" creationId="{00000000-0000-0000-0000-000000000000}"/>
          </ac:spMkLst>
        </pc:spChg>
        <pc:spChg chg="mod">
          <ac:chgData name="Igor Shinkar" userId="db6eb1b41a9778dd" providerId="LiveId" clId="{B4764A3C-D8E3-487F-8DC5-81784391BE50}" dt="2022-03-21T23:29:53.752" v="120" actId="20577"/>
          <ac:spMkLst>
            <pc:docMk/>
            <pc:sldMk cId="2517145124" sldId="465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B4764A3C-D8E3-487F-8DC5-81784391BE50}" dt="2022-03-22T00:11:14.842" v="581" actId="115"/>
        <pc:sldMkLst>
          <pc:docMk/>
          <pc:sldMk cId="3977341797" sldId="466"/>
        </pc:sldMkLst>
        <pc:spChg chg="mod">
          <ac:chgData name="Igor Shinkar" userId="db6eb1b41a9778dd" providerId="LiveId" clId="{B4764A3C-D8E3-487F-8DC5-81784391BE50}" dt="2022-03-22T00:08:38.664" v="152" actId="6549"/>
          <ac:spMkLst>
            <pc:docMk/>
            <pc:sldMk cId="3977341797" sldId="466"/>
            <ac:spMk id="5121" creationId="{00000000-0000-0000-0000-000000000000}"/>
          </ac:spMkLst>
        </pc:spChg>
        <pc:spChg chg="mod">
          <ac:chgData name="Igor Shinkar" userId="db6eb1b41a9778dd" providerId="LiveId" clId="{B4764A3C-D8E3-487F-8DC5-81784391BE50}" dt="2022-03-22T00:11:14.842" v="581" actId="115"/>
          <ac:spMkLst>
            <pc:docMk/>
            <pc:sldMk cId="3977341797" sldId="466"/>
            <ac:spMk id="5122" creationId="{00000000-0000-0000-0000-000000000000}"/>
          </ac:spMkLst>
        </pc:spChg>
      </pc:sldChg>
      <pc:sldChg chg="addSp delSp modSp add mod modAnim">
        <pc:chgData name="Igor Shinkar" userId="db6eb1b41a9778dd" providerId="LiveId" clId="{B4764A3C-D8E3-487F-8DC5-81784391BE50}" dt="2022-03-22T00:30:07.812" v="731" actId="6549"/>
        <pc:sldMkLst>
          <pc:docMk/>
          <pc:sldMk cId="3984536774" sldId="467"/>
        </pc:sldMkLst>
        <pc:spChg chg="add del mod">
          <ac:chgData name="Igor Shinkar" userId="db6eb1b41a9778dd" providerId="LiveId" clId="{B4764A3C-D8E3-487F-8DC5-81784391BE50}" dt="2022-03-22T00:28:20.835" v="632" actId="478"/>
          <ac:spMkLst>
            <pc:docMk/>
            <pc:sldMk cId="3984536774" sldId="467"/>
            <ac:spMk id="2" creationId="{63282F7B-6389-4193-B06B-D23DB0961544}"/>
          </ac:spMkLst>
        </pc:spChg>
        <pc:spChg chg="add del mod">
          <ac:chgData name="Igor Shinkar" userId="db6eb1b41a9778dd" providerId="LiveId" clId="{B4764A3C-D8E3-487F-8DC5-81784391BE50}" dt="2022-03-22T00:28:20.835" v="632" actId="478"/>
          <ac:spMkLst>
            <pc:docMk/>
            <pc:sldMk cId="3984536774" sldId="467"/>
            <ac:spMk id="3" creationId="{8CBB8EED-CA54-4617-9409-21C94777E427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4" creationId="{B6874574-4691-431D-BF04-CABE9A073AB7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5" creationId="{CAFA8E9C-F112-4954-86D1-E0DBF73EBFE0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7" creationId="{423CAFB9-97F3-4F8D-815A-81A1AA1FFDF2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9" creationId="{632C09E9-8B89-40D9-B8E9-2EDE62919B1D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11" creationId="{DAC3E00B-2DFB-4A2C-BE13-101A2EE8A366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13" creationId="{A430DB57-65AB-41BD-BA9A-AEF31B186AD3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15" creationId="{7FDFC111-093D-4D52-9B3A-78C9629746AD}"/>
          </ac:spMkLst>
        </pc:spChg>
        <pc:spChg chg="add del">
          <ac:chgData name="Igor Shinkar" userId="db6eb1b41a9778dd" providerId="LiveId" clId="{B4764A3C-D8E3-487F-8DC5-81784391BE50}" dt="2022-03-22T00:28:20.835" v="632" actId="478"/>
          <ac:spMkLst>
            <pc:docMk/>
            <pc:sldMk cId="3984536774" sldId="467"/>
            <ac:spMk id="5121" creationId="{00000000-0000-0000-0000-000000000000}"/>
          </ac:spMkLst>
        </pc:spChg>
        <pc:spChg chg="add del mod">
          <ac:chgData name="Igor Shinkar" userId="db6eb1b41a9778dd" providerId="LiveId" clId="{B4764A3C-D8E3-487F-8DC5-81784391BE50}" dt="2022-03-22T00:30:07.812" v="731" actId="6549"/>
          <ac:spMkLst>
            <pc:docMk/>
            <pc:sldMk cId="3984536774" sldId="467"/>
            <ac:spMk id="5122" creationId="{00000000-0000-0000-0000-000000000000}"/>
          </ac:spMkLst>
        </pc:sp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6" creationId="{E3CB5BE5-265A-4922-B454-3C8057D6B262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8" creationId="{615DF5B1-E918-4E9C-AE12-84BEC1C27BE0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0" creationId="{A623811E-0DE4-47D7-8860-1AECD0960CAE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2" creationId="{489FB4C6-D0EE-4D8E-9296-AEF1E7B2C50B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4" creationId="{91956132-7FDB-403E-B19F-2A56E27A0C7F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6" creationId="{D6023EF6-4FAF-4873-A81C-5E930C56484C}"/>
          </ac:cxnSpMkLst>
        </pc:cxnChg>
      </pc:sldChg>
      <pc:sldChg chg="add del">
        <pc:chgData name="Igor Shinkar" userId="db6eb1b41a9778dd" providerId="LiveId" clId="{B4764A3C-D8E3-487F-8DC5-81784391BE50}" dt="2022-03-22T00:27:27.258" v="589"/>
        <pc:sldMkLst>
          <pc:docMk/>
          <pc:sldMk cId="4001993736" sldId="467"/>
        </pc:sldMkLst>
      </pc:sldChg>
      <pc:sldChg chg="modSp add mod ord modAnim">
        <pc:chgData name="Igor Shinkar" userId="db6eb1b41a9778dd" providerId="LiveId" clId="{B4764A3C-D8E3-487F-8DC5-81784391BE50}" dt="2022-03-22T01:20:01.369" v="888" actId="20577"/>
        <pc:sldMkLst>
          <pc:docMk/>
          <pc:sldMk cId="3691515327" sldId="468"/>
        </pc:sldMkLst>
        <pc:spChg chg="mod">
          <ac:chgData name="Igor Shinkar" userId="db6eb1b41a9778dd" providerId="LiveId" clId="{B4764A3C-D8E3-487F-8DC5-81784391BE50}" dt="2022-03-22T00:35:42.056" v="756" actId="20577"/>
          <ac:spMkLst>
            <pc:docMk/>
            <pc:sldMk cId="3691515327" sldId="468"/>
            <ac:spMk id="5121" creationId="{00000000-0000-0000-0000-000000000000}"/>
          </ac:spMkLst>
        </pc:spChg>
        <pc:spChg chg="mod">
          <ac:chgData name="Igor Shinkar" userId="db6eb1b41a9778dd" providerId="LiveId" clId="{B4764A3C-D8E3-487F-8DC5-81784391BE50}" dt="2022-03-22T01:20:01.369" v="888" actId="20577"/>
          <ac:spMkLst>
            <pc:docMk/>
            <pc:sldMk cId="3691515327" sldId="468"/>
            <ac:spMk id="51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722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549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93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944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9222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147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965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5159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960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549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2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00015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927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5896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219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671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88203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0174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7182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7956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2892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229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14076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90570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3088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6102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9852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44251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2974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333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843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19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424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323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009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>
                <a:solidFill>
                  <a:srgbClr val="000080"/>
                </a:solidFill>
              </a:rPr>
              <a:t>March 21, </a:t>
            </a:r>
            <a:r>
              <a:rPr lang="de-DE" altLang="en-US" sz="3600" b="1" smtClean="0">
                <a:solidFill>
                  <a:srgbClr val="000080"/>
                </a:solidFill>
              </a:rPr>
              <a:t>2022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search tree,</a:t>
            </a:r>
            <a:br>
              <a:rPr lang="en-US" altLang="he-IL" sz="2000" dirty="0"/>
            </a:br>
            <a:r>
              <a:rPr lang="en-US" altLang="he-IL" sz="2000" dirty="0"/>
              <a:t>and prints all the values sorted in the increasing order.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print(root-&gt;data);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(root-&gt;right);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</a:p>
        </p:txBody>
      </p:sp>
    </p:spTree>
    <p:extLst>
      <p:ext uri="{BB962C8B-B14F-4D97-AF65-F5344CB8AC3E}">
        <p14:creationId xmlns:p14="http://schemas.microsoft.com/office/powerpoint/2010/main" val="301680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root, int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3893897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810102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(current-&gt;data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current-&gt;left;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	// current-&gt;data &lt; item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519205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175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/>
              <a:t>List A</a:t>
            </a:r>
            <a:r>
              <a:rPr lang="en-US" sz="2200"/>
              <a:t>: </a:t>
            </a:r>
            <a:r>
              <a:rPr lang="en-US" sz="2200" dirty="0"/>
              <a:t>4, 2, 6, 1, 3 , 5, 7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2C84038-5F7F-4B21-B9F8-39D9081C95FF}"/>
              </a:ext>
            </a:extLst>
          </p:cNvPr>
          <p:cNvSpPr/>
          <p:nvPr/>
        </p:nvSpPr>
        <p:spPr bwMode="auto">
          <a:xfrm>
            <a:off x="6259512" y="2713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B670C3-0867-424E-B9D9-37D2B5AF2417}"/>
              </a:ext>
            </a:extLst>
          </p:cNvPr>
          <p:cNvSpPr/>
          <p:nvPr/>
        </p:nvSpPr>
        <p:spPr bwMode="auto">
          <a:xfrm>
            <a:off x="5497512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6C0CC8-3A8B-4C8D-ABD5-062AEF2CB0F3}"/>
              </a:ext>
            </a:extLst>
          </p:cNvPr>
          <p:cNvCxnSpPr>
            <a:cxnSpLocks/>
            <a:stCxn id="2" idx="3"/>
            <a:endCxn id="6" idx="7"/>
          </p:cNvCxnSpPr>
          <p:nvPr/>
        </p:nvCxnSpPr>
        <p:spPr bwMode="auto">
          <a:xfrm flipH="1">
            <a:off x="5952797" y="31032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570CBD3-7A53-4E3E-8AFB-F9B832B69CF5}"/>
              </a:ext>
            </a:extLst>
          </p:cNvPr>
          <p:cNvSpPr/>
          <p:nvPr/>
        </p:nvSpPr>
        <p:spPr bwMode="auto">
          <a:xfrm>
            <a:off x="7116598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A535E4-8FB1-4ACD-B725-72468EDC2206}"/>
              </a:ext>
            </a:extLst>
          </p:cNvPr>
          <p:cNvCxnSpPr>
            <a:cxnSpLocks/>
            <a:stCxn id="2" idx="5"/>
            <a:endCxn id="10" idx="0"/>
          </p:cNvCxnSpPr>
          <p:nvPr/>
        </p:nvCxnSpPr>
        <p:spPr bwMode="auto">
          <a:xfrm>
            <a:off x="6714797" y="31032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189BF77-887C-4201-BF29-694B03FEF4C5}"/>
              </a:ext>
            </a:extLst>
          </p:cNvPr>
          <p:cNvSpPr/>
          <p:nvPr/>
        </p:nvSpPr>
        <p:spPr bwMode="auto">
          <a:xfrm>
            <a:off x="4773612" y="44116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C197F6C-7803-413F-81B1-5526CC8CB6F1}"/>
              </a:ext>
            </a:extLst>
          </p:cNvPr>
          <p:cNvCxnSpPr>
            <a:cxnSpLocks/>
            <a:endCxn id="17" idx="7"/>
          </p:cNvCxnSpPr>
          <p:nvPr/>
        </p:nvCxnSpPr>
        <p:spPr bwMode="auto">
          <a:xfrm flipH="1">
            <a:off x="5228897" y="39637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83F9168-20AB-461C-8246-3ABDB8D9A356}"/>
              </a:ext>
            </a:extLst>
          </p:cNvPr>
          <p:cNvSpPr/>
          <p:nvPr/>
        </p:nvSpPr>
        <p:spPr bwMode="auto">
          <a:xfrm>
            <a:off x="5910124" y="45069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76861D-9EBD-434C-B9B5-8CE448717135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 bwMode="auto">
          <a:xfrm>
            <a:off x="5952797" y="39414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2454DF1-7719-4B79-B109-AE8D0BC366C3}"/>
              </a:ext>
            </a:extLst>
          </p:cNvPr>
          <p:cNvSpPr/>
          <p:nvPr/>
        </p:nvSpPr>
        <p:spPr bwMode="auto">
          <a:xfrm>
            <a:off x="6616199" y="45138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14F42E-63F4-44D0-9F2F-6632E3EEFDA1}"/>
              </a:ext>
            </a:extLst>
          </p:cNvPr>
          <p:cNvCxnSpPr>
            <a:cxnSpLocks/>
            <a:stCxn id="10" idx="3"/>
            <a:endCxn id="23" idx="0"/>
          </p:cNvCxnSpPr>
          <p:nvPr/>
        </p:nvCxnSpPr>
        <p:spPr bwMode="auto">
          <a:xfrm flipH="1">
            <a:off x="6882899" y="39414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CFBA383B-B6B0-4597-B04B-E7997C574FA9}"/>
              </a:ext>
            </a:extLst>
          </p:cNvPr>
          <p:cNvSpPr/>
          <p:nvPr/>
        </p:nvSpPr>
        <p:spPr bwMode="auto">
          <a:xfrm>
            <a:off x="7518399" y="45396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912110-7242-4EDD-9904-B25FAA6FA664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>
            <a:off x="7561072" y="39741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779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7" grpId="0" animBg="1"/>
      <p:bldP spid="19" grpId="0" animBg="1"/>
      <p:bldP spid="23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B</a:t>
            </a:r>
            <a:r>
              <a:rPr lang="en-US" sz="2200" dirty="0"/>
              <a:t>: 1, 2, 3, 4, 5, 6, 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3FAB08-1CE6-435C-B9C2-41E91DB2FDC3}"/>
              </a:ext>
            </a:extLst>
          </p:cNvPr>
          <p:cNvSpPr/>
          <p:nvPr/>
        </p:nvSpPr>
        <p:spPr bwMode="auto">
          <a:xfrm>
            <a:off x="3744912" y="23178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8213D7-2CAE-4565-8EB5-D5A32E92D418}"/>
              </a:ext>
            </a:extLst>
          </p:cNvPr>
          <p:cNvSpPr/>
          <p:nvPr/>
        </p:nvSpPr>
        <p:spPr bwMode="auto">
          <a:xfrm>
            <a:off x="4278312" y="3017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1BB06F-BC36-402E-B058-B1F3557F0978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 bwMode="auto">
          <a:xfrm>
            <a:off x="4011612" y="2775008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7C36959-91CC-48B8-ADA4-3E0FD2CE5A84}"/>
              </a:ext>
            </a:extLst>
          </p:cNvPr>
          <p:cNvSpPr/>
          <p:nvPr/>
        </p:nvSpPr>
        <p:spPr bwMode="auto">
          <a:xfrm>
            <a:off x="5040312" y="36971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6E16CE-EA60-44F8-A699-3C87C621B06A}"/>
              </a:ext>
            </a:extLst>
          </p:cNvPr>
          <p:cNvCxnSpPr>
            <a:cxnSpLocks/>
            <a:stCxn id="6" idx="5"/>
            <a:endCxn id="10" idx="0"/>
          </p:cNvCxnSpPr>
          <p:nvPr/>
        </p:nvCxnSpPr>
        <p:spPr bwMode="auto">
          <a:xfrm>
            <a:off x="4733597" y="3408082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0394FAB-E652-427C-9800-E15159A9E4B1}"/>
              </a:ext>
            </a:extLst>
          </p:cNvPr>
          <p:cNvSpPr/>
          <p:nvPr/>
        </p:nvSpPr>
        <p:spPr bwMode="auto">
          <a:xfrm>
            <a:off x="5726112" y="43965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0FF9A3-C963-4995-AB59-5C5A4A840F71}"/>
              </a:ext>
            </a:extLst>
          </p:cNvPr>
          <p:cNvCxnSpPr>
            <a:cxnSpLocks/>
            <a:stCxn id="10" idx="5"/>
            <a:endCxn id="12" idx="0"/>
          </p:cNvCxnSpPr>
          <p:nvPr/>
        </p:nvCxnSpPr>
        <p:spPr bwMode="auto">
          <a:xfrm>
            <a:off x="5495597" y="4087375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3DD8CED-552C-4569-BF0E-45801F7565E8}"/>
              </a:ext>
            </a:extLst>
          </p:cNvPr>
          <p:cNvSpPr/>
          <p:nvPr/>
        </p:nvSpPr>
        <p:spPr bwMode="auto">
          <a:xfrm>
            <a:off x="6301290" y="52576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365EEB-C280-48FD-99D5-05757F0FDC51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>
            <a:off x="6034590" y="4862238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6E5CE88-1B79-48AB-95E0-96EFBECC8D30}"/>
              </a:ext>
            </a:extLst>
          </p:cNvPr>
          <p:cNvSpPr/>
          <p:nvPr/>
        </p:nvSpPr>
        <p:spPr bwMode="auto">
          <a:xfrm>
            <a:off x="7005095" y="60483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BA2C14-5BC6-4A9C-B2ED-B151C4421397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6738395" y="5652933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02FAFEE-DB45-4BF4-A109-648F0429BC89}"/>
              </a:ext>
            </a:extLst>
          </p:cNvPr>
          <p:cNvSpPr/>
          <p:nvPr/>
        </p:nvSpPr>
        <p:spPr bwMode="auto">
          <a:xfrm>
            <a:off x="7687642" y="68326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6E2950-1E8B-4B33-AA12-AD71104B861C}"/>
              </a:ext>
            </a:extLst>
          </p:cNvPr>
          <p:cNvCxnSpPr>
            <a:cxnSpLocks/>
            <a:endCxn id="18" idx="0"/>
          </p:cNvCxnSpPr>
          <p:nvPr/>
        </p:nvCxnSpPr>
        <p:spPr bwMode="auto">
          <a:xfrm>
            <a:off x="7420942" y="6437159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941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C</a:t>
            </a:r>
            <a:r>
              <a:rPr lang="en-US" sz="2200" dirty="0"/>
              <a:t>: 1, 2, 3, 7, 6, 5,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C7D66-6A74-44F1-866F-78786CEA24FE}"/>
              </a:ext>
            </a:extLst>
          </p:cNvPr>
          <p:cNvSpPr/>
          <p:nvPr/>
        </p:nvSpPr>
        <p:spPr bwMode="auto">
          <a:xfrm>
            <a:off x="5272646" y="29930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9FEC8A-9394-42DD-9D11-B39184C6E1B3}"/>
              </a:ext>
            </a:extLst>
          </p:cNvPr>
          <p:cNvCxnSpPr>
            <a:cxnSpLocks/>
            <a:stCxn id="8" idx="5"/>
            <a:endCxn id="6" idx="0"/>
          </p:cNvCxnSpPr>
          <p:nvPr/>
        </p:nvCxnSpPr>
        <p:spPr bwMode="auto">
          <a:xfrm>
            <a:off x="5114597" y="2798482"/>
            <a:ext cx="424749" cy="1945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B503524-67AE-41C8-A68B-DB6E40C16A15}"/>
              </a:ext>
            </a:extLst>
          </p:cNvPr>
          <p:cNvSpPr/>
          <p:nvPr/>
        </p:nvSpPr>
        <p:spPr bwMode="auto">
          <a:xfrm>
            <a:off x="4659312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06E511-CB15-48BF-BDF3-EFC2E596E4C1}"/>
              </a:ext>
            </a:extLst>
          </p:cNvPr>
          <p:cNvSpPr/>
          <p:nvPr/>
        </p:nvSpPr>
        <p:spPr bwMode="auto">
          <a:xfrm>
            <a:off x="5806046" y="3703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989CC2-2DCB-4566-91E9-959E7D1DFB10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5727931" y="3383301"/>
            <a:ext cx="344815" cy="3203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92296E9-A685-499B-81D8-DAAB57011FCB}"/>
              </a:ext>
            </a:extLst>
          </p:cNvPr>
          <p:cNvSpPr/>
          <p:nvPr/>
        </p:nvSpPr>
        <p:spPr bwMode="auto">
          <a:xfrm>
            <a:off x="6417561" y="448117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D2FD5F-3D8A-4430-8F91-4F5EB14D6F6B}"/>
              </a:ext>
            </a:extLst>
          </p:cNvPr>
          <p:cNvCxnSpPr>
            <a:cxnSpLocks/>
            <a:stCxn id="12" idx="5"/>
            <a:endCxn id="20" idx="0"/>
          </p:cNvCxnSpPr>
          <p:nvPr/>
        </p:nvCxnSpPr>
        <p:spPr bwMode="auto">
          <a:xfrm>
            <a:off x="6261331" y="4093882"/>
            <a:ext cx="422930" cy="3872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08A8C90-F3C1-4CC2-A73E-65A11C251A28}"/>
              </a:ext>
            </a:extLst>
          </p:cNvPr>
          <p:cNvSpPr/>
          <p:nvPr/>
        </p:nvSpPr>
        <p:spPr bwMode="auto">
          <a:xfrm>
            <a:off x="5806046" y="522922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D33907-05E6-4772-B89D-22C3EECC9A63}"/>
              </a:ext>
            </a:extLst>
          </p:cNvPr>
          <p:cNvCxnSpPr>
            <a:cxnSpLocks/>
            <a:endCxn id="23" idx="0"/>
          </p:cNvCxnSpPr>
          <p:nvPr/>
        </p:nvCxnSpPr>
        <p:spPr bwMode="auto">
          <a:xfrm flipH="1">
            <a:off x="6072746" y="4963154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BDCB838-1029-49A6-B290-FB9C452F22CF}"/>
              </a:ext>
            </a:extLst>
          </p:cNvPr>
          <p:cNvSpPr/>
          <p:nvPr/>
        </p:nvSpPr>
        <p:spPr bwMode="auto">
          <a:xfrm>
            <a:off x="5114597" y="586057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95DDD-1C90-4D23-A3DD-3E35C2E7F1F8}"/>
              </a:ext>
            </a:extLst>
          </p:cNvPr>
          <p:cNvCxnSpPr>
            <a:cxnSpLocks/>
            <a:stCxn id="23" idx="3"/>
            <a:endCxn id="26" idx="0"/>
          </p:cNvCxnSpPr>
          <p:nvPr/>
        </p:nvCxnSpPr>
        <p:spPr bwMode="auto">
          <a:xfrm flipH="1">
            <a:off x="5381297" y="5619469"/>
            <a:ext cx="502864" cy="2411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C984F8E-17EC-4955-A00E-006D816F914F}"/>
              </a:ext>
            </a:extLst>
          </p:cNvPr>
          <p:cNvSpPr/>
          <p:nvPr/>
        </p:nvSpPr>
        <p:spPr bwMode="auto">
          <a:xfrm>
            <a:off x="4392612" y="652227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06F10-2DF8-447A-AB5A-75C6DBAD65A8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 flipH="1">
            <a:off x="4659312" y="625620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16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D</a:t>
            </a:r>
            <a:r>
              <a:rPr lang="en-US" sz="2200" dirty="0"/>
              <a:t>: 4, 1, 2, 5, 6, 7, 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365892-7571-4A95-94AF-7EF9FF64A8A7}"/>
              </a:ext>
            </a:extLst>
          </p:cNvPr>
          <p:cNvSpPr/>
          <p:nvPr/>
        </p:nvSpPr>
        <p:spPr bwMode="auto">
          <a:xfrm>
            <a:off x="4659312" y="278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9B1B79-4A41-40F1-9AB2-C985A495B19E}"/>
              </a:ext>
            </a:extLst>
          </p:cNvPr>
          <p:cNvSpPr/>
          <p:nvPr/>
        </p:nvSpPr>
        <p:spPr bwMode="auto">
          <a:xfrm>
            <a:off x="5192712" y="34892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D95765-67D4-432F-B747-6E718D6F3C01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 bwMode="auto">
          <a:xfrm>
            <a:off x="4926012" y="3246437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7C72673-AF4C-4372-90CE-14F6E50505C4}"/>
              </a:ext>
            </a:extLst>
          </p:cNvPr>
          <p:cNvSpPr/>
          <p:nvPr/>
        </p:nvSpPr>
        <p:spPr bwMode="auto">
          <a:xfrm>
            <a:off x="5954712" y="41685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07309E-E1E9-4A6A-B4FE-9D6AEBD1B4AA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 bwMode="auto">
          <a:xfrm>
            <a:off x="5647997" y="3879511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D6C6DD7-7CF8-4E5D-B067-F3EFB627DDD5}"/>
              </a:ext>
            </a:extLst>
          </p:cNvPr>
          <p:cNvSpPr/>
          <p:nvPr/>
        </p:nvSpPr>
        <p:spPr bwMode="auto">
          <a:xfrm>
            <a:off x="6640512" y="4868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D1522-1F71-4458-9335-38911C660C52}"/>
              </a:ext>
            </a:extLst>
          </p:cNvPr>
          <p:cNvCxnSpPr>
            <a:cxnSpLocks/>
            <a:stCxn id="7" idx="5"/>
            <a:endCxn id="9" idx="0"/>
          </p:cNvCxnSpPr>
          <p:nvPr/>
        </p:nvCxnSpPr>
        <p:spPr bwMode="auto">
          <a:xfrm>
            <a:off x="6409997" y="4558804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422035F-F45D-4E1D-B65C-F899AF3D3363}"/>
              </a:ext>
            </a:extLst>
          </p:cNvPr>
          <p:cNvSpPr/>
          <p:nvPr/>
        </p:nvSpPr>
        <p:spPr bwMode="auto">
          <a:xfrm>
            <a:off x="3915885" y="34223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7D0C1F-5CE8-46DD-AF09-502209BF948F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4182585" y="3156241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E50E8FE-689C-4067-B0EA-F4937BF17799}"/>
              </a:ext>
            </a:extLst>
          </p:cNvPr>
          <p:cNvSpPr/>
          <p:nvPr/>
        </p:nvSpPr>
        <p:spPr bwMode="auto">
          <a:xfrm>
            <a:off x="4679800" y="414558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7C25EB-7C34-4ADC-9E31-DB6FAFECCEEC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4373085" y="3856533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D3631CD-62AB-42F6-982F-577DDC3454BA}"/>
              </a:ext>
            </a:extLst>
          </p:cNvPr>
          <p:cNvSpPr/>
          <p:nvPr/>
        </p:nvSpPr>
        <p:spPr bwMode="auto">
          <a:xfrm>
            <a:off x="5365600" y="484504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9FAC92E-2F4B-4467-A919-15D69AEDA93F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 bwMode="auto">
          <a:xfrm>
            <a:off x="5135085" y="4535826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978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7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We’ll have three cases: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no children?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one child?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two children?</a:t>
            </a:r>
          </a:p>
          <a:p>
            <a:pPr marL="914400" lvl="1" indent="-457200">
              <a:buFont typeface="+mj-lt"/>
              <a:buAutoNum type="alphaL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991138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March November 25, 23:59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https://www.cs.sfu.ca/~ishinkar/teaching/spring22/cmpt125/assignments.html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Canvas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20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Queues – use the function provided in queue.h, without relying on the implementation details. You shuold use queue.o – this file contains the implementation, but you don‘t know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861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400050">
              <a:buFont typeface="Wingdings" panose="05000000000000000000" pitchFamily="2" charset="2"/>
              <a:buChar char="Ø"/>
              <a:defRPr/>
            </a:pPr>
            <a:r>
              <a:rPr lang="en-US" altLang="he-IL" sz="2200" dirty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514350" indent="-457200">
              <a:buFont typeface="Wingdings" panose="05000000000000000000" pitchFamily="2" charset="2"/>
              <a:buChar char="Ø"/>
              <a:defRPr/>
            </a:pPr>
            <a:r>
              <a:rPr lang="en-US" altLang="he-IL" sz="2200" dirty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989696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>
              <a:defRPr/>
            </a:pPr>
            <a:r>
              <a:rPr lang="en-US" altLang="he-IL" sz="2200" dirty="0"/>
              <a:t>	if (tree-&gt; root == node)</a:t>
            </a:r>
          </a:p>
          <a:p>
            <a:pPr lvl="1">
              <a:defRPr/>
            </a:pPr>
            <a:r>
              <a:rPr lang="en-US" altLang="he-IL" sz="2200" dirty="0"/>
              <a:t>	tree-&gt;root = NULL;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>
              <a:defRPr/>
            </a:pPr>
            <a:r>
              <a:rPr lang="en-US" altLang="he-IL" sz="22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200" dirty="0"/>
              <a:t>		 node -&gt;parent-&gt;left = NULL;</a:t>
            </a:r>
          </a:p>
          <a:p>
            <a:pPr lvl="1">
              <a:defRPr/>
            </a:pPr>
            <a:r>
              <a:rPr lang="en-US" altLang="he-IL" sz="22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200" dirty="0"/>
              <a:t>		 node -&gt;parent-&gt;right = NULL;	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114" y="568976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4025991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(node);</a:t>
            </a:r>
          </a:p>
          <a:p>
            <a:pPr lvl="1">
              <a:defRPr/>
            </a:pPr>
            <a:r>
              <a:rPr lang="en-US" altLang="he-IL" sz="22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(node-&gt;parent-&gt;left == node)</a:t>
            </a:r>
          </a:p>
          <a:p>
            <a:pPr lvl="3">
              <a:defRPr/>
            </a:pPr>
            <a:r>
              <a:rPr lang="en-US" altLang="he-IL" sz="2200" dirty="0"/>
              <a:t>node-&gt;parent-&gt;left = child;</a:t>
            </a:r>
          </a:p>
          <a:p>
            <a:pPr lvl="2">
              <a:defRPr/>
            </a:pPr>
            <a:r>
              <a:rPr lang="en-US" altLang="he-IL" sz="2200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200" dirty="0"/>
              <a:t>node-&gt;parent-&gt;right = child;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785D12-C534-4118-ADF5-16C34DFF5116}"/>
              </a:ext>
            </a:extLst>
          </p:cNvPr>
          <p:cNvGrpSpPr/>
          <p:nvPr/>
        </p:nvGrpSpPr>
        <p:grpSpPr>
          <a:xfrm>
            <a:off x="9106277" y="3590430"/>
            <a:ext cx="763915" cy="766423"/>
            <a:chOff x="9106277" y="3590430"/>
            <a:chExt cx="763915" cy="76642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962176-EE4E-4636-847E-02CE4139B0C7}"/>
                </a:ext>
              </a:extLst>
            </p:cNvPr>
            <p:cNvSpPr/>
            <p:nvPr/>
          </p:nvSpPr>
          <p:spPr bwMode="auto">
            <a:xfrm>
              <a:off x="9336792" y="389965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9BD524-4DE9-4416-A457-78401D5168D0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9106277" y="3590430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716221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22E-6 0.00063 L -2.3622E-6 0.00084 C -0.00378 0.00189 -0.00756 0.00336 -0.01134 0.00441 C -0.02252 0.00798 -0.03023 0.00525 -0.04425 0.00441 C -0.04567 0.0042 -0.04708 0.00357 -0.0485 0.00315 C -0.05023 0.00252 -0.05212 0.00252 -0.05401 0.00189 C -0.05921 -0.00021 -0.05685 -0.00063 -0.06079 -0.00336 C -0.07338 -0.01239 -0.06551 -0.00525 -0.07181 -0.01134 C -0.07244 -0.0126 -0.0726 -0.01386 -0.07323 -0.01533 C -0.07543 -0.01995 -0.07606 -0.02058 -0.07874 -0.02436 C -0.08567 -0.04389 -0.08252 -0.03213 -0.08016 -0.07056 C -0.08 -0.07518 -0.07764 -0.08127 -0.07606 -0.08505 C -0.07559 -0.08652 -0.07464 -0.08778 -0.07464 -0.08904 L -0.07464 -0.09555 L -0.07464 -0.09555 " pathEditMode="relative" rAng="0" ptsTypes="AAAAAAAAAAAAAAA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7" y="-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2607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583E-6 1.71777E-6 L -3.38583E-6 0.00084 C -0.00472 -0.01386 -0.01039 -0.02751 -0.01464 -0.04137 C -0.01858 -0.0546 -0.02488 -0.08253 -0.02488 -0.08232 C -0.02598 -0.09366 -0.02771 -0.105 -0.02803 -0.11592 C -0.02882 -0.14175 -0.02031 -0.16884 -0.02929 -0.19257 C -0.03228 -0.20055 -0.04393 -0.1827 -0.05149 -0.17745 C -0.05197 -0.17598 -0.05165 -0.1743 -0.05307 -0.17346 C -0.06693 -0.16296 -0.08189 -0.15393 -0.0959 -0.14406 C -0.09685 -0.14343 -0.09732 -0.14196 -0.09905 -0.14133 C -0.11401 -0.13146 -0.12913 -0.12243 -0.14488 -0.11298 C -0.14441 -0.10206 -0.15023 -0.08841 -0.14315 -0.07959 C -0.11937 -0.04767 -0.07842 -0.04305 -0.04393 -0.03402 C -0.01543 -0.03507 0.03307 -0.02751 0.05654 -0.05586 C 0.06441 -0.06573 0.06426 -0.08085 0.06898 -0.09282 C 0.06646 -0.10731 0.06678 -0.12243 0.06268 -0.13671 C 0.05717 -0.15351 0.02646 -0.19509 0.01512 -0.20286 C 0.00788 -0.20748 -0.00094 -0.21105 -0.0074 -0.21714 C -0.01968 -0.22995 -0.01385 -0.22659 -0.02189 -0.23058 L -0.03527 -0.23856 " pathEditMode="relative" rAng="0" ptsTypes="AAAAAAAAAAAAAAAAAA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(node-&gt;right);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(current -&gt;left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current-&gt;left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820852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Comments about find mind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find_min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 err="1"/>
              <a:t>BTnode_t</a:t>
            </a:r>
            <a:r>
              <a:rPr lang="en-US" altLang="he-IL" sz="2200" dirty="0"/>
              <a:t>* current  node;</a:t>
            </a:r>
          </a:p>
          <a:p>
            <a:pPr lvl="1">
              <a:defRPr/>
            </a:pPr>
            <a:r>
              <a:rPr lang="en-US" altLang="he-IL" sz="2200" dirty="0"/>
              <a:t>while (current-&gt;left != NULL)</a:t>
            </a:r>
          </a:p>
          <a:p>
            <a:pPr lvl="1">
              <a:defRPr/>
            </a:pPr>
            <a:r>
              <a:rPr lang="en-US" altLang="he-IL" sz="2200" dirty="0"/>
              <a:t>	current = current-&gt;left</a:t>
            </a:r>
          </a:p>
          <a:p>
            <a:pPr lvl="1">
              <a:defRPr/>
            </a:pPr>
            <a:r>
              <a:rPr lang="en-US" altLang="he-IL" sz="2200" dirty="0"/>
              <a:t>return current</a:t>
            </a:r>
          </a:p>
          <a:p>
            <a:pPr lvl="1">
              <a:defRPr/>
            </a:pPr>
            <a:endParaRPr lang="en-US" altLang="he-IL" sz="2200" dirty="0"/>
          </a:p>
          <a:p>
            <a:pPr>
              <a:defRPr/>
            </a:pPr>
            <a:r>
              <a:rPr lang="en-US" altLang="he-IL" sz="2200" dirty="0"/>
              <a:t>Note that min is not necessarily a leaf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F1FE78-E21E-46AC-A991-BCC7A71338D6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EFD3D0-F45A-4ECF-B44E-9630395817A1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09306C-E136-4EB2-B1FF-55C854B076EA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CC5336D-0D9A-4465-A03B-08E916F48797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68F1F4-0B48-4388-8985-EB0A0900E5D8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5DA3EAE-5A94-44E8-AE14-D328D1CEB5F6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421505-69AE-4129-BA42-0FC2A2F6B66B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5D01C65-56E2-441F-B1D9-5FE0E240CA0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409D130-29E2-4A1D-874A-0F8C22357C74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F1CBDBB-7E0C-4203-8AFC-580C2157DF4B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858FEE-F83D-42C8-9ED0-8C9967CFA03B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79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3" grpId="0" animBg="1"/>
      <p:bldP spid="15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Summary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Here are the operations we have for BST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Find – runs in time O(depth(tree))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Add – runs in time O(depth(tree))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Remove – runs in time O(depth(tree))</a:t>
            </a:r>
          </a:p>
          <a:p>
            <a:pPr marL="0" indent="0">
              <a:defRPr/>
            </a:pPr>
            <a:r>
              <a:rPr lang="en-US" altLang="he-IL" sz="2200" dirty="0"/>
              <a:t>Suppose we can add n numbers to our data structure, and somehow make the depth O(log(n))</a:t>
            </a:r>
          </a:p>
          <a:p>
            <a:pPr marL="0" indent="0">
              <a:defRPr/>
            </a:pPr>
            <a:r>
              <a:rPr lang="en-US" altLang="he-IL" sz="2200" dirty="0"/>
              <a:t>Then we get a DS with </a:t>
            </a:r>
            <a:r>
              <a:rPr lang="en-US" altLang="he-IL" sz="2200" i="1" dirty="0"/>
              <a:t>insert, remove, find </a:t>
            </a:r>
            <a:r>
              <a:rPr lang="en-US" altLang="he-IL" sz="2200" dirty="0"/>
              <a:t>all take O(log(n)) time.</a:t>
            </a:r>
          </a:p>
        </p:txBody>
      </p:sp>
    </p:spTree>
    <p:extLst>
      <p:ext uri="{BB962C8B-B14F-4D97-AF65-F5344CB8AC3E}">
        <p14:creationId xmlns:p14="http://schemas.microsoft.com/office/powerpoint/2010/main" val="4053499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data structure for Set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We want a data structure representing a set of numbers:</a:t>
            </a:r>
          </a:p>
          <a:p>
            <a:pPr marL="0" indent="0">
              <a:defRPr/>
            </a:pPr>
            <a:r>
              <a:rPr lang="en-US" altLang="he-IL" sz="2200" dirty="0"/>
              <a:t>Operations: Find, Add, Remove</a:t>
            </a:r>
          </a:p>
          <a:p>
            <a:pPr marL="0" indent="0">
              <a:defRPr/>
            </a:pPr>
            <a:r>
              <a:rPr lang="en-US" altLang="he-IL" sz="2200" dirty="0"/>
              <a:t>Let’s say we use an array</a:t>
            </a:r>
          </a:p>
          <a:p>
            <a:pPr marL="0" indent="0">
              <a:defRPr/>
            </a:pPr>
            <a:r>
              <a:rPr lang="en-US" altLang="he-IL" sz="2200" u="sng" dirty="0"/>
              <a:t>Attempt 1</a:t>
            </a:r>
            <a:r>
              <a:rPr lang="en-US" altLang="he-IL" sz="2200" dirty="0"/>
              <a:t>:</a:t>
            </a:r>
          </a:p>
          <a:p>
            <a:pPr marL="0" indent="0">
              <a:defRPr/>
            </a:pPr>
            <a:r>
              <a:rPr lang="en-US" altLang="he-IL" sz="2200" dirty="0"/>
              <a:t>- insert a new number to the end of the array – O(1)</a:t>
            </a:r>
          </a:p>
          <a:p>
            <a:pPr marL="0" indent="0">
              <a:defRPr/>
            </a:pPr>
            <a:r>
              <a:rPr lang="en-US" altLang="he-IL" sz="2200" dirty="0"/>
              <a:t>- Find/delete – O(n) linear search</a:t>
            </a:r>
          </a:p>
          <a:p>
            <a:pPr marL="0" indent="0">
              <a:defRPr/>
            </a:pPr>
            <a:r>
              <a:rPr lang="en-US" altLang="he-IL" sz="2200" u="sng" dirty="0"/>
              <a:t>Attempt 2</a:t>
            </a:r>
            <a:r>
              <a:rPr lang="en-US" altLang="he-IL" sz="2200" dirty="0"/>
              <a:t>: sorted array</a:t>
            </a:r>
          </a:p>
          <a:p>
            <a:pPr>
              <a:buFontTx/>
              <a:buChar char="-"/>
              <a:defRPr/>
            </a:pPr>
            <a:r>
              <a:rPr lang="en-US" altLang="he-IL" sz="2200" dirty="0"/>
              <a:t>Find O(log(n)) using binary search</a:t>
            </a:r>
          </a:p>
          <a:p>
            <a:pPr>
              <a:buFontTx/>
              <a:buChar char="-"/>
              <a:defRPr/>
            </a:pPr>
            <a:r>
              <a:rPr lang="en-US" altLang="he-IL" sz="2200" dirty="0"/>
              <a:t>Insert/delete – O(n) because we may need to shift the entire array</a:t>
            </a:r>
          </a:p>
          <a:p>
            <a:pPr marL="0" indent="0">
              <a:defRPr/>
            </a:pPr>
            <a:r>
              <a:rPr lang="en-US" altLang="he-IL" sz="2200" u="sng" dirty="0"/>
              <a:t>Using balanced BSTs</a:t>
            </a:r>
            <a:r>
              <a:rPr lang="en-US" altLang="he-IL" sz="2200" dirty="0"/>
              <a:t>: all ops in O(log(n))</a:t>
            </a:r>
          </a:p>
          <a:p>
            <a:pPr>
              <a:buFontTx/>
              <a:buChar char="-"/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73417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850684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A  possible solution: have a function </a:t>
            </a:r>
            <a:r>
              <a:rPr lang="en-US" altLang="he-IL" sz="2400" dirty="0" err="1"/>
              <a:t>BST_balance</a:t>
            </a:r>
            <a:r>
              <a:rPr lang="en-US" altLang="he-IL" sz="2400" dirty="0"/>
              <a:t>(</a:t>
            </a:r>
            <a:r>
              <a:rPr lang="en-US" altLang="he-IL" sz="2400" dirty="0" err="1"/>
              <a:t>BST_t</a:t>
            </a:r>
            <a:r>
              <a:rPr lang="en-US" altLang="he-IL" sz="2400" dirty="0"/>
              <a:t>*)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that creates an </a:t>
            </a:r>
            <a:r>
              <a:rPr lang="en-US" altLang="he-IL" sz="2400" i="1" u="sng" dirty="0"/>
              <a:t>equivalent</a:t>
            </a:r>
            <a:r>
              <a:rPr lang="en-US" altLang="he-IL" sz="2400" dirty="0"/>
              <a:t> balanced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/>
              <a:t>balance()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this is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08676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Plan for rest of the semester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Today: Binary Search Trees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Starting next lecture: C++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Last lecture (April 11): Review</a:t>
            </a:r>
          </a:p>
        </p:txBody>
      </p:sp>
    </p:spTree>
    <p:extLst>
      <p:ext uri="{BB962C8B-B14F-4D97-AF65-F5344CB8AC3E}">
        <p14:creationId xmlns:p14="http://schemas.microsoft.com/office/powerpoint/2010/main" val="251714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Idea: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first &lt;= last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set the root = array[mid]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 left subtree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right subtree 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3099011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Example: array = [1,2,3,4,5,6,7]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Root = array[median] = 4</a:t>
            </a:r>
          </a:p>
          <a:p>
            <a:pPr marL="57150" indent="0"/>
            <a:r>
              <a:rPr lang="en-US" altLang="he-IL" sz="2200" dirty="0"/>
              <a:t>Recursively build left from [1,2,3]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Recursively build right from [5,6,7]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6874574-4691-431D-BF04-CABE9A073AB7}"/>
              </a:ext>
            </a:extLst>
          </p:cNvPr>
          <p:cNvSpPr/>
          <p:nvPr/>
        </p:nvSpPr>
        <p:spPr bwMode="auto">
          <a:xfrm>
            <a:off x="6143625" y="3322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AFA8E9C-F112-4954-86D1-E0DBF73EBFE0}"/>
              </a:ext>
            </a:extLst>
          </p:cNvPr>
          <p:cNvSpPr/>
          <p:nvPr/>
        </p:nvSpPr>
        <p:spPr bwMode="auto">
          <a:xfrm>
            <a:off x="5381625" y="4160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CB5BE5-265A-4922-B454-3C8057D6B262}"/>
              </a:ext>
            </a:extLst>
          </p:cNvPr>
          <p:cNvCxnSpPr>
            <a:cxnSpLocks/>
            <a:stCxn id="4" idx="3"/>
            <a:endCxn id="5" idx="7"/>
          </p:cNvCxnSpPr>
          <p:nvPr/>
        </p:nvCxnSpPr>
        <p:spPr bwMode="auto">
          <a:xfrm flipH="1">
            <a:off x="5836910" y="37128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423CAFB9-97F3-4F8D-815A-81A1AA1FFDF2}"/>
              </a:ext>
            </a:extLst>
          </p:cNvPr>
          <p:cNvSpPr/>
          <p:nvPr/>
        </p:nvSpPr>
        <p:spPr bwMode="auto">
          <a:xfrm>
            <a:off x="7000711" y="4160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15DF5B1-E918-4E9C-AE12-84BEC1C27BE0}"/>
              </a:ext>
            </a:extLst>
          </p:cNvPr>
          <p:cNvCxnSpPr>
            <a:cxnSpLocks/>
            <a:stCxn id="4" idx="5"/>
            <a:endCxn id="7" idx="0"/>
          </p:cNvCxnSpPr>
          <p:nvPr/>
        </p:nvCxnSpPr>
        <p:spPr bwMode="auto">
          <a:xfrm>
            <a:off x="6598910" y="37128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32C09E9-8B89-40D9-B8E9-2EDE62919B1D}"/>
              </a:ext>
            </a:extLst>
          </p:cNvPr>
          <p:cNvSpPr/>
          <p:nvPr/>
        </p:nvSpPr>
        <p:spPr bwMode="auto">
          <a:xfrm>
            <a:off x="4657725" y="50212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623811E-0DE4-47D7-8860-1AECD0960CAE}"/>
              </a:ext>
            </a:extLst>
          </p:cNvPr>
          <p:cNvCxnSpPr>
            <a:cxnSpLocks/>
            <a:endCxn id="9" idx="7"/>
          </p:cNvCxnSpPr>
          <p:nvPr/>
        </p:nvCxnSpPr>
        <p:spPr bwMode="auto">
          <a:xfrm flipH="1">
            <a:off x="5113010" y="45733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DAC3E00B-2DFB-4A2C-BE13-101A2EE8A366}"/>
              </a:ext>
            </a:extLst>
          </p:cNvPr>
          <p:cNvSpPr/>
          <p:nvPr/>
        </p:nvSpPr>
        <p:spPr bwMode="auto">
          <a:xfrm>
            <a:off x="5794237" y="51165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9FB4C6-D0EE-4D8E-9296-AEF1E7B2C50B}"/>
              </a:ext>
            </a:extLst>
          </p:cNvPr>
          <p:cNvCxnSpPr>
            <a:cxnSpLocks/>
            <a:stCxn id="5" idx="5"/>
            <a:endCxn id="11" idx="0"/>
          </p:cNvCxnSpPr>
          <p:nvPr/>
        </p:nvCxnSpPr>
        <p:spPr bwMode="auto">
          <a:xfrm>
            <a:off x="5836910" y="45510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430DB57-65AB-41BD-BA9A-AEF31B186AD3}"/>
              </a:ext>
            </a:extLst>
          </p:cNvPr>
          <p:cNvSpPr/>
          <p:nvPr/>
        </p:nvSpPr>
        <p:spPr bwMode="auto">
          <a:xfrm>
            <a:off x="6500312" y="51234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956132-7FDB-403E-B19F-2A56E27A0C7F}"/>
              </a:ext>
            </a:extLst>
          </p:cNvPr>
          <p:cNvCxnSpPr>
            <a:cxnSpLocks/>
            <a:stCxn id="7" idx="3"/>
            <a:endCxn id="13" idx="0"/>
          </p:cNvCxnSpPr>
          <p:nvPr/>
        </p:nvCxnSpPr>
        <p:spPr bwMode="auto">
          <a:xfrm flipH="1">
            <a:off x="6767012" y="45510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7FDFC111-093D-4D52-9B3A-78C9629746AD}"/>
              </a:ext>
            </a:extLst>
          </p:cNvPr>
          <p:cNvSpPr/>
          <p:nvPr/>
        </p:nvSpPr>
        <p:spPr bwMode="auto">
          <a:xfrm>
            <a:off x="7402512" y="51492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023EF6-4FAF-4873-A81C-5E930C56484C}"/>
              </a:ext>
            </a:extLst>
          </p:cNvPr>
          <p:cNvCxnSpPr>
            <a:cxnSpLocks/>
            <a:endCxn id="15" idx="0"/>
          </p:cNvCxnSpPr>
          <p:nvPr/>
        </p:nvCxnSpPr>
        <p:spPr bwMode="auto">
          <a:xfrm>
            <a:off x="7445185" y="45837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536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4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Disadvantages of the solution using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Not in scope for this course. </a:t>
            </a:r>
            <a:r>
              <a:rPr lang="en-US" altLang="he-IL" sz="2200"/>
              <a:t>Wait for CMPT 225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64069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Practice Problems</a:t>
            </a:r>
          </a:p>
        </p:txBody>
      </p:sp>
    </p:spTree>
    <p:extLst>
      <p:ext uri="{BB962C8B-B14F-4D97-AF65-F5344CB8AC3E}">
        <p14:creationId xmlns:p14="http://schemas.microsoft.com/office/powerpoint/2010/main" val="419626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BSTs from random insertions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200" u="sng" dirty="0"/>
              <a:t>Fact</a:t>
            </a:r>
            <a:r>
              <a:rPr lang="en-US" altLang="he-IL" sz="2200" dirty="0"/>
              <a:t>: if we insert numbers 1…n is random order, then depth will be O(log(n)) with high probability.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r>
              <a:rPr lang="en-US" altLang="he-IL" sz="2200" u="sng" dirty="0"/>
              <a:t>HW (not for grade)</a:t>
            </a:r>
            <a:r>
              <a:rPr lang="en-US" altLang="he-IL" sz="2200" dirty="0"/>
              <a:t>: Test this fact.</a:t>
            </a:r>
          </a:p>
          <a:p>
            <a:pPr marL="0" indent="0">
              <a:defRPr/>
            </a:pPr>
            <a:r>
              <a:rPr lang="en-US" altLang="he-IL" sz="2200" dirty="0"/>
              <a:t>Repeat many times: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Sample a random permutation on 1..n (for n=1,000,000)</a:t>
            </a:r>
            <a:br>
              <a:rPr lang="en-US" altLang="he-IL" sz="2200" dirty="0"/>
            </a:br>
            <a:r>
              <a:rPr lang="en-US" altLang="he-IL" sz="2200" dirty="0"/>
              <a:t>(suffices to choose random n numbers, the result will be the same)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Create a BST using this permutation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Compute the depth</a:t>
            </a:r>
          </a:p>
          <a:p>
            <a:pPr marL="0" indent="0">
              <a:defRPr/>
            </a:pPr>
            <a:r>
              <a:rPr lang="en-US" altLang="he-IL" sz="2200" dirty="0"/>
              <a:t>Compute the average / maximal / typical depth you are getting</a:t>
            </a:r>
          </a:p>
        </p:txBody>
      </p:sp>
    </p:spTree>
    <p:extLst>
      <p:ext uri="{BB962C8B-B14F-4D97-AF65-F5344CB8AC3E}">
        <p14:creationId xmlns:p14="http://schemas.microsoft.com/office/powerpoint/2010/main" val="203695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Size in O(1) times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200" u="sng" dirty="0"/>
              <a:t>1) Modify BST so that it has all operations as before</a:t>
            </a:r>
            <a:r>
              <a:rPr lang="en-US" altLang="he-IL" sz="2200" dirty="0"/>
              <a:t> +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int </a:t>
            </a:r>
            <a:r>
              <a:rPr lang="en-US" altLang="he-IL" sz="2200" dirty="0" err="1"/>
              <a:t>BST_size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s) : returns the size of the BST</a:t>
            </a:r>
          </a:p>
          <a:p>
            <a:pPr marL="0" indent="0">
              <a:defRPr/>
            </a:pPr>
            <a:r>
              <a:rPr lang="en-US" altLang="he-IL" sz="2200" dirty="0"/>
              <a:t>The running time of </a:t>
            </a:r>
            <a:r>
              <a:rPr lang="en-US" altLang="he-IL" sz="2200" dirty="0" err="1"/>
              <a:t>BST_size</a:t>
            </a:r>
            <a:r>
              <a:rPr lang="en-US" altLang="he-IL" sz="2200" dirty="0"/>
              <a:t>() needs to be O(1)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r>
              <a:rPr lang="en-US" altLang="he-IL" sz="2200" u="sng" dirty="0"/>
              <a:t>2) Modify BST so that it has all operations as before</a:t>
            </a:r>
            <a:r>
              <a:rPr lang="en-US" altLang="he-IL" sz="2200" dirty="0"/>
              <a:t> +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int </a:t>
            </a:r>
            <a:r>
              <a:rPr lang="en-US" altLang="he-IL" sz="2200" dirty="0" err="1"/>
              <a:t>BTnode_size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 :</a:t>
            </a:r>
            <a:br>
              <a:rPr lang="en-US" altLang="he-IL" sz="2200" dirty="0"/>
            </a:br>
            <a:r>
              <a:rPr lang="en-US" altLang="he-IL" sz="2200" dirty="0"/>
              <a:t>		returns the size of the subtree under node</a:t>
            </a:r>
          </a:p>
          <a:p>
            <a:pPr marL="0" indent="0">
              <a:defRPr/>
            </a:pPr>
            <a:r>
              <a:rPr lang="en-US" altLang="he-IL" sz="2200" dirty="0"/>
              <a:t>The running time of </a:t>
            </a:r>
            <a:r>
              <a:rPr lang="en-US" altLang="he-IL" sz="2200" dirty="0" err="1"/>
              <a:t>BTnode_size</a:t>
            </a:r>
            <a:r>
              <a:rPr lang="en-US" altLang="he-IL" sz="2200" dirty="0"/>
              <a:t>() needs to be O(1)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endParaRPr lang="en-US" altLang="he-IL" sz="2200" dirty="0"/>
          </a:p>
          <a:p>
            <a:pPr>
              <a:buFontTx/>
              <a:buChar char="-"/>
              <a:defRPr/>
            </a:pPr>
            <a:endParaRPr lang="en-US" altLang="he-IL" sz="2200" dirty="0"/>
          </a:p>
          <a:p>
            <a:pPr marL="0" indent="0"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691515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Set with removals only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1800" u="sng" dirty="0"/>
              <a:t>Design a data structure that supports the following operations</a:t>
            </a:r>
            <a:r>
              <a:rPr lang="en-US" altLang="he-IL" sz="1800" dirty="0"/>
              <a:t>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set* </a:t>
            </a:r>
            <a:r>
              <a:rPr lang="en-US" altLang="he-IL" sz="1800" dirty="0" err="1"/>
              <a:t>create_set</a:t>
            </a:r>
            <a:r>
              <a:rPr lang="en-US" altLang="he-IL" sz="1800" dirty="0"/>
              <a:t>(int n) : creates a set with n elements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bool </a:t>
            </a:r>
            <a:r>
              <a:rPr lang="en-US" altLang="he-IL" sz="1800" dirty="0" err="1"/>
              <a:t>belongs_to</a:t>
            </a:r>
            <a:r>
              <a:rPr lang="en-US" altLang="he-IL" sz="1800" dirty="0"/>
              <a:t>(set* s, int j) : checks if </a:t>
            </a:r>
            <a:r>
              <a:rPr lang="en-US" altLang="he-IL" sz="1800" dirty="0" err="1"/>
              <a:t>j∈s</a:t>
            </a:r>
            <a:endParaRPr lang="en-US" altLang="he-IL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bool remove(set* s, int j) : 	if </a:t>
            </a:r>
            <a:r>
              <a:rPr lang="en-US" altLang="he-IL" sz="1800" dirty="0" err="1"/>
              <a:t>j∈s</a:t>
            </a:r>
            <a:r>
              <a:rPr lang="en-US" altLang="he-IL" sz="1800" dirty="0"/>
              <a:t>, it removes j and outputs true,</a:t>
            </a:r>
            <a:br>
              <a:rPr lang="en-US" altLang="he-IL" sz="1800" dirty="0"/>
            </a:br>
            <a:r>
              <a:rPr lang="en-US" altLang="he-IL" sz="1800" dirty="0"/>
              <a:t>	  						otherwise, outputs false.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 err="1"/>
              <a:t>int</a:t>
            </a:r>
            <a:r>
              <a:rPr lang="en-US" altLang="he-IL" sz="1800" dirty="0"/>
              <a:t> </a:t>
            </a:r>
            <a:r>
              <a:rPr lang="en-US" altLang="he-IL" sz="1800" dirty="0" err="1"/>
              <a:t>remove_kth_largest</a:t>
            </a:r>
            <a:r>
              <a:rPr lang="en-US" altLang="he-IL" sz="1800" dirty="0"/>
              <a:t>(set* s, </a:t>
            </a:r>
            <a:r>
              <a:rPr lang="en-US" altLang="he-IL" sz="1800" dirty="0" err="1"/>
              <a:t>int</a:t>
            </a:r>
            <a:r>
              <a:rPr lang="en-US" altLang="he-IL" sz="1800" dirty="0"/>
              <a:t> k) removes the </a:t>
            </a:r>
            <a:r>
              <a:rPr lang="en-US" altLang="he-IL" sz="1800" dirty="0" err="1"/>
              <a:t>k’th</a:t>
            </a:r>
            <a:r>
              <a:rPr lang="en-US" altLang="he-IL" sz="1800" dirty="0"/>
              <a:t> largest element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int size(set* s) : returns the size of the set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1800" dirty="0"/>
          </a:p>
          <a:p>
            <a:pPr marL="0" indent="0">
              <a:defRPr/>
            </a:pPr>
            <a:r>
              <a:rPr lang="en-US" altLang="he-IL" sz="1800" dirty="0"/>
              <a:t>The running time of </a:t>
            </a:r>
            <a:r>
              <a:rPr lang="en-US" altLang="he-IL" sz="1800" dirty="0" err="1"/>
              <a:t>create_set</a:t>
            </a:r>
            <a:r>
              <a:rPr lang="en-US" altLang="he-IL" sz="1800" dirty="0"/>
              <a:t>() needs to be O(n)</a:t>
            </a:r>
          </a:p>
          <a:p>
            <a:pPr marL="0" indent="0">
              <a:defRPr/>
            </a:pPr>
            <a:r>
              <a:rPr lang="en-US" altLang="he-IL" sz="1800" dirty="0"/>
              <a:t>The running time of size() needs to be O(1)</a:t>
            </a:r>
          </a:p>
          <a:p>
            <a:pPr marL="0" indent="0">
              <a:defRPr/>
            </a:pPr>
            <a:r>
              <a:rPr lang="en-US" altLang="he-IL" sz="1800" dirty="0"/>
              <a:t>The running time of all others should be O(log(n))</a:t>
            </a:r>
          </a:p>
          <a:p>
            <a:pPr>
              <a:buFontTx/>
              <a:buChar char="-"/>
              <a:defRPr/>
            </a:pPr>
            <a:endParaRPr lang="en-US" altLang="he-IL" sz="1800" dirty="0"/>
          </a:p>
          <a:p>
            <a:pPr marL="0" indent="0">
              <a:defRPr/>
            </a:pPr>
            <a:endParaRPr lang="en-US" altLang="he-IL" sz="1800" dirty="0"/>
          </a:p>
        </p:txBody>
      </p:sp>
    </p:spTree>
    <p:extLst>
      <p:ext uri="{BB962C8B-B14F-4D97-AF65-F5344CB8AC3E}">
        <p14:creationId xmlns:p14="http://schemas.microsoft.com/office/powerpoint/2010/main" val="39229743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8531507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greater or equal than the values in its left child and all its descendants.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descendants.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96552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272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2510160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98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5819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3440</TotalTime>
  <Words>2088</Words>
  <Application>Microsoft Office PowerPoint</Application>
  <PresentationFormat>Custom</PresentationFormat>
  <Paragraphs>333</Paragraphs>
  <Slides>37</Slides>
  <Notes>37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Assignment 4</vt:lpstr>
      <vt:lpstr>Plan for rest of the semester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Comments about find mind</vt:lpstr>
      <vt:lpstr>Summary so far</vt:lpstr>
      <vt:lpstr>A data structure for Set</vt:lpstr>
      <vt:lpstr>PowerPoint Presentation</vt:lpstr>
      <vt:lpstr>Balancing the tree</vt:lpstr>
      <vt:lpstr>Creating a balanced tree from a sorted array</vt:lpstr>
      <vt:lpstr>Creating a balanced tree from a sorted array</vt:lpstr>
      <vt:lpstr>Balancing the tree</vt:lpstr>
      <vt:lpstr>PowerPoint Presentation</vt:lpstr>
      <vt:lpstr>BSTs from random insertions</vt:lpstr>
      <vt:lpstr>Size in O(1) times</vt:lpstr>
      <vt:lpstr>Set with removals only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1146</cp:revision>
  <cp:lastPrinted>1601-01-01T00:00:00Z</cp:lastPrinted>
  <dcterms:created xsi:type="dcterms:W3CDTF">2017-07-19T19:15:02Z</dcterms:created>
  <dcterms:modified xsi:type="dcterms:W3CDTF">2022-03-23T16:28:43Z</dcterms:modified>
</cp:coreProperties>
</file>