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512" r:id="rId4"/>
    <p:sldId id="511" r:id="rId5"/>
    <p:sldId id="474" r:id="rId6"/>
    <p:sldId id="506" r:id="rId7"/>
    <p:sldId id="507" r:id="rId8"/>
    <p:sldId id="508" r:id="rId9"/>
    <p:sldId id="509" r:id="rId10"/>
    <p:sldId id="510" r:id="rId11"/>
    <p:sldId id="291" r:id="rId12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98B9E4-156F-48D7-9519-F0F0623E84DB}" v="368" dt="2022-04-04T23:45:59.6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88721" autoAdjust="0"/>
  </p:normalViewPr>
  <p:slideViewPr>
    <p:cSldViewPr>
      <p:cViewPr varScale="1">
        <p:scale>
          <a:sx n="51" d="100"/>
          <a:sy n="51" d="100"/>
        </p:scale>
        <p:origin x="924" y="4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1898B9E4-156F-48D7-9519-F0F0623E84DB}"/>
    <pc:docChg chg="modSld">
      <pc:chgData name="Igor Shinkar" userId="db6eb1b41a9778dd" providerId="LiveId" clId="{1898B9E4-156F-48D7-9519-F0F0623E84DB}" dt="2022-04-04T23:45:59.618" v="367"/>
      <pc:docMkLst>
        <pc:docMk/>
      </pc:docMkLst>
      <pc:sldChg chg="modAnim">
        <pc:chgData name="Igor Shinkar" userId="db6eb1b41a9778dd" providerId="LiveId" clId="{1898B9E4-156F-48D7-9519-F0F0623E84DB}" dt="2022-04-04T23:45:59.618" v="367"/>
        <pc:sldMkLst>
          <pc:docMk/>
          <pc:sldMk cId="113570816" sldId="509"/>
        </pc:sldMkLst>
      </pc:sldChg>
      <pc:sldChg chg="modSp modAnim">
        <pc:chgData name="Igor Shinkar" userId="db6eb1b41a9778dd" providerId="LiveId" clId="{1898B9E4-156F-48D7-9519-F0F0623E84DB}" dt="2022-04-04T23:40:55.037" v="366" actId="20577"/>
        <pc:sldMkLst>
          <pc:docMk/>
          <pc:sldMk cId="1822380327" sldId="511"/>
        </pc:sldMkLst>
        <pc:spChg chg="mod">
          <ac:chgData name="Igor Shinkar" userId="db6eb1b41a9778dd" providerId="LiveId" clId="{1898B9E4-156F-48D7-9519-F0F0623E84DB}" dt="2022-04-04T23:40:55.037" v="366" actId="20577"/>
          <ac:spMkLst>
            <pc:docMk/>
            <pc:sldMk cId="1822380327" sldId="511"/>
            <ac:spMk id="3" creationId="{00000000-0000-0000-0000-000000000000}"/>
          </ac:spMkLst>
        </pc:spChg>
      </pc:sldChg>
      <pc:sldChg chg="modSp">
        <pc:chgData name="Igor Shinkar" userId="db6eb1b41a9778dd" providerId="LiveId" clId="{1898B9E4-156F-48D7-9519-F0F0623E84DB}" dt="2022-04-04T23:30:55.525" v="322" actId="20577"/>
        <pc:sldMkLst>
          <pc:docMk/>
          <pc:sldMk cId="1081396464" sldId="512"/>
        </pc:sldMkLst>
        <pc:spChg chg="mod">
          <ac:chgData name="Igor Shinkar" userId="db6eb1b41a9778dd" providerId="LiveId" clId="{1898B9E4-156F-48D7-9519-F0F0623E84DB}" dt="2022-04-04T23:30:55.525" v="322" actId="20577"/>
          <ac:spMkLst>
            <pc:docMk/>
            <pc:sldMk cId="1081396464" sldId="51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861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78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0519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021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831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3940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865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April 4, 2022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Assignment 5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Assignment 5 is due to April 15, 23:59</a:t>
            </a:r>
          </a:p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https://www.cs.sfu.ca/~ishinkar/teaching/spring22/cmpt125/assignments.html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submit a zip file to Coursys –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assignment5.zip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make sure it compiles with the makefile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you write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make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./tspsolver</a:t>
            </a:r>
          </a:p>
          <a:p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Topic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C++: classes, constructors, references...</a:t>
            </a:r>
          </a:p>
        </p:txBody>
      </p:sp>
    </p:spTree>
    <p:extLst>
      <p:ext uri="{BB962C8B-B14F-4D97-AF65-F5344CB8AC3E}">
        <p14:creationId xmlns:p14="http://schemas.microsoft.com/office/powerpoint/2010/main" val="108139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It‘s not clear if the exam will be a take home or in person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school doesn‘t copletely agree about the take home idea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We‘re having discussion on this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Hope we‘ll make a decision soon...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Either way the exam will be same format as previous exams</a:t>
            </a:r>
          </a:p>
        </p:txBody>
      </p:sp>
    </p:spTree>
    <p:extLst>
      <p:ext uri="{BB962C8B-B14F-4D97-AF65-F5344CB8AC3E}">
        <p14:creationId xmlns:p14="http://schemas.microsoft.com/office/powerpoint/2010/main" val="182238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Singleton</a:t>
            </a:r>
          </a:p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More C++ examples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/>
              <a:t>Singleton </a:t>
            </a:r>
            <a:r>
              <a:rPr lang="en-US" altLang="he-IL" sz="65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521733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Goal: write a class that allows to have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one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object of this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If we want an instance of this class, we should get the </a:t>
            </a:r>
            <a:r>
              <a:rPr lang="en-US" altLang="en-US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same</a:t>
            </a: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 object as everyone else.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an operating system</a:t>
            </a:r>
            <a:endParaRPr lang="en-US" altLang="he-IL" sz="22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Same object will be shared by all users of our application.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 would we implement this?</a:t>
            </a:r>
          </a:p>
        </p:txBody>
      </p:sp>
    </p:spTree>
    <p:extLst>
      <p:ext uri="{BB962C8B-B14F-4D97-AF65-F5344CB8AC3E}">
        <p14:creationId xmlns:p14="http://schemas.microsoft.com/office/powerpoint/2010/main" val="3475061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Singleton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restricts the instantiation of a class to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one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object.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Useful when exactly one object is needed to coordinate actions across the system. 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14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class Singleton {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2200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Ingredients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: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public: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static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Singleton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getInstance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()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{…} // returns the unique instance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private: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Singleton() {…} //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private constructor!</a:t>
            </a:r>
            <a:endParaRPr lang="en-US" dirty="0"/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 	static Singleton instance; 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// the unique instance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}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06712" y="5532437"/>
            <a:ext cx="5802313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i="1" dirty="0">
                <a:cs typeface="Times New Roman" pitchFamily="18" charset="0"/>
              </a:rPr>
              <a:t>static member</a:t>
            </a:r>
            <a:r>
              <a:rPr lang="en-US" altLang="he-IL" sz="2200" dirty="0">
                <a:cs typeface="Times New Roman" pitchFamily="18" charset="0"/>
              </a:rPr>
              <a:t> 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belongs to the class -- Singleton::instance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and not to a particular object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3570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More on design patterns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More on design patterns and software design in general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CMPT213 - </a:t>
            </a:r>
            <a:r>
              <a:rPr lang="en-US" altLang="en-US" sz="2200" dirty="0"/>
              <a:t>Object Oriented Design in Java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/>
              <a:t>CMPT373 </a:t>
            </a:r>
            <a:r>
              <a:rPr lang="en-US" altLang="en-US" sz="2200"/>
              <a:t>- Software Development Methods</a:t>
            </a:r>
            <a:endParaRPr lang="de-DE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51773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7364</TotalTime>
  <Words>346</Words>
  <Application>Microsoft Office PowerPoint</Application>
  <PresentationFormat>Custom</PresentationFormat>
  <Paragraphs>57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Wingdings</vt:lpstr>
      <vt:lpstr>Office Theme</vt:lpstr>
      <vt:lpstr>Office Theme</vt:lpstr>
      <vt:lpstr>PowerPoint Presentation</vt:lpstr>
      <vt:lpstr>Assignment 5</vt:lpstr>
      <vt:lpstr>Final exam</vt:lpstr>
      <vt:lpstr>Today</vt:lpstr>
      <vt:lpstr>PowerPoint Presentation</vt:lpstr>
      <vt:lpstr>Singleton</vt:lpstr>
      <vt:lpstr>Singleton</vt:lpstr>
      <vt:lpstr>Singleton</vt:lpstr>
      <vt:lpstr>More on design patterns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1496</cp:revision>
  <cp:lastPrinted>1601-01-01T00:00:00Z</cp:lastPrinted>
  <dcterms:created xsi:type="dcterms:W3CDTF">2017-07-19T19:15:02Z</dcterms:created>
  <dcterms:modified xsi:type="dcterms:W3CDTF">2022-04-04T23:46:08Z</dcterms:modified>
</cp:coreProperties>
</file>