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8"/>
  </p:notesMasterIdLst>
  <p:sldIdLst>
    <p:sldId id="256" r:id="rId3"/>
    <p:sldId id="511" r:id="rId4"/>
    <p:sldId id="512" r:id="rId5"/>
    <p:sldId id="474" r:id="rId6"/>
    <p:sldId id="291" r:id="rId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6B6F92-B81A-4254-BE5D-29CC592AA233}" v="132" dt="2022-04-07T00:32:46.2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51" d="100"/>
          <a:sy n="51" d="100"/>
        </p:scale>
        <p:origin x="924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1898B9E4-156F-48D7-9519-F0F0623E84DB}"/>
    <pc:docChg chg="modSld">
      <pc:chgData name="Igor Shinkar" userId="db6eb1b41a9778dd" providerId="LiveId" clId="{1898B9E4-156F-48D7-9519-F0F0623E84DB}" dt="2022-04-04T23:45:59.618" v="367"/>
      <pc:docMkLst>
        <pc:docMk/>
      </pc:docMkLst>
      <pc:sldChg chg="modAnim">
        <pc:chgData name="Igor Shinkar" userId="db6eb1b41a9778dd" providerId="LiveId" clId="{1898B9E4-156F-48D7-9519-F0F0623E84DB}" dt="2022-04-04T23:45:59.618" v="367"/>
        <pc:sldMkLst>
          <pc:docMk/>
          <pc:sldMk cId="113570816" sldId="509"/>
        </pc:sldMkLst>
      </pc:sldChg>
      <pc:sldChg chg="modSp modAnim">
        <pc:chgData name="Igor Shinkar" userId="db6eb1b41a9778dd" providerId="LiveId" clId="{1898B9E4-156F-48D7-9519-F0F0623E84DB}" dt="2022-04-04T23:40:55.037" v="366" actId="20577"/>
        <pc:sldMkLst>
          <pc:docMk/>
          <pc:sldMk cId="1822380327" sldId="511"/>
        </pc:sldMkLst>
        <pc:spChg chg="mod">
          <ac:chgData name="Igor Shinkar" userId="db6eb1b41a9778dd" providerId="LiveId" clId="{1898B9E4-156F-48D7-9519-F0F0623E84DB}" dt="2022-04-04T23:40:55.037" v="366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modSp">
        <pc:chgData name="Igor Shinkar" userId="db6eb1b41a9778dd" providerId="LiveId" clId="{1898B9E4-156F-48D7-9519-F0F0623E84DB}" dt="2022-04-04T23:30:55.525" v="322" actId="20577"/>
        <pc:sldMkLst>
          <pc:docMk/>
          <pc:sldMk cId="1081396464" sldId="512"/>
        </pc:sldMkLst>
        <pc:spChg chg="mod">
          <ac:chgData name="Igor Shinkar" userId="db6eb1b41a9778dd" providerId="LiveId" clId="{1898B9E4-156F-48D7-9519-F0F0623E84DB}" dt="2022-04-04T23:30:55.525" v="322" actId="20577"/>
          <ac:spMkLst>
            <pc:docMk/>
            <pc:sldMk cId="1081396464" sldId="512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206B6F92-B81A-4254-BE5D-29CC592AA233}"/>
    <pc:docChg chg="custSel addSld delSld modSld sldOrd">
      <pc:chgData name="Igor Shinkar" userId="db6eb1b41a9778dd" providerId="LiveId" clId="{206B6F92-B81A-4254-BE5D-29CC592AA233}" dt="2022-04-07T00:32:46.255" v="355" actId="1076"/>
      <pc:docMkLst>
        <pc:docMk/>
      </pc:docMkLst>
      <pc:sldChg chg="modSp mod">
        <pc:chgData name="Igor Shinkar" userId="db6eb1b41a9778dd" providerId="LiveId" clId="{206B6F92-B81A-4254-BE5D-29CC592AA233}" dt="2022-04-07T00:09:16.711" v="1" actId="6549"/>
        <pc:sldMkLst>
          <pc:docMk/>
          <pc:sldMk cId="0" sldId="256"/>
        </pc:sldMkLst>
        <pc:spChg chg="mod">
          <ac:chgData name="Igor Shinkar" userId="db6eb1b41a9778dd" providerId="LiveId" clId="{206B6F92-B81A-4254-BE5D-29CC592AA233}" dt="2022-04-07T00:09:16.711" v="1" actId="6549"/>
          <ac:spMkLst>
            <pc:docMk/>
            <pc:sldMk cId="0" sldId="256"/>
            <ac:spMk id="4097" creationId="{00000000-0000-0000-0000-000000000000}"/>
          </ac:spMkLst>
        </pc:spChg>
      </pc:sldChg>
      <pc:sldChg chg="modSp mod ord">
        <pc:chgData name="Igor Shinkar" userId="db6eb1b41a9778dd" providerId="LiveId" clId="{206B6F92-B81A-4254-BE5D-29CC592AA233}" dt="2022-04-07T00:32:46.255" v="355" actId="1076"/>
        <pc:sldMkLst>
          <pc:docMk/>
          <pc:sldMk cId="68006137" sldId="474"/>
        </pc:sldMkLst>
        <pc:spChg chg="mod">
          <ac:chgData name="Igor Shinkar" userId="db6eb1b41a9778dd" providerId="LiveId" clId="{206B6F92-B81A-4254-BE5D-29CC592AA233}" dt="2022-04-07T00:32:46.255" v="355" actId="1076"/>
          <ac:spMkLst>
            <pc:docMk/>
            <pc:sldMk cId="68006137" sldId="474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10:02.016" v="41" actId="20577"/>
          <ac:spMkLst>
            <pc:docMk/>
            <pc:sldMk cId="68006137" sldId="474"/>
            <ac:spMk id="5122" creationId="{00000000-0000-0000-0000-000000000000}"/>
          </ac:spMkLst>
        </pc:spChg>
      </pc:sldChg>
      <pc:sldChg chg="modSp del mod">
        <pc:chgData name="Igor Shinkar" userId="db6eb1b41a9778dd" providerId="LiveId" clId="{206B6F92-B81A-4254-BE5D-29CC592AA233}" dt="2022-04-07T00:09:48.168" v="16" actId="47"/>
        <pc:sldMkLst>
          <pc:docMk/>
          <pc:sldMk cId="1521733858" sldId="506"/>
        </pc:sldMkLst>
        <pc:spChg chg="mod">
          <ac:chgData name="Igor Shinkar" userId="db6eb1b41a9778dd" providerId="LiveId" clId="{206B6F92-B81A-4254-BE5D-29CC592AA233}" dt="2022-04-07T00:09:33.968" v="15" actId="20577"/>
          <ac:spMkLst>
            <pc:docMk/>
            <pc:sldMk cId="1521733858" sldId="506"/>
            <ac:spMk id="18434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09:50.426" v="17" actId="47"/>
        <pc:sldMkLst>
          <pc:docMk/>
          <pc:sldMk cId="3475061474" sldId="507"/>
        </pc:sldMkLst>
      </pc:sldChg>
      <pc:sldChg chg="del">
        <pc:chgData name="Igor Shinkar" userId="db6eb1b41a9778dd" providerId="LiveId" clId="{206B6F92-B81A-4254-BE5D-29CC592AA233}" dt="2022-04-07T00:09:50.776" v="18" actId="47"/>
        <pc:sldMkLst>
          <pc:docMk/>
          <pc:sldMk cId="602314170" sldId="508"/>
        </pc:sldMkLst>
      </pc:sldChg>
      <pc:sldChg chg="del">
        <pc:chgData name="Igor Shinkar" userId="db6eb1b41a9778dd" providerId="LiveId" clId="{206B6F92-B81A-4254-BE5D-29CC592AA233}" dt="2022-04-07T00:09:50.953" v="19" actId="47"/>
        <pc:sldMkLst>
          <pc:docMk/>
          <pc:sldMk cId="113570816" sldId="509"/>
        </pc:sldMkLst>
      </pc:sldChg>
      <pc:sldChg chg="del">
        <pc:chgData name="Igor Shinkar" userId="db6eb1b41a9778dd" providerId="LiveId" clId="{206B6F92-B81A-4254-BE5D-29CC592AA233}" dt="2022-04-07T00:09:51.637" v="20" actId="47"/>
        <pc:sldMkLst>
          <pc:docMk/>
          <pc:sldMk cId="1151773301" sldId="510"/>
        </pc:sldMkLst>
      </pc:sldChg>
      <pc:sldChg chg="modSp modAnim">
        <pc:chgData name="Igor Shinkar" userId="db6eb1b41a9778dd" providerId="LiveId" clId="{206B6F92-B81A-4254-BE5D-29CC592AA233}" dt="2022-04-07T00:31:10.196" v="354" actId="20577"/>
        <pc:sldMkLst>
          <pc:docMk/>
          <pc:sldMk cId="1822380327" sldId="511"/>
        </pc:sldMkLst>
        <pc:spChg chg="mod">
          <ac:chgData name="Igor Shinkar" userId="db6eb1b41a9778dd" providerId="LiveId" clId="{206B6F92-B81A-4254-BE5D-29CC592AA233}" dt="2022-04-07T00:31:10.196" v="354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20:33.833" v="149" actId="47"/>
        <pc:sldMkLst>
          <pc:docMk/>
          <pc:sldMk cId="1081396464" sldId="512"/>
        </pc:sldMkLst>
      </pc:sldChg>
      <pc:sldChg chg="modSp add mod modAnim">
        <pc:chgData name="Igor Shinkar" userId="db6eb1b41a9778dd" providerId="LiveId" clId="{206B6F92-B81A-4254-BE5D-29CC592AA233}" dt="2022-04-07T00:27:28.463" v="353" actId="20577"/>
        <pc:sldMkLst>
          <pc:docMk/>
          <pc:sldMk cId="3618063509" sldId="512"/>
        </pc:sldMkLst>
        <pc:spChg chg="mod">
          <ac:chgData name="Igor Shinkar" userId="db6eb1b41a9778dd" providerId="LiveId" clId="{206B6F92-B81A-4254-BE5D-29CC592AA233}" dt="2022-04-07T00:27:28.463" v="353" actId="20577"/>
          <ac:spMkLst>
            <pc:docMk/>
            <pc:sldMk cId="3618063509" sldId="512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24:58.768" v="331" actId="6549"/>
          <ac:spMkLst>
            <pc:docMk/>
            <pc:sldMk cId="3618063509" sldId="512"/>
            <ac:spMk id="5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78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882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April 6, 2022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It‘s not clear if the exam will be a take home or in person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school doesn‘t completely agree about the take home idea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We‘re having discussion on this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Hope we‘ll make a decision soon...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previous exams: 4 question each with several items</a:t>
            </a:r>
          </a:p>
        </p:txBody>
      </p:sp>
    </p:spTree>
    <p:extLst>
      <p:ext uri="{BB962C8B-B14F-4D97-AF65-F5344CB8AC3E}">
        <p14:creationId xmlns:p14="http://schemas.microsoft.com/office/powerpoint/2010/main" val="182238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Next class – review session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Monday, April 11 will be a review session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Please send me your questions, and I‘ll solve them in class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 will also bring some questions</a:t>
            </a:r>
          </a:p>
        </p:txBody>
      </p:sp>
    </p:spTree>
    <p:extLst>
      <p:ext uri="{BB962C8B-B14F-4D97-AF65-F5344CB8AC3E}">
        <p14:creationId xmlns:p14="http://schemas.microsoft.com/office/powerpoint/2010/main" val="361806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32335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More C++ examples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/>
              <a:t>unique_prt in C++</a:t>
            </a: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7378</TotalTime>
  <Words>122</Words>
  <Application>Microsoft Office PowerPoint</Application>
  <PresentationFormat>Custom</PresentationFormat>
  <Paragraphs>21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Final exam</vt:lpstr>
      <vt:lpstr>Next class – review session</vt:lpstr>
      <vt:lpstr>Today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1496</cp:revision>
  <cp:lastPrinted>1601-01-01T00:00:00Z</cp:lastPrinted>
  <dcterms:created xsi:type="dcterms:W3CDTF">2017-07-19T19:15:02Z</dcterms:created>
  <dcterms:modified xsi:type="dcterms:W3CDTF">2022-04-07T00:32:54Z</dcterms:modified>
</cp:coreProperties>
</file>