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1"/>
  </p:notesMasterIdLst>
  <p:sldIdLst>
    <p:sldId id="256" r:id="rId3"/>
    <p:sldId id="513" r:id="rId4"/>
    <p:sldId id="511" r:id="rId5"/>
    <p:sldId id="514" r:id="rId6"/>
    <p:sldId id="535" r:id="rId7"/>
    <p:sldId id="515" r:id="rId8"/>
    <p:sldId id="536" r:id="rId9"/>
    <p:sldId id="516" r:id="rId10"/>
    <p:sldId id="517" r:id="rId11"/>
    <p:sldId id="518" r:id="rId12"/>
    <p:sldId id="537" r:id="rId13"/>
    <p:sldId id="519" r:id="rId14"/>
    <p:sldId id="520" r:id="rId15"/>
    <p:sldId id="521" r:id="rId16"/>
    <p:sldId id="522" r:id="rId17"/>
    <p:sldId id="523" r:id="rId18"/>
    <p:sldId id="524" r:id="rId19"/>
    <p:sldId id="525" r:id="rId20"/>
    <p:sldId id="526" r:id="rId21"/>
    <p:sldId id="527" r:id="rId22"/>
    <p:sldId id="528" r:id="rId23"/>
    <p:sldId id="529" r:id="rId24"/>
    <p:sldId id="530" r:id="rId25"/>
    <p:sldId id="538" r:id="rId26"/>
    <p:sldId id="532" r:id="rId27"/>
    <p:sldId id="316" r:id="rId28"/>
    <p:sldId id="539" r:id="rId29"/>
    <p:sldId id="291" r:id="rId30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ECF54E-D52E-4064-B213-332304715F2F}" v="1731" dt="2022-04-12T01:02:09.0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51" d="100"/>
          <a:sy n="51" d="100"/>
        </p:scale>
        <p:origin x="924" y="4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1898B9E4-156F-48D7-9519-F0F0623E84DB}"/>
    <pc:docChg chg="modSld">
      <pc:chgData name="Igor Shinkar" userId="db6eb1b41a9778dd" providerId="LiveId" clId="{1898B9E4-156F-48D7-9519-F0F0623E84DB}" dt="2022-04-04T23:45:59.618" v="367"/>
      <pc:docMkLst>
        <pc:docMk/>
      </pc:docMkLst>
      <pc:sldChg chg="modAnim">
        <pc:chgData name="Igor Shinkar" userId="db6eb1b41a9778dd" providerId="LiveId" clId="{1898B9E4-156F-48D7-9519-F0F0623E84DB}" dt="2022-04-04T23:45:59.618" v="367"/>
        <pc:sldMkLst>
          <pc:docMk/>
          <pc:sldMk cId="113570816" sldId="509"/>
        </pc:sldMkLst>
      </pc:sldChg>
      <pc:sldChg chg="modSp modAnim">
        <pc:chgData name="Igor Shinkar" userId="db6eb1b41a9778dd" providerId="LiveId" clId="{1898B9E4-156F-48D7-9519-F0F0623E84DB}" dt="2022-04-04T23:40:55.037" v="366" actId="20577"/>
        <pc:sldMkLst>
          <pc:docMk/>
          <pc:sldMk cId="1822380327" sldId="511"/>
        </pc:sldMkLst>
        <pc:spChg chg="mod">
          <ac:chgData name="Igor Shinkar" userId="db6eb1b41a9778dd" providerId="LiveId" clId="{1898B9E4-156F-48D7-9519-F0F0623E84DB}" dt="2022-04-04T23:40:55.037" v="366" actId="20577"/>
          <ac:spMkLst>
            <pc:docMk/>
            <pc:sldMk cId="1822380327" sldId="511"/>
            <ac:spMk id="3" creationId="{00000000-0000-0000-0000-000000000000}"/>
          </ac:spMkLst>
        </pc:spChg>
      </pc:sldChg>
      <pc:sldChg chg="modSp">
        <pc:chgData name="Igor Shinkar" userId="db6eb1b41a9778dd" providerId="LiveId" clId="{1898B9E4-156F-48D7-9519-F0F0623E84DB}" dt="2022-04-04T23:30:55.525" v="322" actId="20577"/>
        <pc:sldMkLst>
          <pc:docMk/>
          <pc:sldMk cId="1081396464" sldId="512"/>
        </pc:sldMkLst>
        <pc:spChg chg="mod">
          <ac:chgData name="Igor Shinkar" userId="db6eb1b41a9778dd" providerId="LiveId" clId="{1898B9E4-156F-48D7-9519-F0F0623E84DB}" dt="2022-04-04T23:30:55.525" v="322" actId="20577"/>
          <ac:spMkLst>
            <pc:docMk/>
            <pc:sldMk cId="1081396464" sldId="512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206B6F92-B81A-4254-BE5D-29CC592AA233}"/>
    <pc:docChg chg="custSel addSld delSld modSld sldOrd">
      <pc:chgData name="Igor Shinkar" userId="db6eb1b41a9778dd" providerId="LiveId" clId="{206B6F92-B81A-4254-BE5D-29CC592AA233}" dt="2022-04-07T00:32:46.255" v="355" actId="1076"/>
      <pc:docMkLst>
        <pc:docMk/>
      </pc:docMkLst>
      <pc:sldChg chg="modSp mod">
        <pc:chgData name="Igor Shinkar" userId="db6eb1b41a9778dd" providerId="LiveId" clId="{206B6F92-B81A-4254-BE5D-29CC592AA233}" dt="2022-04-07T00:09:16.711" v="1" actId="6549"/>
        <pc:sldMkLst>
          <pc:docMk/>
          <pc:sldMk cId="0" sldId="256"/>
        </pc:sldMkLst>
        <pc:spChg chg="mod">
          <ac:chgData name="Igor Shinkar" userId="db6eb1b41a9778dd" providerId="LiveId" clId="{206B6F92-B81A-4254-BE5D-29CC592AA233}" dt="2022-04-07T00:09:16.711" v="1" actId="6549"/>
          <ac:spMkLst>
            <pc:docMk/>
            <pc:sldMk cId="0" sldId="256"/>
            <ac:spMk id="4097" creationId="{00000000-0000-0000-0000-000000000000}"/>
          </ac:spMkLst>
        </pc:spChg>
      </pc:sldChg>
      <pc:sldChg chg="modSp mod ord">
        <pc:chgData name="Igor Shinkar" userId="db6eb1b41a9778dd" providerId="LiveId" clId="{206B6F92-B81A-4254-BE5D-29CC592AA233}" dt="2022-04-07T00:32:46.255" v="355" actId="1076"/>
        <pc:sldMkLst>
          <pc:docMk/>
          <pc:sldMk cId="68006137" sldId="474"/>
        </pc:sldMkLst>
        <pc:spChg chg="mod">
          <ac:chgData name="Igor Shinkar" userId="db6eb1b41a9778dd" providerId="LiveId" clId="{206B6F92-B81A-4254-BE5D-29CC592AA233}" dt="2022-04-07T00:32:46.255" v="355" actId="1076"/>
          <ac:spMkLst>
            <pc:docMk/>
            <pc:sldMk cId="68006137" sldId="474"/>
            <ac:spMk id="5121" creationId="{00000000-0000-0000-0000-000000000000}"/>
          </ac:spMkLst>
        </pc:spChg>
        <pc:spChg chg="mod">
          <ac:chgData name="Igor Shinkar" userId="db6eb1b41a9778dd" providerId="LiveId" clId="{206B6F92-B81A-4254-BE5D-29CC592AA233}" dt="2022-04-07T00:10:02.016" v="41" actId="20577"/>
          <ac:spMkLst>
            <pc:docMk/>
            <pc:sldMk cId="68006137" sldId="474"/>
            <ac:spMk id="5122" creationId="{00000000-0000-0000-0000-000000000000}"/>
          </ac:spMkLst>
        </pc:spChg>
      </pc:sldChg>
      <pc:sldChg chg="modSp del mod">
        <pc:chgData name="Igor Shinkar" userId="db6eb1b41a9778dd" providerId="LiveId" clId="{206B6F92-B81A-4254-BE5D-29CC592AA233}" dt="2022-04-07T00:09:48.168" v="16" actId="47"/>
        <pc:sldMkLst>
          <pc:docMk/>
          <pc:sldMk cId="1521733858" sldId="506"/>
        </pc:sldMkLst>
        <pc:spChg chg="mod">
          <ac:chgData name="Igor Shinkar" userId="db6eb1b41a9778dd" providerId="LiveId" clId="{206B6F92-B81A-4254-BE5D-29CC592AA233}" dt="2022-04-07T00:09:33.968" v="15" actId="20577"/>
          <ac:spMkLst>
            <pc:docMk/>
            <pc:sldMk cId="1521733858" sldId="506"/>
            <ac:spMk id="18434" creationId="{00000000-0000-0000-0000-000000000000}"/>
          </ac:spMkLst>
        </pc:spChg>
      </pc:sldChg>
      <pc:sldChg chg="del">
        <pc:chgData name="Igor Shinkar" userId="db6eb1b41a9778dd" providerId="LiveId" clId="{206B6F92-B81A-4254-BE5D-29CC592AA233}" dt="2022-04-07T00:09:50.426" v="17" actId="47"/>
        <pc:sldMkLst>
          <pc:docMk/>
          <pc:sldMk cId="3475061474" sldId="507"/>
        </pc:sldMkLst>
      </pc:sldChg>
      <pc:sldChg chg="del">
        <pc:chgData name="Igor Shinkar" userId="db6eb1b41a9778dd" providerId="LiveId" clId="{206B6F92-B81A-4254-BE5D-29CC592AA233}" dt="2022-04-07T00:09:50.776" v="18" actId="47"/>
        <pc:sldMkLst>
          <pc:docMk/>
          <pc:sldMk cId="602314170" sldId="508"/>
        </pc:sldMkLst>
      </pc:sldChg>
      <pc:sldChg chg="del">
        <pc:chgData name="Igor Shinkar" userId="db6eb1b41a9778dd" providerId="LiveId" clId="{206B6F92-B81A-4254-BE5D-29CC592AA233}" dt="2022-04-07T00:09:50.953" v="19" actId="47"/>
        <pc:sldMkLst>
          <pc:docMk/>
          <pc:sldMk cId="113570816" sldId="509"/>
        </pc:sldMkLst>
      </pc:sldChg>
      <pc:sldChg chg="del">
        <pc:chgData name="Igor Shinkar" userId="db6eb1b41a9778dd" providerId="LiveId" clId="{206B6F92-B81A-4254-BE5D-29CC592AA233}" dt="2022-04-07T00:09:51.637" v="20" actId="47"/>
        <pc:sldMkLst>
          <pc:docMk/>
          <pc:sldMk cId="1151773301" sldId="510"/>
        </pc:sldMkLst>
      </pc:sldChg>
      <pc:sldChg chg="modSp modAnim">
        <pc:chgData name="Igor Shinkar" userId="db6eb1b41a9778dd" providerId="LiveId" clId="{206B6F92-B81A-4254-BE5D-29CC592AA233}" dt="2022-04-07T00:31:10.196" v="354" actId="20577"/>
        <pc:sldMkLst>
          <pc:docMk/>
          <pc:sldMk cId="1822380327" sldId="511"/>
        </pc:sldMkLst>
        <pc:spChg chg="mod">
          <ac:chgData name="Igor Shinkar" userId="db6eb1b41a9778dd" providerId="LiveId" clId="{206B6F92-B81A-4254-BE5D-29CC592AA233}" dt="2022-04-07T00:31:10.196" v="354" actId="20577"/>
          <ac:spMkLst>
            <pc:docMk/>
            <pc:sldMk cId="1822380327" sldId="511"/>
            <ac:spMk id="3" creationId="{00000000-0000-0000-0000-000000000000}"/>
          </ac:spMkLst>
        </pc:spChg>
      </pc:sldChg>
      <pc:sldChg chg="del">
        <pc:chgData name="Igor Shinkar" userId="db6eb1b41a9778dd" providerId="LiveId" clId="{206B6F92-B81A-4254-BE5D-29CC592AA233}" dt="2022-04-07T00:20:33.833" v="149" actId="47"/>
        <pc:sldMkLst>
          <pc:docMk/>
          <pc:sldMk cId="1081396464" sldId="512"/>
        </pc:sldMkLst>
      </pc:sldChg>
      <pc:sldChg chg="modSp add mod modAnim">
        <pc:chgData name="Igor Shinkar" userId="db6eb1b41a9778dd" providerId="LiveId" clId="{206B6F92-B81A-4254-BE5D-29CC592AA233}" dt="2022-04-07T00:27:28.463" v="353" actId="20577"/>
        <pc:sldMkLst>
          <pc:docMk/>
          <pc:sldMk cId="3618063509" sldId="512"/>
        </pc:sldMkLst>
        <pc:spChg chg="mod">
          <ac:chgData name="Igor Shinkar" userId="db6eb1b41a9778dd" providerId="LiveId" clId="{206B6F92-B81A-4254-BE5D-29CC592AA233}" dt="2022-04-07T00:27:28.463" v="353" actId="20577"/>
          <ac:spMkLst>
            <pc:docMk/>
            <pc:sldMk cId="3618063509" sldId="512"/>
            <ac:spMk id="5121" creationId="{00000000-0000-0000-0000-000000000000}"/>
          </ac:spMkLst>
        </pc:spChg>
        <pc:spChg chg="mod">
          <ac:chgData name="Igor Shinkar" userId="db6eb1b41a9778dd" providerId="LiveId" clId="{206B6F92-B81A-4254-BE5D-29CC592AA233}" dt="2022-04-07T00:24:58.768" v="331" actId="6549"/>
          <ac:spMkLst>
            <pc:docMk/>
            <pc:sldMk cId="3618063509" sldId="512"/>
            <ac:spMk id="5122" creationId="{00000000-0000-0000-0000-000000000000}"/>
          </ac:spMkLst>
        </pc:spChg>
      </pc:sldChg>
    </pc:docChg>
  </pc:docChgLst>
  <pc:docChgLst>
    <pc:chgData name="Igor Shinkar" userId="db6eb1b41a9778dd" providerId="LiveId" clId="{ECECF54E-D52E-4064-B213-332304715F2F}"/>
    <pc:docChg chg="undo custSel addSld delSld modSld">
      <pc:chgData name="Igor Shinkar" userId="db6eb1b41a9778dd" providerId="LiveId" clId="{ECECF54E-D52E-4064-B213-332304715F2F}" dt="2022-04-12T01:02:09.013" v="1774" actId="20577"/>
      <pc:docMkLst>
        <pc:docMk/>
      </pc:docMkLst>
      <pc:sldChg chg="modSp add">
        <pc:chgData name="Igor Shinkar" userId="db6eb1b41a9778dd" providerId="LiveId" clId="{ECECF54E-D52E-4064-B213-332304715F2F}" dt="2022-04-12T01:02:09.013" v="1774" actId="20577"/>
        <pc:sldMkLst>
          <pc:docMk/>
          <pc:sldMk cId="744727441" sldId="316"/>
        </pc:sldMkLst>
        <pc:spChg chg="mod">
          <ac:chgData name="Igor Shinkar" userId="db6eb1b41a9778dd" providerId="LiveId" clId="{ECECF54E-D52E-4064-B213-332304715F2F}" dt="2022-04-12T01:02:09.013" v="1774" actId="20577"/>
          <ac:spMkLst>
            <pc:docMk/>
            <pc:sldMk cId="744727441" sldId="316"/>
            <ac:spMk id="6" creationId="{00000000-0000-0000-0000-000000000000}"/>
          </ac:spMkLst>
        </pc:spChg>
      </pc:sldChg>
      <pc:sldChg chg="modSp">
        <pc:chgData name="Igor Shinkar" userId="db6eb1b41a9778dd" providerId="LiveId" clId="{ECECF54E-D52E-4064-B213-332304715F2F}" dt="2022-04-12T00:00:43.768" v="359" actId="6549"/>
        <pc:sldMkLst>
          <pc:docMk/>
          <pc:sldMk cId="3859773316" sldId="518"/>
        </pc:sldMkLst>
        <pc:spChg chg="mod">
          <ac:chgData name="Igor Shinkar" userId="db6eb1b41a9778dd" providerId="LiveId" clId="{ECECF54E-D52E-4064-B213-332304715F2F}" dt="2022-04-12T00:00:43.768" v="359" actId="6549"/>
          <ac:spMkLst>
            <pc:docMk/>
            <pc:sldMk cId="3859773316" sldId="518"/>
            <ac:spMk id="5122" creationId="{00000000-0000-0000-0000-000000000000}"/>
          </ac:spMkLst>
        </pc:spChg>
      </pc:sldChg>
      <pc:sldChg chg="modSp">
        <pc:chgData name="Igor Shinkar" userId="db6eb1b41a9778dd" providerId="LiveId" clId="{ECECF54E-D52E-4064-B213-332304715F2F}" dt="2022-04-12T00:18:58.971" v="816" actId="20577"/>
        <pc:sldMkLst>
          <pc:docMk/>
          <pc:sldMk cId="3867546117" sldId="525"/>
        </pc:sldMkLst>
        <pc:spChg chg="mod">
          <ac:chgData name="Igor Shinkar" userId="db6eb1b41a9778dd" providerId="LiveId" clId="{ECECF54E-D52E-4064-B213-332304715F2F}" dt="2022-04-12T00:18:58.971" v="816" actId="20577"/>
          <ac:spMkLst>
            <pc:docMk/>
            <pc:sldMk cId="3867546117" sldId="525"/>
            <ac:spMk id="5122" creationId="{00000000-0000-0000-0000-000000000000}"/>
          </ac:spMkLst>
        </pc:spChg>
      </pc:sldChg>
      <pc:sldChg chg="modSp">
        <pc:chgData name="Igor Shinkar" userId="db6eb1b41a9778dd" providerId="LiveId" clId="{ECECF54E-D52E-4064-B213-332304715F2F}" dt="2022-04-12T00:21:46.158" v="841" actId="20577"/>
        <pc:sldMkLst>
          <pc:docMk/>
          <pc:sldMk cId="549636125" sldId="526"/>
        </pc:sldMkLst>
        <pc:spChg chg="mod">
          <ac:chgData name="Igor Shinkar" userId="db6eb1b41a9778dd" providerId="LiveId" clId="{ECECF54E-D52E-4064-B213-332304715F2F}" dt="2022-04-12T00:20:33.362" v="822" actId="20577"/>
          <ac:spMkLst>
            <pc:docMk/>
            <pc:sldMk cId="549636125" sldId="526"/>
            <ac:spMk id="8" creationId="{3ED923B7-FE04-4B39-A58D-D583D01DF502}"/>
          </ac:spMkLst>
        </pc:spChg>
        <pc:spChg chg="mod">
          <ac:chgData name="Igor Shinkar" userId="db6eb1b41a9778dd" providerId="LiveId" clId="{ECECF54E-D52E-4064-B213-332304715F2F}" dt="2022-04-12T00:20:29.861" v="820" actId="20577"/>
          <ac:spMkLst>
            <pc:docMk/>
            <pc:sldMk cId="549636125" sldId="526"/>
            <ac:spMk id="10" creationId="{29962176-EE4E-4636-847E-02CE4139B0C7}"/>
          </ac:spMkLst>
        </pc:spChg>
        <pc:spChg chg="mod">
          <ac:chgData name="Igor Shinkar" userId="db6eb1b41a9778dd" providerId="LiveId" clId="{ECECF54E-D52E-4064-B213-332304715F2F}" dt="2022-04-12T00:21:37.942" v="825" actId="20577"/>
          <ac:spMkLst>
            <pc:docMk/>
            <pc:sldMk cId="549636125" sldId="526"/>
            <ac:spMk id="28" creationId="{E0EFF954-3618-48E6-AA7C-1DDBE0B92FEB}"/>
          </ac:spMkLst>
        </pc:spChg>
        <pc:spChg chg="mod">
          <ac:chgData name="Igor Shinkar" userId="db6eb1b41a9778dd" providerId="LiveId" clId="{ECECF54E-D52E-4064-B213-332304715F2F}" dt="2022-04-12T00:21:46.158" v="841" actId="20577"/>
          <ac:spMkLst>
            <pc:docMk/>
            <pc:sldMk cId="549636125" sldId="526"/>
            <ac:spMk id="5122" creationId="{00000000-0000-0000-0000-000000000000}"/>
          </ac:spMkLst>
        </pc:spChg>
      </pc:sldChg>
      <pc:sldChg chg="del">
        <pc:chgData name="Igor Shinkar" userId="db6eb1b41a9778dd" providerId="LiveId" clId="{ECECF54E-D52E-4064-B213-332304715F2F}" dt="2022-04-12T00:30:14.283" v="842" actId="47"/>
        <pc:sldMkLst>
          <pc:docMk/>
          <pc:sldMk cId="1403974332" sldId="531"/>
        </pc:sldMkLst>
      </pc:sldChg>
      <pc:sldChg chg="modSp modAnim">
        <pc:chgData name="Igor Shinkar" userId="db6eb1b41a9778dd" providerId="LiveId" clId="{ECECF54E-D52E-4064-B213-332304715F2F}" dt="2022-04-12T00:42:57.677" v="1320" actId="6549"/>
        <pc:sldMkLst>
          <pc:docMk/>
          <pc:sldMk cId="392956602" sldId="532"/>
        </pc:sldMkLst>
        <pc:spChg chg="mod">
          <ac:chgData name="Igor Shinkar" userId="db6eb1b41a9778dd" providerId="LiveId" clId="{ECECF54E-D52E-4064-B213-332304715F2F}" dt="2022-04-12T00:42:57.677" v="1320" actId="6549"/>
          <ac:spMkLst>
            <pc:docMk/>
            <pc:sldMk cId="392956602" sldId="532"/>
            <ac:spMk id="5122" creationId="{00000000-0000-0000-0000-000000000000}"/>
          </ac:spMkLst>
        </pc:spChg>
      </pc:sldChg>
      <pc:sldChg chg="del modAnim">
        <pc:chgData name="Igor Shinkar" userId="db6eb1b41a9778dd" providerId="LiveId" clId="{ECECF54E-D52E-4064-B213-332304715F2F}" dt="2022-04-12T00:41:27.584" v="1223" actId="47"/>
        <pc:sldMkLst>
          <pc:docMk/>
          <pc:sldMk cId="2402422128" sldId="534"/>
        </pc:sldMkLst>
      </pc:sldChg>
      <pc:sldChg chg="modSp add modAnim">
        <pc:chgData name="Igor Shinkar" userId="db6eb1b41a9778dd" providerId="LiveId" clId="{ECECF54E-D52E-4064-B213-332304715F2F}" dt="2022-04-11T23:43:09.844" v="176" actId="20577"/>
        <pc:sldMkLst>
          <pc:docMk/>
          <pc:sldMk cId="326696613" sldId="535"/>
        </pc:sldMkLst>
        <pc:spChg chg="mod">
          <ac:chgData name="Igor Shinkar" userId="db6eb1b41a9778dd" providerId="LiveId" clId="{ECECF54E-D52E-4064-B213-332304715F2F}" dt="2022-04-11T23:43:09.844" v="176" actId="20577"/>
          <ac:spMkLst>
            <pc:docMk/>
            <pc:sldMk cId="326696613" sldId="535"/>
            <ac:spMk id="5122" creationId="{00000000-0000-0000-0000-000000000000}"/>
          </ac:spMkLst>
        </pc:spChg>
      </pc:sldChg>
      <pc:sldChg chg="addSp modSp add mod modAnim">
        <pc:chgData name="Igor Shinkar" userId="db6eb1b41a9778dd" providerId="LiveId" clId="{ECECF54E-D52E-4064-B213-332304715F2F}" dt="2022-04-11T23:50:51.326" v="354" actId="6549"/>
        <pc:sldMkLst>
          <pc:docMk/>
          <pc:sldMk cId="410330439" sldId="536"/>
        </pc:sldMkLst>
        <pc:spChg chg="add mod">
          <ac:chgData name="Igor Shinkar" userId="db6eb1b41a9778dd" providerId="LiveId" clId="{ECECF54E-D52E-4064-B213-332304715F2F}" dt="2022-04-11T23:50:51.326" v="354" actId="6549"/>
          <ac:spMkLst>
            <pc:docMk/>
            <pc:sldMk cId="410330439" sldId="536"/>
            <ac:spMk id="2" creationId="{CFCE2613-B915-410F-BC74-F336FE8FBC8D}"/>
          </ac:spMkLst>
        </pc:spChg>
        <pc:spChg chg="mod">
          <ac:chgData name="Igor Shinkar" userId="db6eb1b41a9778dd" providerId="LiveId" clId="{ECECF54E-D52E-4064-B213-332304715F2F}" dt="2022-04-11T23:50:40.618" v="349" actId="20577"/>
          <ac:spMkLst>
            <pc:docMk/>
            <pc:sldMk cId="410330439" sldId="536"/>
            <ac:spMk id="5122" creationId="{00000000-0000-0000-0000-000000000000}"/>
          </ac:spMkLst>
        </pc:spChg>
      </pc:sldChg>
      <pc:sldChg chg="modSp add modAnim">
        <pc:chgData name="Igor Shinkar" userId="db6eb1b41a9778dd" providerId="LiveId" clId="{ECECF54E-D52E-4064-B213-332304715F2F}" dt="2022-04-12T00:11:34.844" v="805" actId="113"/>
        <pc:sldMkLst>
          <pc:docMk/>
          <pc:sldMk cId="3091208744" sldId="537"/>
        </pc:sldMkLst>
        <pc:spChg chg="mod">
          <ac:chgData name="Igor Shinkar" userId="db6eb1b41a9778dd" providerId="LiveId" clId="{ECECF54E-D52E-4064-B213-332304715F2F}" dt="2022-04-12T00:11:34.844" v="805" actId="113"/>
          <ac:spMkLst>
            <pc:docMk/>
            <pc:sldMk cId="3091208744" sldId="537"/>
            <ac:spMk id="5122" creationId="{00000000-0000-0000-0000-000000000000}"/>
          </ac:spMkLst>
        </pc:spChg>
      </pc:sldChg>
      <pc:sldChg chg="addSp delSp modSp add mod addAnim delAnim modAnim">
        <pc:chgData name="Igor Shinkar" userId="db6eb1b41a9778dd" providerId="LiveId" clId="{ECECF54E-D52E-4064-B213-332304715F2F}" dt="2022-04-12T00:38:25.441" v="1218" actId="58"/>
        <pc:sldMkLst>
          <pc:docMk/>
          <pc:sldMk cId="931086365" sldId="538"/>
        </pc:sldMkLst>
        <pc:spChg chg="add del mod">
          <ac:chgData name="Igor Shinkar" userId="db6eb1b41a9778dd" providerId="LiveId" clId="{ECECF54E-D52E-4064-B213-332304715F2F}" dt="2022-04-12T00:32:43.647" v="962" actId="1076"/>
          <ac:spMkLst>
            <pc:docMk/>
            <pc:sldMk cId="931086365" sldId="538"/>
            <ac:spMk id="5" creationId="{B344DF42-D270-4FB2-8E64-623A2160B80C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6" creationId="{2DF2A683-87AA-437F-B133-B9C2D43829B4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8" creationId="{0D6A7111-FD24-4C24-AEAB-B4651D220772}"/>
          </ac:spMkLst>
        </pc:spChg>
        <pc:spChg chg="add del mod">
          <ac:chgData name="Igor Shinkar" userId="db6eb1b41a9778dd" providerId="LiveId" clId="{ECECF54E-D52E-4064-B213-332304715F2F}" dt="2022-04-12T00:32:43.647" v="962" actId="1076"/>
          <ac:spMkLst>
            <pc:docMk/>
            <pc:sldMk cId="931086365" sldId="538"/>
            <ac:spMk id="12" creationId="{84EBCC12-0C80-4593-8A4C-F8C3F77C7C2E}"/>
          </ac:spMkLst>
        </pc:spChg>
        <pc:spChg chg="add del mod">
          <ac:chgData name="Igor Shinkar" userId="db6eb1b41a9778dd" providerId="LiveId" clId="{ECECF54E-D52E-4064-B213-332304715F2F}" dt="2022-04-12T00:32:43.647" v="962" actId="1076"/>
          <ac:spMkLst>
            <pc:docMk/>
            <pc:sldMk cId="931086365" sldId="538"/>
            <ac:spMk id="14" creationId="{42B6D267-DB47-4BAB-83E5-434531F39E0A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18" creationId="{9F738AB9-D396-4325-8598-4BD34CFEF4B2}"/>
          </ac:spMkLst>
        </pc:spChg>
        <pc:spChg chg="add mod">
          <ac:chgData name="Igor Shinkar" userId="db6eb1b41a9778dd" providerId="LiveId" clId="{ECECF54E-D52E-4064-B213-332304715F2F}" dt="2022-04-12T00:32:43.647" v="962" actId="1076"/>
          <ac:spMkLst>
            <pc:docMk/>
            <pc:sldMk cId="931086365" sldId="538"/>
            <ac:spMk id="25" creationId="{14418B72-6EDC-43FB-ADCD-0741446ED4AC}"/>
          </ac:spMkLst>
        </pc:spChg>
        <pc:spChg chg="add mod">
          <ac:chgData name="Igor Shinkar" userId="db6eb1b41a9778dd" providerId="LiveId" clId="{ECECF54E-D52E-4064-B213-332304715F2F}" dt="2022-04-12T00:37:48.780" v="1181" actId="1076"/>
          <ac:spMkLst>
            <pc:docMk/>
            <pc:sldMk cId="931086365" sldId="538"/>
            <ac:spMk id="26" creationId="{E07C8A99-4FC4-4735-90CE-74613E846652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29" creationId="{E96F936F-42EF-4E63-8A79-7A5F1796819C}"/>
          </ac:spMkLst>
        </pc:spChg>
        <pc:spChg chg="add mod">
          <ac:chgData name="Igor Shinkar" userId="db6eb1b41a9778dd" providerId="LiveId" clId="{ECECF54E-D52E-4064-B213-332304715F2F}" dt="2022-04-12T00:33:13.023" v="975" actId="1076"/>
          <ac:spMkLst>
            <pc:docMk/>
            <pc:sldMk cId="931086365" sldId="538"/>
            <ac:spMk id="31" creationId="{CF44EEE6-1ADC-48C3-A078-4D144B207E17}"/>
          </ac:spMkLst>
        </pc:spChg>
        <pc:spChg chg="add mod">
          <ac:chgData name="Igor Shinkar" userId="db6eb1b41a9778dd" providerId="LiveId" clId="{ECECF54E-D52E-4064-B213-332304715F2F}" dt="2022-04-12T00:33:18.178" v="978" actId="6549"/>
          <ac:spMkLst>
            <pc:docMk/>
            <pc:sldMk cId="931086365" sldId="538"/>
            <ac:spMk id="32" creationId="{2642B2AE-AB93-4C78-B832-B77F831ED697}"/>
          </ac:spMkLst>
        </pc:spChg>
        <pc:spChg chg="add mod">
          <ac:chgData name="Igor Shinkar" userId="db6eb1b41a9778dd" providerId="LiveId" clId="{ECECF54E-D52E-4064-B213-332304715F2F}" dt="2022-04-12T00:32:47.279" v="964" actId="1076"/>
          <ac:spMkLst>
            <pc:docMk/>
            <pc:sldMk cId="931086365" sldId="538"/>
            <ac:spMk id="34" creationId="{3B902EC5-00F5-49C4-8CE3-2C4DC9B5B56F}"/>
          </ac:spMkLst>
        </pc:spChg>
        <pc:spChg chg="add mod">
          <ac:chgData name="Igor Shinkar" userId="db6eb1b41a9778dd" providerId="LiveId" clId="{ECECF54E-D52E-4064-B213-332304715F2F}" dt="2022-04-12T00:33:20.290" v="980" actId="6549"/>
          <ac:spMkLst>
            <pc:docMk/>
            <pc:sldMk cId="931086365" sldId="538"/>
            <ac:spMk id="37" creationId="{EA3A9AF4-5199-42F7-A3E1-77958066B875}"/>
          </ac:spMkLst>
        </pc:spChg>
        <pc:spChg chg="add mod">
          <ac:chgData name="Igor Shinkar" userId="db6eb1b41a9778dd" providerId="LiveId" clId="{ECECF54E-D52E-4064-B213-332304715F2F}" dt="2022-04-12T00:33:41.891" v="1000" actId="6549"/>
          <ac:spMkLst>
            <pc:docMk/>
            <pc:sldMk cId="931086365" sldId="538"/>
            <ac:spMk id="38" creationId="{33DCA267-762A-4F2D-A859-9E81C33C86AF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42" creationId="{1C332AE3-C025-4D28-8D9D-B65129272FED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47" creationId="{731BA24C-4C95-441A-ABA0-3837876E3A80}"/>
          </ac:spMkLst>
        </pc:spChg>
        <pc:spChg chg="add del">
          <ac:chgData name="Igor Shinkar" userId="db6eb1b41a9778dd" providerId="LiveId" clId="{ECECF54E-D52E-4064-B213-332304715F2F}" dt="2022-04-12T00:30:25.733" v="848" actId="478"/>
          <ac:spMkLst>
            <pc:docMk/>
            <pc:sldMk cId="931086365" sldId="538"/>
            <ac:spMk id="50" creationId="{047EAF97-5F8C-4CB7-9E6F-B4E820894266}"/>
          </ac:spMkLst>
        </pc:spChg>
        <pc:spChg chg="mod">
          <ac:chgData name="Igor Shinkar" userId="db6eb1b41a9778dd" providerId="LiveId" clId="{ECECF54E-D52E-4064-B213-332304715F2F}" dt="2022-04-12T00:32:36.905" v="961" actId="6549"/>
          <ac:spMkLst>
            <pc:docMk/>
            <pc:sldMk cId="931086365" sldId="538"/>
            <ac:spMk id="5121" creationId="{00000000-0000-0000-0000-000000000000}"/>
          </ac:spMkLst>
        </pc:spChg>
        <pc:spChg chg="mod">
          <ac:chgData name="Igor Shinkar" userId="db6eb1b41a9778dd" providerId="LiveId" clId="{ECECF54E-D52E-4064-B213-332304715F2F}" dt="2022-04-12T00:38:25.441" v="1218" actId="58"/>
          <ac:spMkLst>
            <pc:docMk/>
            <pc:sldMk cId="931086365" sldId="538"/>
            <ac:spMk id="5122" creationId="{00000000-0000-0000-0000-000000000000}"/>
          </ac:spMkLst>
        </pc:spChg>
        <pc:grpChg chg="add del">
          <ac:chgData name="Igor Shinkar" userId="db6eb1b41a9778dd" providerId="LiveId" clId="{ECECF54E-D52E-4064-B213-332304715F2F}" dt="2022-04-12T00:30:25.733" v="848" actId="478"/>
          <ac:grpSpMkLst>
            <pc:docMk/>
            <pc:sldMk cId="931086365" sldId="538"/>
            <ac:grpSpMk id="41" creationId="{923C719D-6BA5-441B-802E-F78EA5169767}"/>
          </ac:grpSpMkLst>
        </pc:grpChg>
        <pc:cxnChg chg="add del 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7" creationId="{7930D0B2-1C42-469C-9BC5-BA3F9978234D}"/>
          </ac:cxnSpMkLst>
        </pc:cxnChg>
        <pc:cxnChg chg="add del 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9" creationId="{7A048DA9-5A9E-44D8-BECF-F0AC63C2C9C7}"/>
          </ac:cxnSpMkLst>
        </pc:cxnChg>
        <pc:cxnChg chg="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11" creationId="{AAEE707D-1F56-4AE5-9621-68C2BE7AF0D8}"/>
          </ac:cxnSpMkLst>
        </pc:cxnChg>
        <pc:cxnChg chg="add del mod">
          <ac:chgData name="Igor Shinkar" userId="db6eb1b41a9778dd" providerId="LiveId" clId="{ECECF54E-D52E-4064-B213-332304715F2F}" dt="2022-04-12T00:32:43.647" v="962" actId="1076"/>
          <ac:cxnSpMkLst>
            <pc:docMk/>
            <pc:sldMk cId="931086365" sldId="538"/>
            <ac:cxnSpMk id="13" creationId="{7C57A0C0-5F49-4676-A333-C952406C9A05}"/>
          </ac:cxnSpMkLst>
        </pc:cxnChg>
        <pc:cxnChg chg="add del mod">
          <ac:chgData name="Igor Shinkar" userId="db6eb1b41a9778dd" providerId="LiveId" clId="{ECECF54E-D52E-4064-B213-332304715F2F}" dt="2022-04-12T00:32:43.647" v="962" actId="1076"/>
          <ac:cxnSpMkLst>
            <pc:docMk/>
            <pc:sldMk cId="931086365" sldId="538"/>
            <ac:cxnSpMk id="15" creationId="{9A101413-0D09-4FAC-A9AB-ED4A707615C3}"/>
          </ac:cxnSpMkLst>
        </pc:cxnChg>
        <pc:cxnChg chg="add del mod">
          <ac:chgData name="Igor Shinkar" userId="db6eb1b41a9778dd" providerId="LiveId" clId="{ECECF54E-D52E-4064-B213-332304715F2F}" dt="2022-04-12T00:32:43.647" v="962" actId="1076"/>
          <ac:cxnSpMkLst>
            <pc:docMk/>
            <pc:sldMk cId="931086365" sldId="538"/>
            <ac:cxnSpMk id="19" creationId="{D9B20725-0463-4279-988D-D153ED6DF1A2}"/>
          </ac:cxnSpMkLst>
        </pc:cxnChg>
        <pc:cxnChg chg="add mod">
          <ac:chgData name="Igor Shinkar" userId="db6eb1b41a9778dd" providerId="LiveId" clId="{ECECF54E-D52E-4064-B213-332304715F2F}" dt="2022-04-12T00:37:48.780" v="1181" actId="1076"/>
          <ac:cxnSpMkLst>
            <pc:docMk/>
            <pc:sldMk cId="931086365" sldId="538"/>
            <ac:cxnSpMk id="27" creationId="{68C2EEF0-D47C-4298-A874-CACCE7C41168}"/>
          </ac:cxnSpMkLst>
        </pc:cxnChg>
        <pc:cxnChg chg="add del 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30" creationId="{F66A8CA2-991A-467C-A575-6C8F3970E34A}"/>
          </ac:cxnSpMkLst>
        </pc:cxnChg>
        <pc:cxnChg chg="add mod">
          <ac:chgData name="Igor Shinkar" userId="db6eb1b41a9778dd" providerId="LiveId" clId="{ECECF54E-D52E-4064-B213-332304715F2F}" dt="2022-04-12T00:33:16.265" v="976" actId="14100"/>
          <ac:cxnSpMkLst>
            <pc:docMk/>
            <pc:sldMk cId="931086365" sldId="538"/>
            <ac:cxnSpMk id="33" creationId="{7357A525-A985-4B45-B790-BA036AE74DEA}"/>
          </ac:cxnSpMkLst>
        </pc:cxnChg>
        <pc:cxnChg chg="add mod">
          <ac:chgData name="Igor Shinkar" userId="db6eb1b41a9778dd" providerId="LiveId" clId="{ECECF54E-D52E-4064-B213-332304715F2F}" dt="2022-04-12T00:33:03.137" v="970" actId="1076"/>
          <ac:cxnSpMkLst>
            <pc:docMk/>
            <pc:sldMk cId="931086365" sldId="538"/>
            <ac:cxnSpMk id="35" creationId="{884A36A6-1A5F-4F86-9727-A8D3CB7316BD}"/>
          </ac:cxnSpMkLst>
        </pc:cxnChg>
        <pc:cxnChg chg="add mod">
          <ac:chgData name="Igor Shinkar" userId="db6eb1b41a9778dd" providerId="LiveId" clId="{ECECF54E-D52E-4064-B213-332304715F2F}" dt="2022-04-12T00:33:07.011" v="972" actId="1076"/>
          <ac:cxnSpMkLst>
            <pc:docMk/>
            <pc:sldMk cId="931086365" sldId="538"/>
            <ac:cxnSpMk id="36" creationId="{C3EF4F77-2EE0-4AF0-843F-761BD3928CB4}"/>
          </ac:cxnSpMkLst>
        </pc:cxnChg>
        <pc:cxnChg chg="add mod">
          <ac:chgData name="Igor Shinkar" userId="db6eb1b41a9778dd" providerId="LiveId" clId="{ECECF54E-D52E-4064-B213-332304715F2F}" dt="2022-04-12T00:33:01.132" v="969" actId="1076"/>
          <ac:cxnSpMkLst>
            <pc:docMk/>
            <pc:sldMk cId="931086365" sldId="538"/>
            <ac:cxnSpMk id="39" creationId="{AB210820-8EF3-4AC3-A5AF-B3C952EF9429}"/>
          </ac:cxnSpMkLst>
        </pc:cxnChg>
        <pc:cxnChg chg="add del 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43" creationId="{E26D6C95-160B-4BB8-8E0A-2DF21D6B44E5}"/>
          </ac:cxnSpMkLst>
        </pc:cxnChg>
        <pc:cxnChg chg="add del mod">
          <ac:chgData name="Igor Shinkar" userId="db6eb1b41a9778dd" providerId="LiveId" clId="{ECECF54E-D52E-4064-B213-332304715F2F}" dt="2022-04-12T00:30:25.733" v="848" actId="478"/>
          <ac:cxnSpMkLst>
            <pc:docMk/>
            <pc:sldMk cId="931086365" sldId="538"/>
            <ac:cxnSpMk id="46" creationId="{A2BD7084-7A84-4F21-8F06-568751092A9B}"/>
          </ac:cxnSpMkLst>
        </pc:cxnChg>
      </pc:sldChg>
      <pc:sldChg chg="delSp modSp add mod delAnim modAnim">
        <pc:chgData name="Igor Shinkar" userId="db6eb1b41a9778dd" providerId="LiveId" clId="{ECECF54E-D52E-4064-B213-332304715F2F}" dt="2022-04-12T01:00:34.740" v="1773"/>
        <pc:sldMkLst>
          <pc:docMk/>
          <pc:sldMk cId="3056038396" sldId="539"/>
        </pc:sldMkLst>
        <pc:spChg chg="del">
          <ac:chgData name="Igor Shinkar" userId="db6eb1b41a9778dd" providerId="LiveId" clId="{ECECF54E-D52E-4064-B213-332304715F2F}" dt="2022-04-12T00:50:41.369" v="1371" actId="478"/>
          <ac:spMkLst>
            <pc:docMk/>
            <pc:sldMk cId="3056038396" sldId="539"/>
            <ac:spMk id="2" creationId="{00000000-0000-0000-0000-000000000000}"/>
          </ac:spMkLst>
        </pc:spChg>
        <pc:spChg chg="del">
          <ac:chgData name="Igor Shinkar" userId="db6eb1b41a9778dd" providerId="LiveId" clId="{ECECF54E-D52E-4064-B213-332304715F2F}" dt="2022-04-12T00:50:41.369" v="1371" actId="478"/>
          <ac:spMkLst>
            <pc:docMk/>
            <pc:sldMk cId="3056038396" sldId="539"/>
            <ac:spMk id="5" creationId="{00000000-0000-0000-0000-000000000000}"/>
          </ac:spMkLst>
        </pc:spChg>
        <pc:spChg chg="del">
          <ac:chgData name="Igor Shinkar" userId="db6eb1b41a9778dd" providerId="LiveId" clId="{ECECF54E-D52E-4064-B213-332304715F2F}" dt="2022-04-12T00:50:44.121" v="1372" actId="478"/>
          <ac:spMkLst>
            <pc:docMk/>
            <pc:sldMk cId="3056038396" sldId="539"/>
            <ac:spMk id="6" creationId="{00000000-0000-0000-0000-000000000000}"/>
          </ac:spMkLst>
        </pc:spChg>
        <pc:spChg chg="del">
          <ac:chgData name="Igor Shinkar" userId="db6eb1b41a9778dd" providerId="LiveId" clId="{ECECF54E-D52E-4064-B213-332304715F2F}" dt="2022-04-12T00:50:44.121" v="1372" actId="478"/>
          <ac:spMkLst>
            <pc:docMk/>
            <pc:sldMk cId="3056038396" sldId="539"/>
            <ac:spMk id="7" creationId="{00000000-0000-0000-0000-000000000000}"/>
          </ac:spMkLst>
        </pc:spChg>
        <pc:spChg chg="del">
          <ac:chgData name="Igor Shinkar" userId="db6eb1b41a9778dd" providerId="LiveId" clId="{ECECF54E-D52E-4064-B213-332304715F2F}" dt="2022-04-12T00:50:44.121" v="1372" actId="478"/>
          <ac:spMkLst>
            <pc:docMk/>
            <pc:sldMk cId="3056038396" sldId="539"/>
            <ac:spMk id="8" creationId="{00000000-0000-0000-0000-000000000000}"/>
          </ac:spMkLst>
        </pc:spChg>
        <pc:spChg chg="mod">
          <ac:chgData name="Igor Shinkar" userId="db6eb1b41a9778dd" providerId="LiveId" clId="{ECECF54E-D52E-4064-B213-332304715F2F}" dt="2022-04-12T01:00:27.544" v="1770" actId="20577"/>
          <ac:spMkLst>
            <pc:docMk/>
            <pc:sldMk cId="3056038396" sldId="539"/>
            <ac:spMk id="512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4713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7509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03742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42566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43323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1378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03877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6901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321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5461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20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63971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58772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05803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7326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840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197901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5059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78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25345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3160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3882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3929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72496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0422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April 11, 2022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f5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int sum = 0, i;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for (i=2; </a:t>
            </a:r>
            <a:r>
              <a:rPr lang="nn-NO" sz="1600" dirty="0">
                <a:solidFill>
                  <a:srgbClr val="FF0000"/>
                </a:solidFill>
              </a:rPr>
              <a:t>i*i&lt;n</a:t>
            </a:r>
            <a:r>
              <a:rPr lang="nn-NO" sz="1600" dirty="0"/>
              <a:t>; </a:t>
            </a:r>
            <a:r>
              <a:rPr lang="nn-NO" sz="1600" dirty="0">
                <a:solidFill>
                  <a:schemeClr val="tx1"/>
                </a:solidFill>
              </a:rPr>
              <a:t>i=i+1</a:t>
            </a:r>
            <a:r>
              <a:rPr lang="nn-NO" sz="16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O(√n)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u="sng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We iterate 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i+1 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until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*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&gt;=n. This happens when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&gt;=√n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Therefore, there are n/√n = √n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7733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int foo(int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if (n&gt;0)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int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, sum = 0;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for(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=0; sum&lt;n ;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++) 	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// note the condition is sum &lt;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	</a:t>
            </a:r>
            <a:r>
              <a:rPr lang="en-US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sum = </a:t>
            </a:r>
            <a:r>
              <a:rPr lang="en-US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sum+i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return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i+foo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(n-1);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}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return 0;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running time is: 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T(n) = T(n-1) +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= O(sqrt(n) + sqrt(n-1) + sqrt(n-2)…)&lt;n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1.5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Tx/>
              <a:buChar char="-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Recursion  - </a:t>
            </a: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</a:rPr>
              <a:t>T(n-1)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Tx/>
              <a:buChar char="-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For loop – definitely less than n. But what is the correct answer?</a:t>
            </a:r>
            <a:b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			After k iterations sum=1+2+3…+k~k</a:t>
            </a:r>
            <a:r>
              <a:rPr lang="en-US" sz="18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/2</a:t>
            </a:r>
            <a:b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			and we stop when </a:t>
            </a: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</a:rPr>
              <a:t>sum&gt;=n  </a:t>
            </a: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 k</a:t>
            </a:r>
            <a:r>
              <a:rPr lang="en-US" sz="1800" b="1" baseline="30000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/2&gt;=n  k&gt;=sqrt(2n)</a:t>
            </a:r>
            <a:b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		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Tx/>
              <a:buChar char="-"/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2087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Merge sort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/>
              <a:t>Q</a:t>
            </a:r>
            <a:r>
              <a:rPr lang="en-US" sz="1800" dirty="0"/>
              <a:t>: Consider the </a:t>
            </a:r>
            <a:r>
              <a:rPr lang="en-US" sz="1800" dirty="0" err="1"/>
              <a:t>MergeSort</a:t>
            </a:r>
            <a:r>
              <a:rPr lang="en-US" sz="1800" dirty="0"/>
              <a:t> we saw in class with O(n) time merge procedure.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/>
              <a:t>What is the running time of </a:t>
            </a:r>
            <a:r>
              <a:rPr lang="en-US" sz="1800" dirty="0" err="1"/>
              <a:t>MergeSort</a:t>
            </a:r>
            <a:r>
              <a:rPr lang="en-US" sz="1800" dirty="0"/>
              <a:t> on a sorted array of length n?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/>
              <a:t>Use big-O notation to state your answer. 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/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/>
              <a:t>Answer</a:t>
            </a:r>
            <a:r>
              <a:rPr lang="en-US" sz="1800" dirty="0"/>
              <a:t>: The running time is O(n log(n)) on sorted arrays of length 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/>
              <a:t>Proof</a:t>
            </a:r>
            <a:r>
              <a:rPr lang="en-US" sz="1800" dirty="0"/>
              <a:t>: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The recursive calls do not depend on the values in the array,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 an array of length n we make 2 recursive calls on subarrays of size n/2.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 the merge procedure we merge the two halves, which takes O(n) time.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Therefore, the total runtime is T(n) = 2T(n/2) + O(n) = O(n log(n)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7781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49"/>
            <a:ext cx="8855075" cy="5259387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Final 2019 q1c) 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bar(int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if (n &lt;= 0)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return 0;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else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int i = 0, sum = 0;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while(sum &lt;= n*(n-1)/2)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    i++;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    sum += i;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 } </a:t>
            </a:r>
            <a:r>
              <a:rPr lang="nn-NO" sz="1600" dirty="0">
                <a:solidFill>
                  <a:schemeClr val="bg2">
                    <a:lumMod val="75000"/>
                  </a:schemeClr>
                </a:solidFill>
              </a:rPr>
              <a:t>// close while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 return i + bar(n-1);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}</a:t>
            </a:r>
            <a:r>
              <a:rPr lang="nn-NO" sz="1600" dirty="0">
                <a:solidFill>
                  <a:schemeClr val="bg2">
                    <a:lumMod val="75000"/>
                  </a:schemeClr>
                </a:solidFill>
              </a:rPr>
              <a:t> // close else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nn-NO" sz="1600" u="sng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Q1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what is the output of bar on n=3?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Q2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what is the running time of bar(n) as a function of n?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Q3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rewrite bar() so that the running time is O(1).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1646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Example 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270614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Example 2: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binary search tree can be</a:t>
            </a:r>
            <a:br>
              <a:rPr lang="en-US" altLang="he-IL" sz="2200" dirty="0"/>
            </a:br>
            <a:r>
              <a:rPr lang="en-US" altLang="he-IL" sz="2200" dirty="0"/>
              <a:t>very skinny / unbalanced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6597301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312" y="1793908"/>
            <a:ext cx="5476875" cy="5181600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 bwMode="auto">
          <a:xfrm rot="10334083">
            <a:off x="4375234" y="2801753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3807477">
            <a:off x="2299669" y="3913512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1410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711" y="1721189"/>
            <a:ext cx="5476875" cy="6162675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sp>
        <p:nvSpPr>
          <p:cNvPr id="3" name="Down Arrow 2"/>
          <p:cNvSpPr/>
          <p:nvPr/>
        </p:nvSpPr>
        <p:spPr bwMode="auto">
          <a:xfrm rot="15052728">
            <a:off x="4809506" y="3203485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8911466">
            <a:off x="4779870" y="4948686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09492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no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000" dirty="0"/>
              <a:t>Remove (</a:t>
            </a:r>
            <a:r>
              <a:rPr lang="en-US" altLang="he-IL" sz="2000" dirty="0" err="1"/>
              <a:t>BST_t</a:t>
            </a:r>
            <a:r>
              <a:rPr lang="en-US" altLang="he-IL" sz="2000" dirty="0"/>
              <a:t>* tree, </a:t>
            </a:r>
            <a:r>
              <a:rPr lang="en-US" altLang="he-IL" sz="2000" dirty="0" err="1"/>
              <a:t>BTnode_t</a:t>
            </a:r>
            <a:r>
              <a:rPr lang="en-US" altLang="he-IL" sz="2000" dirty="0"/>
              <a:t>* node):</a:t>
            </a:r>
          </a:p>
          <a:p>
            <a:pPr>
              <a:defRPr/>
            </a:pPr>
            <a:r>
              <a:rPr lang="en-US" altLang="he-IL" sz="2000" dirty="0"/>
              <a:t>	if (tree-&gt; root == node)</a:t>
            </a:r>
          </a:p>
          <a:p>
            <a:pPr lvl="1">
              <a:defRPr/>
            </a:pPr>
            <a:r>
              <a:rPr lang="en-US" altLang="he-IL" sz="2000" dirty="0"/>
              <a:t>	tree-&gt;root = NULL;</a:t>
            </a:r>
          </a:p>
          <a:p>
            <a:pPr lvl="1">
              <a:defRPr/>
            </a:pPr>
            <a:r>
              <a:rPr lang="en-US" altLang="he-IL" sz="2000" dirty="0"/>
              <a:t>else</a:t>
            </a:r>
          </a:p>
          <a:p>
            <a:pPr>
              <a:defRPr/>
            </a:pPr>
            <a:r>
              <a:rPr lang="en-US" altLang="he-IL" sz="2000" dirty="0"/>
              <a:t>			if (node -&gt;parent-&gt;left == node)</a:t>
            </a:r>
          </a:p>
          <a:p>
            <a:pPr lvl="2">
              <a:defRPr/>
            </a:pPr>
            <a:r>
              <a:rPr lang="en-US" altLang="he-IL" sz="2000" dirty="0"/>
              <a:t>		 </a:t>
            </a:r>
            <a:r>
              <a:rPr lang="en-US" altLang="he-IL" sz="2000" dirty="0" err="1"/>
              <a:t>set_left_child</a:t>
            </a:r>
            <a:r>
              <a:rPr lang="en-US" altLang="he-IL" sz="2000" dirty="0"/>
              <a:t>(node-&gt;parent, NULL)</a:t>
            </a:r>
          </a:p>
          <a:p>
            <a:pPr lvl="1">
              <a:defRPr/>
            </a:pPr>
            <a:r>
              <a:rPr lang="en-US" altLang="he-IL" sz="2000" dirty="0"/>
              <a:t>		else   // node -&gt;parent-&gt;right == node</a:t>
            </a:r>
          </a:p>
          <a:p>
            <a:pPr lvl="2">
              <a:defRPr/>
            </a:pPr>
            <a:r>
              <a:rPr lang="en-US" altLang="he-IL" sz="2000" dirty="0"/>
              <a:t>		 </a:t>
            </a:r>
            <a:r>
              <a:rPr lang="en-US" altLang="he-IL" sz="2000" dirty="0" err="1"/>
              <a:t>set_right_child</a:t>
            </a:r>
            <a:r>
              <a:rPr lang="en-US" altLang="he-IL" sz="2000" dirty="0"/>
              <a:t>(node-&gt;parent, NULL)</a:t>
            </a:r>
          </a:p>
          <a:p>
            <a:pPr lvl="1">
              <a:defRPr/>
            </a:pPr>
            <a:r>
              <a:rPr lang="en-US" altLang="he-IL" sz="2000" dirty="0"/>
              <a:t>free(node)</a:t>
            </a:r>
          </a:p>
          <a:p>
            <a:pPr>
              <a:defRPr/>
            </a:pPr>
            <a:endParaRPr lang="en-US" altLang="he-IL" sz="2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9B5270-F81B-4E70-A4B2-B8AA8ACD82DB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2E435F-45BD-4837-AB99-8D5A42EEC096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32242D-2A2E-456E-A385-54BC79A2C01D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B3EE403-93ED-4593-BC02-CB53A21598FC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9DD5C-7935-42A4-9951-98C88CFEA9D1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27A270-387D-4326-A3D9-7DF7FC3D77CD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CE9FCA-62C0-414D-8962-4E9BF0C23584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9D462AB-65D8-4866-96A3-33C5962FFC0A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1152B-467C-4C75-8F85-534CA618A55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69AD838-05F4-44FF-A435-1BB9952A24E7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2221A4-A1BF-4C0A-910B-F28A320E3D08}"/>
              </a:ext>
            </a:extLst>
          </p:cNvPr>
          <p:cNvCxnSpPr>
            <a:cxnSpLocks/>
            <a:stCxn id="8" idx="3"/>
            <a:endCxn id="14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39456E8-7A31-49E0-AD74-B7500C61A5F5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4AF733-8508-4D13-9D19-C55272CC77E5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6C3A5-7F60-42A2-B085-B0FFD28D775E}"/>
              </a:ext>
            </a:extLst>
          </p:cNvPr>
          <p:cNvCxnSpPr>
            <a:cxnSpLocks/>
          </p:cNvCxnSpPr>
          <p:nvPr/>
        </p:nvCxnSpPr>
        <p:spPr bwMode="auto">
          <a:xfrm flipV="1">
            <a:off x="6536998" y="4787900"/>
            <a:ext cx="681227" cy="88119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8B05D0-0514-46DC-8C6A-046A5C905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114" y="5689761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</p:spTree>
    <p:extLst>
      <p:ext uri="{BB962C8B-B14F-4D97-AF65-F5344CB8AC3E}">
        <p14:creationId xmlns:p14="http://schemas.microsoft.com/office/powerpoint/2010/main" val="3867546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2" grpId="1" animBg="1"/>
      <p:bldP spid="14" grpId="0" animBg="1"/>
      <p:bldP spid="16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400" dirty="0"/>
              <a:t>Remove (</a:t>
            </a:r>
            <a:r>
              <a:rPr lang="en-US" altLang="he-IL" sz="2400" dirty="0" err="1"/>
              <a:t>BST_t</a:t>
            </a:r>
            <a:r>
              <a:rPr lang="en-US" altLang="he-IL" sz="2400" dirty="0"/>
              <a:t>* tree, </a:t>
            </a:r>
            <a:r>
              <a:rPr lang="en-US" altLang="he-IL" sz="2400" dirty="0" err="1"/>
              <a:t>BTnode_t</a:t>
            </a:r>
            <a:r>
              <a:rPr lang="en-US" altLang="he-IL" sz="2400" dirty="0"/>
              <a:t>* node):</a:t>
            </a:r>
          </a:p>
          <a:p>
            <a:pPr lvl="1">
              <a:defRPr/>
            </a:pPr>
            <a:r>
              <a:rPr lang="en-US" altLang="he-IL" sz="2400" dirty="0"/>
              <a:t>child = </a:t>
            </a:r>
            <a:r>
              <a:rPr lang="en-US" altLang="he-IL" sz="2400" dirty="0" err="1"/>
              <a:t>getChild</a:t>
            </a:r>
            <a:r>
              <a:rPr lang="en-US" altLang="he-IL" sz="2400" dirty="0"/>
              <a:t>(node);</a:t>
            </a:r>
          </a:p>
          <a:p>
            <a:pPr lvl="1">
              <a:defRPr/>
            </a:pPr>
            <a:r>
              <a:rPr lang="en-US" altLang="he-IL" sz="2400" dirty="0"/>
              <a:t>if (tree-&gt;root == 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dirty="0"/>
              <a:t>root = child;</a:t>
            </a:r>
          </a:p>
          <a:p>
            <a:pPr lvl="1">
              <a:defRPr/>
            </a:pPr>
            <a:r>
              <a:rPr lang="en-US" altLang="he-IL" sz="2400" dirty="0"/>
              <a:t>else</a:t>
            </a:r>
          </a:p>
          <a:p>
            <a:pPr lvl="2">
              <a:defRPr/>
            </a:pPr>
            <a:r>
              <a:rPr lang="en-US" altLang="he-IL" dirty="0"/>
              <a:t>if (node-&gt;parent-&gt;left == node)</a:t>
            </a:r>
          </a:p>
          <a:p>
            <a:pPr lvl="3">
              <a:defRPr/>
            </a:pPr>
            <a:r>
              <a:rPr lang="en-US" altLang="he-IL" sz="2400" dirty="0" err="1"/>
              <a:t>set_left_child</a:t>
            </a:r>
            <a:r>
              <a:rPr lang="en-US" altLang="he-IL" sz="2400" dirty="0"/>
              <a:t>(node-&gt;parent, child);</a:t>
            </a:r>
          </a:p>
          <a:p>
            <a:pPr lvl="2">
              <a:defRPr/>
            </a:pPr>
            <a:r>
              <a:rPr lang="en-US" altLang="he-IL" dirty="0"/>
              <a:t>else   // node-&gt;parent-&gt;right == node</a:t>
            </a:r>
          </a:p>
          <a:p>
            <a:pPr lvl="3">
              <a:defRPr/>
            </a:pPr>
            <a:r>
              <a:rPr lang="en-US" altLang="he-IL" sz="2400" dirty="0" err="1"/>
              <a:t>set_right_child</a:t>
            </a:r>
            <a:r>
              <a:rPr lang="en-US" altLang="he-IL" sz="2400" dirty="0"/>
              <a:t>(node-&gt;parent, child);</a:t>
            </a:r>
          </a:p>
          <a:p>
            <a:pPr lvl="1">
              <a:defRPr/>
            </a:pPr>
            <a:r>
              <a:rPr lang="en-US" altLang="he-IL" sz="2400" dirty="0"/>
              <a:t>free(node)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dirty="0"/>
          </a:p>
          <a:p>
            <a:pPr lvl="1">
              <a:defRPr/>
            </a:pPr>
            <a:endParaRPr lang="en-US" altLang="he-IL" sz="24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353C16-AE6C-4AD7-9C18-C3F1CE5130FE}"/>
              </a:ext>
            </a:extLst>
          </p:cNvPr>
          <p:cNvSpPr/>
          <p:nvPr/>
        </p:nvSpPr>
        <p:spPr bwMode="auto">
          <a:xfrm>
            <a:off x="7355592" y="1820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7A61F2-303F-472F-B008-FB484761C25D}"/>
              </a:ext>
            </a:extLst>
          </p:cNvPr>
          <p:cNvSpPr/>
          <p:nvPr/>
        </p:nvSpPr>
        <p:spPr bwMode="auto">
          <a:xfrm>
            <a:off x="7888992" y="25208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28F0D4-83CA-45DB-BD2F-9B9FBB6C2D1A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7622292" y="2278063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ED923B7-FE04-4B39-A58D-D583D01DF502}"/>
              </a:ext>
            </a:extLst>
          </p:cNvPr>
          <p:cNvSpPr/>
          <p:nvPr/>
        </p:nvSpPr>
        <p:spPr bwMode="auto">
          <a:xfrm>
            <a:off x="8650992" y="320018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203896-BEBB-4D3C-8486-251E3D0C8974}"/>
              </a:ext>
            </a:extLst>
          </p:cNvPr>
          <p:cNvCxnSpPr>
            <a:cxnSpLocks/>
            <a:stCxn id="10" idx="7"/>
            <a:endCxn id="8" idx="4"/>
          </p:cNvCxnSpPr>
          <p:nvPr/>
        </p:nvCxnSpPr>
        <p:spPr bwMode="auto">
          <a:xfrm flipV="1">
            <a:off x="8549312" y="3657385"/>
            <a:ext cx="368380" cy="42242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9962176-EE4E-4636-847E-02CE4139B0C7}"/>
              </a:ext>
            </a:extLst>
          </p:cNvPr>
          <p:cNvSpPr/>
          <p:nvPr/>
        </p:nvSpPr>
        <p:spPr bwMode="auto">
          <a:xfrm>
            <a:off x="8094027" y="401285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9BD524-4DE9-4416-A457-78401D5168D0}"/>
              </a:ext>
            </a:extLst>
          </p:cNvPr>
          <p:cNvCxnSpPr>
            <a:cxnSpLocks/>
            <a:stCxn id="8" idx="0"/>
            <a:endCxn id="6" idx="5"/>
          </p:cNvCxnSpPr>
          <p:nvPr/>
        </p:nvCxnSpPr>
        <p:spPr bwMode="auto">
          <a:xfrm flipH="1" flipV="1">
            <a:off x="8344277" y="2911137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1E670148-B206-48B6-AF7D-23585E6182CE}"/>
              </a:ext>
            </a:extLst>
          </p:cNvPr>
          <p:cNvSpPr/>
          <p:nvPr/>
        </p:nvSpPr>
        <p:spPr bwMode="auto">
          <a:xfrm>
            <a:off x="6864884" y="25663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F7581C-F103-41F2-A5B8-22FE6BB5907F}"/>
              </a:ext>
            </a:extLst>
          </p:cNvPr>
          <p:cNvCxnSpPr>
            <a:cxnSpLocks/>
            <a:stCxn id="5" idx="4"/>
            <a:endCxn id="12" idx="0"/>
          </p:cNvCxnSpPr>
          <p:nvPr/>
        </p:nvCxnSpPr>
        <p:spPr bwMode="auto">
          <a:xfrm flipH="1">
            <a:off x="7131584" y="2278063"/>
            <a:ext cx="490708" cy="2883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26537-C0E9-45EF-A5BA-EE2766FA94EF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 bwMode="auto">
          <a:xfrm flipH="1">
            <a:off x="6589743" y="2956612"/>
            <a:ext cx="353256" cy="4052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89AFC-E2BD-4F82-BB7C-15D66834D25F}"/>
              </a:ext>
            </a:extLst>
          </p:cNvPr>
          <p:cNvGrpSpPr/>
          <p:nvPr/>
        </p:nvGrpSpPr>
        <p:grpSpPr>
          <a:xfrm>
            <a:off x="5726112" y="3361830"/>
            <a:ext cx="1130331" cy="1123124"/>
            <a:chOff x="5726112" y="3361830"/>
            <a:chExt cx="1130331" cy="11231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96F4AF-EC43-41F8-A7FA-704C42B9C0F6}"/>
                </a:ext>
              </a:extLst>
            </p:cNvPr>
            <p:cNvSpPr/>
            <p:nvPr/>
          </p:nvSpPr>
          <p:spPr bwMode="auto">
            <a:xfrm>
              <a:off x="6323043" y="33618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F05627-6070-458C-A2BC-60575855727B}"/>
                </a:ext>
              </a:extLst>
            </p:cNvPr>
            <p:cNvSpPr/>
            <p:nvPr/>
          </p:nvSpPr>
          <p:spPr bwMode="auto">
            <a:xfrm>
              <a:off x="5726112" y="4027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F3A179-36F4-421B-A24D-7A5D7DE32186}"/>
                </a:ext>
              </a:extLst>
            </p:cNvPr>
            <p:cNvCxnSpPr>
              <a:cxnSpLocks/>
              <a:stCxn id="14" idx="3"/>
              <a:endCxn id="16" idx="7"/>
            </p:cNvCxnSpPr>
            <p:nvPr/>
          </p:nvCxnSpPr>
          <p:spPr bwMode="auto">
            <a:xfrm flipH="1">
              <a:off x="6181397" y="3752075"/>
              <a:ext cx="219761" cy="34263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E44FE8-D6B1-45D5-91F6-88268AC98C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98637" y="3122211"/>
            <a:ext cx="429886" cy="10510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34D67A7-2828-44A9-9B80-8EA3B32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906" y="4197845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3FED57D-81C2-4ABF-BF4C-C496724FD66D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8501" y="3708132"/>
            <a:ext cx="448757" cy="12554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0EFF954-3618-48E6-AA7C-1DDBE0B9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884" y="4988178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remove( 7` )</a:t>
            </a:r>
          </a:p>
        </p:txBody>
      </p:sp>
    </p:spTree>
    <p:extLst>
      <p:ext uri="{BB962C8B-B14F-4D97-AF65-F5344CB8AC3E}">
        <p14:creationId xmlns:p14="http://schemas.microsoft.com/office/powerpoint/2010/main" val="5496361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819E-6 3.77992E-7 L 0.02741 3.77992E-7 C 0.03953 3.77992E-7 0.05481 -0.0294 0.05481 -0.05292 L 0.05481 -0.10584 " pathEditMode="relative" rAng="0" ptsTypes="AAAA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" y="-5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0.0063 L 0.05795 -0.1071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9" y="-56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  <p:bldP spid="24" grpId="0"/>
      <p:bldP spid="24" grpId="1"/>
      <p:bldP spid="28" grpId="0"/>
      <p:bldP spid="2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Course Evaluations – LAST DAY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Course Evaluations Are Now Open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Your written feedback will be appreciated very much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you have nice things to say about the course, you can also leave feedback on ratemyprofessors.com</a:t>
            </a:r>
          </a:p>
        </p:txBody>
      </p:sp>
    </p:spTree>
    <p:extLst>
      <p:ext uri="{BB962C8B-B14F-4D97-AF65-F5344CB8AC3E}">
        <p14:creationId xmlns:p14="http://schemas.microsoft.com/office/powerpoint/2010/main" val="54664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// next has ≤1 child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7DABD5-9457-4369-BB6F-51B6C7589B8F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045475-3AE0-4703-8AC3-9EEB4BFC172B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0B9109-9577-4111-AEC4-0DE38F8DE34C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FD7FE4-5624-4415-91B1-1A18A5633EC6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D9F5B-F9CE-4C39-B1F3-5F084BBCD744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3A7BFEB-C270-4647-AD72-CE8CE646E19C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90C755-C934-481B-9243-101D0591D43A}"/>
              </a:ext>
            </a:extLst>
          </p:cNvPr>
          <p:cNvCxnSpPr>
            <a:cxnSpLocks/>
            <a:endCxn id="11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7542DF5-BDD5-481E-B50F-C9C5BFAC75DC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0DDE3D-9715-480D-878F-FE88CEF2123C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1B35F54-906B-4263-8297-F01392EAD48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82CEF2-80A8-4DED-8D32-7C28E716C339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68063FC-BE9F-4759-ADF7-5C6DF0388499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81FBF-DA1F-4038-A6DE-E18912064F95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1A33A1-C9D9-4F15-A97D-DA626478B786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 bwMode="auto">
          <a:xfrm>
            <a:off x="6921828" y="2167362"/>
            <a:ext cx="723900" cy="30783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3820F-1AC9-407A-9E57-68166BD19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563" y="17315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remove( 4 )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38A430-C3F3-49C0-BD9D-D084225E386D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9013" y="4737997"/>
            <a:ext cx="762000" cy="9273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BB7137-9802-43E9-AD29-AE3E5EA1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5712724"/>
            <a:ext cx="3240851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Successor of 4 is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049147-4648-4B49-B415-470B85A82CDD}"/>
              </a:ext>
            </a:extLst>
          </p:cNvPr>
          <p:cNvSpPr/>
          <p:nvPr/>
        </p:nvSpPr>
        <p:spPr bwMode="auto">
          <a:xfrm>
            <a:off x="7940210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40195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9449E-6 1.81856E-6 L 4.09449E-6 0.00084 C -0.0052 -0.01386 -0.01103 -0.02751 -0.01528 -0.04137 C -0.01922 -0.05502 -0.02504 -0.08253 -0.02504 -0.08232 C -0.02615 -0.09366 -0.02804 -0.105 -0.02819 -0.11592 C -0.02993 -0.14175 -0.02111 -0.16905 -0.02993 -0.19299 C -0.02678 -0.21 -0.02756 -0.20139 -0.02662 -0.2079 C -0.02741 -0.21546 -0.0337 -0.23226 -0.03559 -0.23856 " pathEditMode="relative" rAng="0" ptsTypes="AAAAAAAA">
                                      <p:cBhvr>
                                        <p:cTn id="6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0" y="-118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5" grpId="1" animBg="1"/>
      <p:bldP spid="17" grpId="0" animBg="1"/>
      <p:bldP spid="20" grpId="0"/>
      <p:bldP spid="24" grpId="0"/>
      <p:bldP spid="24" grpId="1"/>
      <p:bldP spid="27" grpId="0" animBg="1"/>
      <p:bldP spid="27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0712" y="3856037"/>
            <a:ext cx="74676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has right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find_successor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BST_t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tree,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(node-&gt;right);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97312" y="4959071"/>
            <a:ext cx="4419600" cy="229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!= NULL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current = node;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while (current -&gt;left != NULL)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 current  = current-&gt;left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return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94196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Comments about find mind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find_min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 err="1"/>
              <a:t>BTnode_t</a:t>
            </a:r>
            <a:r>
              <a:rPr lang="en-US" altLang="he-IL" sz="2200" dirty="0"/>
              <a:t>* current  node;</a:t>
            </a:r>
          </a:p>
          <a:p>
            <a:pPr lvl="1">
              <a:defRPr/>
            </a:pPr>
            <a:r>
              <a:rPr lang="en-US" altLang="he-IL" sz="2200" dirty="0"/>
              <a:t>while (current-&gt;left != NULL)</a:t>
            </a:r>
          </a:p>
          <a:p>
            <a:pPr lvl="1">
              <a:defRPr/>
            </a:pPr>
            <a:r>
              <a:rPr lang="en-US" altLang="he-IL" sz="2200" dirty="0"/>
              <a:t>	current = current-&gt;left</a:t>
            </a:r>
          </a:p>
          <a:p>
            <a:pPr lvl="1">
              <a:defRPr/>
            </a:pPr>
            <a:r>
              <a:rPr lang="en-US" altLang="he-IL" sz="2200" dirty="0"/>
              <a:t>return current</a:t>
            </a:r>
          </a:p>
          <a:p>
            <a:pPr lvl="1">
              <a:defRPr/>
            </a:pPr>
            <a:endParaRPr lang="en-US" altLang="he-IL" sz="2200" dirty="0"/>
          </a:p>
          <a:p>
            <a:pPr>
              <a:defRPr/>
            </a:pPr>
            <a:r>
              <a:rPr lang="en-US" altLang="he-IL" sz="2200" dirty="0"/>
              <a:t>Note that min is not necessarily a leaf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F1FE78-E21E-46AC-A991-BCC7A71338D6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5EFD3D0-F45A-4ECF-B44E-9630395817A1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09306C-E136-4EB2-B1FF-55C854B076EA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5CC5336D-0D9A-4465-A03B-08E916F48797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68F1F4-0B48-4388-8985-EB0A0900E5D8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5DA3EAE-5A94-44E8-AE14-D328D1CEB5F6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1421505-69AE-4129-BA42-0FC2A2F6B66B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05D01C65-56E2-441F-B1D9-5FE0E240CA0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409D130-29E2-4A1D-874A-0F8C22357C74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F1CBDBB-7E0C-4203-8AFC-580C2157DF4B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9858FEE-F83D-42C8-9ED0-8C9967CFA03B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189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3" grpId="0" animBg="1"/>
      <p:bldP spid="15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BST 1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List: 4, 2, 8, 1, 3 , 6, 5, 9, 10, 7</a:t>
            </a:r>
          </a:p>
          <a:p>
            <a:pPr marL="0" indent="0">
              <a:defRPr/>
            </a:pPr>
            <a:endParaRPr lang="en-US" sz="2200" dirty="0"/>
          </a:p>
          <a:p>
            <a:pPr marL="0" indent="0">
              <a:defRPr/>
            </a:pPr>
            <a:r>
              <a:rPr lang="en-US" sz="2200" dirty="0"/>
              <a:t>Remove 5 from the tree</a:t>
            </a:r>
          </a:p>
          <a:p>
            <a:pPr marL="0" indent="0">
              <a:defRPr/>
            </a:pPr>
            <a:r>
              <a:rPr lang="en-US" sz="2200" dirty="0"/>
              <a:t>Remove 9 from the tree</a:t>
            </a:r>
          </a:p>
          <a:p>
            <a:pPr marL="0" indent="0">
              <a:defRPr/>
            </a:pPr>
            <a:r>
              <a:rPr lang="en-US" sz="2200" dirty="0"/>
              <a:t>Remove 4 from the tree</a:t>
            </a:r>
          </a:p>
          <a:p>
            <a:pPr marL="457200" indent="-457200">
              <a:buAutoNum type="arabicPlain" startAt="2"/>
              <a:defRPr/>
            </a:pPr>
            <a:endParaRPr lang="en-US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44DF42-D270-4FB2-8E64-623A2160B80C}"/>
              </a:ext>
            </a:extLst>
          </p:cNvPr>
          <p:cNvSpPr/>
          <p:nvPr/>
        </p:nvSpPr>
        <p:spPr bwMode="auto">
          <a:xfrm>
            <a:off x="6411912" y="28512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30D0B2-1C42-469C-9BC5-BA3F9978234D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6678612" y="3308408"/>
            <a:ext cx="762000" cy="2102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0D6A7111-FD24-4C24-AEAB-B4651D220772}"/>
              </a:ext>
            </a:extLst>
          </p:cNvPr>
          <p:cNvSpPr/>
          <p:nvPr/>
        </p:nvSpPr>
        <p:spPr bwMode="auto">
          <a:xfrm>
            <a:off x="7642197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048DA9-5A9E-44D8-BECF-F0AC63C2C9C7}"/>
              </a:ext>
            </a:extLst>
          </p:cNvPr>
          <p:cNvCxnSpPr>
            <a:cxnSpLocks/>
            <a:stCxn id="6" idx="4"/>
            <a:endCxn id="8" idx="0"/>
          </p:cNvCxnSpPr>
          <p:nvPr/>
        </p:nvCxnSpPr>
        <p:spPr bwMode="auto">
          <a:xfrm>
            <a:off x="7440612" y="3975866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23C719D-6BA5-441B-802E-F78EA5169767}"/>
              </a:ext>
            </a:extLst>
          </p:cNvPr>
          <p:cNvGrpSpPr/>
          <p:nvPr/>
        </p:nvGrpSpPr>
        <p:grpSpPr>
          <a:xfrm>
            <a:off x="8088312" y="4863043"/>
            <a:ext cx="533400" cy="1021087"/>
            <a:chOff x="8088312" y="4863043"/>
            <a:chExt cx="533400" cy="102108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8D7C07-2281-408A-94B4-909FC41B6011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AEE707D-1F56-4AE5-9621-68C2BE7AF0D8}"/>
                </a:ext>
              </a:extLst>
            </p:cNvPr>
            <p:cNvCxnSpPr>
              <a:cxnSpLocks/>
              <a:stCxn id="8" idx="5"/>
              <a:endCxn id="10" idx="0"/>
            </p:cNvCxnSpPr>
            <p:nvPr/>
          </p:nvCxnSpPr>
          <p:spPr bwMode="auto">
            <a:xfrm>
              <a:off x="8097482" y="4863043"/>
              <a:ext cx="257530" cy="56388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4EBCC12-0C80-4593-8A4C-F8C3F77C7C2E}"/>
              </a:ext>
            </a:extLst>
          </p:cNvPr>
          <p:cNvSpPr/>
          <p:nvPr/>
        </p:nvSpPr>
        <p:spPr bwMode="auto">
          <a:xfrm>
            <a:off x="5668485" y="348428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57A0C0-5F49-4676-A333-C952406C9A05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 flipH="1">
            <a:off x="5935185" y="321821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42B6D267-DB47-4BAB-83E5-434531F39E0A}"/>
              </a:ext>
            </a:extLst>
          </p:cNvPr>
          <p:cNvSpPr/>
          <p:nvPr/>
        </p:nvSpPr>
        <p:spPr bwMode="auto">
          <a:xfrm>
            <a:off x="5164750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A101413-0D09-4FAC-A9AB-ED4A707615C3}"/>
              </a:ext>
            </a:extLst>
          </p:cNvPr>
          <p:cNvCxnSpPr>
            <a:cxnSpLocks/>
            <a:stCxn id="12" idx="4"/>
            <a:endCxn id="14" idx="0"/>
          </p:cNvCxnSpPr>
          <p:nvPr/>
        </p:nvCxnSpPr>
        <p:spPr bwMode="auto">
          <a:xfrm flipH="1">
            <a:off x="5431450" y="3941482"/>
            <a:ext cx="503735" cy="5313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F738AB9-D396-4325-8598-4BD34CFEF4B2}"/>
              </a:ext>
            </a:extLst>
          </p:cNvPr>
          <p:cNvSpPr/>
          <p:nvPr/>
        </p:nvSpPr>
        <p:spPr bwMode="auto">
          <a:xfrm>
            <a:off x="6063641" y="4420172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9B20725-0463-4279-988D-D153ED6DF1A2}"/>
              </a:ext>
            </a:extLst>
          </p:cNvPr>
          <p:cNvCxnSpPr>
            <a:cxnSpLocks/>
            <a:stCxn id="12" idx="4"/>
            <a:endCxn id="18" idx="0"/>
          </p:cNvCxnSpPr>
          <p:nvPr/>
        </p:nvCxnSpPr>
        <p:spPr bwMode="auto">
          <a:xfrm>
            <a:off x="5935185" y="3941482"/>
            <a:ext cx="395156" cy="478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E96F936F-42EF-4E63-8A79-7A5F1796819C}"/>
              </a:ext>
            </a:extLst>
          </p:cNvPr>
          <p:cNvSpPr/>
          <p:nvPr/>
        </p:nvSpPr>
        <p:spPr bwMode="auto">
          <a:xfrm>
            <a:off x="6833513" y="44387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66A8CA2-991A-467C-A575-6C8F3970E34A}"/>
              </a:ext>
            </a:extLst>
          </p:cNvPr>
          <p:cNvCxnSpPr>
            <a:cxnSpLocks/>
            <a:stCxn id="6" idx="4"/>
            <a:endCxn id="29" idx="0"/>
          </p:cNvCxnSpPr>
          <p:nvPr/>
        </p:nvCxnSpPr>
        <p:spPr bwMode="auto">
          <a:xfrm flipH="1">
            <a:off x="7100213" y="3975866"/>
            <a:ext cx="340399" cy="46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1C332AE3-C025-4D28-8D9D-B65129272FED}"/>
              </a:ext>
            </a:extLst>
          </p:cNvPr>
          <p:cNvSpPr/>
          <p:nvPr/>
        </p:nvSpPr>
        <p:spPr bwMode="auto">
          <a:xfrm>
            <a:off x="6392322" y="53142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26D6C95-160B-4BB8-8E0A-2DF21D6B44E5}"/>
              </a:ext>
            </a:extLst>
          </p:cNvPr>
          <p:cNvCxnSpPr>
            <a:cxnSpLocks/>
            <a:endCxn id="42" idx="0"/>
          </p:cNvCxnSpPr>
          <p:nvPr/>
        </p:nvCxnSpPr>
        <p:spPr bwMode="auto">
          <a:xfrm flipH="1">
            <a:off x="6659022" y="4895966"/>
            <a:ext cx="362490" cy="4182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2DF2A683-87AA-437F-B133-B9C2D43829B4}"/>
              </a:ext>
            </a:extLst>
          </p:cNvPr>
          <p:cNvSpPr/>
          <p:nvPr/>
        </p:nvSpPr>
        <p:spPr bwMode="auto">
          <a:xfrm>
            <a:off x="7173912" y="35186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BD7084-7A84-4F21-8F06-568751092A9B}"/>
              </a:ext>
            </a:extLst>
          </p:cNvPr>
          <p:cNvCxnSpPr>
            <a:cxnSpLocks/>
            <a:stCxn id="29" idx="5"/>
            <a:endCxn id="47" idx="0"/>
          </p:cNvCxnSpPr>
          <p:nvPr/>
        </p:nvCxnSpPr>
        <p:spPr bwMode="auto">
          <a:xfrm>
            <a:off x="7288798" y="4829011"/>
            <a:ext cx="299309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731BA24C-4C95-441A-ABA0-3837876E3A80}"/>
              </a:ext>
            </a:extLst>
          </p:cNvPr>
          <p:cNvSpPr/>
          <p:nvPr/>
        </p:nvSpPr>
        <p:spPr bwMode="auto">
          <a:xfrm>
            <a:off x="7321407" y="541275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47EAF97-5F8C-4CB7-9E6F-B4E820894266}"/>
              </a:ext>
            </a:extLst>
          </p:cNvPr>
          <p:cNvSpPr/>
          <p:nvPr/>
        </p:nvSpPr>
        <p:spPr bwMode="auto">
          <a:xfrm>
            <a:off x="6821830" y="443054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87334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78 0.00084 L -0.04961 -0.1236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9" y="-6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3701E-7 2.32675E-6 L -0.03921 -0.2070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9" y="-10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9449E-6 4.9265E-6 L -0.04961 -0.12999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8" y="-67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8" grpId="1" animBg="1"/>
      <p:bldP spid="12" grpId="0" animBg="1"/>
      <p:bldP spid="14" grpId="0" animBg="1"/>
      <p:bldP spid="18" grpId="0" animBg="1"/>
      <p:bldP spid="29" grpId="0" animBg="1"/>
      <p:bldP spid="29" grpId="1" animBg="1"/>
      <p:bldP spid="42" grpId="0" animBg="1"/>
      <p:bldP spid="42" grpId="1" animBg="1"/>
      <p:bldP spid="6" grpId="0" animBg="1"/>
      <p:bldP spid="47" grpId="0" animBg="1"/>
      <p:bldP spid="47" grpId="1" animBg="1"/>
      <p:bldP spid="50" grpId="0" animBg="1"/>
      <p:bldP spid="50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BST 2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List1</a:t>
            </a:r>
            <a:r>
              <a:rPr lang="en-US" sz="2200" dirty="0"/>
              <a:t>: 5, 1, 4, 2, 3</a:t>
            </a:r>
          </a:p>
          <a:p>
            <a:pPr>
              <a:defRPr/>
            </a:pPr>
            <a:r>
              <a:rPr lang="en-US" sz="2200" u="sng" dirty="0"/>
              <a:t>List2</a:t>
            </a:r>
            <a:r>
              <a:rPr lang="en-US" sz="2200" dirty="0"/>
              <a:t>: 5, 4, 3, 2, 1</a:t>
            </a:r>
          </a:p>
          <a:p>
            <a:pPr>
              <a:defRPr/>
            </a:pPr>
            <a:r>
              <a:rPr lang="en-US" sz="2200" dirty="0"/>
              <a:t>List all sequences on 1…5</a:t>
            </a:r>
          </a:p>
          <a:p>
            <a:pPr>
              <a:defRPr/>
            </a:pPr>
            <a:r>
              <a:rPr lang="en-US" sz="2200" dirty="0"/>
              <a:t>that give BST of maximal depth</a:t>
            </a:r>
          </a:p>
          <a:p>
            <a:pPr marL="0" indent="0">
              <a:defRPr/>
            </a:pPr>
            <a:endParaRPr lang="en-US" sz="2200" dirty="0"/>
          </a:p>
          <a:p>
            <a:pPr marL="0" indent="0">
              <a:defRPr/>
            </a:pPr>
            <a:r>
              <a:rPr lang="en-US" sz="2200" dirty="0"/>
              <a:t>First must be either 1 or 5</a:t>
            </a:r>
          </a:p>
          <a:p>
            <a:pPr marL="0" indent="0">
              <a:defRPr/>
            </a:pPr>
            <a:r>
              <a:rPr lang="en-US" sz="2200" dirty="0"/>
              <a:t>Say root=1, what are the options</a:t>
            </a:r>
            <a:br>
              <a:rPr lang="en-US" sz="2200" dirty="0"/>
            </a:br>
            <a:r>
              <a:rPr lang="en-US" sz="2200" dirty="0"/>
              <a:t>for second node? 2 or 5</a:t>
            </a:r>
          </a:p>
          <a:p>
            <a:pPr marL="0" indent="0">
              <a:defRPr/>
            </a:pPr>
            <a:r>
              <a:rPr lang="en-US" sz="2200" dirty="0"/>
              <a:t>Say we start with 1,5. next is either 2 or 4</a:t>
            </a:r>
          </a:p>
          <a:p>
            <a:pPr marL="0" indent="0">
              <a:defRPr/>
            </a:pPr>
            <a:r>
              <a:rPr lang="en-US" sz="2200" dirty="0"/>
              <a:t>TOTAL NUMBER OF SEQUENCES 2</a:t>
            </a:r>
            <a:r>
              <a:rPr lang="en-US" sz="2200" baseline="30000" dirty="0"/>
              <a:t>4</a:t>
            </a:r>
            <a:r>
              <a:rPr lang="en-US" sz="2200" dirty="0"/>
              <a:t>=16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44DF42-D270-4FB2-8E64-623A2160B80C}"/>
              </a:ext>
            </a:extLst>
          </p:cNvPr>
          <p:cNvSpPr/>
          <p:nvPr/>
        </p:nvSpPr>
        <p:spPr bwMode="auto">
          <a:xfrm>
            <a:off x="5726112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4EBCC12-0C80-4593-8A4C-F8C3F77C7C2E}"/>
              </a:ext>
            </a:extLst>
          </p:cNvPr>
          <p:cNvSpPr/>
          <p:nvPr/>
        </p:nvSpPr>
        <p:spPr bwMode="auto">
          <a:xfrm>
            <a:off x="4982685" y="30413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57A0C0-5F49-4676-A333-C952406C9A05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 flipH="1">
            <a:off x="5249385" y="2775241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42B6D267-DB47-4BAB-83E5-434531F39E0A}"/>
              </a:ext>
            </a:extLst>
          </p:cNvPr>
          <p:cNvSpPr/>
          <p:nvPr/>
        </p:nvSpPr>
        <p:spPr bwMode="auto">
          <a:xfrm>
            <a:off x="4913563" y="4980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A101413-0D09-4FAC-A9AB-ED4A707615C3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 flipH="1">
            <a:off x="5180263" y="4449148"/>
            <a:ext cx="503735" cy="5313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9B20725-0463-4279-988D-D153ED6DF1A2}"/>
              </a:ext>
            </a:extLst>
          </p:cNvPr>
          <p:cNvCxnSpPr>
            <a:cxnSpLocks/>
            <a:stCxn id="12" idx="4"/>
          </p:cNvCxnSpPr>
          <p:nvPr/>
        </p:nvCxnSpPr>
        <p:spPr bwMode="auto">
          <a:xfrm>
            <a:off x="5249385" y="3498511"/>
            <a:ext cx="395156" cy="478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14418B72-6EDC-43FB-ADCD-0741446ED4AC}"/>
              </a:ext>
            </a:extLst>
          </p:cNvPr>
          <p:cNvSpPr/>
          <p:nvPr/>
        </p:nvSpPr>
        <p:spPr bwMode="auto">
          <a:xfrm>
            <a:off x="5446963" y="39772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07C8A99-4FC4-4735-90CE-74613E846652}"/>
              </a:ext>
            </a:extLst>
          </p:cNvPr>
          <p:cNvSpPr/>
          <p:nvPr/>
        </p:nvSpPr>
        <p:spPr bwMode="auto">
          <a:xfrm>
            <a:off x="5557065" y="57025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8C2EEF0-D47C-4298-A874-CACCE7C41168}"/>
              </a:ext>
            </a:extLst>
          </p:cNvPr>
          <p:cNvCxnSpPr>
            <a:cxnSpLocks/>
            <a:stCxn id="14" idx="5"/>
            <a:endCxn id="26" idx="0"/>
          </p:cNvCxnSpPr>
          <p:nvPr/>
        </p:nvCxnSpPr>
        <p:spPr bwMode="auto">
          <a:xfrm>
            <a:off x="5368848" y="5370709"/>
            <a:ext cx="454917" cy="3317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CF44EEE6-1ADC-48C3-A078-4D144B207E17}"/>
              </a:ext>
            </a:extLst>
          </p:cNvPr>
          <p:cNvSpPr/>
          <p:nvPr/>
        </p:nvSpPr>
        <p:spPr bwMode="auto">
          <a:xfrm>
            <a:off x="8571136" y="254664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642B2AE-AB93-4C78-B832-B77F831ED697}"/>
              </a:ext>
            </a:extLst>
          </p:cNvPr>
          <p:cNvSpPr/>
          <p:nvPr/>
        </p:nvSpPr>
        <p:spPr bwMode="auto">
          <a:xfrm>
            <a:off x="8037736" y="336435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357A525-A985-4B45-B790-BA036AE74DEA}"/>
              </a:ext>
            </a:extLst>
          </p:cNvPr>
          <p:cNvCxnSpPr>
            <a:cxnSpLocks/>
            <a:stCxn id="31" idx="4"/>
            <a:endCxn id="32" idx="0"/>
          </p:cNvCxnSpPr>
          <p:nvPr/>
        </p:nvCxnSpPr>
        <p:spPr bwMode="auto">
          <a:xfrm flipH="1">
            <a:off x="8304436" y="3003841"/>
            <a:ext cx="533400" cy="36051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3B902EC5-00F5-49C4-8CE3-2C4DC9B5B56F}"/>
              </a:ext>
            </a:extLst>
          </p:cNvPr>
          <p:cNvSpPr/>
          <p:nvPr/>
        </p:nvSpPr>
        <p:spPr bwMode="auto">
          <a:xfrm>
            <a:off x="7326312" y="514210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84A36A6-1A5F-4F86-9727-A8D3CB7316BD}"/>
              </a:ext>
            </a:extLst>
          </p:cNvPr>
          <p:cNvCxnSpPr>
            <a:cxnSpLocks/>
            <a:stCxn id="37" idx="4"/>
            <a:endCxn id="34" idx="0"/>
          </p:cNvCxnSpPr>
          <p:nvPr/>
        </p:nvCxnSpPr>
        <p:spPr bwMode="auto">
          <a:xfrm flipH="1">
            <a:off x="7593012" y="4677748"/>
            <a:ext cx="264736" cy="4643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3EF4F77-2EE0-4AF0-843F-761BD3928CB4}"/>
              </a:ext>
            </a:extLst>
          </p:cNvPr>
          <p:cNvCxnSpPr>
            <a:cxnSpLocks/>
            <a:stCxn id="32" idx="4"/>
            <a:endCxn id="37" idx="7"/>
          </p:cNvCxnSpPr>
          <p:nvPr/>
        </p:nvCxnSpPr>
        <p:spPr bwMode="auto">
          <a:xfrm flipH="1">
            <a:off x="8046333" y="3821556"/>
            <a:ext cx="258103" cy="46594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EA3A9AF4-5199-42F7-A3E1-77958066B875}"/>
              </a:ext>
            </a:extLst>
          </p:cNvPr>
          <p:cNvSpPr/>
          <p:nvPr/>
        </p:nvSpPr>
        <p:spPr bwMode="auto">
          <a:xfrm>
            <a:off x="7591048" y="422054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DCA267-762A-4F2D-A859-9E81C33C86AF}"/>
              </a:ext>
            </a:extLst>
          </p:cNvPr>
          <p:cNvSpPr/>
          <p:nvPr/>
        </p:nvSpPr>
        <p:spPr bwMode="auto">
          <a:xfrm>
            <a:off x="6800685" y="62480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B210820-8EF3-4AC3-A5AF-B3C952EF9429}"/>
              </a:ext>
            </a:extLst>
          </p:cNvPr>
          <p:cNvCxnSpPr>
            <a:cxnSpLocks/>
            <a:stCxn id="34" idx="5"/>
            <a:endCxn id="38" idx="0"/>
          </p:cNvCxnSpPr>
          <p:nvPr/>
        </p:nvCxnSpPr>
        <p:spPr bwMode="auto">
          <a:xfrm flipH="1">
            <a:off x="7067385" y="5532354"/>
            <a:ext cx="714212" cy="7157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1086365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Queues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49"/>
            <a:ext cx="8855075" cy="5259387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Write the states of the queue for this execution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queue_t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* q =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queue_create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(); []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1);	[1]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2);	[1,2]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3);	[1,2,3]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4);	[1,2,3,4]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dequeue(q);		[2,3,4]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5);	[2,3,4,5]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1);	[2,3,4,5,1]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dequeue(q);		[3,4,5,1]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1);	[3,4,5,1,1]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3);	[3,4,5,1,1,3]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dequeue(q);		[4,5,1,1,3]</a:t>
            </a:r>
          </a:p>
        </p:txBody>
      </p:sp>
    </p:spTree>
    <p:extLst>
      <p:ext uri="{BB962C8B-B14F-4D97-AF65-F5344CB8AC3E}">
        <p14:creationId xmlns:p14="http://schemas.microsoft.com/office/powerpoint/2010/main" val="3929566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One last problem on sorting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Given an array A=[4,3,6,1,2,5] we perform Insertion Sort on it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4: [4,3,6,1,2,5]: 0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3: [3,4,6,1,2,5]: 1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6: [3,4,6,1,2,5]: 0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1: [1,3,4,6,2,5]: 3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2: [1,2,3,4,6,5]: 3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5: [1,2,3,4,5,6]: 1 swaps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u="sng" dirty="0"/>
              <a:t>Problem</a:t>
            </a:r>
            <a:r>
              <a:rPr lang="de-DE" altLang="en-US" sz="2000" dirty="0"/>
              <a:t>: Write an algorithm that gets an array s[0...n-1],</a:t>
            </a:r>
            <a:br>
              <a:rPr lang="de-DE" altLang="en-US" sz="2000" dirty="0"/>
            </a:br>
            <a:r>
              <a:rPr lang="de-DE" altLang="en-US" sz="2000" dirty="0"/>
              <a:t>and outputs an array A with a permutation of {1...n} such that when running InsertionSort on A the insertion sort makes s[i] swaps in the i‘th iteration.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What is the running time of your algorithm?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3592512" y="2332037"/>
            <a:ext cx="228600" cy="274320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735512" y="2941637"/>
            <a:ext cx="4038600" cy="68580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Look at the number of swaps</a:t>
            </a:r>
            <a:br>
              <a:rPr lang="de-DE" altLang="en-US" dirty="0">
                <a:solidFill>
                  <a:schemeClr val="tx1"/>
                </a:solidFill>
              </a:rPr>
            </a:br>
            <a:r>
              <a:rPr lang="de-DE" altLang="en-US" dirty="0">
                <a:solidFill>
                  <a:schemeClr val="tx1"/>
                </a:solidFill>
              </a:rPr>
              <a:t>as an array s[0...5] with s[i]≤i for all i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5802312" y="6151177"/>
            <a:ext cx="1066800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>
                <a:solidFill>
                  <a:schemeClr val="tx1"/>
                </a:solidFill>
              </a:rPr>
              <a:t>O`(</a:t>
            </a:r>
            <a:r>
              <a:rPr lang="de-DE" altLang="en-US" dirty="0">
                <a:solidFill>
                  <a:schemeClr val="tx1"/>
                </a:solidFill>
              </a:rPr>
              <a:t>n</a:t>
            </a:r>
            <a:r>
              <a:rPr lang="de-DE" altLang="en-US" baseline="30000" dirty="0">
                <a:solidFill>
                  <a:schemeClr val="tx1"/>
                </a:solidFill>
              </a:rPr>
              <a:t>2</a:t>
            </a:r>
            <a:r>
              <a:rPr lang="de-DE" altLang="en-US" dirty="0">
                <a:solidFill>
                  <a:schemeClr val="tx1"/>
                </a:solidFill>
              </a:rPr>
              <a:t>)?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6945312" y="6151177"/>
            <a:ext cx="1600200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O(n log(n))?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8616665" y="6151177"/>
            <a:ext cx="959135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O(n)?</a:t>
            </a:r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One last problem on sorting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A</a:t>
            </a:r>
            <a:r>
              <a:rPr lang="de-DE" altLang="en-US" sz="2000" baseline="-25000" dirty="0"/>
              <a:t>final </a:t>
            </a:r>
            <a:r>
              <a:rPr lang="de-DE" altLang="en-US" sz="2000" dirty="0"/>
              <a:t>= [1,2,3,4,5,6]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s = [0,1,0,3,3,1]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A before the last iteration: [1,2,3,4,</a:t>
            </a:r>
            <a:r>
              <a:rPr lang="de-DE" altLang="en-US" sz="2000" dirty="0">
                <a:solidFill>
                  <a:srgbClr val="FF0000"/>
                </a:solidFill>
              </a:rPr>
              <a:t>6,5</a:t>
            </a:r>
            <a:r>
              <a:rPr lang="de-DE" altLang="en-US" sz="2000" dirty="0"/>
              <a:t>]</a:t>
            </a:r>
            <a:br>
              <a:rPr lang="de-DE" altLang="en-US" sz="2000" dirty="0"/>
            </a:br>
            <a:r>
              <a:rPr lang="de-DE" altLang="en-US" sz="2000" dirty="0"/>
              <a:t>because in the last iteration 5 made one swap(6,5)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 the second last iteartion A was: [1,</a:t>
            </a:r>
            <a:r>
              <a:rPr lang="de-DE" altLang="en-US" sz="2000" b="1" dirty="0"/>
              <a:t>3,4,6,</a:t>
            </a:r>
            <a:r>
              <a:rPr lang="de-DE" altLang="en-US" sz="2000" b="1" dirty="0">
                <a:solidFill>
                  <a:srgbClr val="FF0000"/>
                </a:solidFill>
              </a:rPr>
              <a:t>2</a:t>
            </a:r>
            <a:r>
              <a:rPr lang="de-DE" altLang="en-US" sz="2000" dirty="0"/>
              <a:t>,5]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	because in the last iteration 2 made three swaps: (6,2), (4,2), (3,2)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 the third last iteartion A was: [</a:t>
            </a:r>
            <a:r>
              <a:rPr lang="de-DE" altLang="en-US" sz="2000" b="1" dirty="0"/>
              <a:t>3,4,6</a:t>
            </a:r>
            <a:r>
              <a:rPr lang="de-DE" altLang="en-US" sz="2000" dirty="0"/>
              <a:t>,</a:t>
            </a:r>
            <a:r>
              <a:rPr lang="de-DE" altLang="en-US" sz="2000" b="1" dirty="0">
                <a:solidFill>
                  <a:srgbClr val="FF0000"/>
                </a:solidFill>
              </a:rPr>
              <a:t>1</a:t>
            </a:r>
            <a:r>
              <a:rPr lang="de-DE" altLang="en-US" sz="2000" dirty="0"/>
              <a:t>,2,5]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	because in the last iteration 1 made three swaps: (6,1), (4,1), (3,1)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Before that A was: [</a:t>
            </a:r>
            <a:r>
              <a:rPr lang="de-DE" altLang="en-US" sz="2000" dirty="0">
                <a:solidFill>
                  <a:schemeClr val="tx1"/>
                </a:solidFill>
              </a:rPr>
              <a:t>3,4,6,1,</a:t>
            </a:r>
            <a:r>
              <a:rPr lang="de-DE" altLang="en-US" sz="2000" dirty="0"/>
              <a:t>2,5]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Before that A was: [</a:t>
            </a:r>
            <a:r>
              <a:rPr lang="de-DE" altLang="en-US" sz="2000" dirty="0">
                <a:solidFill>
                  <a:schemeClr val="tx1"/>
                </a:solidFill>
              </a:rPr>
              <a:t>4,3,6,1,</a:t>
            </a:r>
            <a:r>
              <a:rPr lang="de-DE" altLang="en-US" sz="2000" dirty="0"/>
              <a:t>2,5] – we had one swap(4,3)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560383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Final exam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altLang="en-US" sz="2000" dirty="0"/>
              <a:t>Same format as the previous exams:</a:t>
            </a:r>
          </a:p>
          <a:p>
            <a:pPr marL="0" indent="0"/>
            <a:r>
              <a:rPr lang="de-DE" altLang="en-US" sz="2000" dirty="0">
                <a:solidFill>
                  <a:srgbClr val="0070C0"/>
                </a:solidFill>
              </a:rPr>
              <a:t>https://www.cs.sfu.ca/~ishinkar/teaching/spring22/cmpt125/exams.html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Four question each with several items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books, no laptops/calculators. Only pens/pencils are allowed.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learned.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piazza, leetcode, google for “intro to CS in C“.</a:t>
            </a:r>
          </a:p>
        </p:txBody>
      </p:sp>
    </p:spTree>
    <p:extLst>
      <p:ext uri="{BB962C8B-B14F-4D97-AF65-F5344CB8AC3E}">
        <p14:creationId xmlns:p14="http://schemas.microsoft.com/office/powerpoint/2010/main" val="1822380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Q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Let f(n) = 1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+2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+…n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 Prove that f(n) = O(n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Proof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Need to show that there is a constant c such that f(n) &lt; cn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for all n&gt;1.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We’ll show that f(n)&lt;n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(i.e., we take c=1).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Indeed, there are n terms, each &lt;=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Therefore,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f(n) = 1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+2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+…n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&lt;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+…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n*n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=n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322361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Q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write a function that gets n, and has running time 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f(n) = 1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+2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+…n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foo(int 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for </a:t>
            </a:r>
            <a:r>
              <a:rPr 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=1…n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for j=1…</a:t>
            </a:r>
            <a:r>
              <a:rPr lang="en-US" sz="22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	for k=1…</a:t>
            </a:r>
            <a:r>
              <a:rPr lang="en-US" sz="22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		for l=1…i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			print(</a:t>
            </a:r>
            <a:r>
              <a:rPr lang="en-US" sz="22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j+k+l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266966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Q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T(n) = T(n/2) + n, and T(1)=1.    Prove that T(n) = O(n)</a:t>
            </a:r>
          </a:p>
          <a:p>
            <a:pPr marL="0" indent="0">
              <a:defRPr/>
            </a:pPr>
            <a:endParaRPr lang="en-US" sz="2200" u="sng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Proof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Let’s prove that T(n)&lt;=2n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Let’s suppose that n is a power of 2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= T(n/2) + 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= (T(n/4) + n/2) + n = T(n/4) + (n/2+n)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                            = T(n/8) + (n/4+n/2+n)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                            = T(n/16) + (n/8+n/4+n/2+n)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... = T(2) + (4+8…n/2+n) = T(1) + (2+ 4+8…n/2+n)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= (1+1/2+1/4+1/8+1/16…)*n &lt; 2n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6128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Q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Write bar(n) with running time T(n) = T(n/2) + n, and T(1)=1. </a:t>
            </a:r>
          </a:p>
          <a:p>
            <a:pPr marL="0" indent="0">
              <a:defRPr/>
            </a:pPr>
            <a:endParaRPr lang="en-US" sz="2200" u="sng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bar(8)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1 2 3 4 5 6 7 8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1 2 3 4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1 2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CE2613-B915-410F-BC74-F336FE8FBC8D}"/>
              </a:ext>
            </a:extLst>
          </p:cNvPr>
          <p:cNvSpPr txBox="1"/>
          <p:nvPr/>
        </p:nvSpPr>
        <p:spPr>
          <a:xfrm>
            <a:off x="5148262" y="3017837"/>
            <a:ext cx="2863850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defRPr/>
            </a:pPr>
            <a:r>
              <a:rPr lang="en-US" sz="20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bar(n)</a:t>
            </a: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if n==0</a:t>
            </a: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return</a:t>
            </a: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for </a:t>
            </a:r>
            <a:r>
              <a:rPr lang="en-US" sz="20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1..n</a:t>
            </a: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print </a:t>
            </a:r>
            <a:r>
              <a:rPr lang="en-US" sz="20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endParaRPr lang="en-US" sz="20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bar(n/2)</a:t>
            </a:r>
          </a:p>
        </p:txBody>
      </p:sp>
    </p:spTree>
    <p:extLst>
      <p:ext uri="{BB962C8B-B14F-4D97-AF65-F5344CB8AC3E}">
        <p14:creationId xmlns:p14="http://schemas.microsoft.com/office/powerpoint/2010/main" val="4103304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49"/>
            <a:ext cx="8855075" cy="5259387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f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int sum = 0, i, j;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for (i=0; i&lt;n; i++)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for (j=1; j&lt;i; </a:t>
            </a:r>
            <a:r>
              <a:rPr lang="nn-NO" sz="1600" dirty="0">
                <a:solidFill>
                  <a:srgbClr val="FF0000"/>
                </a:solidFill>
              </a:rPr>
              <a:t>j=j*2</a:t>
            </a:r>
            <a:r>
              <a:rPr lang="nn-NO" sz="16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O(n log(n))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u="sng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We have n iterations of the outer for loop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For each outer iteration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=0..n-1 we have O(log(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)) &lt; log(n) inner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So the total running time is O(# outer iterations) * O(log(n) = O(n log(n))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Remark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the O(n log(n)) in the tight answer: Look at the last n/2 iterations: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=n/2…n-1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In each them the inner loop makes &gt; log(n/2) = log(n)-1&gt;log(n)/2 steps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 sum&gt;(n/2)*(log(n)/2) &gt; n log(n)/4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9308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f5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int sum = 0, i, j;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for (i=1; i&lt;n; </a:t>
            </a:r>
            <a:r>
              <a:rPr lang="nn-NO" sz="1600" dirty="0">
                <a:solidFill>
                  <a:srgbClr val="FF0000"/>
                </a:solidFill>
              </a:rPr>
              <a:t>i=i*2</a:t>
            </a:r>
            <a:r>
              <a:rPr lang="nn-NO" sz="16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for (j=0; j&lt;i; j++)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For each outer iteration we have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inner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total running time is 1+2+4+8+16+…+n/2+n = (1+1/2+1/4+1/8…)n&lt; 2n = O(n)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There are log(n) terms, but the sum is still &lt; 2n</a:t>
            </a:r>
          </a:p>
        </p:txBody>
      </p:sp>
    </p:spTree>
    <p:extLst>
      <p:ext uri="{BB962C8B-B14F-4D97-AF65-F5344CB8AC3E}">
        <p14:creationId xmlns:p14="http://schemas.microsoft.com/office/powerpoint/2010/main" val="23208834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7501</TotalTime>
  <Words>2535</Words>
  <Application>Microsoft Office PowerPoint</Application>
  <PresentationFormat>Custom</PresentationFormat>
  <Paragraphs>320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Times New Roman</vt:lpstr>
      <vt:lpstr>Office Theme</vt:lpstr>
      <vt:lpstr>Office Theme</vt:lpstr>
      <vt:lpstr>PowerPoint Presentation</vt:lpstr>
      <vt:lpstr>Course Evaluations – LAST DAY</vt:lpstr>
      <vt:lpstr>Final exam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Merge sort</vt:lpstr>
      <vt:lpstr>Big-O notation</vt:lpstr>
      <vt:lpstr>Binary Search Trees</vt:lpstr>
      <vt:lpstr>Binary Search Trees</vt:lpstr>
      <vt:lpstr>Not a Binary Search Tree</vt:lpstr>
      <vt:lpstr>Not a Binary Search Tree</vt:lpstr>
      <vt:lpstr>Remove node with no children</vt:lpstr>
      <vt:lpstr>Remove node with one child</vt:lpstr>
      <vt:lpstr>Remove node with two children</vt:lpstr>
      <vt:lpstr>Remove node with two children</vt:lpstr>
      <vt:lpstr>Comments about find mind</vt:lpstr>
      <vt:lpstr>BST 1</vt:lpstr>
      <vt:lpstr>BST 2</vt:lpstr>
      <vt:lpstr>Queues</vt:lpstr>
      <vt:lpstr>One last problem on sorting</vt:lpstr>
      <vt:lpstr>One last problem on sorting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1520</cp:revision>
  <cp:lastPrinted>1601-01-01T00:00:00Z</cp:lastPrinted>
  <dcterms:created xsi:type="dcterms:W3CDTF">2017-07-19T19:15:02Z</dcterms:created>
  <dcterms:modified xsi:type="dcterms:W3CDTF">2022-04-12T01:02:17Z</dcterms:modified>
</cp:coreProperties>
</file>