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2"/>
  </p:notesMasterIdLst>
  <p:handoutMasterIdLst>
    <p:handoutMasterId r:id="rId33"/>
  </p:handoutMasterIdLst>
  <p:sldIdLst>
    <p:sldId id="256" r:id="rId3"/>
    <p:sldId id="265" r:id="rId4"/>
    <p:sldId id="336" r:id="rId5"/>
    <p:sldId id="337" r:id="rId6"/>
    <p:sldId id="493" r:id="rId7"/>
    <p:sldId id="338" r:id="rId8"/>
    <p:sldId id="279" r:id="rId9"/>
    <p:sldId id="347" r:id="rId10"/>
    <p:sldId id="379" r:id="rId11"/>
    <p:sldId id="494" r:id="rId12"/>
    <p:sldId id="280" r:id="rId13"/>
    <p:sldId id="396" r:id="rId14"/>
    <p:sldId id="398" r:id="rId15"/>
    <p:sldId id="431" r:id="rId16"/>
    <p:sldId id="438" r:id="rId17"/>
    <p:sldId id="440" r:id="rId18"/>
    <p:sldId id="441" r:id="rId19"/>
    <p:sldId id="442" r:id="rId20"/>
    <p:sldId id="443" r:id="rId21"/>
    <p:sldId id="444" r:id="rId22"/>
    <p:sldId id="445" r:id="rId23"/>
    <p:sldId id="446" r:id="rId24"/>
    <p:sldId id="448" r:id="rId25"/>
    <p:sldId id="456" r:id="rId26"/>
    <p:sldId id="457" r:id="rId27"/>
    <p:sldId id="458" r:id="rId28"/>
    <p:sldId id="459" r:id="rId29"/>
    <p:sldId id="495" r:id="rId30"/>
    <p:sldId id="371" r:id="rId31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402883-90D8-416D-BD4A-0F49738B7368}" v="1301" dt="2022-01-12T22:30:44.8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15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microsoft.com/office/2015/10/relationships/revisionInfo" Target="revisionInfo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38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gor Shinkar" userId="db6eb1b41a9778dd" providerId="LiveId" clId="{82402883-90D8-416D-BD4A-0F49738B7368}"/>
    <pc:docChg chg="undo redo custSel addSld delSld modSld sldOrd">
      <pc:chgData name="Igor Shinkar" userId="db6eb1b41a9778dd" providerId="LiveId" clId="{82402883-90D8-416D-BD4A-0F49738B7368}" dt="2022-01-12T22:30:44.817" v="1908" actId="1076"/>
      <pc:docMkLst>
        <pc:docMk/>
      </pc:docMkLst>
      <pc:sldChg chg="modSp mod">
        <pc:chgData name="Igor Shinkar" userId="db6eb1b41a9778dd" providerId="LiveId" clId="{82402883-90D8-416D-BD4A-0F49738B7368}" dt="2022-01-12T20:31:30.041" v="1259" actId="20577"/>
        <pc:sldMkLst>
          <pc:docMk/>
          <pc:sldMk cId="0" sldId="256"/>
        </pc:sldMkLst>
        <pc:spChg chg="mod">
          <ac:chgData name="Igor Shinkar" userId="db6eb1b41a9778dd" providerId="LiveId" clId="{82402883-90D8-416D-BD4A-0F49738B7368}" dt="2022-01-12T20:31:30.041" v="1259" actId="20577"/>
          <ac:spMkLst>
            <pc:docMk/>
            <pc:sldMk cId="0" sldId="256"/>
            <ac:spMk id="2" creationId="{00000000-0000-0000-0000-000000000000}"/>
          </ac:spMkLst>
        </pc:spChg>
      </pc:sldChg>
      <pc:sldChg chg="modSp">
        <pc:chgData name="Igor Shinkar" userId="db6eb1b41a9778dd" providerId="LiveId" clId="{82402883-90D8-416D-BD4A-0F49738B7368}" dt="2022-01-08T07:39:45.844" v="79" actId="6549"/>
        <pc:sldMkLst>
          <pc:docMk/>
          <pc:sldMk cId="0" sldId="279"/>
        </pc:sldMkLst>
        <pc:spChg chg="mod">
          <ac:chgData name="Igor Shinkar" userId="db6eb1b41a9778dd" providerId="LiveId" clId="{82402883-90D8-416D-BD4A-0F49738B7368}" dt="2022-01-08T07:39:45.844" v="79" actId="6549"/>
          <ac:spMkLst>
            <pc:docMk/>
            <pc:sldMk cId="0" sldId="279"/>
            <ac:spMk id="3" creationId="{00000000-0000-0000-0000-000000000000}"/>
          </ac:spMkLst>
        </pc:spChg>
      </pc:sldChg>
      <pc:sldChg chg="modSp add del mod">
        <pc:chgData name="Igor Shinkar" userId="db6eb1b41a9778dd" providerId="LiveId" clId="{82402883-90D8-416D-BD4A-0F49738B7368}" dt="2022-01-12T22:00:12.094" v="1631" actId="15"/>
        <pc:sldMkLst>
          <pc:docMk/>
          <pc:sldMk cId="2237389832" sldId="337"/>
        </pc:sldMkLst>
        <pc:spChg chg="mod">
          <ac:chgData name="Igor Shinkar" userId="db6eb1b41a9778dd" providerId="LiveId" clId="{82402883-90D8-416D-BD4A-0F49738B7368}" dt="2022-01-12T20:45:31.898" v="1425" actId="6549"/>
          <ac:spMkLst>
            <pc:docMk/>
            <pc:sldMk cId="2237389832" sldId="337"/>
            <ac:spMk id="2" creationId="{00000000-0000-0000-0000-000000000000}"/>
          </ac:spMkLst>
        </pc:spChg>
        <pc:spChg chg="mod">
          <ac:chgData name="Igor Shinkar" userId="db6eb1b41a9778dd" providerId="LiveId" clId="{82402883-90D8-416D-BD4A-0F49738B7368}" dt="2022-01-12T22:00:12.094" v="1631" actId="15"/>
          <ac:spMkLst>
            <pc:docMk/>
            <pc:sldMk cId="2237389832" sldId="337"/>
            <ac:spMk id="3" creationId="{00000000-0000-0000-0000-000000000000}"/>
          </ac:spMkLst>
        </pc:spChg>
      </pc:sldChg>
      <pc:sldChg chg="modSp">
        <pc:chgData name="Igor Shinkar" userId="db6eb1b41a9778dd" providerId="LiveId" clId="{82402883-90D8-416D-BD4A-0F49738B7368}" dt="2022-01-12T20:46:24.205" v="1429"/>
        <pc:sldMkLst>
          <pc:docMk/>
          <pc:sldMk cId="2804023063" sldId="347"/>
        </pc:sldMkLst>
        <pc:spChg chg="mod">
          <ac:chgData name="Igor Shinkar" userId="db6eb1b41a9778dd" providerId="LiveId" clId="{82402883-90D8-416D-BD4A-0F49738B7368}" dt="2022-01-12T20:46:24.205" v="1429"/>
          <ac:spMkLst>
            <pc:docMk/>
            <pc:sldMk cId="2804023063" sldId="347"/>
            <ac:spMk id="3" creationId="{00000000-0000-0000-0000-000000000000}"/>
          </ac:spMkLst>
        </pc:spChg>
      </pc:sldChg>
      <pc:sldChg chg="del">
        <pc:chgData name="Igor Shinkar" userId="db6eb1b41a9778dd" providerId="LiveId" clId="{82402883-90D8-416D-BD4A-0F49738B7368}" dt="2022-01-08T07:21:56.620" v="1" actId="2696"/>
        <pc:sldMkLst>
          <pc:docMk/>
          <pc:sldMk cId="1845010433" sldId="371"/>
        </pc:sldMkLst>
      </pc:sldChg>
      <pc:sldChg chg="add">
        <pc:chgData name="Igor Shinkar" userId="db6eb1b41a9778dd" providerId="LiveId" clId="{82402883-90D8-416D-BD4A-0F49738B7368}" dt="2022-01-08T07:22:02.076" v="2"/>
        <pc:sldMkLst>
          <pc:docMk/>
          <pc:sldMk cId="3498885952" sldId="371"/>
        </pc:sldMkLst>
      </pc:sldChg>
      <pc:sldChg chg="modSp mod modAnim">
        <pc:chgData name="Igor Shinkar" userId="db6eb1b41a9778dd" providerId="LiveId" clId="{82402883-90D8-416D-BD4A-0F49738B7368}" dt="2022-01-12T20:47:50.990" v="1433" actId="20577"/>
        <pc:sldMkLst>
          <pc:docMk/>
          <pc:sldMk cId="3770942131" sldId="379"/>
        </pc:sldMkLst>
        <pc:spChg chg="mod">
          <ac:chgData name="Igor Shinkar" userId="db6eb1b41a9778dd" providerId="LiveId" clId="{82402883-90D8-416D-BD4A-0F49738B7368}" dt="2022-01-12T20:47:50.990" v="1433" actId="20577"/>
          <ac:spMkLst>
            <pc:docMk/>
            <pc:sldMk cId="3770942131" sldId="379"/>
            <ac:spMk id="3" creationId="{00000000-0000-0000-0000-000000000000}"/>
          </ac:spMkLst>
        </pc:spChg>
      </pc:sldChg>
      <pc:sldChg chg="delSp modSp add mod">
        <pc:chgData name="Igor Shinkar" userId="db6eb1b41a9778dd" providerId="LiveId" clId="{82402883-90D8-416D-BD4A-0F49738B7368}" dt="2022-01-08T07:34:36.139" v="32" actId="478"/>
        <pc:sldMkLst>
          <pc:docMk/>
          <pc:sldMk cId="256847714" sldId="396"/>
        </pc:sldMkLst>
        <pc:spChg chg="del mod">
          <ac:chgData name="Igor Shinkar" userId="db6eb1b41a9778dd" providerId="LiveId" clId="{82402883-90D8-416D-BD4A-0F49738B7368}" dt="2022-01-08T07:34:34.554" v="31" actId="478"/>
          <ac:spMkLst>
            <pc:docMk/>
            <pc:sldMk cId="256847714" sldId="396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34:34.554" v="31" actId="478"/>
          <ac:spMkLst>
            <pc:docMk/>
            <pc:sldMk cId="256847714" sldId="396"/>
            <ac:spMk id="5" creationId="{00000000-0000-0000-0000-000000000000}"/>
          </ac:spMkLst>
        </pc:spChg>
        <pc:spChg chg="del">
          <ac:chgData name="Igor Shinkar" userId="db6eb1b41a9778dd" providerId="LiveId" clId="{82402883-90D8-416D-BD4A-0F49738B7368}" dt="2022-01-08T07:34:36.139" v="32" actId="478"/>
          <ac:spMkLst>
            <pc:docMk/>
            <pc:sldMk cId="256847714" sldId="396"/>
            <ac:spMk id="7" creationId="{00000000-0000-0000-0000-000000000000}"/>
          </ac:spMkLst>
        </pc:spChg>
      </pc:sldChg>
      <pc:sldChg chg="modSp add modNotes">
        <pc:chgData name="Igor Shinkar" userId="db6eb1b41a9778dd" providerId="LiveId" clId="{82402883-90D8-416D-BD4A-0F49738B7368}" dt="2022-01-08T07:21:51.496" v="0"/>
        <pc:sldMkLst>
          <pc:docMk/>
          <pc:sldMk cId="1644046933" sldId="398"/>
        </pc:sldMkLst>
        <pc:spChg chg="mod">
          <ac:chgData name="Igor Shinkar" userId="db6eb1b41a9778dd" providerId="LiveId" clId="{82402883-90D8-416D-BD4A-0F49738B7368}" dt="2022-01-08T07:21:51.496" v="0"/>
          <ac:spMkLst>
            <pc:docMk/>
            <pc:sldMk cId="1644046933" sldId="398"/>
            <ac:spMk id="4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21:51.496" v="0"/>
          <ac:spMkLst>
            <pc:docMk/>
            <pc:sldMk cId="1644046933" sldId="398"/>
            <ac:spMk id="5" creationId="{00000000-0000-0000-0000-000000000000}"/>
          </ac:spMkLst>
        </pc:spChg>
      </pc:sldChg>
      <pc:sldChg chg="delSp modSp add del mod modNotes">
        <pc:chgData name="Igor Shinkar" userId="db6eb1b41a9778dd" providerId="LiveId" clId="{82402883-90D8-416D-BD4A-0F49738B7368}" dt="2022-01-11T22:02:23.890" v="261" actId="47"/>
        <pc:sldMkLst>
          <pc:docMk/>
          <pc:sldMk cId="2834874843" sldId="430"/>
        </pc:sldMkLst>
        <pc:spChg chg="del mod">
          <ac:chgData name="Igor Shinkar" userId="db6eb1b41a9778dd" providerId="LiveId" clId="{82402883-90D8-416D-BD4A-0F49738B7368}" dt="2022-01-08T07:35:07.791" v="50" actId="478"/>
          <ac:spMkLst>
            <pc:docMk/>
            <pc:sldMk cId="2834874843" sldId="430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35:07.791" v="50" actId="478"/>
          <ac:spMkLst>
            <pc:docMk/>
            <pc:sldMk cId="2834874843" sldId="430"/>
            <ac:spMk id="5" creationId="{00000000-0000-0000-0000-000000000000}"/>
          </ac:spMkLst>
        </pc:spChg>
      </pc:sldChg>
      <pc:sldChg chg="delSp modSp add mod modAnim modNotes">
        <pc:chgData name="Igor Shinkar" userId="db6eb1b41a9778dd" providerId="LiveId" clId="{82402883-90D8-416D-BD4A-0F49738B7368}" dt="2022-01-11T22:03:37.124" v="354" actId="20577"/>
        <pc:sldMkLst>
          <pc:docMk/>
          <pc:sldMk cId="1593381478" sldId="431"/>
        </pc:sldMkLst>
        <pc:spChg chg="mod">
          <ac:chgData name="Igor Shinkar" userId="db6eb1b41a9778dd" providerId="LiveId" clId="{82402883-90D8-416D-BD4A-0F49738B7368}" dt="2022-01-11T22:03:37.124" v="354" actId="20577"/>
          <ac:spMkLst>
            <pc:docMk/>
            <pc:sldMk cId="1593381478" sldId="431"/>
            <ac:spMk id="3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34:42.734" v="33" actId="478"/>
          <ac:spMkLst>
            <pc:docMk/>
            <pc:sldMk cId="1593381478" sldId="431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34:42.734" v="33" actId="478"/>
          <ac:spMkLst>
            <pc:docMk/>
            <pc:sldMk cId="1593381478" sldId="431"/>
            <ac:spMk id="5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2:57.137" v="338" actId="1076"/>
          <ac:spMkLst>
            <pc:docMk/>
            <pc:sldMk cId="1593381478" sldId="431"/>
            <ac:spMk id="8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2:57.137" v="338" actId="1076"/>
          <ac:spMkLst>
            <pc:docMk/>
            <pc:sldMk cId="1593381478" sldId="431"/>
            <ac:spMk id="9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2:57.137" v="338" actId="1076"/>
          <ac:spMkLst>
            <pc:docMk/>
            <pc:sldMk cId="1593381478" sldId="431"/>
            <ac:spMk id="10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2:57.137" v="338" actId="1076"/>
          <ac:spMkLst>
            <pc:docMk/>
            <pc:sldMk cId="1593381478" sldId="431"/>
            <ac:spMk id="11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2:57.137" v="338" actId="1076"/>
          <ac:spMkLst>
            <pc:docMk/>
            <pc:sldMk cId="1593381478" sldId="431"/>
            <ac:spMk id="12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2:57.137" v="338" actId="1076"/>
          <ac:spMkLst>
            <pc:docMk/>
            <pc:sldMk cId="1593381478" sldId="431"/>
            <ac:spMk id="13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2:57.137" v="338" actId="1076"/>
          <ac:spMkLst>
            <pc:docMk/>
            <pc:sldMk cId="1593381478" sldId="431"/>
            <ac:spMk id="14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2:57.137" v="338" actId="1076"/>
          <ac:spMkLst>
            <pc:docMk/>
            <pc:sldMk cId="1593381478" sldId="431"/>
            <ac:spMk id="15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2:57.137" v="338" actId="1076"/>
          <ac:spMkLst>
            <pc:docMk/>
            <pc:sldMk cId="1593381478" sldId="431"/>
            <ac:spMk id="16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2:57.137" v="338" actId="1076"/>
          <ac:spMkLst>
            <pc:docMk/>
            <pc:sldMk cId="1593381478" sldId="431"/>
            <ac:spMk id="17" creationId="{00000000-0000-0000-0000-000000000000}"/>
          </ac:spMkLst>
        </pc:spChg>
        <pc:grpChg chg="mod">
          <ac:chgData name="Igor Shinkar" userId="db6eb1b41a9778dd" providerId="LiveId" clId="{82402883-90D8-416D-BD4A-0F49738B7368}" dt="2022-01-11T22:02:57.137" v="338" actId="1076"/>
          <ac:grpSpMkLst>
            <pc:docMk/>
            <pc:sldMk cId="1593381478" sldId="431"/>
            <ac:grpSpMk id="7" creationId="{00000000-0000-0000-0000-000000000000}"/>
          </ac:grpSpMkLst>
        </pc:grpChg>
        <pc:cxnChg chg="mod">
          <ac:chgData name="Igor Shinkar" userId="db6eb1b41a9778dd" providerId="LiveId" clId="{82402883-90D8-416D-BD4A-0F49738B7368}" dt="2022-01-11T22:02:57.137" v="338" actId="1076"/>
          <ac:cxnSpMkLst>
            <pc:docMk/>
            <pc:sldMk cId="1593381478" sldId="431"/>
            <ac:cxnSpMk id="18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2:57.137" v="338" actId="1076"/>
          <ac:cxnSpMkLst>
            <pc:docMk/>
            <pc:sldMk cId="1593381478" sldId="431"/>
            <ac:cxnSpMk id="19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2:57.137" v="338" actId="1076"/>
          <ac:cxnSpMkLst>
            <pc:docMk/>
            <pc:sldMk cId="1593381478" sldId="431"/>
            <ac:cxnSpMk id="20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2:57.137" v="338" actId="1076"/>
          <ac:cxnSpMkLst>
            <pc:docMk/>
            <pc:sldMk cId="1593381478" sldId="431"/>
            <ac:cxnSpMk id="21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2:57.137" v="338" actId="1076"/>
          <ac:cxnSpMkLst>
            <pc:docMk/>
            <pc:sldMk cId="1593381478" sldId="431"/>
            <ac:cxnSpMk id="22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2:57.137" v="338" actId="1076"/>
          <ac:cxnSpMkLst>
            <pc:docMk/>
            <pc:sldMk cId="1593381478" sldId="431"/>
            <ac:cxnSpMk id="23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2:57.137" v="338" actId="1076"/>
          <ac:cxnSpMkLst>
            <pc:docMk/>
            <pc:sldMk cId="1593381478" sldId="431"/>
            <ac:cxnSpMk id="24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2:57.137" v="338" actId="1076"/>
          <ac:cxnSpMkLst>
            <pc:docMk/>
            <pc:sldMk cId="1593381478" sldId="431"/>
            <ac:cxnSpMk id="25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2:57.137" v="338" actId="1076"/>
          <ac:cxnSpMkLst>
            <pc:docMk/>
            <pc:sldMk cId="1593381478" sldId="431"/>
            <ac:cxnSpMk id="26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2:57.137" v="338" actId="1076"/>
          <ac:cxnSpMkLst>
            <pc:docMk/>
            <pc:sldMk cId="1593381478" sldId="431"/>
            <ac:cxnSpMk id="27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2:57.137" v="338" actId="1076"/>
          <ac:cxnSpMkLst>
            <pc:docMk/>
            <pc:sldMk cId="1593381478" sldId="431"/>
            <ac:cxnSpMk id="28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2:57.137" v="338" actId="1076"/>
          <ac:cxnSpMkLst>
            <pc:docMk/>
            <pc:sldMk cId="1593381478" sldId="431"/>
            <ac:cxnSpMk id="29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2:57.137" v="338" actId="1076"/>
          <ac:cxnSpMkLst>
            <pc:docMk/>
            <pc:sldMk cId="1593381478" sldId="431"/>
            <ac:cxnSpMk id="30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2:57.137" v="338" actId="1076"/>
          <ac:cxnSpMkLst>
            <pc:docMk/>
            <pc:sldMk cId="1593381478" sldId="431"/>
            <ac:cxnSpMk id="31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2:57.137" v="338" actId="1076"/>
          <ac:cxnSpMkLst>
            <pc:docMk/>
            <pc:sldMk cId="1593381478" sldId="431"/>
            <ac:cxnSpMk id="32" creationId="{00000000-0000-0000-0000-000000000000}"/>
          </ac:cxnSpMkLst>
        </pc:cxnChg>
      </pc:sldChg>
      <pc:sldChg chg="delSp modSp add del mod modNotes">
        <pc:chgData name="Igor Shinkar" userId="db6eb1b41a9778dd" providerId="LiveId" clId="{82402883-90D8-416D-BD4A-0F49738B7368}" dt="2022-01-11T22:02:15.252" v="260" actId="47"/>
        <pc:sldMkLst>
          <pc:docMk/>
          <pc:sldMk cId="2215588369" sldId="432"/>
        </pc:sldMkLst>
        <pc:spChg chg="del mod">
          <ac:chgData name="Igor Shinkar" userId="db6eb1b41a9778dd" providerId="LiveId" clId="{82402883-90D8-416D-BD4A-0F49738B7368}" dt="2022-01-08T07:35:12.804" v="51" actId="478"/>
          <ac:spMkLst>
            <pc:docMk/>
            <pc:sldMk cId="2215588369" sldId="432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35:12.804" v="51" actId="478"/>
          <ac:spMkLst>
            <pc:docMk/>
            <pc:sldMk cId="2215588369" sldId="432"/>
            <ac:spMk id="5" creationId="{00000000-0000-0000-0000-000000000000}"/>
          </ac:spMkLst>
        </pc:spChg>
      </pc:sldChg>
      <pc:sldChg chg="delSp modSp add del mod modNotes">
        <pc:chgData name="Igor Shinkar" userId="db6eb1b41a9778dd" providerId="LiveId" clId="{82402883-90D8-416D-BD4A-0F49738B7368}" dt="2022-01-11T22:02:13.902" v="259" actId="47"/>
        <pc:sldMkLst>
          <pc:docMk/>
          <pc:sldMk cId="675394661" sldId="433"/>
        </pc:sldMkLst>
        <pc:spChg chg="del mod">
          <ac:chgData name="Igor Shinkar" userId="db6eb1b41a9778dd" providerId="LiveId" clId="{82402883-90D8-416D-BD4A-0F49738B7368}" dt="2022-01-08T07:35:19.252" v="53" actId="478"/>
          <ac:spMkLst>
            <pc:docMk/>
            <pc:sldMk cId="675394661" sldId="433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35:17.246" v="52" actId="478"/>
          <ac:spMkLst>
            <pc:docMk/>
            <pc:sldMk cId="675394661" sldId="433"/>
            <ac:spMk id="5" creationId="{00000000-0000-0000-0000-000000000000}"/>
          </ac:spMkLst>
        </pc:spChg>
      </pc:sldChg>
      <pc:sldChg chg="delSp modSp add del mod modNotes">
        <pc:chgData name="Igor Shinkar" userId="db6eb1b41a9778dd" providerId="LiveId" clId="{82402883-90D8-416D-BD4A-0F49738B7368}" dt="2022-01-11T22:02:06.862" v="257" actId="47"/>
        <pc:sldMkLst>
          <pc:docMk/>
          <pc:sldMk cId="4045848477" sldId="434"/>
        </pc:sldMkLst>
        <pc:spChg chg="mod">
          <ac:chgData name="Igor Shinkar" userId="db6eb1b41a9778dd" providerId="LiveId" clId="{82402883-90D8-416D-BD4A-0F49738B7368}" dt="2022-01-08T07:35:25.317" v="55" actId="6549"/>
          <ac:spMkLst>
            <pc:docMk/>
            <pc:sldMk cId="4045848477" sldId="434"/>
            <ac:spMk id="3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0:17.933" v="110" actId="478"/>
          <ac:spMkLst>
            <pc:docMk/>
            <pc:sldMk cId="4045848477" sldId="434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0:16.133" v="109" actId="478"/>
          <ac:spMkLst>
            <pc:docMk/>
            <pc:sldMk cId="4045848477" sldId="434"/>
            <ac:spMk id="5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35:24.006" v="54" actId="1076"/>
          <ac:spMkLst>
            <pc:docMk/>
            <pc:sldMk cId="4045848477" sldId="434"/>
            <ac:spMk id="8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35:24.006" v="54" actId="1076"/>
          <ac:spMkLst>
            <pc:docMk/>
            <pc:sldMk cId="4045848477" sldId="434"/>
            <ac:spMk id="9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35:24.006" v="54" actId="1076"/>
          <ac:spMkLst>
            <pc:docMk/>
            <pc:sldMk cId="4045848477" sldId="434"/>
            <ac:spMk id="10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35:24.006" v="54" actId="1076"/>
          <ac:spMkLst>
            <pc:docMk/>
            <pc:sldMk cId="4045848477" sldId="434"/>
            <ac:spMk id="11" creationId="{00000000-0000-0000-0000-000000000000}"/>
          </ac:spMkLst>
        </pc:spChg>
        <pc:grpChg chg="mod">
          <ac:chgData name="Igor Shinkar" userId="db6eb1b41a9778dd" providerId="LiveId" clId="{82402883-90D8-416D-BD4A-0F49738B7368}" dt="2022-01-08T07:35:24.006" v="54" actId="1076"/>
          <ac:grpSpMkLst>
            <pc:docMk/>
            <pc:sldMk cId="4045848477" sldId="434"/>
            <ac:grpSpMk id="7" creationId="{00000000-0000-0000-0000-000000000000}"/>
          </ac:grpSpMkLst>
        </pc:grpChg>
        <pc:picChg chg="mod">
          <ac:chgData name="Igor Shinkar" userId="db6eb1b41a9778dd" providerId="LiveId" clId="{82402883-90D8-416D-BD4A-0F49738B7368}" dt="2022-01-08T07:35:30.611" v="57" actId="1076"/>
          <ac:picMkLst>
            <pc:docMk/>
            <pc:sldMk cId="4045848477" sldId="434"/>
            <ac:picMk id="19" creationId="{00000000-0000-0000-0000-000000000000}"/>
          </ac:picMkLst>
        </pc:picChg>
        <pc:cxnChg chg="mod">
          <ac:chgData name="Igor Shinkar" userId="db6eb1b41a9778dd" providerId="LiveId" clId="{82402883-90D8-416D-BD4A-0F49738B7368}" dt="2022-01-08T07:35:24.006" v="54" actId="1076"/>
          <ac:cxnSpMkLst>
            <pc:docMk/>
            <pc:sldMk cId="4045848477" sldId="434"/>
            <ac:cxnSpMk id="12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35:24.006" v="54" actId="1076"/>
          <ac:cxnSpMkLst>
            <pc:docMk/>
            <pc:sldMk cId="4045848477" sldId="434"/>
            <ac:cxnSpMk id="13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35:24.006" v="54" actId="1076"/>
          <ac:cxnSpMkLst>
            <pc:docMk/>
            <pc:sldMk cId="4045848477" sldId="434"/>
            <ac:cxnSpMk id="14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35:24.006" v="54" actId="1076"/>
          <ac:cxnSpMkLst>
            <pc:docMk/>
            <pc:sldMk cId="4045848477" sldId="434"/>
            <ac:cxnSpMk id="15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35:24.006" v="54" actId="1076"/>
          <ac:cxnSpMkLst>
            <pc:docMk/>
            <pc:sldMk cId="4045848477" sldId="434"/>
            <ac:cxnSpMk id="16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35:24.006" v="54" actId="1076"/>
          <ac:cxnSpMkLst>
            <pc:docMk/>
            <pc:sldMk cId="4045848477" sldId="434"/>
            <ac:cxnSpMk id="17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35:24.006" v="54" actId="1076"/>
          <ac:cxnSpMkLst>
            <pc:docMk/>
            <pc:sldMk cId="4045848477" sldId="434"/>
            <ac:cxnSpMk id="18" creationId="{00000000-0000-0000-0000-000000000000}"/>
          </ac:cxnSpMkLst>
        </pc:cxnChg>
      </pc:sldChg>
      <pc:sldChg chg="delSp modSp add del mod modNotes">
        <pc:chgData name="Igor Shinkar" userId="db6eb1b41a9778dd" providerId="LiveId" clId="{82402883-90D8-416D-BD4A-0F49738B7368}" dt="2022-01-11T22:02:09.277" v="258" actId="47"/>
        <pc:sldMkLst>
          <pc:docMk/>
          <pc:sldMk cId="1116875399" sldId="435"/>
        </pc:sldMkLst>
        <pc:spChg chg="mod">
          <ac:chgData name="Igor Shinkar" userId="db6eb1b41a9778dd" providerId="LiveId" clId="{82402883-90D8-416D-BD4A-0F49738B7368}" dt="2022-01-08T07:40:29.978" v="114" actId="14100"/>
          <ac:spMkLst>
            <pc:docMk/>
            <pc:sldMk cId="1116875399" sldId="435"/>
            <ac:spMk id="3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0:25.267" v="112" actId="478"/>
          <ac:spMkLst>
            <pc:docMk/>
            <pc:sldMk cId="1116875399" sldId="435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0:22.412" v="111" actId="478"/>
          <ac:spMkLst>
            <pc:docMk/>
            <pc:sldMk cId="1116875399" sldId="435"/>
            <ac:spMk id="5" creationId="{00000000-0000-0000-0000-000000000000}"/>
          </ac:spMkLst>
        </pc:spChg>
      </pc:sldChg>
      <pc:sldChg chg="delSp modSp add del mod modAnim modNotes">
        <pc:chgData name="Igor Shinkar" userId="db6eb1b41a9778dd" providerId="LiveId" clId="{82402883-90D8-416D-BD4A-0F49738B7368}" dt="2022-01-11T22:03:40.787" v="355" actId="47"/>
        <pc:sldMkLst>
          <pc:docMk/>
          <pc:sldMk cId="1259640023" sldId="436"/>
        </pc:sldMkLst>
        <pc:spChg chg="mod">
          <ac:chgData name="Igor Shinkar" userId="db6eb1b41a9778dd" providerId="LiveId" clId="{82402883-90D8-416D-BD4A-0F49738B7368}" dt="2022-01-08T07:41:50.630" v="149" actId="20577"/>
          <ac:spMkLst>
            <pc:docMk/>
            <pc:sldMk cId="1259640023" sldId="436"/>
            <ac:spMk id="3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1:19.929" v="125" actId="478"/>
          <ac:spMkLst>
            <pc:docMk/>
            <pc:sldMk cId="1259640023" sldId="436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1:16.803" v="124" actId="478"/>
          <ac:spMkLst>
            <pc:docMk/>
            <pc:sldMk cId="1259640023" sldId="436"/>
            <ac:spMk id="5" creationId="{00000000-0000-0000-0000-000000000000}"/>
          </ac:spMkLst>
        </pc:spChg>
      </pc:sldChg>
      <pc:sldChg chg="delSp modSp add mod modAnim modNotes">
        <pc:chgData name="Igor Shinkar" userId="db6eb1b41a9778dd" providerId="LiveId" clId="{82402883-90D8-416D-BD4A-0F49738B7368}" dt="2022-01-12T20:58:29.755" v="1630" actId="20577"/>
        <pc:sldMkLst>
          <pc:docMk/>
          <pc:sldMk cId="3624835313" sldId="438"/>
        </pc:sldMkLst>
        <pc:spChg chg="mod">
          <ac:chgData name="Igor Shinkar" userId="db6eb1b41a9778dd" providerId="LiveId" clId="{82402883-90D8-416D-BD4A-0F49738B7368}" dt="2022-01-08T07:42:25.716" v="159" actId="20577"/>
          <ac:spMkLst>
            <pc:docMk/>
            <pc:sldMk cId="3624835313" sldId="438"/>
            <ac:spMk id="2" creationId="{00000000-0000-0000-0000-000000000000}"/>
          </ac:spMkLst>
        </pc:spChg>
        <pc:spChg chg="mod">
          <ac:chgData name="Igor Shinkar" userId="db6eb1b41a9778dd" providerId="LiveId" clId="{82402883-90D8-416D-BD4A-0F49738B7368}" dt="2022-01-12T20:58:29.755" v="1630" actId="20577"/>
          <ac:spMkLst>
            <pc:docMk/>
            <pc:sldMk cId="3624835313" sldId="438"/>
            <ac:spMk id="3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2:02.293" v="153" actId="478"/>
          <ac:spMkLst>
            <pc:docMk/>
            <pc:sldMk cId="3624835313" sldId="438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2:07.219" v="154" actId="478"/>
          <ac:spMkLst>
            <pc:docMk/>
            <pc:sldMk cId="3624835313" sldId="438"/>
            <ac:spMk id="5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7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8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9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10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11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12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13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14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15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16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32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33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34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35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36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37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38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39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40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41" creationId="{00000000-0000-0000-0000-000000000000}"/>
          </ac:spMkLst>
        </pc:spChg>
        <pc:grpChg chg="mod">
          <ac:chgData name="Igor Shinkar" userId="db6eb1b41a9778dd" providerId="LiveId" clId="{82402883-90D8-416D-BD4A-0F49738B7368}" dt="2022-01-11T22:04:20.858" v="376" actId="1035"/>
          <ac:grpSpMkLst>
            <pc:docMk/>
            <pc:sldMk cId="3624835313" sldId="438"/>
            <ac:grpSpMk id="6" creationId="{00000000-0000-0000-0000-000000000000}"/>
          </ac:grpSpMkLst>
        </pc:grpChg>
        <pc:cxnChg chg="mod">
          <ac:chgData name="Igor Shinkar" userId="db6eb1b41a9778dd" providerId="LiveId" clId="{82402883-90D8-416D-BD4A-0F49738B7368}" dt="2022-01-11T22:04:20.858" v="376" actId="1035"/>
          <ac:cxnSpMkLst>
            <pc:docMk/>
            <pc:sldMk cId="3624835313" sldId="438"/>
            <ac:cxnSpMk id="17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4:20.858" v="376" actId="1035"/>
          <ac:cxnSpMkLst>
            <pc:docMk/>
            <pc:sldMk cId="3624835313" sldId="438"/>
            <ac:cxnSpMk id="18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4:20.858" v="376" actId="1035"/>
          <ac:cxnSpMkLst>
            <pc:docMk/>
            <pc:sldMk cId="3624835313" sldId="438"/>
            <ac:cxnSpMk id="19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4:20.858" v="376" actId="1035"/>
          <ac:cxnSpMkLst>
            <pc:docMk/>
            <pc:sldMk cId="3624835313" sldId="438"/>
            <ac:cxnSpMk id="20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4:20.858" v="376" actId="1035"/>
          <ac:cxnSpMkLst>
            <pc:docMk/>
            <pc:sldMk cId="3624835313" sldId="438"/>
            <ac:cxnSpMk id="21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4:20.858" v="376" actId="1035"/>
          <ac:cxnSpMkLst>
            <pc:docMk/>
            <pc:sldMk cId="3624835313" sldId="438"/>
            <ac:cxnSpMk id="22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4:20.858" v="376" actId="1035"/>
          <ac:cxnSpMkLst>
            <pc:docMk/>
            <pc:sldMk cId="3624835313" sldId="438"/>
            <ac:cxnSpMk id="23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4:20.858" v="376" actId="1035"/>
          <ac:cxnSpMkLst>
            <pc:docMk/>
            <pc:sldMk cId="3624835313" sldId="438"/>
            <ac:cxnSpMk id="24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4:20.858" v="376" actId="1035"/>
          <ac:cxnSpMkLst>
            <pc:docMk/>
            <pc:sldMk cId="3624835313" sldId="438"/>
            <ac:cxnSpMk id="25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4:20.858" v="376" actId="1035"/>
          <ac:cxnSpMkLst>
            <pc:docMk/>
            <pc:sldMk cId="3624835313" sldId="438"/>
            <ac:cxnSpMk id="26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4:20.858" v="376" actId="1035"/>
          <ac:cxnSpMkLst>
            <pc:docMk/>
            <pc:sldMk cId="3624835313" sldId="438"/>
            <ac:cxnSpMk id="27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4:20.858" v="376" actId="1035"/>
          <ac:cxnSpMkLst>
            <pc:docMk/>
            <pc:sldMk cId="3624835313" sldId="438"/>
            <ac:cxnSpMk id="28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4:20.858" v="376" actId="1035"/>
          <ac:cxnSpMkLst>
            <pc:docMk/>
            <pc:sldMk cId="3624835313" sldId="438"/>
            <ac:cxnSpMk id="29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4:20.858" v="376" actId="1035"/>
          <ac:cxnSpMkLst>
            <pc:docMk/>
            <pc:sldMk cId="3624835313" sldId="438"/>
            <ac:cxnSpMk id="30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4:20.858" v="376" actId="1035"/>
          <ac:cxnSpMkLst>
            <pc:docMk/>
            <pc:sldMk cId="3624835313" sldId="438"/>
            <ac:cxnSpMk id="31" creationId="{00000000-0000-0000-0000-000000000000}"/>
          </ac:cxnSpMkLst>
        </pc:cxnChg>
      </pc:sldChg>
      <pc:sldChg chg="delSp modSp add del mod modAnim modNotes">
        <pc:chgData name="Igor Shinkar" userId="db6eb1b41a9778dd" providerId="LiveId" clId="{82402883-90D8-416D-BD4A-0F49738B7368}" dt="2022-01-11T22:04:31.038" v="377" actId="47"/>
        <pc:sldMkLst>
          <pc:docMk/>
          <pc:sldMk cId="1206815953" sldId="439"/>
        </pc:sldMkLst>
        <pc:spChg chg="mod">
          <ac:chgData name="Igor Shinkar" userId="db6eb1b41a9778dd" providerId="LiveId" clId="{82402883-90D8-416D-BD4A-0F49738B7368}" dt="2022-01-08T07:43:21.567" v="174" actId="6549"/>
          <ac:spMkLst>
            <pc:docMk/>
            <pc:sldMk cId="1206815953" sldId="439"/>
            <ac:spMk id="3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3:16.972" v="173" actId="478"/>
          <ac:spMkLst>
            <pc:docMk/>
            <pc:sldMk cId="1206815953" sldId="439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3:16.972" v="173" actId="478"/>
          <ac:spMkLst>
            <pc:docMk/>
            <pc:sldMk cId="1206815953" sldId="439"/>
            <ac:spMk id="5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02.686" v="169" actId="1076"/>
          <ac:spMkLst>
            <pc:docMk/>
            <pc:sldMk cId="1206815953" sldId="439"/>
            <ac:spMk id="42" creationId="{00000000-0000-0000-0000-000000000000}"/>
          </ac:spMkLst>
        </pc:spChg>
      </pc:sldChg>
      <pc:sldChg chg="delSp modSp add mod modAnim modNotes">
        <pc:chgData name="Igor Shinkar" userId="db6eb1b41a9778dd" providerId="LiveId" clId="{82402883-90D8-416D-BD4A-0F49738B7368}" dt="2022-01-08T07:43:47.643" v="195" actId="1035"/>
        <pc:sldMkLst>
          <pc:docMk/>
          <pc:sldMk cId="4026364355" sldId="440"/>
        </pc:sldMkLst>
        <pc:spChg chg="mod">
          <ac:chgData name="Igor Shinkar" userId="db6eb1b41a9778dd" providerId="LiveId" clId="{82402883-90D8-416D-BD4A-0F49738B7368}" dt="2022-01-08T07:43:41.478" v="184" actId="14100"/>
          <ac:spMkLst>
            <pc:docMk/>
            <pc:sldMk cId="4026364355" sldId="440"/>
            <ac:spMk id="3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3:29.585" v="176" actId="478"/>
          <ac:spMkLst>
            <pc:docMk/>
            <pc:sldMk cId="4026364355" sldId="440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3:29.585" v="176" actId="478"/>
          <ac:spMkLst>
            <pc:docMk/>
            <pc:sldMk cId="4026364355" sldId="440"/>
            <ac:spMk id="5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31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32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33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34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35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36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37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48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49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50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51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52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60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61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62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63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64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65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66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67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68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69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70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71" creationId="{00000000-0000-0000-0000-000000000000}"/>
          </ac:spMkLst>
        </pc:spChg>
        <pc:grpChg chg="mod">
          <ac:chgData name="Igor Shinkar" userId="db6eb1b41a9778dd" providerId="LiveId" clId="{82402883-90D8-416D-BD4A-0F49738B7368}" dt="2022-01-08T07:43:47.643" v="195" actId="1035"/>
          <ac:grpSpMkLst>
            <pc:docMk/>
            <pc:sldMk cId="4026364355" sldId="440"/>
            <ac:grpSpMk id="30" creationId="{00000000-0000-0000-0000-000000000000}"/>
          </ac:grpSpMkLst>
        </pc:grpChg>
        <pc:cxnChg chg="mod">
          <ac:chgData name="Igor Shinkar" userId="db6eb1b41a9778dd" providerId="LiveId" clId="{82402883-90D8-416D-BD4A-0F49738B7368}" dt="2022-01-08T07:43:47.643" v="195" actId="1035"/>
          <ac:cxnSpMkLst>
            <pc:docMk/>
            <pc:sldMk cId="4026364355" sldId="440"/>
            <ac:cxnSpMk id="38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43:47.643" v="195" actId="1035"/>
          <ac:cxnSpMkLst>
            <pc:docMk/>
            <pc:sldMk cId="4026364355" sldId="440"/>
            <ac:cxnSpMk id="39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43:47.643" v="195" actId="1035"/>
          <ac:cxnSpMkLst>
            <pc:docMk/>
            <pc:sldMk cId="4026364355" sldId="440"/>
            <ac:cxnSpMk id="40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43:47.643" v="195" actId="1035"/>
          <ac:cxnSpMkLst>
            <pc:docMk/>
            <pc:sldMk cId="4026364355" sldId="440"/>
            <ac:cxnSpMk id="41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43:47.643" v="195" actId="1035"/>
          <ac:cxnSpMkLst>
            <pc:docMk/>
            <pc:sldMk cId="4026364355" sldId="440"/>
            <ac:cxnSpMk id="43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43:47.643" v="195" actId="1035"/>
          <ac:cxnSpMkLst>
            <pc:docMk/>
            <pc:sldMk cId="4026364355" sldId="440"/>
            <ac:cxnSpMk id="44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43:47.643" v="195" actId="1035"/>
          <ac:cxnSpMkLst>
            <pc:docMk/>
            <pc:sldMk cId="4026364355" sldId="440"/>
            <ac:cxnSpMk id="45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43:47.643" v="195" actId="1035"/>
          <ac:cxnSpMkLst>
            <pc:docMk/>
            <pc:sldMk cId="4026364355" sldId="440"/>
            <ac:cxnSpMk id="46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43:47.643" v="195" actId="1035"/>
          <ac:cxnSpMkLst>
            <pc:docMk/>
            <pc:sldMk cId="4026364355" sldId="440"/>
            <ac:cxnSpMk id="47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43:47.643" v="195" actId="1035"/>
          <ac:cxnSpMkLst>
            <pc:docMk/>
            <pc:sldMk cId="4026364355" sldId="440"/>
            <ac:cxnSpMk id="53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43:47.643" v="195" actId="1035"/>
          <ac:cxnSpMkLst>
            <pc:docMk/>
            <pc:sldMk cId="4026364355" sldId="440"/>
            <ac:cxnSpMk id="54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43:47.643" v="195" actId="1035"/>
          <ac:cxnSpMkLst>
            <pc:docMk/>
            <pc:sldMk cId="4026364355" sldId="440"/>
            <ac:cxnSpMk id="55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43:47.643" v="195" actId="1035"/>
          <ac:cxnSpMkLst>
            <pc:docMk/>
            <pc:sldMk cId="4026364355" sldId="440"/>
            <ac:cxnSpMk id="56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43:47.643" v="195" actId="1035"/>
          <ac:cxnSpMkLst>
            <pc:docMk/>
            <pc:sldMk cId="4026364355" sldId="440"/>
            <ac:cxnSpMk id="57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43:47.643" v="195" actId="1035"/>
          <ac:cxnSpMkLst>
            <pc:docMk/>
            <pc:sldMk cId="4026364355" sldId="440"/>
            <ac:cxnSpMk id="58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43:47.643" v="195" actId="1035"/>
          <ac:cxnSpMkLst>
            <pc:docMk/>
            <pc:sldMk cId="4026364355" sldId="440"/>
            <ac:cxnSpMk id="59" creationId="{00000000-0000-0000-0000-000000000000}"/>
          </ac:cxnSpMkLst>
        </pc:cxnChg>
      </pc:sldChg>
      <pc:sldChg chg="delSp modSp add mod modNotes">
        <pc:chgData name="Igor Shinkar" userId="db6eb1b41a9778dd" providerId="LiveId" clId="{82402883-90D8-416D-BD4A-0F49738B7368}" dt="2022-01-11T22:04:53.024" v="378" actId="58"/>
        <pc:sldMkLst>
          <pc:docMk/>
          <pc:sldMk cId="798820259" sldId="441"/>
        </pc:sldMkLst>
        <pc:spChg chg="mod">
          <ac:chgData name="Igor Shinkar" userId="db6eb1b41a9778dd" providerId="LiveId" clId="{82402883-90D8-416D-BD4A-0F49738B7368}" dt="2022-01-11T22:04:53.024" v="378" actId="58"/>
          <ac:spMkLst>
            <pc:docMk/>
            <pc:sldMk cId="798820259" sldId="441"/>
            <ac:spMk id="3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3:53.486" v="197" actId="478"/>
          <ac:spMkLst>
            <pc:docMk/>
            <pc:sldMk cId="798820259" sldId="441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3:53.486" v="197" actId="478"/>
          <ac:spMkLst>
            <pc:docMk/>
            <pc:sldMk cId="798820259" sldId="441"/>
            <ac:spMk id="5" creationId="{00000000-0000-0000-0000-000000000000}"/>
          </ac:spMkLst>
        </pc:spChg>
      </pc:sldChg>
      <pc:sldChg chg="delSp modSp add mod modNotes">
        <pc:chgData name="Igor Shinkar" userId="db6eb1b41a9778dd" providerId="LiveId" clId="{82402883-90D8-416D-BD4A-0F49738B7368}" dt="2022-01-11T22:05:08.063" v="381" actId="6549"/>
        <pc:sldMkLst>
          <pc:docMk/>
          <pc:sldMk cId="2657237644" sldId="442"/>
        </pc:sldMkLst>
        <pc:spChg chg="mod">
          <ac:chgData name="Igor Shinkar" userId="db6eb1b41a9778dd" providerId="LiveId" clId="{82402883-90D8-416D-BD4A-0F49738B7368}" dt="2022-01-11T22:05:08.063" v="381" actId="6549"/>
          <ac:spMkLst>
            <pc:docMk/>
            <pc:sldMk cId="2657237644" sldId="442"/>
            <ac:spMk id="3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4:05.276" v="199" actId="478"/>
          <ac:spMkLst>
            <pc:docMk/>
            <pc:sldMk cId="2657237644" sldId="442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4:02.857" v="198" actId="478"/>
          <ac:spMkLst>
            <pc:docMk/>
            <pc:sldMk cId="2657237644" sldId="442"/>
            <ac:spMk id="5" creationId="{00000000-0000-0000-0000-000000000000}"/>
          </ac:spMkLst>
        </pc:spChg>
      </pc:sldChg>
      <pc:sldChg chg="delSp modSp add mod modNotes">
        <pc:chgData name="Igor Shinkar" userId="db6eb1b41a9778dd" providerId="LiveId" clId="{82402883-90D8-416D-BD4A-0F49738B7368}" dt="2022-01-08T07:44:09.569" v="200" actId="478"/>
        <pc:sldMkLst>
          <pc:docMk/>
          <pc:sldMk cId="1110077886" sldId="443"/>
        </pc:sldMkLst>
        <pc:spChg chg="del mod">
          <ac:chgData name="Igor Shinkar" userId="db6eb1b41a9778dd" providerId="LiveId" clId="{82402883-90D8-416D-BD4A-0F49738B7368}" dt="2022-01-08T07:44:09.569" v="200" actId="478"/>
          <ac:spMkLst>
            <pc:docMk/>
            <pc:sldMk cId="1110077886" sldId="443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4:09.569" v="200" actId="478"/>
          <ac:spMkLst>
            <pc:docMk/>
            <pc:sldMk cId="1110077886" sldId="443"/>
            <ac:spMk id="5" creationId="{00000000-0000-0000-0000-000000000000}"/>
          </ac:spMkLst>
        </pc:spChg>
      </pc:sldChg>
      <pc:sldChg chg="delSp modSp add mod modNotes">
        <pc:chgData name="Igor Shinkar" userId="db6eb1b41a9778dd" providerId="LiveId" clId="{82402883-90D8-416D-BD4A-0F49738B7368}" dt="2022-01-08T07:45:18.464" v="213" actId="478"/>
        <pc:sldMkLst>
          <pc:docMk/>
          <pc:sldMk cId="804778099" sldId="444"/>
        </pc:sldMkLst>
        <pc:spChg chg="del mod">
          <ac:chgData name="Igor Shinkar" userId="db6eb1b41a9778dd" providerId="LiveId" clId="{82402883-90D8-416D-BD4A-0F49738B7368}" dt="2022-01-08T07:45:18.464" v="213" actId="478"/>
          <ac:spMkLst>
            <pc:docMk/>
            <pc:sldMk cId="804778099" sldId="444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5:18.464" v="213" actId="478"/>
          <ac:spMkLst>
            <pc:docMk/>
            <pc:sldMk cId="804778099" sldId="444"/>
            <ac:spMk id="5" creationId="{00000000-0000-0000-0000-000000000000}"/>
          </ac:spMkLst>
        </pc:spChg>
      </pc:sldChg>
      <pc:sldChg chg="addSp delSp modSp add mod delAnim modAnim modNotes">
        <pc:chgData name="Igor Shinkar" userId="db6eb1b41a9778dd" providerId="LiveId" clId="{82402883-90D8-416D-BD4A-0F49738B7368}" dt="2022-01-12T22:25:29.118" v="1654" actId="478"/>
        <pc:sldMkLst>
          <pc:docMk/>
          <pc:sldMk cId="4034311339" sldId="445"/>
        </pc:sldMkLst>
        <pc:spChg chg="del mod">
          <ac:chgData name="Igor Shinkar" userId="db6eb1b41a9778dd" providerId="LiveId" clId="{82402883-90D8-416D-BD4A-0F49738B7368}" dt="2022-01-08T07:45:13.490" v="212" actId="478"/>
          <ac:spMkLst>
            <pc:docMk/>
            <pc:sldMk cId="4034311339" sldId="445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5:13.490" v="212" actId="478"/>
          <ac:spMkLst>
            <pc:docMk/>
            <pc:sldMk cId="4034311339" sldId="445"/>
            <ac:spMk id="5" creationId="{00000000-0000-0000-0000-000000000000}"/>
          </ac:spMkLst>
        </pc:spChg>
        <pc:spChg chg="add mod">
          <ac:chgData name="Igor Shinkar" userId="db6eb1b41a9778dd" providerId="LiveId" clId="{82402883-90D8-416D-BD4A-0F49738B7368}" dt="2022-01-12T22:24:58.765" v="1643" actId="6549"/>
          <ac:spMkLst>
            <pc:docMk/>
            <pc:sldMk cId="4034311339" sldId="445"/>
            <ac:spMk id="58" creationId="{00000000-0000-0000-0000-000000000000}"/>
          </ac:spMkLst>
        </pc:spChg>
        <pc:spChg chg="mod">
          <ac:chgData name="Igor Shinkar" userId="db6eb1b41a9778dd" providerId="LiveId" clId="{82402883-90D8-416D-BD4A-0F49738B7368}" dt="2022-01-12T22:25:18.040" v="1647" actId="478"/>
          <ac:spMkLst>
            <pc:docMk/>
            <pc:sldMk cId="4034311339" sldId="445"/>
            <ac:spMk id="72" creationId="{00000000-0000-0000-0000-000000000000}"/>
          </ac:spMkLst>
        </pc:spChg>
        <pc:spChg chg="mod">
          <ac:chgData name="Igor Shinkar" userId="db6eb1b41a9778dd" providerId="LiveId" clId="{82402883-90D8-416D-BD4A-0F49738B7368}" dt="2022-01-12T22:25:18.040" v="1647" actId="478"/>
          <ac:spMkLst>
            <pc:docMk/>
            <pc:sldMk cId="4034311339" sldId="445"/>
            <ac:spMk id="73" creationId="{00000000-0000-0000-0000-000000000000}"/>
          </ac:spMkLst>
        </pc:spChg>
        <pc:spChg chg="mod">
          <ac:chgData name="Igor Shinkar" userId="db6eb1b41a9778dd" providerId="LiveId" clId="{82402883-90D8-416D-BD4A-0F49738B7368}" dt="2022-01-12T22:25:18.040" v="1647" actId="478"/>
          <ac:spMkLst>
            <pc:docMk/>
            <pc:sldMk cId="4034311339" sldId="445"/>
            <ac:spMk id="7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12T22:25:18.040" v="1647" actId="478"/>
          <ac:spMkLst>
            <pc:docMk/>
            <pc:sldMk cId="4034311339" sldId="445"/>
            <ac:spMk id="75" creationId="{00000000-0000-0000-0000-000000000000}"/>
          </ac:spMkLst>
        </pc:spChg>
        <pc:spChg chg="mod">
          <ac:chgData name="Igor Shinkar" userId="db6eb1b41a9778dd" providerId="LiveId" clId="{82402883-90D8-416D-BD4A-0F49738B7368}" dt="2022-01-12T22:25:18.040" v="1647" actId="478"/>
          <ac:spMkLst>
            <pc:docMk/>
            <pc:sldMk cId="4034311339" sldId="445"/>
            <ac:spMk id="76" creationId="{00000000-0000-0000-0000-000000000000}"/>
          </ac:spMkLst>
        </pc:spChg>
        <pc:spChg chg="mod">
          <ac:chgData name="Igor Shinkar" userId="db6eb1b41a9778dd" providerId="LiveId" clId="{82402883-90D8-416D-BD4A-0F49738B7368}" dt="2022-01-12T22:25:18.040" v="1647" actId="478"/>
          <ac:spMkLst>
            <pc:docMk/>
            <pc:sldMk cId="4034311339" sldId="445"/>
            <ac:spMk id="77" creationId="{00000000-0000-0000-0000-000000000000}"/>
          </ac:spMkLst>
        </pc:spChg>
        <pc:spChg chg="del mod">
          <ac:chgData name="Igor Shinkar" userId="db6eb1b41a9778dd" providerId="LiveId" clId="{82402883-90D8-416D-BD4A-0F49738B7368}" dt="2022-01-12T22:25:14.949" v="1645" actId="478"/>
          <ac:spMkLst>
            <pc:docMk/>
            <pc:sldMk cId="4034311339" sldId="445"/>
            <ac:spMk id="78" creationId="{00000000-0000-0000-0000-000000000000}"/>
          </ac:spMkLst>
        </pc:spChg>
        <pc:spChg chg="mod">
          <ac:chgData name="Igor Shinkar" userId="db6eb1b41a9778dd" providerId="LiveId" clId="{82402883-90D8-416D-BD4A-0F49738B7368}" dt="2022-01-12T22:25:18.040" v="1647" actId="478"/>
          <ac:spMkLst>
            <pc:docMk/>
            <pc:sldMk cId="4034311339" sldId="445"/>
            <ac:spMk id="88" creationId="{00000000-0000-0000-0000-000000000000}"/>
          </ac:spMkLst>
        </pc:spChg>
        <pc:spChg chg="mod">
          <ac:chgData name="Igor Shinkar" userId="db6eb1b41a9778dd" providerId="LiveId" clId="{82402883-90D8-416D-BD4A-0F49738B7368}" dt="2022-01-12T22:25:18.040" v="1647" actId="478"/>
          <ac:spMkLst>
            <pc:docMk/>
            <pc:sldMk cId="4034311339" sldId="445"/>
            <ac:spMk id="89" creationId="{00000000-0000-0000-0000-000000000000}"/>
          </ac:spMkLst>
        </pc:spChg>
        <pc:spChg chg="mod">
          <ac:chgData name="Igor Shinkar" userId="db6eb1b41a9778dd" providerId="LiveId" clId="{82402883-90D8-416D-BD4A-0F49738B7368}" dt="2022-01-12T22:25:18.040" v="1647" actId="478"/>
          <ac:spMkLst>
            <pc:docMk/>
            <pc:sldMk cId="4034311339" sldId="445"/>
            <ac:spMk id="90" creationId="{00000000-0000-0000-0000-000000000000}"/>
          </ac:spMkLst>
        </pc:spChg>
        <pc:spChg chg="del mod">
          <ac:chgData name="Igor Shinkar" userId="db6eb1b41a9778dd" providerId="LiveId" clId="{82402883-90D8-416D-BD4A-0F49738B7368}" dt="2022-01-12T22:25:16.633" v="1646" actId="478"/>
          <ac:spMkLst>
            <pc:docMk/>
            <pc:sldMk cId="4034311339" sldId="445"/>
            <ac:spMk id="91" creationId="{00000000-0000-0000-0000-000000000000}"/>
          </ac:spMkLst>
        </pc:spChg>
        <pc:spChg chg="mod">
          <ac:chgData name="Igor Shinkar" userId="db6eb1b41a9778dd" providerId="LiveId" clId="{82402883-90D8-416D-BD4A-0F49738B7368}" dt="2022-01-12T22:25:18.040" v="1647" actId="478"/>
          <ac:spMkLst>
            <pc:docMk/>
            <pc:sldMk cId="4034311339" sldId="445"/>
            <ac:spMk id="92" creationId="{00000000-0000-0000-0000-000000000000}"/>
          </ac:spMkLst>
        </pc:spChg>
        <pc:spChg chg="mod">
          <ac:chgData name="Igor Shinkar" userId="db6eb1b41a9778dd" providerId="LiveId" clId="{82402883-90D8-416D-BD4A-0F49738B7368}" dt="2022-01-12T22:25:18.040" v="1647" actId="478"/>
          <ac:spMkLst>
            <pc:docMk/>
            <pc:sldMk cId="4034311339" sldId="445"/>
            <ac:spMk id="93" creationId="{00000000-0000-0000-0000-000000000000}"/>
          </ac:spMkLst>
        </pc:spChg>
        <pc:spChg chg="mod">
          <ac:chgData name="Igor Shinkar" userId="db6eb1b41a9778dd" providerId="LiveId" clId="{82402883-90D8-416D-BD4A-0F49738B7368}" dt="2022-01-12T22:25:18.040" v="1647" actId="478"/>
          <ac:spMkLst>
            <pc:docMk/>
            <pc:sldMk cId="4034311339" sldId="445"/>
            <ac:spMk id="94" creationId="{00000000-0000-0000-0000-000000000000}"/>
          </ac:spMkLst>
        </pc:spChg>
        <pc:spChg chg="mod">
          <ac:chgData name="Igor Shinkar" userId="db6eb1b41a9778dd" providerId="LiveId" clId="{82402883-90D8-416D-BD4A-0F49738B7368}" dt="2022-01-12T22:25:29.118" v="1654" actId="478"/>
          <ac:spMkLst>
            <pc:docMk/>
            <pc:sldMk cId="4034311339" sldId="445"/>
            <ac:spMk id="97" creationId="{00000000-0000-0000-0000-000000000000}"/>
          </ac:spMkLst>
        </pc:spChg>
        <pc:spChg chg="mod">
          <ac:chgData name="Igor Shinkar" userId="db6eb1b41a9778dd" providerId="LiveId" clId="{82402883-90D8-416D-BD4A-0F49738B7368}" dt="2022-01-12T22:25:29.118" v="1654" actId="478"/>
          <ac:spMkLst>
            <pc:docMk/>
            <pc:sldMk cId="4034311339" sldId="445"/>
            <ac:spMk id="98" creationId="{00000000-0000-0000-0000-000000000000}"/>
          </ac:spMkLst>
        </pc:spChg>
        <pc:spChg chg="mod">
          <ac:chgData name="Igor Shinkar" userId="db6eb1b41a9778dd" providerId="LiveId" clId="{82402883-90D8-416D-BD4A-0F49738B7368}" dt="2022-01-12T22:25:29.118" v="1654" actId="478"/>
          <ac:spMkLst>
            <pc:docMk/>
            <pc:sldMk cId="4034311339" sldId="445"/>
            <ac:spMk id="99" creationId="{00000000-0000-0000-0000-000000000000}"/>
          </ac:spMkLst>
        </pc:spChg>
        <pc:spChg chg="del">
          <ac:chgData name="Igor Shinkar" userId="db6eb1b41a9778dd" providerId="LiveId" clId="{82402883-90D8-416D-BD4A-0F49738B7368}" dt="2022-01-12T22:25:21.729" v="1650" actId="478"/>
          <ac:spMkLst>
            <pc:docMk/>
            <pc:sldMk cId="4034311339" sldId="445"/>
            <ac:spMk id="100" creationId="{00000000-0000-0000-0000-000000000000}"/>
          </ac:spMkLst>
        </pc:spChg>
        <pc:spChg chg="mod">
          <ac:chgData name="Igor Shinkar" userId="db6eb1b41a9778dd" providerId="LiveId" clId="{82402883-90D8-416D-BD4A-0F49738B7368}" dt="2022-01-12T22:25:29.118" v="1654" actId="478"/>
          <ac:spMkLst>
            <pc:docMk/>
            <pc:sldMk cId="4034311339" sldId="445"/>
            <ac:spMk id="101" creationId="{00000000-0000-0000-0000-000000000000}"/>
          </ac:spMkLst>
        </pc:spChg>
        <pc:spChg chg="mod">
          <ac:chgData name="Igor Shinkar" userId="db6eb1b41a9778dd" providerId="LiveId" clId="{82402883-90D8-416D-BD4A-0F49738B7368}" dt="2022-01-12T22:25:29.118" v="1654" actId="478"/>
          <ac:spMkLst>
            <pc:docMk/>
            <pc:sldMk cId="4034311339" sldId="445"/>
            <ac:spMk id="102" creationId="{00000000-0000-0000-0000-000000000000}"/>
          </ac:spMkLst>
        </pc:spChg>
        <pc:spChg chg="del mod">
          <ac:chgData name="Igor Shinkar" userId="db6eb1b41a9778dd" providerId="LiveId" clId="{82402883-90D8-416D-BD4A-0F49738B7368}" dt="2022-01-12T22:25:29.118" v="1654" actId="478"/>
          <ac:spMkLst>
            <pc:docMk/>
            <pc:sldMk cId="4034311339" sldId="445"/>
            <ac:spMk id="103" creationId="{00000000-0000-0000-0000-000000000000}"/>
          </ac:spMkLst>
        </pc:spChg>
        <pc:spChg chg="mod">
          <ac:chgData name="Igor Shinkar" userId="db6eb1b41a9778dd" providerId="LiveId" clId="{82402883-90D8-416D-BD4A-0F49738B7368}" dt="2022-01-12T22:25:29.118" v="1654" actId="478"/>
          <ac:spMkLst>
            <pc:docMk/>
            <pc:sldMk cId="4034311339" sldId="445"/>
            <ac:spMk id="113" creationId="{00000000-0000-0000-0000-000000000000}"/>
          </ac:spMkLst>
        </pc:spChg>
        <pc:spChg chg="mod">
          <ac:chgData name="Igor Shinkar" userId="db6eb1b41a9778dd" providerId="LiveId" clId="{82402883-90D8-416D-BD4A-0F49738B7368}" dt="2022-01-12T22:25:29.118" v="1654" actId="478"/>
          <ac:spMkLst>
            <pc:docMk/>
            <pc:sldMk cId="4034311339" sldId="445"/>
            <ac:spMk id="114" creationId="{00000000-0000-0000-0000-000000000000}"/>
          </ac:spMkLst>
        </pc:spChg>
        <pc:spChg chg="mod">
          <ac:chgData name="Igor Shinkar" userId="db6eb1b41a9778dd" providerId="LiveId" clId="{82402883-90D8-416D-BD4A-0F49738B7368}" dt="2022-01-12T22:25:29.118" v="1654" actId="478"/>
          <ac:spMkLst>
            <pc:docMk/>
            <pc:sldMk cId="4034311339" sldId="445"/>
            <ac:spMk id="115" creationId="{00000000-0000-0000-0000-000000000000}"/>
          </ac:spMkLst>
        </pc:spChg>
        <pc:spChg chg="del mod">
          <ac:chgData name="Igor Shinkar" userId="db6eb1b41a9778dd" providerId="LiveId" clId="{82402883-90D8-416D-BD4A-0F49738B7368}" dt="2022-01-12T22:25:24.368" v="1651" actId="478"/>
          <ac:spMkLst>
            <pc:docMk/>
            <pc:sldMk cId="4034311339" sldId="445"/>
            <ac:spMk id="116" creationId="{00000000-0000-0000-0000-000000000000}"/>
          </ac:spMkLst>
        </pc:spChg>
        <pc:spChg chg="del mod">
          <ac:chgData name="Igor Shinkar" userId="db6eb1b41a9778dd" providerId="LiveId" clId="{82402883-90D8-416D-BD4A-0F49738B7368}" dt="2022-01-12T22:25:26.169" v="1652" actId="478"/>
          <ac:spMkLst>
            <pc:docMk/>
            <pc:sldMk cId="4034311339" sldId="445"/>
            <ac:spMk id="140" creationId="{00000000-0000-0000-0000-000000000000}"/>
          </ac:spMkLst>
        </pc:spChg>
        <pc:spChg chg="mod">
          <ac:chgData name="Igor Shinkar" userId="db6eb1b41a9778dd" providerId="LiveId" clId="{82402883-90D8-416D-BD4A-0F49738B7368}" dt="2022-01-12T22:25:29.118" v="1654" actId="478"/>
          <ac:spMkLst>
            <pc:docMk/>
            <pc:sldMk cId="4034311339" sldId="445"/>
            <ac:spMk id="141" creationId="{00000000-0000-0000-0000-000000000000}"/>
          </ac:spMkLst>
        </pc:spChg>
        <pc:spChg chg="mod">
          <ac:chgData name="Igor Shinkar" userId="db6eb1b41a9778dd" providerId="LiveId" clId="{82402883-90D8-416D-BD4A-0F49738B7368}" dt="2022-01-12T22:25:29.118" v="1654" actId="478"/>
          <ac:spMkLst>
            <pc:docMk/>
            <pc:sldMk cId="4034311339" sldId="445"/>
            <ac:spMk id="142" creationId="{00000000-0000-0000-0000-000000000000}"/>
          </ac:spMkLst>
        </pc:spChg>
        <pc:grpChg chg="mod">
          <ac:chgData name="Igor Shinkar" userId="db6eb1b41a9778dd" providerId="LiveId" clId="{82402883-90D8-416D-BD4A-0F49738B7368}" dt="2022-01-12T22:25:18.040" v="1647" actId="478"/>
          <ac:grpSpMkLst>
            <pc:docMk/>
            <pc:sldMk cId="4034311339" sldId="445"/>
            <ac:grpSpMk id="50" creationId="{00000000-0000-0000-0000-000000000000}"/>
          </ac:grpSpMkLst>
        </pc:grpChg>
        <pc:grpChg chg="add del mod">
          <ac:chgData name="Igor Shinkar" userId="db6eb1b41a9778dd" providerId="LiveId" clId="{82402883-90D8-416D-BD4A-0F49738B7368}" dt="2022-01-12T22:25:29.118" v="1654" actId="478"/>
          <ac:grpSpMkLst>
            <pc:docMk/>
            <pc:sldMk cId="4034311339" sldId="445"/>
            <ac:grpSpMk id="96" creationId="{00000000-0000-0000-0000-000000000000}"/>
          </ac:grpSpMkLst>
        </pc:grpChg>
        <pc:graphicFrameChg chg="del mod replId">
          <ac:chgData name="Igor Shinkar" userId="db6eb1b41a9778dd" providerId="LiveId" clId="{82402883-90D8-416D-BD4A-0F49738B7368}" dt="2022-01-12T22:24:35.431" v="1633"/>
          <ac:graphicFrameMkLst>
            <pc:docMk/>
            <pc:sldMk cId="4034311339" sldId="445"/>
            <ac:graphicFrameMk id="4" creationId="{00000000-0000-0000-0000-000000000000}"/>
          </ac:graphicFrameMkLst>
        </pc:graphicFrameChg>
        <pc:cxnChg chg="mod">
          <ac:chgData name="Igor Shinkar" userId="db6eb1b41a9778dd" providerId="LiveId" clId="{82402883-90D8-416D-BD4A-0F49738B7368}" dt="2022-01-12T22:25:18.040" v="1647" actId="478"/>
          <ac:cxnSpMkLst>
            <pc:docMk/>
            <pc:sldMk cId="4034311339" sldId="445"/>
            <ac:cxnSpMk id="79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22:25:18.040" v="1647" actId="478"/>
          <ac:cxnSpMkLst>
            <pc:docMk/>
            <pc:sldMk cId="4034311339" sldId="445"/>
            <ac:cxnSpMk id="80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22:25:18.040" v="1647" actId="478"/>
          <ac:cxnSpMkLst>
            <pc:docMk/>
            <pc:sldMk cId="4034311339" sldId="445"/>
            <ac:cxnSpMk id="81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22:25:18.040" v="1647" actId="478"/>
          <ac:cxnSpMkLst>
            <pc:docMk/>
            <pc:sldMk cId="4034311339" sldId="445"/>
            <ac:cxnSpMk id="82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22:25:18.040" v="1647" actId="478"/>
          <ac:cxnSpMkLst>
            <pc:docMk/>
            <pc:sldMk cId="4034311339" sldId="445"/>
            <ac:cxnSpMk id="83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22:25:18.040" v="1647" actId="478"/>
          <ac:cxnSpMkLst>
            <pc:docMk/>
            <pc:sldMk cId="4034311339" sldId="445"/>
            <ac:cxnSpMk id="84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22:25:18.040" v="1647" actId="478"/>
          <ac:cxnSpMkLst>
            <pc:docMk/>
            <pc:sldMk cId="4034311339" sldId="445"/>
            <ac:cxnSpMk id="85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22:25:18.040" v="1647" actId="478"/>
          <ac:cxnSpMkLst>
            <pc:docMk/>
            <pc:sldMk cId="4034311339" sldId="445"/>
            <ac:cxnSpMk id="86" creationId="{00000000-0000-0000-0000-000000000000}"/>
          </ac:cxnSpMkLst>
        </pc:cxnChg>
        <pc:cxnChg chg="del">
          <ac:chgData name="Igor Shinkar" userId="db6eb1b41a9778dd" providerId="LiveId" clId="{82402883-90D8-416D-BD4A-0F49738B7368}" dt="2022-01-12T22:25:11.500" v="1644" actId="478"/>
          <ac:cxnSpMkLst>
            <pc:docMk/>
            <pc:sldMk cId="4034311339" sldId="445"/>
            <ac:cxnSpMk id="87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22:25:29.118" v="1654" actId="478"/>
          <ac:cxnSpMkLst>
            <pc:docMk/>
            <pc:sldMk cId="4034311339" sldId="445"/>
            <ac:cxnSpMk id="104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22:25:29.118" v="1654" actId="478"/>
          <ac:cxnSpMkLst>
            <pc:docMk/>
            <pc:sldMk cId="4034311339" sldId="445"/>
            <ac:cxnSpMk id="105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22:25:29.118" v="1654" actId="478"/>
          <ac:cxnSpMkLst>
            <pc:docMk/>
            <pc:sldMk cId="4034311339" sldId="445"/>
            <ac:cxnSpMk id="106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22:25:29.118" v="1654" actId="478"/>
          <ac:cxnSpMkLst>
            <pc:docMk/>
            <pc:sldMk cId="4034311339" sldId="445"/>
            <ac:cxnSpMk id="107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22:25:29.118" v="1654" actId="478"/>
          <ac:cxnSpMkLst>
            <pc:docMk/>
            <pc:sldMk cId="4034311339" sldId="445"/>
            <ac:cxnSpMk id="108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22:25:29.118" v="1654" actId="478"/>
          <ac:cxnSpMkLst>
            <pc:docMk/>
            <pc:sldMk cId="4034311339" sldId="445"/>
            <ac:cxnSpMk id="109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22:25:29.118" v="1654" actId="478"/>
          <ac:cxnSpMkLst>
            <pc:docMk/>
            <pc:sldMk cId="4034311339" sldId="445"/>
            <ac:cxnSpMk id="110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22:25:29.118" v="1654" actId="478"/>
          <ac:cxnSpMkLst>
            <pc:docMk/>
            <pc:sldMk cId="4034311339" sldId="445"/>
            <ac:cxnSpMk id="111" creationId="{00000000-0000-0000-0000-000000000000}"/>
          </ac:cxnSpMkLst>
        </pc:cxnChg>
        <pc:cxnChg chg="del mod">
          <ac:chgData name="Igor Shinkar" userId="db6eb1b41a9778dd" providerId="LiveId" clId="{82402883-90D8-416D-BD4A-0F49738B7368}" dt="2022-01-12T22:25:27.685" v="1653" actId="478"/>
          <ac:cxnSpMkLst>
            <pc:docMk/>
            <pc:sldMk cId="4034311339" sldId="445"/>
            <ac:cxnSpMk id="112" creationId="{00000000-0000-0000-0000-000000000000}"/>
          </ac:cxnSpMkLst>
        </pc:cxnChg>
      </pc:sldChg>
      <pc:sldChg chg="delSp modSp add mod modNotes">
        <pc:chgData name="Igor Shinkar" userId="db6eb1b41a9778dd" providerId="LiveId" clId="{82402883-90D8-416D-BD4A-0F49738B7368}" dt="2022-01-08T07:45:07.339" v="211" actId="14100"/>
        <pc:sldMkLst>
          <pc:docMk/>
          <pc:sldMk cId="4280813113" sldId="446"/>
        </pc:sldMkLst>
        <pc:spChg chg="mod">
          <ac:chgData name="Igor Shinkar" userId="db6eb1b41a9778dd" providerId="LiveId" clId="{82402883-90D8-416D-BD4A-0F49738B7368}" dt="2022-01-08T07:45:07.339" v="211" actId="14100"/>
          <ac:spMkLst>
            <pc:docMk/>
            <pc:sldMk cId="4280813113" sldId="446"/>
            <ac:spMk id="3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5:01.524" v="208" actId="478"/>
          <ac:spMkLst>
            <pc:docMk/>
            <pc:sldMk cId="4280813113" sldId="446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5:01.524" v="208" actId="478"/>
          <ac:spMkLst>
            <pc:docMk/>
            <pc:sldMk cId="4280813113" sldId="446"/>
            <ac:spMk id="5" creationId="{00000000-0000-0000-0000-000000000000}"/>
          </ac:spMkLst>
        </pc:spChg>
      </pc:sldChg>
      <pc:sldChg chg="delSp modSp add mod modNotes">
        <pc:chgData name="Igor Shinkar" userId="db6eb1b41a9778dd" providerId="LiveId" clId="{82402883-90D8-416D-BD4A-0F49738B7368}" dt="2022-01-08T07:44:56.335" v="207" actId="478"/>
        <pc:sldMkLst>
          <pc:docMk/>
          <pc:sldMk cId="3299973981" sldId="448"/>
        </pc:sldMkLst>
        <pc:spChg chg="del mod">
          <ac:chgData name="Igor Shinkar" userId="db6eb1b41a9778dd" providerId="LiveId" clId="{82402883-90D8-416D-BD4A-0F49738B7368}" dt="2022-01-08T07:44:56.335" v="207" actId="478"/>
          <ac:spMkLst>
            <pc:docMk/>
            <pc:sldMk cId="3299973981" sldId="448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4:56.335" v="207" actId="478"/>
          <ac:spMkLst>
            <pc:docMk/>
            <pc:sldMk cId="3299973981" sldId="448"/>
            <ac:spMk id="5" creationId="{00000000-0000-0000-0000-000000000000}"/>
          </ac:spMkLst>
        </pc:spChg>
      </pc:sldChg>
      <pc:sldChg chg="delSp modSp add mod modNotes">
        <pc:chgData name="Igor Shinkar" userId="db6eb1b41a9778dd" providerId="LiveId" clId="{82402883-90D8-416D-BD4A-0F49738B7368}" dt="2022-01-08T07:44:47.806" v="206" actId="478"/>
        <pc:sldMkLst>
          <pc:docMk/>
          <pc:sldMk cId="3315043615" sldId="456"/>
        </pc:sldMkLst>
        <pc:spChg chg="del mod">
          <ac:chgData name="Igor Shinkar" userId="db6eb1b41a9778dd" providerId="LiveId" clId="{82402883-90D8-416D-BD4A-0F49738B7368}" dt="2022-01-08T07:44:47.806" v="206" actId="478"/>
          <ac:spMkLst>
            <pc:docMk/>
            <pc:sldMk cId="3315043615" sldId="456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4:47.806" v="206" actId="478"/>
          <ac:spMkLst>
            <pc:docMk/>
            <pc:sldMk cId="3315043615" sldId="456"/>
            <ac:spMk id="5" creationId="{00000000-0000-0000-0000-000000000000}"/>
          </ac:spMkLst>
        </pc:spChg>
      </pc:sldChg>
      <pc:sldChg chg="delSp modSp add mod modNotes">
        <pc:chgData name="Igor Shinkar" userId="db6eb1b41a9778dd" providerId="LiveId" clId="{82402883-90D8-416D-BD4A-0F49738B7368}" dt="2022-01-08T07:44:42.863" v="205" actId="478"/>
        <pc:sldMkLst>
          <pc:docMk/>
          <pc:sldMk cId="1795148864" sldId="457"/>
        </pc:sldMkLst>
        <pc:spChg chg="del mod">
          <ac:chgData name="Igor Shinkar" userId="db6eb1b41a9778dd" providerId="LiveId" clId="{82402883-90D8-416D-BD4A-0F49738B7368}" dt="2022-01-08T07:44:42.863" v="205" actId="478"/>
          <ac:spMkLst>
            <pc:docMk/>
            <pc:sldMk cId="1795148864" sldId="457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4:42.863" v="205" actId="478"/>
          <ac:spMkLst>
            <pc:docMk/>
            <pc:sldMk cId="1795148864" sldId="457"/>
            <ac:spMk id="5" creationId="{00000000-0000-0000-0000-000000000000}"/>
          </ac:spMkLst>
        </pc:spChg>
      </pc:sldChg>
      <pc:sldChg chg="delSp modSp add mod modNotes">
        <pc:chgData name="Igor Shinkar" userId="db6eb1b41a9778dd" providerId="LiveId" clId="{82402883-90D8-416D-BD4A-0F49738B7368}" dt="2022-01-08T07:44:38.081" v="204" actId="478"/>
        <pc:sldMkLst>
          <pc:docMk/>
          <pc:sldMk cId="3808784763" sldId="458"/>
        </pc:sldMkLst>
        <pc:spChg chg="del mod">
          <ac:chgData name="Igor Shinkar" userId="db6eb1b41a9778dd" providerId="LiveId" clId="{82402883-90D8-416D-BD4A-0F49738B7368}" dt="2022-01-08T07:44:38.081" v="204" actId="478"/>
          <ac:spMkLst>
            <pc:docMk/>
            <pc:sldMk cId="3808784763" sldId="458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4:38.081" v="204" actId="478"/>
          <ac:spMkLst>
            <pc:docMk/>
            <pc:sldMk cId="3808784763" sldId="458"/>
            <ac:spMk id="5" creationId="{00000000-0000-0000-0000-000000000000}"/>
          </ac:spMkLst>
        </pc:spChg>
      </pc:sldChg>
      <pc:sldChg chg="delSp modSp add mod modNotes">
        <pc:chgData name="Igor Shinkar" userId="db6eb1b41a9778dd" providerId="LiveId" clId="{82402883-90D8-416D-BD4A-0F49738B7368}" dt="2022-01-08T07:44:32.444" v="203" actId="478"/>
        <pc:sldMkLst>
          <pc:docMk/>
          <pc:sldMk cId="4079180961" sldId="459"/>
        </pc:sldMkLst>
        <pc:spChg chg="del mod">
          <ac:chgData name="Igor Shinkar" userId="db6eb1b41a9778dd" providerId="LiveId" clId="{82402883-90D8-416D-BD4A-0F49738B7368}" dt="2022-01-08T07:44:32.444" v="203" actId="478"/>
          <ac:spMkLst>
            <pc:docMk/>
            <pc:sldMk cId="4079180961" sldId="459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4:32.444" v="203" actId="478"/>
          <ac:spMkLst>
            <pc:docMk/>
            <pc:sldMk cId="4079180961" sldId="459"/>
            <ac:spMk id="5" creationId="{00000000-0000-0000-0000-000000000000}"/>
          </ac:spMkLst>
        </pc:spChg>
      </pc:sldChg>
      <pc:sldChg chg="delSp modSp add del mod delAnim modAnim">
        <pc:chgData name="Igor Shinkar" userId="db6eb1b41a9778dd" providerId="LiveId" clId="{82402883-90D8-416D-BD4A-0F49738B7368}" dt="2022-01-12T22:26:04.567" v="1655" actId="47"/>
        <pc:sldMkLst>
          <pc:docMk/>
          <pc:sldMk cId="3174027200" sldId="476"/>
        </pc:sldMkLst>
        <pc:spChg chg="del mod">
          <ac:chgData name="Igor Shinkar" userId="db6eb1b41a9778dd" providerId="LiveId" clId="{82402883-90D8-416D-BD4A-0F49738B7368}" dt="2022-01-08T07:39:33.874" v="75" actId="478"/>
          <ac:spMkLst>
            <pc:docMk/>
            <pc:sldMk cId="3174027200" sldId="476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39:33.874" v="75" actId="478"/>
          <ac:spMkLst>
            <pc:docMk/>
            <pc:sldMk cId="3174027200" sldId="476"/>
            <ac:spMk id="5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7:44.573" v="248" actId="20577"/>
          <ac:spMkLst>
            <pc:docMk/>
            <pc:sldMk cId="3174027200" sldId="476"/>
            <ac:spMk id="7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7:50.324" v="251" actId="20577"/>
          <ac:spMkLst>
            <pc:docMk/>
            <pc:sldMk cId="3174027200" sldId="476"/>
            <ac:spMk id="30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7:53.002" v="252" actId="20577"/>
          <ac:spMkLst>
            <pc:docMk/>
            <pc:sldMk cId="3174027200" sldId="476"/>
            <ac:spMk id="31" creationId="{00000000-0000-0000-0000-000000000000}"/>
          </ac:spMkLst>
        </pc:spChg>
        <pc:spChg chg="del mod">
          <ac:chgData name="Igor Shinkar" userId="db6eb1b41a9778dd" providerId="LiveId" clId="{82402883-90D8-416D-BD4A-0F49738B7368}" dt="2022-01-12T07:50:30.994" v="923" actId="478"/>
          <ac:spMkLst>
            <pc:docMk/>
            <pc:sldMk cId="3174027200" sldId="476"/>
            <ac:spMk id="33" creationId="{00000000-0000-0000-0000-000000000000}"/>
          </ac:spMkLst>
        </pc:spChg>
      </pc:sldChg>
      <pc:sldChg chg="delSp modSp add del mod">
        <pc:chgData name="Igor Shinkar" userId="db6eb1b41a9778dd" providerId="LiveId" clId="{82402883-90D8-416D-BD4A-0F49738B7368}" dt="2022-01-12T22:26:04.567" v="1655" actId="47"/>
        <pc:sldMkLst>
          <pc:docMk/>
          <pc:sldMk cId="4169439758" sldId="477"/>
        </pc:sldMkLst>
        <pc:spChg chg="del mod">
          <ac:chgData name="Igor Shinkar" userId="db6eb1b41a9778dd" providerId="LiveId" clId="{82402883-90D8-416D-BD4A-0F49738B7368}" dt="2022-01-08T07:44:26.297" v="202" actId="478"/>
          <ac:spMkLst>
            <pc:docMk/>
            <pc:sldMk cId="4169439758" sldId="477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4:26.297" v="202" actId="478"/>
          <ac:spMkLst>
            <pc:docMk/>
            <pc:sldMk cId="4169439758" sldId="477"/>
            <ac:spMk id="5" creationId="{00000000-0000-0000-0000-000000000000}"/>
          </ac:spMkLst>
        </pc:spChg>
      </pc:sldChg>
      <pc:sldChg chg="delSp modSp add del mod delAnim modAnim">
        <pc:chgData name="Igor Shinkar" userId="db6eb1b41a9778dd" providerId="LiveId" clId="{82402883-90D8-416D-BD4A-0F49738B7368}" dt="2022-01-12T22:26:04.567" v="1655" actId="47"/>
        <pc:sldMkLst>
          <pc:docMk/>
          <pc:sldMk cId="547543979" sldId="478"/>
        </pc:sldMkLst>
        <pc:spChg chg="mod">
          <ac:chgData name="Igor Shinkar" userId="db6eb1b41a9778dd" providerId="LiveId" clId="{82402883-90D8-416D-BD4A-0F49738B7368}" dt="2022-01-12T07:48:10.934" v="921" actId="20577"/>
          <ac:spMkLst>
            <pc:docMk/>
            <pc:sldMk cId="547543979" sldId="478"/>
            <ac:spMk id="2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4:21.628" v="201" actId="478"/>
          <ac:spMkLst>
            <pc:docMk/>
            <pc:sldMk cId="547543979" sldId="478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4:21.628" v="201" actId="478"/>
          <ac:spMkLst>
            <pc:docMk/>
            <pc:sldMk cId="547543979" sldId="478"/>
            <ac:spMk id="5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7:11.935" v="238" actId="20577"/>
          <ac:spMkLst>
            <pc:docMk/>
            <pc:sldMk cId="547543979" sldId="478"/>
            <ac:spMk id="7" creationId="{00000000-0000-0000-0000-000000000000}"/>
          </ac:spMkLst>
        </pc:spChg>
        <pc:spChg chg="del mod">
          <ac:chgData name="Igor Shinkar" userId="db6eb1b41a9778dd" providerId="LiveId" clId="{82402883-90D8-416D-BD4A-0F49738B7368}" dt="2022-01-12T07:47:58.376" v="914" actId="478"/>
          <ac:spMkLst>
            <pc:docMk/>
            <pc:sldMk cId="547543979" sldId="478"/>
            <ac:spMk id="8" creationId="{00000000-0000-0000-0000-000000000000}"/>
          </ac:spMkLst>
        </pc:spChg>
        <pc:spChg chg="del mod">
          <ac:chgData name="Igor Shinkar" userId="db6eb1b41a9778dd" providerId="LiveId" clId="{82402883-90D8-416D-BD4A-0F49738B7368}" dt="2022-01-12T07:48:04.773" v="915" actId="478"/>
          <ac:spMkLst>
            <pc:docMk/>
            <pc:sldMk cId="547543979" sldId="478"/>
            <ac:spMk id="28" creationId="{00000000-0000-0000-0000-000000000000}"/>
          </ac:spMkLst>
        </pc:spChg>
      </pc:sldChg>
      <pc:sldChg chg="delSp modSp add del mod">
        <pc:chgData name="Igor Shinkar" userId="db6eb1b41a9778dd" providerId="LiveId" clId="{82402883-90D8-416D-BD4A-0F49738B7368}" dt="2022-01-12T22:26:04.567" v="1655" actId="47"/>
        <pc:sldMkLst>
          <pc:docMk/>
          <pc:sldMk cId="1969416153" sldId="479"/>
        </pc:sldMkLst>
        <pc:spChg chg="del mod">
          <ac:chgData name="Igor Shinkar" userId="db6eb1b41a9778dd" providerId="LiveId" clId="{82402883-90D8-416D-BD4A-0F49738B7368}" dt="2022-01-08T07:39:02.733" v="64" actId="478"/>
          <ac:spMkLst>
            <pc:docMk/>
            <pc:sldMk cId="1969416153" sldId="479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38:59.903" v="63" actId="478"/>
          <ac:spMkLst>
            <pc:docMk/>
            <pc:sldMk cId="1969416153" sldId="479"/>
            <ac:spMk id="5" creationId="{00000000-0000-0000-0000-000000000000}"/>
          </ac:spMkLst>
        </pc:spChg>
        <pc:spChg chg="ord">
          <ac:chgData name="Igor Shinkar" userId="db6eb1b41a9778dd" providerId="LiveId" clId="{82402883-90D8-416D-BD4A-0F49738B7368}" dt="2022-01-08T07:38:55.790" v="62" actId="167"/>
          <ac:spMkLst>
            <pc:docMk/>
            <pc:sldMk cId="1969416153" sldId="479"/>
            <ac:spMk id="7" creationId="{00000000-0000-0000-0000-000000000000}"/>
          </ac:spMkLst>
        </pc:spChg>
      </pc:sldChg>
      <pc:sldChg chg="delSp modSp add del mod">
        <pc:chgData name="Igor Shinkar" userId="db6eb1b41a9778dd" providerId="LiveId" clId="{82402883-90D8-416D-BD4A-0F49738B7368}" dt="2022-01-12T08:02:27.775" v="1214" actId="47"/>
        <pc:sldMkLst>
          <pc:docMk/>
          <pc:sldMk cId="3927662059" sldId="481"/>
        </pc:sldMkLst>
        <pc:spChg chg="del mod">
          <ac:chgData name="Igor Shinkar" userId="db6eb1b41a9778dd" providerId="LiveId" clId="{82402883-90D8-416D-BD4A-0F49738B7368}" dt="2022-01-08T07:34:17.043" v="27" actId="478"/>
          <ac:spMkLst>
            <pc:docMk/>
            <pc:sldMk cId="3927662059" sldId="481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34:17.043" v="27" actId="478"/>
          <ac:spMkLst>
            <pc:docMk/>
            <pc:sldMk cId="3927662059" sldId="481"/>
            <ac:spMk id="5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31:36.826" v="5" actId="27636"/>
          <ac:spMkLst>
            <pc:docMk/>
            <pc:sldMk cId="3927662059" sldId="481"/>
            <ac:spMk id="7" creationId="{00000000-0000-0000-0000-000000000000}"/>
          </ac:spMkLst>
        </pc:spChg>
        <pc:grpChg chg="mod">
          <ac:chgData name="Igor Shinkar" userId="db6eb1b41a9778dd" providerId="LiveId" clId="{82402883-90D8-416D-BD4A-0F49738B7368}" dt="2022-01-08T07:34:24.867" v="30" actId="1036"/>
          <ac:grpSpMkLst>
            <pc:docMk/>
            <pc:sldMk cId="3927662059" sldId="481"/>
            <ac:grpSpMk id="3" creationId="{00000000-0000-0000-0000-000000000000}"/>
          </ac:grpSpMkLst>
        </pc:grpChg>
      </pc:sldChg>
      <pc:sldChg chg="delSp modSp add del mod">
        <pc:chgData name="Igor Shinkar" userId="db6eb1b41a9778dd" providerId="LiveId" clId="{82402883-90D8-416D-BD4A-0F49738B7368}" dt="2022-01-12T08:02:27.775" v="1214" actId="47"/>
        <pc:sldMkLst>
          <pc:docMk/>
          <pc:sldMk cId="13132685" sldId="482"/>
        </pc:sldMkLst>
        <pc:spChg chg="del mod">
          <ac:chgData name="Igor Shinkar" userId="db6eb1b41a9778dd" providerId="LiveId" clId="{82402883-90D8-416D-BD4A-0F49738B7368}" dt="2022-01-08T07:34:10.222" v="26" actId="478"/>
          <ac:spMkLst>
            <pc:docMk/>
            <pc:sldMk cId="13132685" sldId="482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34:10.222" v="26" actId="478"/>
          <ac:spMkLst>
            <pc:docMk/>
            <pc:sldMk cId="13132685" sldId="482"/>
            <ac:spMk id="5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31:36.826" v="6" actId="27636"/>
          <ac:spMkLst>
            <pc:docMk/>
            <pc:sldMk cId="13132685" sldId="482"/>
            <ac:spMk id="7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10:18.810" v="461" actId="1076"/>
          <ac:spMkLst>
            <pc:docMk/>
            <pc:sldMk cId="13132685" sldId="482"/>
            <ac:spMk id="41" creationId="{00000000-0000-0000-0000-000000000000}"/>
          </ac:spMkLst>
        </pc:spChg>
        <pc:cxnChg chg="mod">
          <ac:chgData name="Igor Shinkar" userId="db6eb1b41a9778dd" providerId="LiveId" clId="{82402883-90D8-416D-BD4A-0F49738B7368}" dt="2022-01-11T22:10:18.810" v="461" actId="1076"/>
          <ac:cxnSpMkLst>
            <pc:docMk/>
            <pc:sldMk cId="13132685" sldId="482"/>
            <ac:cxnSpMk id="45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10:22.154" v="462" actId="14100"/>
          <ac:cxnSpMkLst>
            <pc:docMk/>
            <pc:sldMk cId="13132685" sldId="482"/>
            <ac:cxnSpMk id="46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10:18.810" v="461" actId="1076"/>
          <ac:cxnSpMkLst>
            <pc:docMk/>
            <pc:sldMk cId="13132685" sldId="482"/>
            <ac:cxnSpMk id="48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10:18.810" v="461" actId="1076"/>
          <ac:cxnSpMkLst>
            <pc:docMk/>
            <pc:sldMk cId="13132685" sldId="482"/>
            <ac:cxnSpMk id="49" creationId="{00000000-0000-0000-0000-000000000000}"/>
          </ac:cxnSpMkLst>
        </pc:cxnChg>
      </pc:sldChg>
      <pc:sldChg chg="delSp modSp add del mod">
        <pc:chgData name="Igor Shinkar" userId="db6eb1b41a9778dd" providerId="LiveId" clId="{82402883-90D8-416D-BD4A-0F49738B7368}" dt="2022-01-12T08:02:27.775" v="1214" actId="47"/>
        <pc:sldMkLst>
          <pc:docMk/>
          <pc:sldMk cId="1765281151" sldId="483"/>
        </pc:sldMkLst>
        <pc:spChg chg="del mod">
          <ac:chgData name="Igor Shinkar" userId="db6eb1b41a9778dd" providerId="LiveId" clId="{82402883-90D8-416D-BD4A-0F49738B7368}" dt="2022-01-08T07:33:56.052" v="24" actId="478"/>
          <ac:spMkLst>
            <pc:docMk/>
            <pc:sldMk cId="1765281151" sldId="483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33:56.052" v="24" actId="478"/>
          <ac:spMkLst>
            <pc:docMk/>
            <pc:sldMk cId="1765281151" sldId="483"/>
            <ac:spMk id="5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31:36.842" v="8" actId="27636"/>
          <ac:spMkLst>
            <pc:docMk/>
            <pc:sldMk cId="1765281151" sldId="483"/>
            <ac:spMk id="7" creationId="{00000000-0000-0000-0000-000000000000}"/>
          </ac:spMkLst>
        </pc:spChg>
      </pc:sldChg>
      <pc:sldChg chg="addSp delSp modSp add del mod modAnim">
        <pc:chgData name="Igor Shinkar" userId="db6eb1b41a9778dd" providerId="LiveId" clId="{82402883-90D8-416D-BD4A-0F49738B7368}" dt="2022-01-12T22:26:04.567" v="1655" actId="47"/>
        <pc:sldMkLst>
          <pc:docMk/>
          <pc:sldMk cId="3036720188" sldId="484"/>
        </pc:sldMkLst>
        <pc:spChg chg="del mod">
          <ac:chgData name="Igor Shinkar" userId="db6eb1b41a9778dd" providerId="LiveId" clId="{82402883-90D8-416D-BD4A-0F49738B7368}" dt="2022-01-08T07:38:33.662" v="61" actId="478"/>
          <ac:spMkLst>
            <pc:docMk/>
            <pc:sldMk cId="3036720188" sldId="484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38:26.549" v="60" actId="478"/>
          <ac:spMkLst>
            <pc:docMk/>
            <pc:sldMk cId="3036720188" sldId="484"/>
            <ac:spMk id="5" creationId="{00000000-0000-0000-0000-000000000000}"/>
          </ac:spMkLst>
        </pc:spChg>
        <pc:spChg chg="mod">
          <ac:chgData name="Igor Shinkar" userId="db6eb1b41a9778dd" providerId="LiveId" clId="{82402883-90D8-416D-BD4A-0F49738B7368}" dt="2022-01-12T07:52:31.942" v="956" actId="1076"/>
          <ac:spMkLst>
            <pc:docMk/>
            <pc:sldMk cId="3036720188" sldId="484"/>
            <ac:spMk id="6" creationId="{24D0951F-E6B1-4BCD-937E-8CFA76443040}"/>
          </ac:spMkLst>
        </pc:spChg>
        <pc:spChg chg="mod">
          <ac:chgData name="Igor Shinkar" userId="db6eb1b41a9778dd" providerId="LiveId" clId="{82402883-90D8-416D-BD4A-0F49738B7368}" dt="2022-01-12T07:51:21.855" v="928" actId="6549"/>
          <ac:spMkLst>
            <pc:docMk/>
            <pc:sldMk cId="3036720188" sldId="484"/>
            <ac:spMk id="7" creationId="{00000000-0000-0000-0000-000000000000}"/>
          </ac:spMkLst>
        </pc:spChg>
        <pc:spChg chg="mod">
          <ac:chgData name="Igor Shinkar" userId="db6eb1b41a9778dd" providerId="LiveId" clId="{82402883-90D8-416D-BD4A-0F49738B7368}" dt="2022-01-12T07:52:31.942" v="956" actId="1076"/>
          <ac:spMkLst>
            <pc:docMk/>
            <pc:sldMk cId="3036720188" sldId="484"/>
            <ac:spMk id="8" creationId="{1286FF83-5AE2-47DB-A1B3-ED620189059F}"/>
          </ac:spMkLst>
        </pc:spChg>
        <pc:spChg chg="mod">
          <ac:chgData name="Igor Shinkar" userId="db6eb1b41a9778dd" providerId="LiveId" clId="{82402883-90D8-416D-BD4A-0F49738B7368}" dt="2022-01-12T07:53:43.312" v="1008" actId="1076"/>
          <ac:spMkLst>
            <pc:docMk/>
            <pc:sldMk cId="3036720188" sldId="484"/>
            <ac:spMk id="9" creationId="{00000000-0000-0000-0000-000000000000}"/>
          </ac:spMkLst>
        </pc:spChg>
        <pc:spChg chg="mod">
          <ac:chgData name="Igor Shinkar" userId="db6eb1b41a9778dd" providerId="LiveId" clId="{82402883-90D8-416D-BD4A-0F49738B7368}" dt="2022-01-12T07:52:31.942" v="956" actId="1076"/>
          <ac:spMkLst>
            <pc:docMk/>
            <pc:sldMk cId="3036720188" sldId="484"/>
            <ac:spMk id="10" creationId="{C479BFFA-D7A2-401E-8AFD-991B01E6CC66}"/>
          </ac:spMkLst>
        </pc:spChg>
        <pc:spChg chg="mod">
          <ac:chgData name="Igor Shinkar" userId="db6eb1b41a9778dd" providerId="LiveId" clId="{82402883-90D8-416D-BD4A-0F49738B7368}" dt="2022-01-12T07:52:31.942" v="956" actId="1076"/>
          <ac:spMkLst>
            <pc:docMk/>
            <pc:sldMk cId="3036720188" sldId="484"/>
            <ac:spMk id="11" creationId="{1176BF43-3F06-4BE2-9A4E-F1A3DDF09D19}"/>
          </ac:spMkLst>
        </pc:spChg>
        <pc:spChg chg="mod">
          <ac:chgData name="Igor Shinkar" userId="db6eb1b41a9778dd" providerId="LiveId" clId="{82402883-90D8-416D-BD4A-0F49738B7368}" dt="2022-01-12T07:52:31.942" v="956" actId="1076"/>
          <ac:spMkLst>
            <pc:docMk/>
            <pc:sldMk cId="3036720188" sldId="484"/>
            <ac:spMk id="12" creationId="{21DF4057-BA7C-4A39-A2AE-BBEFA14AFA91}"/>
          </ac:spMkLst>
        </pc:spChg>
        <pc:spChg chg="mod">
          <ac:chgData name="Igor Shinkar" userId="db6eb1b41a9778dd" providerId="LiveId" clId="{82402883-90D8-416D-BD4A-0F49738B7368}" dt="2022-01-12T07:52:31.942" v="956" actId="1076"/>
          <ac:spMkLst>
            <pc:docMk/>
            <pc:sldMk cId="3036720188" sldId="484"/>
            <ac:spMk id="21" creationId="{29EDB8B7-91FB-436F-A3D4-470A188C6312}"/>
          </ac:spMkLst>
        </pc:spChg>
        <pc:spChg chg="mod">
          <ac:chgData name="Igor Shinkar" userId="db6eb1b41a9778dd" providerId="LiveId" clId="{82402883-90D8-416D-BD4A-0F49738B7368}" dt="2022-01-12T07:52:31.942" v="956" actId="1076"/>
          <ac:spMkLst>
            <pc:docMk/>
            <pc:sldMk cId="3036720188" sldId="484"/>
            <ac:spMk id="22" creationId="{BC0F3895-F7A6-4043-A8F6-ED97F4FFBE24}"/>
          </ac:spMkLst>
        </pc:spChg>
        <pc:spChg chg="mod">
          <ac:chgData name="Igor Shinkar" userId="db6eb1b41a9778dd" providerId="LiveId" clId="{82402883-90D8-416D-BD4A-0F49738B7368}" dt="2022-01-12T07:52:31.942" v="956" actId="1076"/>
          <ac:spMkLst>
            <pc:docMk/>
            <pc:sldMk cId="3036720188" sldId="484"/>
            <ac:spMk id="23" creationId="{D3E909E8-B193-4AFF-A0E8-A353B6DF1D4D}"/>
          </ac:spMkLst>
        </pc:spChg>
        <pc:spChg chg="mod">
          <ac:chgData name="Igor Shinkar" userId="db6eb1b41a9778dd" providerId="LiveId" clId="{82402883-90D8-416D-BD4A-0F49738B7368}" dt="2022-01-12T07:52:31.942" v="956" actId="1076"/>
          <ac:spMkLst>
            <pc:docMk/>
            <pc:sldMk cId="3036720188" sldId="484"/>
            <ac:spMk id="24" creationId="{4CDCF5C3-A002-422F-A6DE-1CBD24CAFDF6}"/>
          </ac:spMkLst>
        </pc:spChg>
        <pc:spChg chg="mod">
          <ac:chgData name="Igor Shinkar" userId="db6eb1b41a9778dd" providerId="LiveId" clId="{82402883-90D8-416D-BD4A-0F49738B7368}" dt="2022-01-12T07:52:31.942" v="956" actId="1076"/>
          <ac:spMkLst>
            <pc:docMk/>
            <pc:sldMk cId="3036720188" sldId="484"/>
            <ac:spMk id="25" creationId="{1033BF82-9AF9-404E-9E18-C66D833330AF}"/>
          </ac:spMkLst>
        </pc:spChg>
        <pc:spChg chg="mod">
          <ac:chgData name="Igor Shinkar" userId="db6eb1b41a9778dd" providerId="LiveId" clId="{82402883-90D8-416D-BD4A-0F49738B7368}" dt="2022-01-12T07:52:27.095" v="955" actId="1076"/>
          <ac:spMkLst>
            <pc:docMk/>
            <pc:sldMk cId="3036720188" sldId="484"/>
            <ac:spMk id="27" creationId="{CC286498-D21B-4240-AF7B-5CD1AEFE7F8D}"/>
          </ac:spMkLst>
        </pc:spChg>
        <pc:spChg chg="mod">
          <ac:chgData name="Igor Shinkar" userId="db6eb1b41a9778dd" providerId="LiveId" clId="{82402883-90D8-416D-BD4A-0F49738B7368}" dt="2022-01-12T07:52:27.095" v="955" actId="1076"/>
          <ac:spMkLst>
            <pc:docMk/>
            <pc:sldMk cId="3036720188" sldId="484"/>
            <ac:spMk id="28" creationId="{B59E81DD-0B32-4A21-A5EA-6902920EF15D}"/>
          </ac:spMkLst>
        </pc:spChg>
        <pc:spChg chg="mod">
          <ac:chgData name="Igor Shinkar" userId="db6eb1b41a9778dd" providerId="LiveId" clId="{82402883-90D8-416D-BD4A-0F49738B7368}" dt="2022-01-12T07:52:27.095" v="955" actId="1076"/>
          <ac:spMkLst>
            <pc:docMk/>
            <pc:sldMk cId="3036720188" sldId="484"/>
            <ac:spMk id="29" creationId="{5F3CB717-425D-48E2-92F7-52E202E26E31}"/>
          </ac:spMkLst>
        </pc:spChg>
        <pc:spChg chg="mod">
          <ac:chgData name="Igor Shinkar" userId="db6eb1b41a9778dd" providerId="LiveId" clId="{82402883-90D8-416D-BD4A-0F49738B7368}" dt="2022-01-12T07:52:27.095" v="955" actId="1076"/>
          <ac:spMkLst>
            <pc:docMk/>
            <pc:sldMk cId="3036720188" sldId="484"/>
            <ac:spMk id="30" creationId="{BD7B3A2B-3D55-4119-8610-24887AD5B2D4}"/>
          </ac:spMkLst>
        </pc:spChg>
        <pc:spChg chg="mod">
          <ac:chgData name="Igor Shinkar" userId="db6eb1b41a9778dd" providerId="LiveId" clId="{82402883-90D8-416D-BD4A-0F49738B7368}" dt="2022-01-12T07:52:27.095" v="955" actId="1076"/>
          <ac:spMkLst>
            <pc:docMk/>
            <pc:sldMk cId="3036720188" sldId="484"/>
            <ac:spMk id="35" creationId="{3C25F757-7C70-43A8-BADF-93E0EA3A2A3C}"/>
          </ac:spMkLst>
        </pc:spChg>
        <pc:spChg chg="mod">
          <ac:chgData name="Igor Shinkar" userId="db6eb1b41a9778dd" providerId="LiveId" clId="{82402883-90D8-416D-BD4A-0F49738B7368}" dt="2022-01-12T07:52:27.095" v="955" actId="1076"/>
          <ac:spMkLst>
            <pc:docMk/>
            <pc:sldMk cId="3036720188" sldId="484"/>
            <ac:spMk id="36" creationId="{4FD9E443-892A-4AEA-A2CB-A21275318EFF}"/>
          </ac:spMkLst>
        </pc:spChg>
        <pc:spChg chg="mod">
          <ac:chgData name="Igor Shinkar" userId="db6eb1b41a9778dd" providerId="LiveId" clId="{82402883-90D8-416D-BD4A-0F49738B7368}" dt="2022-01-12T07:52:27.095" v="955" actId="1076"/>
          <ac:spMkLst>
            <pc:docMk/>
            <pc:sldMk cId="3036720188" sldId="484"/>
            <ac:spMk id="37" creationId="{B41F215A-3EC0-400B-B6BD-B616404898A9}"/>
          </ac:spMkLst>
        </pc:spChg>
        <pc:spChg chg="mod">
          <ac:chgData name="Igor Shinkar" userId="db6eb1b41a9778dd" providerId="LiveId" clId="{82402883-90D8-416D-BD4A-0F49738B7368}" dt="2022-01-12T07:52:27.095" v="955" actId="1076"/>
          <ac:spMkLst>
            <pc:docMk/>
            <pc:sldMk cId="3036720188" sldId="484"/>
            <ac:spMk id="38" creationId="{59CADFD7-406C-47E5-8A49-0568275261B8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40" creationId="{8F0CD307-2544-4E34-A23D-7AD91AE4408C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41" creationId="{F0B4F055-EA5B-4AB8-8ACC-033545B4A65A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42" creationId="{DA9FAE5F-F205-45FC-B792-18C6965499B3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43" creationId="{8BB276A0-6CE9-4D7F-B984-8501C67C9E1E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44" creationId="{180016D3-BEF3-4FF6-8A27-47DB76971EDA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45" creationId="{7D245BAF-B17E-4216-B355-16443BAFD857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46" creationId="{4DF94F2C-E950-4E0C-9B21-B872EE9A57B2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56" creationId="{835B83EE-9F60-4C00-B26F-63812821F755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57" creationId="{6DC72829-6C79-400B-8FC2-39FC8EA869FD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58" creationId="{E6971C32-8FF1-46E8-A596-12B6771308E6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59" creationId="{CE3172B3-4465-45DE-961B-CFEDDD9EF200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60" creationId="{4CA2E1BE-FDA2-46F2-B713-D2D91720AEFB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68" creationId="{9CA39595-B4E9-4090-9FAB-A6B275A1055F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69" creationId="{85D8164F-7D0E-4045-8FFA-8712B624AED7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70" creationId="{250B906C-113B-41D8-9334-0F331D1A6D65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71" creationId="{C4DEEB16-74E7-443E-951E-7C0F74B31D46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72" creationId="{B9D78B42-7A1F-4BA4-8388-E9E677D58710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73" creationId="{0DDD1A9C-10C0-4975-A1A0-44E27158741A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74" creationId="{DA6A8D92-35BD-46AF-A7D8-E85D47B2FFEF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75" creationId="{F8929390-34EE-4655-BB97-8E45BB198E99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76" creationId="{89DD8B7B-6B13-46F1-9E28-C639756D3FF4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77" creationId="{3C54DB68-42E6-4632-A8C2-8C0DA942C283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78" creationId="{09E88F27-F30C-4639-A189-020FC11B4EFF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79" creationId="{15475D48-AA82-442B-8D73-824CA66D38B6}"/>
          </ac:spMkLst>
        </pc:spChg>
        <pc:grpChg chg="add del mod">
          <ac:chgData name="Igor Shinkar" userId="db6eb1b41a9778dd" providerId="LiveId" clId="{82402883-90D8-416D-BD4A-0F49738B7368}" dt="2022-01-12T07:52:58.615" v="957" actId="478"/>
          <ac:grpSpMkLst>
            <pc:docMk/>
            <pc:sldMk cId="3036720188" sldId="484"/>
            <ac:grpSpMk id="5" creationId="{93086CF7-50A7-4A85-93C6-7DED9E81DD14}"/>
          </ac:grpSpMkLst>
        </pc:grpChg>
        <pc:grpChg chg="add del mod">
          <ac:chgData name="Igor Shinkar" userId="db6eb1b41a9778dd" providerId="LiveId" clId="{82402883-90D8-416D-BD4A-0F49738B7368}" dt="2022-01-12T07:52:59.928" v="958" actId="478"/>
          <ac:grpSpMkLst>
            <pc:docMk/>
            <pc:sldMk cId="3036720188" sldId="484"/>
            <ac:grpSpMk id="26" creationId="{B523B47D-0B8E-4593-B950-78B0B751B582}"/>
          </ac:grpSpMkLst>
        </pc:grpChg>
        <pc:grpChg chg="add mod">
          <ac:chgData name="Igor Shinkar" userId="db6eb1b41a9778dd" providerId="LiveId" clId="{82402883-90D8-416D-BD4A-0F49738B7368}" dt="2022-01-12T08:00:46.528" v="1144" actId="1036"/>
          <ac:grpSpMkLst>
            <pc:docMk/>
            <pc:sldMk cId="3036720188" sldId="484"/>
            <ac:grpSpMk id="39" creationId="{FF63C988-E203-4470-9284-81E1F8B231C0}"/>
          </ac:grpSpMkLst>
        </pc:grpChg>
        <pc:cxnChg chg="mod">
          <ac:chgData name="Igor Shinkar" userId="db6eb1b41a9778dd" providerId="LiveId" clId="{82402883-90D8-416D-BD4A-0F49738B7368}" dt="2022-01-12T07:52:31.942" v="956" actId="1076"/>
          <ac:cxnSpMkLst>
            <pc:docMk/>
            <pc:sldMk cId="3036720188" sldId="484"/>
            <ac:cxnSpMk id="13" creationId="{53A2CD59-ABA4-46DA-B5B6-2A26FE04DF74}"/>
          </ac:cxnSpMkLst>
        </pc:cxnChg>
        <pc:cxnChg chg="mod">
          <ac:chgData name="Igor Shinkar" userId="db6eb1b41a9778dd" providerId="LiveId" clId="{82402883-90D8-416D-BD4A-0F49738B7368}" dt="2022-01-12T07:52:31.942" v="956" actId="1076"/>
          <ac:cxnSpMkLst>
            <pc:docMk/>
            <pc:sldMk cId="3036720188" sldId="484"/>
            <ac:cxnSpMk id="14" creationId="{48C998B7-DFE3-45CC-8FA6-3E646EE529F9}"/>
          </ac:cxnSpMkLst>
        </pc:cxnChg>
        <pc:cxnChg chg="mod">
          <ac:chgData name="Igor Shinkar" userId="db6eb1b41a9778dd" providerId="LiveId" clId="{82402883-90D8-416D-BD4A-0F49738B7368}" dt="2022-01-12T07:52:31.942" v="956" actId="1076"/>
          <ac:cxnSpMkLst>
            <pc:docMk/>
            <pc:sldMk cId="3036720188" sldId="484"/>
            <ac:cxnSpMk id="15" creationId="{0E5A26BF-82C4-4C91-AD06-D970AE611430}"/>
          </ac:cxnSpMkLst>
        </pc:cxnChg>
        <pc:cxnChg chg="mod">
          <ac:chgData name="Igor Shinkar" userId="db6eb1b41a9778dd" providerId="LiveId" clId="{82402883-90D8-416D-BD4A-0F49738B7368}" dt="2022-01-12T07:52:31.942" v="956" actId="1076"/>
          <ac:cxnSpMkLst>
            <pc:docMk/>
            <pc:sldMk cId="3036720188" sldId="484"/>
            <ac:cxnSpMk id="16" creationId="{C13D1F5E-87C8-4DC6-8429-554FBB8B6ADD}"/>
          </ac:cxnSpMkLst>
        </pc:cxnChg>
        <pc:cxnChg chg="mod">
          <ac:chgData name="Igor Shinkar" userId="db6eb1b41a9778dd" providerId="LiveId" clId="{82402883-90D8-416D-BD4A-0F49738B7368}" dt="2022-01-12T07:52:31.942" v="956" actId="1076"/>
          <ac:cxnSpMkLst>
            <pc:docMk/>
            <pc:sldMk cId="3036720188" sldId="484"/>
            <ac:cxnSpMk id="17" creationId="{70FA93A9-91A7-4AB3-BEB4-329C93882D02}"/>
          </ac:cxnSpMkLst>
        </pc:cxnChg>
        <pc:cxnChg chg="mod">
          <ac:chgData name="Igor Shinkar" userId="db6eb1b41a9778dd" providerId="LiveId" clId="{82402883-90D8-416D-BD4A-0F49738B7368}" dt="2022-01-12T07:52:31.942" v="956" actId="1076"/>
          <ac:cxnSpMkLst>
            <pc:docMk/>
            <pc:sldMk cId="3036720188" sldId="484"/>
            <ac:cxnSpMk id="18" creationId="{EB271692-BE23-4302-A7D0-4C1E57C86498}"/>
          </ac:cxnSpMkLst>
        </pc:cxnChg>
        <pc:cxnChg chg="mod">
          <ac:chgData name="Igor Shinkar" userId="db6eb1b41a9778dd" providerId="LiveId" clId="{82402883-90D8-416D-BD4A-0F49738B7368}" dt="2022-01-12T07:52:31.942" v="956" actId="1076"/>
          <ac:cxnSpMkLst>
            <pc:docMk/>
            <pc:sldMk cId="3036720188" sldId="484"/>
            <ac:cxnSpMk id="19" creationId="{3A8885A4-42C7-4E4C-9AD2-A6E1772055C2}"/>
          </ac:cxnSpMkLst>
        </pc:cxnChg>
        <pc:cxnChg chg="mod">
          <ac:chgData name="Igor Shinkar" userId="db6eb1b41a9778dd" providerId="LiveId" clId="{82402883-90D8-416D-BD4A-0F49738B7368}" dt="2022-01-12T07:52:31.942" v="956" actId="1076"/>
          <ac:cxnSpMkLst>
            <pc:docMk/>
            <pc:sldMk cId="3036720188" sldId="484"/>
            <ac:cxnSpMk id="20" creationId="{E7690D7D-DE5D-471D-BE9F-2993E7A784F3}"/>
          </ac:cxnSpMkLst>
        </pc:cxnChg>
        <pc:cxnChg chg="mod">
          <ac:chgData name="Igor Shinkar" userId="db6eb1b41a9778dd" providerId="LiveId" clId="{82402883-90D8-416D-BD4A-0F49738B7368}" dt="2022-01-12T07:52:27.095" v="955" actId="1076"/>
          <ac:cxnSpMkLst>
            <pc:docMk/>
            <pc:sldMk cId="3036720188" sldId="484"/>
            <ac:cxnSpMk id="31" creationId="{76EFB422-C457-4B83-BC0D-4FD8A35260E0}"/>
          </ac:cxnSpMkLst>
        </pc:cxnChg>
        <pc:cxnChg chg="mod">
          <ac:chgData name="Igor Shinkar" userId="db6eb1b41a9778dd" providerId="LiveId" clId="{82402883-90D8-416D-BD4A-0F49738B7368}" dt="2022-01-12T07:52:27.095" v="955" actId="1076"/>
          <ac:cxnSpMkLst>
            <pc:docMk/>
            <pc:sldMk cId="3036720188" sldId="484"/>
            <ac:cxnSpMk id="32" creationId="{FC196FA9-ADA9-4F83-B7EA-1EF52CC2B719}"/>
          </ac:cxnSpMkLst>
        </pc:cxnChg>
        <pc:cxnChg chg="mod">
          <ac:chgData name="Igor Shinkar" userId="db6eb1b41a9778dd" providerId="LiveId" clId="{82402883-90D8-416D-BD4A-0F49738B7368}" dt="2022-01-12T07:52:27.095" v="955" actId="1076"/>
          <ac:cxnSpMkLst>
            <pc:docMk/>
            <pc:sldMk cId="3036720188" sldId="484"/>
            <ac:cxnSpMk id="33" creationId="{D6281806-F64E-4A90-9B6E-402D61243819}"/>
          </ac:cxnSpMkLst>
        </pc:cxnChg>
        <pc:cxnChg chg="mod">
          <ac:chgData name="Igor Shinkar" userId="db6eb1b41a9778dd" providerId="LiveId" clId="{82402883-90D8-416D-BD4A-0F49738B7368}" dt="2022-01-12T07:52:27.095" v="955" actId="1076"/>
          <ac:cxnSpMkLst>
            <pc:docMk/>
            <pc:sldMk cId="3036720188" sldId="484"/>
            <ac:cxnSpMk id="34" creationId="{D1CEE151-E4C5-4EFE-B591-1034E9F21E2D}"/>
          </ac:cxnSpMkLst>
        </pc:cxnChg>
        <pc:cxnChg chg="mod">
          <ac:chgData name="Igor Shinkar" userId="db6eb1b41a9778dd" providerId="LiveId" clId="{82402883-90D8-416D-BD4A-0F49738B7368}" dt="2022-01-12T08:00:46.528" v="1144" actId="1036"/>
          <ac:cxnSpMkLst>
            <pc:docMk/>
            <pc:sldMk cId="3036720188" sldId="484"/>
            <ac:cxnSpMk id="47" creationId="{6D891B84-C147-4F0A-B029-57009C0690C9}"/>
          </ac:cxnSpMkLst>
        </pc:cxnChg>
        <pc:cxnChg chg="mod">
          <ac:chgData name="Igor Shinkar" userId="db6eb1b41a9778dd" providerId="LiveId" clId="{82402883-90D8-416D-BD4A-0F49738B7368}" dt="2022-01-12T08:00:46.528" v="1144" actId="1036"/>
          <ac:cxnSpMkLst>
            <pc:docMk/>
            <pc:sldMk cId="3036720188" sldId="484"/>
            <ac:cxnSpMk id="48" creationId="{A38D095F-DEF6-451C-9EF2-0C5582FE1B1F}"/>
          </ac:cxnSpMkLst>
        </pc:cxnChg>
        <pc:cxnChg chg="mod">
          <ac:chgData name="Igor Shinkar" userId="db6eb1b41a9778dd" providerId="LiveId" clId="{82402883-90D8-416D-BD4A-0F49738B7368}" dt="2022-01-12T08:00:46.528" v="1144" actId="1036"/>
          <ac:cxnSpMkLst>
            <pc:docMk/>
            <pc:sldMk cId="3036720188" sldId="484"/>
            <ac:cxnSpMk id="49" creationId="{3AA1DE55-00A4-459C-9030-B2E6951CA6EE}"/>
          </ac:cxnSpMkLst>
        </pc:cxnChg>
        <pc:cxnChg chg="mod">
          <ac:chgData name="Igor Shinkar" userId="db6eb1b41a9778dd" providerId="LiveId" clId="{82402883-90D8-416D-BD4A-0F49738B7368}" dt="2022-01-12T08:00:46.528" v="1144" actId="1036"/>
          <ac:cxnSpMkLst>
            <pc:docMk/>
            <pc:sldMk cId="3036720188" sldId="484"/>
            <ac:cxnSpMk id="50" creationId="{A60C1385-72B3-4E71-A19D-234B43AD85BA}"/>
          </ac:cxnSpMkLst>
        </pc:cxnChg>
        <pc:cxnChg chg="mod">
          <ac:chgData name="Igor Shinkar" userId="db6eb1b41a9778dd" providerId="LiveId" clId="{82402883-90D8-416D-BD4A-0F49738B7368}" dt="2022-01-12T08:00:46.528" v="1144" actId="1036"/>
          <ac:cxnSpMkLst>
            <pc:docMk/>
            <pc:sldMk cId="3036720188" sldId="484"/>
            <ac:cxnSpMk id="51" creationId="{D95BE3BC-1F87-4E0A-A7AC-0EE1ABCA7033}"/>
          </ac:cxnSpMkLst>
        </pc:cxnChg>
        <pc:cxnChg chg="mod">
          <ac:chgData name="Igor Shinkar" userId="db6eb1b41a9778dd" providerId="LiveId" clId="{82402883-90D8-416D-BD4A-0F49738B7368}" dt="2022-01-12T08:00:46.528" v="1144" actId="1036"/>
          <ac:cxnSpMkLst>
            <pc:docMk/>
            <pc:sldMk cId="3036720188" sldId="484"/>
            <ac:cxnSpMk id="52" creationId="{C06C2A00-ED35-47C7-8DE5-1BFB8C3ACE92}"/>
          </ac:cxnSpMkLst>
        </pc:cxnChg>
        <pc:cxnChg chg="mod">
          <ac:chgData name="Igor Shinkar" userId="db6eb1b41a9778dd" providerId="LiveId" clId="{82402883-90D8-416D-BD4A-0F49738B7368}" dt="2022-01-12T08:00:46.528" v="1144" actId="1036"/>
          <ac:cxnSpMkLst>
            <pc:docMk/>
            <pc:sldMk cId="3036720188" sldId="484"/>
            <ac:cxnSpMk id="53" creationId="{9C2D1D2F-3879-437B-B735-7C5DB9824C36}"/>
          </ac:cxnSpMkLst>
        </pc:cxnChg>
        <pc:cxnChg chg="mod">
          <ac:chgData name="Igor Shinkar" userId="db6eb1b41a9778dd" providerId="LiveId" clId="{82402883-90D8-416D-BD4A-0F49738B7368}" dt="2022-01-12T08:00:46.528" v="1144" actId="1036"/>
          <ac:cxnSpMkLst>
            <pc:docMk/>
            <pc:sldMk cId="3036720188" sldId="484"/>
            <ac:cxnSpMk id="54" creationId="{132AF00F-B709-46D5-968C-62F3772E0E83}"/>
          </ac:cxnSpMkLst>
        </pc:cxnChg>
        <pc:cxnChg chg="mod">
          <ac:chgData name="Igor Shinkar" userId="db6eb1b41a9778dd" providerId="LiveId" clId="{82402883-90D8-416D-BD4A-0F49738B7368}" dt="2022-01-12T08:00:46.528" v="1144" actId="1036"/>
          <ac:cxnSpMkLst>
            <pc:docMk/>
            <pc:sldMk cId="3036720188" sldId="484"/>
            <ac:cxnSpMk id="55" creationId="{38AF30A6-1675-4A4E-884B-85F6F8DD2EA3}"/>
          </ac:cxnSpMkLst>
        </pc:cxnChg>
        <pc:cxnChg chg="mod">
          <ac:chgData name="Igor Shinkar" userId="db6eb1b41a9778dd" providerId="LiveId" clId="{82402883-90D8-416D-BD4A-0F49738B7368}" dt="2022-01-12T08:00:46.528" v="1144" actId="1036"/>
          <ac:cxnSpMkLst>
            <pc:docMk/>
            <pc:sldMk cId="3036720188" sldId="484"/>
            <ac:cxnSpMk id="61" creationId="{591D0977-15CC-4840-9C98-65BFE22C8FD5}"/>
          </ac:cxnSpMkLst>
        </pc:cxnChg>
        <pc:cxnChg chg="mod">
          <ac:chgData name="Igor Shinkar" userId="db6eb1b41a9778dd" providerId="LiveId" clId="{82402883-90D8-416D-BD4A-0F49738B7368}" dt="2022-01-12T08:00:46.528" v="1144" actId="1036"/>
          <ac:cxnSpMkLst>
            <pc:docMk/>
            <pc:sldMk cId="3036720188" sldId="484"/>
            <ac:cxnSpMk id="62" creationId="{4498B287-830E-4764-8626-D1F44FD1216C}"/>
          </ac:cxnSpMkLst>
        </pc:cxnChg>
        <pc:cxnChg chg="mod">
          <ac:chgData name="Igor Shinkar" userId="db6eb1b41a9778dd" providerId="LiveId" clId="{82402883-90D8-416D-BD4A-0F49738B7368}" dt="2022-01-12T08:00:46.528" v="1144" actId="1036"/>
          <ac:cxnSpMkLst>
            <pc:docMk/>
            <pc:sldMk cId="3036720188" sldId="484"/>
            <ac:cxnSpMk id="63" creationId="{F5B4B087-CC78-4127-A48D-2A822E471F5A}"/>
          </ac:cxnSpMkLst>
        </pc:cxnChg>
        <pc:cxnChg chg="mod">
          <ac:chgData name="Igor Shinkar" userId="db6eb1b41a9778dd" providerId="LiveId" clId="{82402883-90D8-416D-BD4A-0F49738B7368}" dt="2022-01-12T08:00:46.528" v="1144" actId="1036"/>
          <ac:cxnSpMkLst>
            <pc:docMk/>
            <pc:sldMk cId="3036720188" sldId="484"/>
            <ac:cxnSpMk id="64" creationId="{80C6D462-F732-4F36-B96A-765E2F317564}"/>
          </ac:cxnSpMkLst>
        </pc:cxnChg>
        <pc:cxnChg chg="mod">
          <ac:chgData name="Igor Shinkar" userId="db6eb1b41a9778dd" providerId="LiveId" clId="{82402883-90D8-416D-BD4A-0F49738B7368}" dt="2022-01-12T08:00:46.528" v="1144" actId="1036"/>
          <ac:cxnSpMkLst>
            <pc:docMk/>
            <pc:sldMk cId="3036720188" sldId="484"/>
            <ac:cxnSpMk id="65" creationId="{73D58C6F-7BFF-4215-B551-F4F3063C3F07}"/>
          </ac:cxnSpMkLst>
        </pc:cxnChg>
        <pc:cxnChg chg="mod">
          <ac:chgData name="Igor Shinkar" userId="db6eb1b41a9778dd" providerId="LiveId" clId="{82402883-90D8-416D-BD4A-0F49738B7368}" dt="2022-01-12T08:00:46.528" v="1144" actId="1036"/>
          <ac:cxnSpMkLst>
            <pc:docMk/>
            <pc:sldMk cId="3036720188" sldId="484"/>
            <ac:cxnSpMk id="66" creationId="{86CD46F3-4A6F-4E0B-91D9-1371A56C7719}"/>
          </ac:cxnSpMkLst>
        </pc:cxnChg>
        <pc:cxnChg chg="mod">
          <ac:chgData name="Igor Shinkar" userId="db6eb1b41a9778dd" providerId="LiveId" clId="{82402883-90D8-416D-BD4A-0F49738B7368}" dt="2022-01-12T08:00:46.528" v="1144" actId="1036"/>
          <ac:cxnSpMkLst>
            <pc:docMk/>
            <pc:sldMk cId="3036720188" sldId="484"/>
            <ac:cxnSpMk id="67" creationId="{7B97321A-CBDD-42A7-AF4B-3F1D1C0D7834}"/>
          </ac:cxnSpMkLst>
        </pc:cxnChg>
      </pc:sldChg>
      <pc:sldChg chg="delSp modSp add del mod ord delAnim modAnim">
        <pc:chgData name="Igor Shinkar" userId="db6eb1b41a9778dd" providerId="LiveId" clId="{82402883-90D8-416D-BD4A-0F49738B7368}" dt="2022-01-12T22:26:04.567" v="1655" actId="47"/>
        <pc:sldMkLst>
          <pc:docMk/>
          <pc:sldMk cId="4128184704" sldId="485"/>
        </pc:sldMkLst>
        <pc:spChg chg="del mod">
          <ac:chgData name="Igor Shinkar" userId="db6eb1b41a9778dd" providerId="LiveId" clId="{82402883-90D8-416D-BD4A-0F49738B7368}" dt="2022-01-08T07:34:01.387" v="25" actId="478"/>
          <ac:spMkLst>
            <pc:docMk/>
            <pc:sldMk cId="4128184704" sldId="485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34:01.387" v="25" actId="478"/>
          <ac:spMkLst>
            <pc:docMk/>
            <pc:sldMk cId="4128184704" sldId="485"/>
            <ac:spMk id="5" creationId="{00000000-0000-0000-0000-000000000000}"/>
          </ac:spMkLst>
        </pc:spChg>
        <pc:spChg chg="mod">
          <ac:chgData name="Igor Shinkar" userId="db6eb1b41a9778dd" providerId="LiveId" clId="{82402883-90D8-416D-BD4A-0F49738B7368}" dt="2022-01-12T08:05:42.791" v="1255" actId="255"/>
          <ac:spMkLst>
            <pc:docMk/>
            <pc:sldMk cId="4128184704" sldId="485"/>
            <ac:spMk id="7" creationId="{00000000-0000-0000-0000-000000000000}"/>
          </ac:spMkLst>
        </pc:spChg>
        <pc:spChg chg="del">
          <ac:chgData name="Igor Shinkar" userId="db6eb1b41a9778dd" providerId="LiveId" clId="{82402883-90D8-416D-BD4A-0F49738B7368}" dt="2022-01-12T08:01:08.007" v="1149" actId="478"/>
          <ac:spMkLst>
            <pc:docMk/>
            <pc:sldMk cId="4128184704" sldId="485"/>
            <ac:spMk id="25" creationId="{00000000-0000-0000-0000-000000000000}"/>
          </ac:spMkLst>
        </pc:spChg>
      </pc:sldChg>
      <pc:sldChg chg="delSp modSp add del mod">
        <pc:chgData name="Igor Shinkar" userId="db6eb1b41a9778dd" providerId="LiveId" clId="{82402883-90D8-416D-BD4A-0F49738B7368}" dt="2022-01-12T08:02:27.775" v="1214" actId="47"/>
        <pc:sldMkLst>
          <pc:docMk/>
          <pc:sldMk cId="658774553" sldId="486"/>
        </pc:sldMkLst>
        <pc:spChg chg="del mod">
          <ac:chgData name="Igor Shinkar" userId="db6eb1b41a9778dd" providerId="LiveId" clId="{82402883-90D8-416D-BD4A-0F49738B7368}" dt="2022-01-08T07:33:51.720" v="23" actId="478"/>
          <ac:spMkLst>
            <pc:docMk/>
            <pc:sldMk cId="658774553" sldId="486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33:49.286" v="22" actId="478"/>
          <ac:spMkLst>
            <pc:docMk/>
            <pc:sldMk cId="658774553" sldId="486"/>
            <ac:spMk id="5" creationId="{00000000-0000-0000-0000-000000000000}"/>
          </ac:spMkLst>
        </pc:spChg>
      </pc:sldChg>
      <pc:sldChg chg="delSp modSp add del mod">
        <pc:chgData name="Igor Shinkar" userId="db6eb1b41a9778dd" providerId="LiveId" clId="{82402883-90D8-416D-BD4A-0F49738B7368}" dt="2022-01-12T08:00:53.702" v="1146" actId="47"/>
        <pc:sldMkLst>
          <pc:docMk/>
          <pc:sldMk cId="1034215093" sldId="487"/>
        </pc:sldMkLst>
        <pc:spChg chg="del mod">
          <ac:chgData name="Igor Shinkar" userId="db6eb1b41a9778dd" providerId="LiveId" clId="{82402883-90D8-416D-BD4A-0F49738B7368}" dt="2022-01-08T07:38:21.225" v="58" actId="478"/>
          <ac:spMkLst>
            <pc:docMk/>
            <pc:sldMk cId="1034215093" sldId="487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38:21.225" v="58" actId="478"/>
          <ac:spMkLst>
            <pc:docMk/>
            <pc:sldMk cId="1034215093" sldId="487"/>
            <ac:spMk id="5" creationId="{00000000-0000-0000-0000-000000000000}"/>
          </ac:spMkLst>
        </pc:spChg>
        <pc:spChg chg="mod">
          <ac:chgData name="Igor Shinkar" userId="db6eb1b41a9778dd" providerId="LiveId" clId="{82402883-90D8-416D-BD4A-0F49738B7368}" dt="2022-01-12T08:00:40.705" v="1135" actId="20577"/>
          <ac:spMkLst>
            <pc:docMk/>
            <pc:sldMk cId="1034215093" sldId="487"/>
            <ac:spMk id="6" creationId="{00000000-0000-0000-0000-000000000000}"/>
          </ac:spMkLst>
        </pc:spChg>
        <pc:spChg chg="del">
          <ac:chgData name="Igor Shinkar" userId="db6eb1b41a9778dd" providerId="LiveId" clId="{82402883-90D8-416D-BD4A-0F49738B7368}" dt="2022-01-08T07:38:22.562" v="59" actId="478"/>
          <ac:spMkLst>
            <pc:docMk/>
            <pc:sldMk cId="1034215093" sldId="487"/>
            <ac:spMk id="7" creationId="{00000000-0000-0000-0000-000000000000}"/>
          </ac:spMkLst>
        </pc:spChg>
      </pc:sldChg>
      <pc:sldChg chg="add del">
        <pc:chgData name="Igor Shinkar" userId="db6eb1b41a9778dd" providerId="LiveId" clId="{82402883-90D8-416D-BD4A-0F49738B7368}" dt="2022-01-11T22:05:59.742" v="384" actId="47"/>
        <pc:sldMkLst>
          <pc:docMk/>
          <pc:sldMk cId="1530938707" sldId="488"/>
        </pc:sldMkLst>
      </pc:sldChg>
      <pc:sldChg chg="addSp delSp modSp add del mod addAnim delAnim modAnim">
        <pc:chgData name="Igor Shinkar" userId="db6eb1b41a9778dd" providerId="LiveId" clId="{82402883-90D8-416D-BD4A-0F49738B7368}" dt="2022-01-12T22:26:04.567" v="1655" actId="47"/>
        <pc:sldMkLst>
          <pc:docMk/>
          <pc:sldMk cId="1593772991" sldId="489"/>
        </pc:sldMkLst>
        <pc:spChg chg="mod">
          <ac:chgData name="Igor Shinkar" userId="db6eb1b41a9778dd" providerId="LiveId" clId="{82402883-90D8-416D-BD4A-0F49738B7368}" dt="2022-01-12T07:14:55.414" v="484" actId="6549"/>
          <ac:spMkLst>
            <pc:docMk/>
            <pc:sldMk cId="1593772991" sldId="489"/>
            <ac:spMk id="2" creationId="{00000000-0000-0000-0000-000000000000}"/>
          </ac:spMkLst>
        </pc:spChg>
        <pc:spChg chg="mod">
          <ac:chgData name="Igor Shinkar" userId="db6eb1b41a9778dd" providerId="LiveId" clId="{82402883-90D8-416D-BD4A-0F49738B7368}" dt="2022-01-12T07:28:06.797" v="762" actId="1036"/>
          <ac:spMkLst>
            <pc:docMk/>
            <pc:sldMk cId="1593772991" sldId="489"/>
            <ac:spMk id="10" creationId="{00000000-0000-0000-0000-000000000000}"/>
          </ac:spMkLst>
        </pc:spChg>
        <pc:spChg chg="mod">
          <ac:chgData name="Igor Shinkar" userId="db6eb1b41a9778dd" providerId="LiveId" clId="{82402883-90D8-416D-BD4A-0F49738B7368}" dt="2022-01-12T07:14:04.222" v="464" actId="1076"/>
          <ac:spMkLst>
            <pc:docMk/>
            <pc:sldMk cId="1593772991" sldId="489"/>
            <ac:spMk id="12" creationId="{00000000-0000-0000-0000-000000000000}"/>
          </ac:spMkLst>
        </pc:spChg>
        <pc:spChg chg="mod">
          <ac:chgData name="Igor Shinkar" userId="db6eb1b41a9778dd" providerId="LiveId" clId="{82402883-90D8-416D-BD4A-0F49738B7368}" dt="2022-01-12T07:15:28.931" v="495" actId="6549"/>
          <ac:spMkLst>
            <pc:docMk/>
            <pc:sldMk cId="1593772991" sldId="489"/>
            <ac:spMk id="13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9:13.001" v="407" actId="1076"/>
          <ac:spMkLst>
            <pc:docMk/>
            <pc:sldMk cId="1593772991" sldId="489"/>
            <ac:spMk id="32" creationId="{00000000-0000-0000-0000-000000000000}"/>
          </ac:spMkLst>
        </pc:spChg>
        <pc:spChg chg="del">
          <ac:chgData name="Igor Shinkar" userId="db6eb1b41a9778dd" providerId="LiveId" clId="{82402883-90D8-416D-BD4A-0F49738B7368}" dt="2022-01-11T22:06:12.661" v="385" actId="478"/>
          <ac:spMkLst>
            <pc:docMk/>
            <pc:sldMk cId="1593772991" sldId="489"/>
            <ac:spMk id="39" creationId="{00000000-0000-0000-0000-000000000000}"/>
          </ac:spMkLst>
        </pc:spChg>
        <pc:spChg chg="del">
          <ac:chgData name="Igor Shinkar" userId="db6eb1b41a9778dd" providerId="LiveId" clId="{82402883-90D8-416D-BD4A-0F49738B7368}" dt="2022-01-11T22:06:12.661" v="385" actId="478"/>
          <ac:spMkLst>
            <pc:docMk/>
            <pc:sldMk cId="1593772991" sldId="489"/>
            <ac:spMk id="40" creationId="{00000000-0000-0000-0000-000000000000}"/>
          </ac:spMkLst>
        </pc:spChg>
        <pc:spChg chg="del">
          <ac:chgData name="Igor Shinkar" userId="db6eb1b41a9778dd" providerId="LiveId" clId="{82402883-90D8-416D-BD4A-0F49738B7368}" dt="2022-01-11T22:06:12.661" v="385" actId="478"/>
          <ac:spMkLst>
            <pc:docMk/>
            <pc:sldMk cId="1593772991" sldId="489"/>
            <ac:spMk id="41" creationId="{00000000-0000-0000-0000-000000000000}"/>
          </ac:spMkLst>
        </pc:spChg>
        <pc:spChg chg="del">
          <ac:chgData name="Igor Shinkar" userId="db6eb1b41a9778dd" providerId="LiveId" clId="{82402883-90D8-416D-BD4A-0F49738B7368}" dt="2022-01-11T22:06:12.661" v="385" actId="478"/>
          <ac:spMkLst>
            <pc:docMk/>
            <pc:sldMk cId="1593772991" sldId="489"/>
            <ac:spMk id="42" creationId="{00000000-0000-0000-0000-000000000000}"/>
          </ac:spMkLst>
        </pc:spChg>
        <pc:spChg chg="del">
          <ac:chgData name="Igor Shinkar" userId="db6eb1b41a9778dd" providerId="LiveId" clId="{82402883-90D8-416D-BD4A-0F49738B7368}" dt="2022-01-11T22:06:12.661" v="385" actId="478"/>
          <ac:spMkLst>
            <pc:docMk/>
            <pc:sldMk cId="1593772991" sldId="489"/>
            <ac:spMk id="43" creationId="{00000000-0000-0000-0000-000000000000}"/>
          </ac:spMkLst>
        </pc:spChg>
        <pc:spChg chg="del">
          <ac:chgData name="Igor Shinkar" userId="db6eb1b41a9778dd" providerId="LiveId" clId="{82402883-90D8-416D-BD4A-0F49738B7368}" dt="2022-01-11T22:06:12.661" v="385" actId="478"/>
          <ac:spMkLst>
            <pc:docMk/>
            <pc:sldMk cId="1593772991" sldId="489"/>
            <ac:spMk id="44" creationId="{00000000-0000-0000-0000-000000000000}"/>
          </ac:spMkLst>
        </pc:spChg>
        <pc:spChg chg="del">
          <ac:chgData name="Igor Shinkar" userId="db6eb1b41a9778dd" providerId="LiveId" clId="{82402883-90D8-416D-BD4A-0F49738B7368}" dt="2022-01-11T22:06:12.661" v="385" actId="478"/>
          <ac:spMkLst>
            <pc:docMk/>
            <pc:sldMk cId="1593772991" sldId="489"/>
            <ac:spMk id="45" creationId="{00000000-0000-0000-0000-000000000000}"/>
          </ac:spMkLst>
        </pc:spChg>
        <pc:spChg chg="add mod">
          <ac:chgData name="Igor Shinkar" userId="db6eb1b41a9778dd" providerId="LiveId" clId="{82402883-90D8-416D-BD4A-0F49738B7368}" dt="2022-01-12T07:15:09.404" v="486" actId="1076"/>
          <ac:spMkLst>
            <pc:docMk/>
            <pc:sldMk cId="1593772991" sldId="489"/>
            <ac:spMk id="47" creationId="{3890456F-03F7-4529-AEC4-A5FE44EE1D5E}"/>
          </ac:spMkLst>
        </pc:spChg>
        <pc:spChg chg="del">
          <ac:chgData name="Igor Shinkar" userId="db6eb1b41a9778dd" providerId="LiveId" clId="{82402883-90D8-416D-BD4A-0F49738B7368}" dt="2022-01-11T22:06:12.661" v="385" actId="478"/>
          <ac:spMkLst>
            <pc:docMk/>
            <pc:sldMk cId="1593772991" sldId="489"/>
            <ac:spMk id="51" creationId="{00000000-0000-0000-0000-000000000000}"/>
          </ac:spMkLst>
        </pc:spChg>
        <pc:spChg chg="add mod">
          <ac:chgData name="Igor Shinkar" userId="db6eb1b41a9778dd" providerId="LiveId" clId="{82402883-90D8-416D-BD4A-0F49738B7368}" dt="2022-01-12T07:15:32.775" v="496" actId="20577"/>
          <ac:spMkLst>
            <pc:docMk/>
            <pc:sldMk cId="1593772991" sldId="489"/>
            <ac:spMk id="51" creationId="{7B718C03-DF7E-406A-9167-C0C9E879C87D}"/>
          </ac:spMkLst>
        </pc:spChg>
        <pc:spChg chg="del">
          <ac:chgData name="Igor Shinkar" userId="db6eb1b41a9778dd" providerId="LiveId" clId="{82402883-90D8-416D-BD4A-0F49738B7368}" dt="2022-01-11T22:06:49.538" v="400" actId="478"/>
          <ac:spMkLst>
            <pc:docMk/>
            <pc:sldMk cId="1593772991" sldId="489"/>
            <ac:spMk id="54" creationId="{00000000-0000-0000-0000-000000000000}"/>
          </ac:spMkLst>
        </pc:spChg>
        <pc:spChg chg="mod">
          <ac:chgData name="Igor Shinkar" userId="db6eb1b41a9778dd" providerId="LiveId" clId="{82402883-90D8-416D-BD4A-0F49738B7368}" dt="2022-01-12T07:28:44.949" v="769" actId="1038"/>
          <ac:spMkLst>
            <pc:docMk/>
            <pc:sldMk cId="1593772991" sldId="489"/>
            <ac:spMk id="56" creationId="{00000000-0000-0000-0000-000000000000}"/>
          </ac:spMkLst>
        </pc:spChg>
        <pc:spChg chg="mod">
          <ac:chgData name="Igor Shinkar" userId="db6eb1b41a9778dd" providerId="LiveId" clId="{82402883-90D8-416D-BD4A-0F49738B7368}" dt="2022-01-12T07:16:41.658" v="545" actId="1037"/>
          <ac:spMkLst>
            <pc:docMk/>
            <pc:sldMk cId="1593772991" sldId="489"/>
            <ac:spMk id="58" creationId="{00000000-0000-0000-0000-000000000000}"/>
          </ac:spMkLst>
        </pc:spChg>
        <pc:spChg chg="mod">
          <ac:chgData name="Igor Shinkar" userId="db6eb1b41a9778dd" providerId="LiveId" clId="{82402883-90D8-416D-BD4A-0F49738B7368}" dt="2022-01-12T07:32:38.002" v="879" actId="20577"/>
          <ac:spMkLst>
            <pc:docMk/>
            <pc:sldMk cId="1593772991" sldId="489"/>
            <ac:spMk id="59" creationId="{00000000-0000-0000-0000-000000000000}"/>
          </ac:spMkLst>
        </pc:spChg>
        <pc:spChg chg="add del mod">
          <ac:chgData name="Igor Shinkar" userId="db6eb1b41a9778dd" providerId="LiveId" clId="{82402883-90D8-416D-BD4A-0F49738B7368}" dt="2022-01-12T07:30:41.973" v="818" actId="20577"/>
          <ac:spMkLst>
            <pc:docMk/>
            <pc:sldMk cId="1593772991" sldId="489"/>
            <ac:spMk id="60" creationId="{00000000-0000-0000-0000-000000000000}"/>
          </ac:spMkLst>
        </pc:spChg>
        <pc:spChg chg="mod">
          <ac:chgData name="Igor Shinkar" userId="db6eb1b41a9778dd" providerId="LiveId" clId="{82402883-90D8-416D-BD4A-0F49738B7368}" dt="2022-01-12T07:30:52.349" v="828" actId="20577"/>
          <ac:spMkLst>
            <pc:docMk/>
            <pc:sldMk cId="1593772991" sldId="489"/>
            <ac:spMk id="61" creationId="{00000000-0000-0000-0000-000000000000}"/>
          </ac:spMkLst>
        </pc:spChg>
        <pc:spChg chg="del">
          <ac:chgData name="Igor Shinkar" userId="db6eb1b41a9778dd" providerId="LiveId" clId="{82402883-90D8-416D-BD4A-0F49738B7368}" dt="2022-01-12T07:31:33.095" v="843" actId="478"/>
          <ac:spMkLst>
            <pc:docMk/>
            <pc:sldMk cId="1593772991" sldId="489"/>
            <ac:spMk id="62" creationId="{00000000-0000-0000-0000-000000000000}"/>
          </ac:spMkLst>
        </pc:spChg>
        <pc:spChg chg="mod">
          <ac:chgData name="Igor Shinkar" userId="db6eb1b41a9778dd" providerId="LiveId" clId="{82402883-90D8-416D-BD4A-0F49738B7368}" dt="2022-01-12T07:33:11.274" v="899" actId="20577"/>
          <ac:spMkLst>
            <pc:docMk/>
            <pc:sldMk cId="1593772991" sldId="489"/>
            <ac:spMk id="63" creationId="{00000000-0000-0000-0000-000000000000}"/>
          </ac:spMkLst>
        </pc:spChg>
        <pc:spChg chg="mod">
          <ac:chgData name="Igor Shinkar" userId="db6eb1b41a9778dd" providerId="LiveId" clId="{82402883-90D8-416D-BD4A-0F49738B7368}" dt="2022-01-12T07:20:14.062" v="733" actId="20577"/>
          <ac:spMkLst>
            <pc:docMk/>
            <pc:sldMk cId="1593772991" sldId="489"/>
            <ac:spMk id="64" creationId="{00000000-0000-0000-0000-000000000000}"/>
          </ac:spMkLst>
        </pc:spChg>
        <pc:spChg chg="mod">
          <ac:chgData name="Igor Shinkar" userId="db6eb1b41a9778dd" providerId="LiveId" clId="{82402883-90D8-416D-BD4A-0F49738B7368}" dt="2022-01-12T07:26:06.243" v="754" actId="1076"/>
          <ac:spMkLst>
            <pc:docMk/>
            <pc:sldMk cId="1593772991" sldId="489"/>
            <ac:spMk id="65" creationId="{00000000-0000-0000-0000-000000000000}"/>
          </ac:spMkLst>
        </pc:spChg>
        <pc:spChg chg="mod">
          <ac:chgData name="Igor Shinkar" userId="db6eb1b41a9778dd" providerId="LiveId" clId="{82402883-90D8-416D-BD4A-0F49738B7368}" dt="2022-01-12T07:19:34.654" v="707" actId="20577"/>
          <ac:spMkLst>
            <pc:docMk/>
            <pc:sldMk cId="1593772991" sldId="489"/>
            <ac:spMk id="66" creationId="{00000000-0000-0000-0000-000000000000}"/>
          </ac:spMkLst>
        </pc:spChg>
        <pc:spChg chg="mod">
          <ac:chgData name="Igor Shinkar" userId="db6eb1b41a9778dd" providerId="LiveId" clId="{82402883-90D8-416D-BD4A-0F49738B7368}" dt="2022-01-12T07:30:56.826" v="829" actId="1038"/>
          <ac:spMkLst>
            <pc:docMk/>
            <pc:sldMk cId="1593772991" sldId="489"/>
            <ac:spMk id="67" creationId="{00000000-0000-0000-0000-000000000000}"/>
          </ac:spMkLst>
        </pc:spChg>
        <pc:spChg chg="mod">
          <ac:chgData name="Igor Shinkar" userId="db6eb1b41a9778dd" providerId="LiveId" clId="{82402883-90D8-416D-BD4A-0F49738B7368}" dt="2022-01-12T07:33:08.499" v="897" actId="6549"/>
          <ac:spMkLst>
            <pc:docMk/>
            <pc:sldMk cId="1593772991" sldId="489"/>
            <ac:spMk id="68" creationId="{00000000-0000-0000-0000-000000000000}"/>
          </ac:spMkLst>
        </pc:spChg>
        <pc:spChg chg="mod">
          <ac:chgData name="Igor Shinkar" userId="db6eb1b41a9778dd" providerId="LiveId" clId="{82402883-90D8-416D-BD4A-0F49738B7368}" dt="2022-01-12T07:30:45.226" v="822" actId="1037"/>
          <ac:spMkLst>
            <pc:docMk/>
            <pc:sldMk cId="1593772991" sldId="489"/>
            <ac:spMk id="69" creationId="{00000000-0000-0000-0000-000000000000}"/>
          </ac:spMkLst>
        </pc:spChg>
        <pc:spChg chg="del">
          <ac:chgData name="Igor Shinkar" userId="db6eb1b41a9778dd" providerId="LiveId" clId="{82402883-90D8-416D-BD4A-0F49738B7368}" dt="2022-01-12T07:31:30.799" v="842" actId="478"/>
          <ac:spMkLst>
            <pc:docMk/>
            <pc:sldMk cId="1593772991" sldId="489"/>
            <ac:spMk id="70" creationId="{00000000-0000-0000-0000-000000000000}"/>
          </ac:spMkLst>
        </pc:spChg>
        <pc:spChg chg="add mod">
          <ac:chgData name="Igor Shinkar" userId="db6eb1b41a9778dd" providerId="LiveId" clId="{82402883-90D8-416D-BD4A-0F49738B7368}" dt="2022-01-12T07:19:43.601" v="710" actId="20577"/>
          <ac:spMkLst>
            <pc:docMk/>
            <pc:sldMk cId="1593772991" sldId="489"/>
            <ac:spMk id="72" creationId="{4D4DBB34-5D28-40C4-B274-949AD9EBF91D}"/>
          </ac:spMkLst>
        </pc:spChg>
        <pc:spChg chg="add mod">
          <ac:chgData name="Igor Shinkar" userId="db6eb1b41a9778dd" providerId="LiveId" clId="{82402883-90D8-416D-BD4A-0F49738B7368}" dt="2022-01-12T07:19:38.740" v="709" actId="6549"/>
          <ac:spMkLst>
            <pc:docMk/>
            <pc:sldMk cId="1593772991" sldId="489"/>
            <ac:spMk id="73" creationId="{B272E7CD-8DA0-42A7-A8B6-8EF7FBCE7941}"/>
          </ac:spMkLst>
        </pc:spChg>
        <pc:spChg chg="add mod">
          <ac:chgData name="Igor Shinkar" userId="db6eb1b41a9778dd" providerId="LiveId" clId="{82402883-90D8-416D-BD4A-0F49738B7368}" dt="2022-01-12T07:32:56.390" v="889" actId="14100"/>
          <ac:spMkLst>
            <pc:docMk/>
            <pc:sldMk cId="1593772991" sldId="489"/>
            <ac:spMk id="74" creationId="{7295733D-7B93-477B-A73B-20690742B5EA}"/>
          </ac:spMkLst>
        </pc:spChg>
        <pc:spChg chg="add mod">
          <ac:chgData name="Igor Shinkar" userId="db6eb1b41a9778dd" providerId="LiveId" clId="{82402883-90D8-416D-BD4A-0F49738B7368}" dt="2022-01-12T07:32:43.225" v="881" actId="20577"/>
          <ac:spMkLst>
            <pc:docMk/>
            <pc:sldMk cId="1593772991" sldId="489"/>
            <ac:spMk id="75" creationId="{CF8DA52E-DD90-4C2F-BA2B-C217103DE959}"/>
          </ac:spMkLst>
        </pc:spChg>
        <pc:spChg chg="add mod">
          <ac:chgData name="Igor Shinkar" userId="db6eb1b41a9778dd" providerId="LiveId" clId="{82402883-90D8-416D-BD4A-0F49738B7368}" dt="2022-01-12T07:33:05.382" v="893" actId="6549"/>
          <ac:spMkLst>
            <pc:docMk/>
            <pc:sldMk cId="1593772991" sldId="489"/>
            <ac:spMk id="76" creationId="{65282084-658D-4A22-A680-C77F6FA24D03}"/>
          </ac:spMkLst>
        </pc:spChg>
        <pc:spChg chg="add mod">
          <ac:chgData name="Igor Shinkar" userId="db6eb1b41a9778dd" providerId="LiveId" clId="{82402883-90D8-416D-BD4A-0F49738B7368}" dt="2022-01-12T07:33:00.537" v="891" actId="6549"/>
          <ac:spMkLst>
            <pc:docMk/>
            <pc:sldMk cId="1593772991" sldId="489"/>
            <ac:spMk id="77" creationId="{81216041-74C9-43F5-96C8-D465A43F988B}"/>
          </ac:spMkLst>
        </pc:spChg>
        <pc:cxnChg chg="mod">
          <ac:chgData name="Igor Shinkar" userId="db6eb1b41a9778dd" providerId="LiveId" clId="{82402883-90D8-416D-BD4A-0F49738B7368}" dt="2022-01-12T07:28:06.797" v="762" actId="1036"/>
          <ac:cxnSpMkLst>
            <pc:docMk/>
            <pc:sldMk cId="1593772991" sldId="489"/>
            <ac:cxnSpMk id="11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07:28:06.797" v="762" actId="1036"/>
          <ac:cxnSpMkLst>
            <pc:docMk/>
            <pc:sldMk cId="1593772991" sldId="489"/>
            <ac:cxnSpMk id="18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07:14:33.572" v="467" actId="14100"/>
          <ac:cxnSpMkLst>
            <pc:docMk/>
            <pc:sldMk cId="1593772991" sldId="489"/>
            <ac:cxnSpMk id="19" creationId="{00000000-0000-0000-0000-000000000000}"/>
          </ac:cxnSpMkLst>
        </pc:cxnChg>
        <pc:cxnChg chg="del mod">
          <ac:chgData name="Igor Shinkar" userId="db6eb1b41a9778dd" providerId="LiveId" clId="{82402883-90D8-416D-BD4A-0F49738B7368}" dt="2022-01-11T22:06:17.959" v="388" actId="478"/>
          <ac:cxnSpMkLst>
            <pc:docMk/>
            <pc:sldMk cId="1593772991" sldId="489"/>
            <ac:cxnSpMk id="20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07:14:04.222" v="464" actId="1076"/>
          <ac:cxnSpMkLst>
            <pc:docMk/>
            <pc:sldMk cId="1593772991" sldId="489"/>
            <ac:cxnSpMk id="21" creationId="{00000000-0000-0000-0000-000000000000}"/>
          </ac:cxnSpMkLst>
        </pc:cxnChg>
        <pc:cxnChg chg="del mod">
          <ac:chgData name="Igor Shinkar" userId="db6eb1b41a9778dd" providerId="LiveId" clId="{82402883-90D8-416D-BD4A-0F49738B7368}" dt="2022-01-11T22:06:19.483" v="389" actId="478"/>
          <ac:cxnSpMkLst>
            <pc:docMk/>
            <pc:sldMk cId="1593772991" sldId="489"/>
            <ac:cxnSpMk id="22" creationId="{00000000-0000-0000-0000-000000000000}"/>
          </ac:cxnSpMkLst>
        </pc:cxnChg>
        <pc:cxnChg chg="del mod">
          <ac:chgData name="Igor Shinkar" userId="db6eb1b41a9778dd" providerId="LiveId" clId="{82402883-90D8-416D-BD4A-0F49738B7368}" dt="2022-01-11T22:06:21.667" v="390" actId="478"/>
          <ac:cxnSpMkLst>
            <pc:docMk/>
            <pc:sldMk cId="1593772991" sldId="489"/>
            <ac:cxnSpMk id="23" creationId="{00000000-0000-0000-0000-000000000000}"/>
          </ac:cxnSpMkLst>
        </pc:cxnChg>
        <pc:cxnChg chg="add del mod">
          <ac:chgData name="Igor Shinkar" userId="db6eb1b41a9778dd" providerId="LiveId" clId="{82402883-90D8-416D-BD4A-0F49738B7368}" dt="2022-01-11T22:06:31.898" v="396" actId="478"/>
          <ac:cxnSpMkLst>
            <pc:docMk/>
            <pc:sldMk cId="1593772991" sldId="489"/>
            <ac:cxnSpMk id="24" creationId="{00000000-0000-0000-0000-000000000000}"/>
          </ac:cxnSpMkLst>
        </pc:cxnChg>
        <pc:cxnChg chg="del mod">
          <ac:chgData name="Igor Shinkar" userId="db6eb1b41a9778dd" providerId="LiveId" clId="{82402883-90D8-416D-BD4A-0F49738B7368}" dt="2022-01-11T22:06:16.475" v="387" actId="478"/>
          <ac:cxnSpMkLst>
            <pc:docMk/>
            <pc:sldMk cId="1593772991" sldId="489"/>
            <ac:cxnSpMk id="25" creationId="{00000000-0000-0000-0000-000000000000}"/>
          </ac:cxnSpMkLst>
        </pc:cxnChg>
        <pc:cxnChg chg="del mod">
          <ac:chgData name="Igor Shinkar" userId="db6eb1b41a9778dd" providerId="LiveId" clId="{82402883-90D8-416D-BD4A-0F49738B7368}" dt="2022-01-11T22:06:23.083" v="391" actId="478"/>
          <ac:cxnSpMkLst>
            <pc:docMk/>
            <pc:sldMk cId="1593772991" sldId="489"/>
            <ac:cxnSpMk id="26" creationId="{00000000-0000-0000-0000-000000000000}"/>
          </ac:cxnSpMkLst>
        </pc:cxnChg>
        <pc:cxnChg chg="add del mod">
          <ac:chgData name="Igor Shinkar" userId="db6eb1b41a9778dd" providerId="LiveId" clId="{82402883-90D8-416D-BD4A-0F49738B7368}" dt="2022-01-11T22:06:38.409" v="397" actId="14100"/>
          <ac:cxnSpMkLst>
            <pc:docMk/>
            <pc:sldMk cId="1593772991" sldId="489"/>
            <ac:cxnSpMk id="28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07:15:38.504" v="498" actId="14100"/>
          <ac:cxnSpMkLst>
            <pc:docMk/>
            <pc:sldMk cId="1593772991" sldId="489"/>
            <ac:cxnSpMk id="33" creationId="{00000000-0000-0000-0000-000000000000}"/>
          </ac:cxnSpMkLst>
        </pc:cxnChg>
        <pc:cxnChg chg="del mod">
          <ac:chgData name="Igor Shinkar" userId="db6eb1b41a9778dd" providerId="LiveId" clId="{82402883-90D8-416D-BD4A-0F49738B7368}" dt="2022-01-11T22:06:14.789" v="386" actId="478"/>
          <ac:cxnSpMkLst>
            <pc:docMk/>
            <pc:sldMk cId="1593772991" sldId="489"/>
            <ac:cxnSpMk id="34" creationId="{00000000-0000-0000-0000-000000000000}"/>
          </ac:cxnSpMkLst>
        </pc:cxnChg>
        <pc:cxnChg chg="del mod">
          <ac:chgData name="Igor Shinkar" userId="db6eb1b41a9778dd" providerId="LiveId" clId="{82402883-90D8-416D-BD4A-0F49738B7368}" dt="2022-01-11T22:06:12.661" v="385" actId="478"/>
          <ac:cxnSpMkLst>
            <pc:docMk/>
            <pc:sldMk cId="1593772991" sldId="489"/>
            <ac:cxnSpMk id="46" creationId="{00000000-0000-0000-0000-000000000000}"/>
          </ac:cxnSpMkLst>
        </pc:cxnChg>
        <pc:cxnChg chg="del mod">
          <ac:chgData name="Igor Shinkar" userId="db6eb1b41a9778dd" providerId="LiveId" clId="{82402883-90D8-416D-BD4A-0F49738B7368}" dt="2022-01-11T22:06:12.661" v="385" actId="478"/>
          <ac:cxnSpMkLst>
            <pc:docMk/>
            <pc:sldMk cId="1593772991" sldId="489"/>
            <ac:cxnSpMk id="47" creationId="{00000000-0000-0000-0000-000000000000}"/>
          </ac:cxnSpMkLst>
        </pc:cxnChg>
        <pc:cxnChg chg="del mod">
          <ac:chgData name="Igor Shinkar" userId="db6eb1b41a9778dd" providerId="LiveId" clId="{82402883-90D8-416D-BD4A-0F49738B7368}" dt="2022-01-11T22:06:12.661" v="385" actId="478"/>
          <ac:cxnSpMkLst>
            <pc:docMk/>
            <pc:sldMk cId="1593772991" sldId="489"/>
            <ac:cxnSpMk id="48" creationId="{00000000-0000-0000-0000-000000000000}"/>
          </ac:cxnSpMkLst>
        </pc:cxnChg>
        <pc:cxnChg chg="add mod">
          <ac:chgData name="Igor Shinkar" userId="db6eb1b41a9778dd" providerId="LiveId" clId="{82402883-90D8-416D-BD4A-0F49738B7368}" dt="2022-01-12T07:15:16.969" v="489" actId="14100"/>
          <ac:cxnSpMkLst>
            <pc:docMk/>
            <pc:sldMk cId="1593772991" sldId="489"/>
            <ac:cxnSpMk id="48" creationId="{1C070750-C75C-4469-9C84-7D58148F2C69}"/>
          </ac:cxnSpMkLst>
        </pc:cxnChg>
        <pc:cxnChg chg="del mod">
          <ac:chgData name="Igor Shinkar" userId="db6eb1b41a9778dd" providerId="LiveId" clId="{82402883-90D8-416D-BD4A-0F49738B7368}" dt="2022-01-11T22:06:12.661" v="385" actId="478"/>
          <ac:cxnSpMkLst>
            <pc:docMk/>
            <pc:sldMk cId="1593772991" sldId="489"/>
            <ac:cxnSpMk id="49" creationId="{00000000-0000-0000-0000-000000000000}"/>
          </ac:cxnSpMkLst>
        </pc:cxnChg>
        <pc:cxnChg chg="del mod">
          <ac:chgData name="Igor Shinkar" userId="db6eb1b41a9778dd" providerId="LiveId" clId="{82402883-90D8-416D-BD4A-0F49738B7368}" dt="2022-01-11T22:06:12.661" v="385" actId="478"/>
          <ac:cxnSpMkLst>
            <pc:docMk/>
            <pc:sldMk cId="1593772991" sldId="489"/>
            <ac:cxnSpMk id="50" creationId="{00000000-0000-0000-0000-000000000000}"/>
          </ac:cxnSpMkLst>
        </pc:cxnChg>
        <pc:cxnChg chg="del mod">
          <ac:chgData name="Igor Shinkar" userId="db6eb1b41a9778dd" providerId="LiveId" clId="{82402883-90D8-416D-BD4A-0F49738B7368}" dt="2022-01-11T22:06:12.661" v="385" actId="478"/>
          <ac:cxnSpMkLst>
            <pc:docMk/>
            <pc:sldMk cId="1593772991" sldId="489"/>
            <ac:cxnSpMk id="52" creationId="{00000000-0000-0000-0000-000000000000}"/>
          </ac:cxnSpMkLst>
        </pc:cxnChg>
        <pc:cxnChg chg="add mod">
          <ac:chgData name="Igor Shinkar" userId="db6eb1b41a9778dd" providerId="LiveId" clId="{82402883-90D8-416D-BD4A-0F49738B7368}" dt="2022-01-12T07:15:43.991" v="500" actId="14100"/>
          <ac:cxnSpMkLst>
            <pc:docMk/>
            <pc:sldMk cId="1593772991" sldId="489"/>
            <ac:cxnSpMk id="52" creationId="{FBC36872-A8AB-4C73-9D59-992BCAE6F5AB}"/>
          </ac:cxnSpMkLst>
        </pc:cxnChg>
        <pc:cxnChg chg="del mod">
          <ac:chgData name="Igor Shinkar" userId="db6eb1b41a9778dd" providerId="LiveId" clId="{82402883-90D8-416D-BD4A-0F49738B7368}" dt="2022-01-11T22:06:12.661" v="385" actId="478"/>
          <ac:cxnSpMkLst>
            <pc:docMk/>
            <pc:sldMk cId="1593772991" sldId="489"/>
            <ac:cxnSpMk id="53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07:28:06.797" v="762" actId="1036"/>
          <ac:cxnSpMkLst>
            <pc:docMk/>
            <pc:sldMk cId="1593772991" sldId="489"/>
            <ac:cxnSpMk id="71" creationId="{00000000-0000-0000-0000-000000000000}"/>
          </ac:cxnSpMkLst>
        </pc:cxnChg>
      </pc:sldChg>
      <pc:sldChg chg="add del">
        <pc:chgData name="Igor Shinkar" userId="db6eb1b41a9778dd" providerId="LiveId" clId="{82402883-90D8-416D-BD4A-0F49738B7368}" dt="2022-01-12T22:26:04.567" v="1655" actId="47"/>
        <pc:sldMkLst>
          <pc:docMk/>
          <pc:sldMk cId="314244876" sldId="490"/>
        </pc:sldMkLst>
      </pc:sldChg>
      <pc:sldChg chg="modSp add del mod modAnim">
        <pc:chgData name="Igor Shinkar" userId="db6eb1b41a9778dd" providerId="LiveId" clId="{82402883-90D8-416D-BD4A-0F49738B7368}" dt="2022-01-12T22:26:04.567" v="1655" actId="47"/>
        <pc:sldMkLst>
          <pc:docMk/>
          <pc:sldMk cId="1370103298" sldId="491"/>
        </pc:sldMkLst>
        <pc:spChg chg="mod">
          <ac:chgData name="Igor Shinkar" userId="db6eb1b41a9778dd" providerId="LiveId" clId="{82402883-90D8-416D-BD4A-0F49738B7368}" dt="2022-01-12T07:54:35.600" v="1041" actId="255"/>
          <ac:spMkLst>
            <pc:docMk/>
            <pc:sldMk cId="1370103298" sldId="491"/>
            <ac:spMk id="7" creationId="{00000000-0000-0000-0000-000000000000}"/>
          </ac:spMkLst>
        </pc:spChg>
        <pc:spChg chg="mod">
          <ac:chgData name="Igor Shinkar" userId="db6eb1b41a9778dd" providerId="LiveId" clId="{82402883-90D8-416D-BD4A-0F49738B7368}" dt="2022-01-12T08:00:40.790" v="1138" actId="1035"/>
          <ac:spMkLst>
            <pc:docMk/>
            <pc:sldMk cId="1370103298" sldId="491"/>
            <ac:spMk id="33" creationId="{00000000-0000-0000-0000-000000000000}"/>
          </ac:spMkLst>
        </pc:spChg>
      </pc:sldChg>
      <pc:sldChg chg="modSp add del mod">
        <pc:chgData name="Igor Shinkar" userId="db6eb1b41a9778dd" providerId="LiveId" clId="{82402883-90D8-416D-BD4A-0F49738B7368}" dt="2022-01-12T22:26:04.567" v="1655" actId="47"/>
        <pc:sldMkLst>
          <pc:docMk/>
          <pc:sldMk cId="2652179807" sldId="492"/>
        </pc:sldMkLst>
        <pc:spChg chg="mod">
          <ac:chgData name="Igor Shinkar" userId="db6eb1b41a9778dd" providerId="LiveId" clId="{82402883-90D8-416D-BD4A-0F49738B7368}" dt="2022-01-12T08:02:34.614" v="1218" actId="20577"/>
          <ac:spMkLst>
            <pc:docMk/>
            <pc:sldMk cId="2652179807" sldId="492"/>
            <ac:spMk id="6" creationId="{00000000-0000-0000-0000-000000000000}"/>
          </ac:spMkLst>
        </pc:spChg>
      </pc:sldChg>
      <pc:sldChg chg="modSp add mod modAnim">
        <pc:chgData name="Igor Shinkar" userId="db6eb1b41a9778dd" providerId="LiveId" clId="{82402883-90D8-416D-BD4A-0F49738B7368}" dt="2022-01-12T20:45:36.579" v="1428" actId="6549"/>
        <pc:sldMkLst>
          <pc:docMk/>
          <pc:sldMk cId="849951291" sldId="493"/>
        </pc:sldMkLst>
        <pc:spChg chg="mod">
          <ac:chgData name="Igor Shinkar" userId="db6eb1b41a9778dd" providerId="LiveId" clId="{82402883-90D8-416D-BD4A-0F49738B7368}" dt="2022-01-12T20:45:36.579" v="1428" actId="6549"/>
          <ac:spMkLst>
            <pc:docMk/>
            <pc:sldMk cId="849951291" sldId="493"/>
            <ac:spMk id="2" creationId="{00000000-0000-0000-0000-000000000000}"/>
          </ac:spMkLst>
        </pc:spChg>
        <pc:spChg chg="mod">
          <ac:chgData name="Igor Shinkar" userId="db6eb1b41a9778dd" providerId="LiveId" clId="{82402883-90D8-416D-BD4A-0F49738B7368}" dt="2022-01-12T20:44:58.237" v="1403" actId="20577"/>
          <ac:spMkLst>
            <pc:docMk/>
            <pc:sldMk cId="849951291" sldId="493"/>
            <ac:spMk id="3" creationId="{00000000-0000-0000-0000-000000000000}"/>
          </ac:spMkLst>
        </pc:spChg>
      </pc:sldChg>
      <pc:sldChg chg="modSp add del">
        <pc:chgData name="Igor Shinkar" userId="db6eb1b41a9778dd" providerId="LiveId" clId="{82402883-90D8-416D-BD4A-0F49738B7368}" dt="2022-01-12T08:02:29.035" v="1215" actId="47"/>
        <pc:sldMkLst>
          <pc:docMk/>
          <pc:sldMk cId="2540139780" sldId="493"/>
        </pc:sldMkLst>
        <pc:spChg chg="mod">
          <ac:chgData name="Igor Shinkar" userId="db6eb1b41a9778dd" providerId="LiveId" clId="{82402883-90D8-416D-BD4A-0F49738B7368}" dt="2022-01-12T08:02:04.035" v="1213" actId="6549"/>
          <ac:spMkLst>
            <pc:docMk/>
            <pc:sldMk cId="2540139780" sldId="493"/>
            <ac:spMk id="7" creationId="{00000000-0000-0000-0000-000000000000}"/>
          </ac:spMkLst>
        </pc:spChg>
      </pc:sldChg>
      <pc:sldChg chg="modSp add mod modAnim">
        <pc:chgData name="Igor Shinkar" userId="db6eb1b41a9778dd" providerId="LiveId" clId="{82402883-90D8-416D-BD4A-0F49738B7368}" dt="2022-01-12T20:50:31.651" v="1562" actId="20577"/>
        <pc:sldMkLst>
          <pc:docMk/>
          <pc:sldMk cId="2556828505" sldId="494"/>
        </pc:sldMkLst>
        <pc:spChg chg="mod">
          <ac:chgData name="Igor Shinkar" userId="db6eb1b41a9778dd" providerId="LiveId" clId="{82402883-90D8-416D-BD4A-0F49738B7368}" dt="2022-01-12T20:49:39.852" v="1445"/>
          <ac:spMkLst>
            <pc:docMk/>
            <pc:sldMk cId="2556828505" sldId="494"/>
            <ac:spMk id="2" creationId="{00000000-0000-0000-0000-000000000000}"/>
          </ac:spMkLst>
        </pc:spChg>
        <pc:spChg chg="mod">
          <ac:chgData name="Igor Shinkar" userId="db6eb1b41a9778dd" providerId="LiveId" clId="{82402883-90D8-416D-BD4A-0F49738B7368}" dt="2022-01-12T20:50:31.651" v="1562" actId="20577"/>
          <ac:spMkLst>
            <pc:docMk/>
            <pc:sldMk cId="2556828505" sldId="494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82402883-90D8-416D-BD4A-0F49738B7368}" dt="2022-01-12T22:30:44.817" v="1908" actId="1076"/>
        <pc:sldMkLst>
          <pc:docMk/>
          <pc:sldMk cId="1297405051" sldId="495"/>
        </pc:sldMkLst>
        <pc:spChg chg="mod">
          <ac:chgData name="Igor Shinkar" userId="db6eb1b41a9778dd" providerId="LiveId" clId="{82402883-90D8-416D-BD4A-0F49738B7368}" dt="2022-01-12T22:26:54.640" v="1763" actId="6549"/>
          <ac:spMkLst>
            <pc:docMk/>
            <pc:sldMk cId="1297405051" sldId="495"/>
            <ac:spMk id="3" creationId="{00000000-0000-0000-0000-000000000000}"/>
          </ac:spMkLst>
        </pc:spChg>
        <pc:spChg chg="mod">
          <ac:chgData name="Igor Shinkar" userId="db6eb1b41a9778dd" providerId="LiveId" clId="{82402883-90D8-416D-BD4A-0F49738B7368}" dt="2022-01-12T22:30:08.094" v="1866" actId="14100"/>
          <ac:spMkLst>
            <pc:docMk/>
            <pc:sldMk cId="1297405051" sldId="495"/>
            <ac:spMk id="23" creationId="{00000000-0000-0000-0000-000000000000}"/>
          </ac:spMkLst>
        </pc:spChg>
        <pc:spChg chg="mod">
          <ac:chgData name="Igor Shinkar" userId="db6eb1b41a9778dd" providerId="LiveId" clId="{82402883-90D8-416D-BD4A-0F49738B7368}" dt="2022-01-12T22:30:08.094" v="1866" actId="14100"/>
          <ac:spMkLst>
            <pc:docMk/>
            <pc:sldMk cId="1297405051" sldId="495"/>
            <ac:spMk id="24" creationId="{00000000-0000-0000-0000-000000000000}"/>
          </ac:spMkLst>
        </pc:spChg>
        <pc:spChg chg="mod">
          <ac:chgData name="Igor Shinkar" userId="db6eb1b41a9778dd" providerId="LiveId" clId="{82402883-90D8-416D-BD4A-0F49738B7368}" dt="2022-01-12T22:30:08.094" v="1866" actId="14100"/>
          <ac:spMkLst>
            <pc:docMk/>
            <pc:sldMk cId="1297405051" sldId="495"/>
            <ac:spMk id="25" creationId="{00000000-0000-0000-0000-000000000000}"/>
          </ac:spMkLst>
        </pc:spChg>
        <pc:spChg chg="mod">
          <ac:chgData name="Igor Shinkar" userId="db6eb1b41a9778dd" providerId="LiveId" clId="{82402883-90D8-416D-BD4A-0F49738B7368}" dt="2022-01-12T22:30:08.094" v="1866" actId="14100"/>
          <ac:spMkLst>
            <pc:docMk/>
            <pc:sldMk cId="1297405051" sldId="495"/>
            <ac:spMk id="26" creationId="{00000000-0000-0000-0000-000000000000}"/>
          </ac:spMkLst>
        </pc:spChg>
        <pc:spChg chg="mod">
          <ac:chgData name="Igor Shinkar" userId="db6eb1b41a9778dd" providerId="LiveId" clId="{82402883-90D8-416D-BD4A-0F49738B7368}" dt="2022-01-12T22:30:08.094" v="1866" actId="14100"/>
          <ac:spMkLst>
            <pc:docMk/>
            <pc:sldMk cId="1297405051" sldId="495"/>
            <ac:spMk id="27" creationId="{00000000-0000-0000-0000-000000000000}"/>
          </ac:spMkLst>
        </pc:spChg>
        <pc:spChg chg="mod">
          <ac:chgData name="Igor Shinkar" userId="db6eb1b41a9778dd" providerId="LiveId" clId="{82402883-90D8-416D-BD4A-0F49738B7368}" dt="2022-01-12T22:30:44.817" v="1908" actId="1076"/>
          <ac:spMkLst>
            <pc:docMk/>
            <pc:sldMk cId="1297405051" sldId="495"/>
            <ac:spMk id="36" creationId="{00000000-0000-0000-0000-000000000000}"/>
          </ac:spMkLst>
        </pc:spChg>
        <pc:spChg chg="mod">
          <ac:chgData name="Igor Shinkar" userId="db6eb1b41a9778dd" providerId="LiveId" clId="{82402883-90D8-416D-BD4A-0F49738B7368}" dt="2022-01-12T22:30:44.817" v="1908" actId="1076"/>
          <ac:spMkLst>
            <pc:docMk/>
            <pc:sldMk cId="1297405051" sldId="495"/>
            <ac:spMk id="37" creationId="{00000000-0000-0000-0000-000000000000}"/>
          </ac:spMkLst>
        </pc:spChg>
        <pc:spChg chg="mod">
          <ac:chgData name="Igor Shinkar" userId="db6eb1b41a9778dd" providerId="LiveId" clId="{82402883-90D8-416D-BD4A-0F49738B7368}" dt="2022-01-12T22:30:44.817" v="1908" actId="1076"/>
          <ac:spMkLst>
            <pc:docMk/>
            <pc:sldMk cId="1297405051" sldId="495"/>
            <ac:spMk id="38" creationId="{00000000-0000-0000-0000-000000000000}"/>
          </ac:spMkLst>
        </pc:spChg>
        <pc:spChg chg="mod">
          <ac:chgData name="Igor Shinkar" userId="db6eb1b41a9778dd" providerId="LiveId" clId="{82402883-90D8-416D-BD4A-0F49738B7368}" dt="2022-01-12T22:30:44.817" v="1908" actId="1076"/>
          <ac:spMkLst>
            <pc:docMk/>
            <pc:sldMk cId="1297405051" sldId="495"/>
            <ac:spMk id="39" creationId="{00000000-0000-0000-0000-000000000000}"/>
          </ac:spMkLst>
        </pc:spChg>
        <pc:spChg chg="mod">
          <ac:chgData name="Igor Shinkar" userId="db6eb1b41a9778dd" providerId="LiveId" clId="{82402883-90D8-416D-BD4A-0F49738B7368}" dt="2022-01-12T22:30:44.817" v="1908" actId="1076"/>
          <ac:spMkLst>
            <pc:docMk/>
            <pc:sldMk cId="1297405051" sldId="495"/>
            <ac:spMk id="40" creationId="{00000000-0000-0000-0000-000000000000}"/>
          </ac:spMkLst>
        </pc:spChg>
        <pc:spChg chg="mod">
          <ac:chgData name="Igor Shinkar" userId="db6eb1b41a9778dd" providerId="LiveId" clId="{82402883-90D8-416D-BD4A-0F49738B7368}" dt="2022-01-12T22:30:44.817" v="1908" actId="1076"/>
          <ac:spMkLst>
            <pc:docMk/>
            <pc:sldMk cId="1297405051" sldId="495"/>
            <ac:spMk id="48" creationId="{00000000-0000-0000-0000-000000000000}"/>
          </ac:spMkLst>
        </pc:spChg>
        <pc:spChg chg="mod">
          <ac:chgData name="Igor Shinkar" userId="db6eb1b41a9778dd" providerId="LiveId" clId="{82402883-90D8-416D-BD4A-0F49738B7368}" dt="2022-01-12T22:30:19.315" v="1897" actId="14100"/>
          <ac:spMkLst>
            <pc:docMk/>
            <pc:sldMk cId="1297405051" sldId="495"/>
            <ac:spMk id="53" creationId="{00000000-0000-0000-0000-000000000000}"/>
          </ac:spMkLst>
        </pc:spChg>
        <pc:spChg chg="mod">
          <ac:chgData name="Igor Shinkar" userId="db6eb1b41a9778dd" providerId="LiveId" clId="{82402883-90D8-416D-BD4A-0F49738B7368}" dt="2022-01-12T22:30:19.315" v="1897" actId="14100"/>
          <ac:spMkLst>
            <pc:docMk/>
            <pc:sldMk cId="1297405051" sldId="495"/>
            <ac:spMk id="54" creationId="{00000000-0000-0000-0000-000000000000}"/>
          </ac:spMkLst>
        </pc:spChg>
        <pc:spChg chg="mod">
          <ac:chgData name="Igor Shinkar" userId="db6eb1b41a9778dd" providerId="LiveId" clId="{82402883-90D8-416D-BD4A-0F49738B7368}" dt="2022-01-12T22:30:19.315" v="1897" actId="14100"/>
          <ac:spMkLst>
            <pc:docMk/>
            <pc:sldMk cId="1297405051" sldId="495"/>
            <ac:spMk id="55" creationId="{00000000-0000-0000-0000-000000000000}"/>
          </ac:spMkLst>
        </pc:spChg>
        <pc:spChg chg="mod">
          <ac:chgData name="Igor Shinkar" userId="db6eb1b41a9778dd" providerId="LiveId" clId="{82402883-90D8-416D-BD4A-0F49738B7368}" dt="2022-01-12T22:30:19.315" v="1897" actId="14100"/>
          <ac:spMkLst>
            <pc:docMk/>
            <pc:sldMk cId="1297405051" sldId="495"/>
            <ac:spMk id="56" creationId="{00000000-0000-0000-0000-000000000000}"/>
          </ac:spMkLst>
        </pc:spChg>
        <pc:spChg chg="mod">
          <ac:chgData name="Igor Shinkar" userId="db6eb1b41a9778dd" providerId="LiveId" clId="{82402883-90D8-416D-BD4A-0F49738B7368}" dt="2022-01-12T22:30:19.315" v="1897" actId="14100"/>
          <ac:spMkLst>
            <pc:docMk/>
            <pc:sldMk cId="1297405051" sldId="495"/>
            <ac:spMk id="57" creationId="{00000000-0000-0000-0000-000000000000}"/>
          </ac:spMkLst>
        </pc:spChg>
        <pc:spChg chg="mod">
          <ac:chgData name="Igor Shinkar" userId="db6eb1b41a9778dd" providerId="LiveId" clId="{82402883-90D8-416D-BD4A-0F49738B7368}" dt="2022-01-12T22:30:19.315" v="1897" actId="14100"/>
          <ac:spMkLst>
            <pc:docMk/>
            <pc:sldMk cId="1297405051" sldId="495"/>
            <ac:spMk id="65" creationId="{00000000-0000-0000-0000-000000000000}"/>
          </ac:spMkLst>
        </pc:spChg>
        <pc:spChg chg="mod">
          <ac:chgData name="Igor Shinkar" userId="db6eb1b41a9778dd" providerId="LiveId" clId="{82402883-90D8-416D-BD4A-0F49738B7368}" dt="2022-01-12T22:30:19.315" v="1897" actId="14100"/>
          <ac:spMkLst>
            <pc:docMk/>
            <pc:sldMk cId="1297405051" sldId="495"/>
            <ac:spMk id="85" creationId="{00000000-0000-0000-0000-000000000000}"/>
          </ac:spMkLst>
        </pc:spChg>
        <pc:spChg chg="mod">
          <ac:chgData name="Igor Shinkar" userId="db6eb1b41a9778dd" providerId="LiveId" clId="{82402883-90D8-416D-BD4A-0F49738B7368}" dt="2022-01-12T22:30:19.315" v="1897" actId="14100"/>
          <ac:spMkLst>
            <pc:docMk/>
            <pc:sldMk cId="1297405051" sldId="495"/>
            <ac:spMk id="89" creationId="{00000000-0000-0000-0000-000000000000}"/>
          </ac:spMkLst>
        </pc:spChg>
        <pc:spChg chg="mod">
          <ac:chgData name="Igor Shinkar" userId="db6eb1b41a9778dd" providerId="LiveId" clId="{82402883-90D8-416D-BD4A-0F49738B7368}" dt="2022-01-12T22:30:24.432" v="1898" actId="207"/>
          <ac:spMkLst>
            <pc:docMk/>
            <pc:sldMk cId="1297405051" sldId="495"/>
            <ac:spMk id="94" creationId="{00000000-0000-0000-0000-000000000000}"/>
          </ac:spMkLst>
        </pc:spChg>
        <pc:spChg chg="mod">
          <ac:chgData name="Igor Shinkar" userId="db6eb1b41a9778dd" providerId="LiveId" clId="{82402883-90D8-416D-BD4A-0F49738B7368}" dt="2022-01-12T22:30:24.432" v="1898" actId="207"/>
          <ac:spMkLst>
            <pc:docMk/>
            <pc:sldMk cId="1297405051" sldId="495"/>
            <ac:spMk id="95" creationId="{00000000-0000-0000-0000-000000000000}"/>
          </ac:spMkLst>
        </pc:spChg>
        <pc:grpChg chg="mod">
          <ac:chgData name="Igor Shinkar" userId="db6eb1b41a9778dd" providerId="LiveId" clId="{82402883-90D8-416D-BD4A-0F49738B7368}" dt="2022-01-12T22:30:08.094" v="1866" actId="14100"/>
          <ac:grpSpMkLst>
            <pc:docMk/>
            <pc:sldMk cId="1297405051" sldId="495"/>
            <ac:grpSpMk id="22" creationId="{00000000-0000-0000-0000-000000000000}"/>
          </ac:grpSpMkLst>
        </pc:grpChg>
        <pc:grpChg chg="mod">
          <ac:chgData name="Igor Shinkar" userId="db6eb1b41a9778dd" providerId="LiveId" clId="{82402883-90D8-416D-BD4A-0F49738B7368}" dt="2022-01-12T22:30:44.817" v="1908" actId="1076"/>
          <ac:grpSpMkLst>
            <pc:docMk/>
            <pc:sldMk cId="1297405051" sldId="495"/>
            <ac:grpSpMk id="35" creationId="{00000000-0000-0000-0000-000000000000}"/>
          </ac:grpSpMkLst>
        </pc:grpChg>
        <pc:grpChg chg="mod">
          <ac:chgData name="Igor Shinkar" userId="db6eb1b41a9778dd" providerId="LiveId" clId="{82402883-90D8-416D-BD4A-0F49738B7368}" dt="2022-01-12T22:30:19.315" v="1897" actId="14100"/>
          <ac:grpSpMkLst>
            <pc:docMk/>
            <pc:sldMk cId="1297405051" sldId="495"/>
            <ac:grpSpMk id="52" creationId="{00000000-0000-0000-0000-000000000000}"/>
          </ac:grpSpMkLst>
        </pc:grpChg>
        <pc:graphicFrameChg chg="mod">
          <ac:chgData name="Igor Shinkar" userId="db6eb1b41a9778dd" providerId="LiveId" clId="{82402883-90D8-416D-BD4A-0F49738B7368}" dt="2022-01-12T22:30:12.679" v="1896" actId="1036"/>
          <ac:graphicFrameMkLst>
            <pc:docMk/>
            <pc:sldMk cId="1297405051" sldId="495"/>
            <ac:graphicFrameMk id="34" creationId="{00000000-0000-0000-0000-000000000000}"/>
          </ac:graphicFrameMkLst>
        </pc:graphicFrameChg>
        <pc:graphicFrameChg chg="mod">
          <ac:chgData name="Igor Shinkar" userId="db6eb1b41a9778dd" providerId="LiveId" clId="{82402883-90D8-416D-BD4A-0F49738B7368}" dt="2022-01-12T22:30:44.817" v="1908" actId="1076"/>
          <ac:graphicFrameMkLst>
            <pc:docMk/>
            <pc:sldMk cId="1297405051" sldId="495"/>
            <ac:graphicFrameMk id="47" creationId="{00000000-0000-0000-0000-000000000000}"/>
          </ac:graphicFrameMkLst>
        </pc:graphicFrameChg>
        <pc:graphicFrameChg chg="mod">
          <ac:chgData name="Igor Shinkar" userId="db6eb1b41a9778dd" providerId="LiveId" clId="{82402883-90D8-416D-BD4A-0F49738B7368}" dt="2022-01-12T22:30:19.315" v="1897" actId="14100"/>
          <ac:graphicFrameMkLst>
            <pc:docMk/>
            <pc:sldMk cId="1297405051" sldId="495"/>
            <ac:graphicFrameMk id="64" creationId="{00000000-0000-0000-0000-000000000000}"/>
          </ac:graphicFrameMkLst>
        </pc:graphicFrameChg>
        <pc:cxnChg chg="mod">
          <ac:chgData name="Igor Shinkar" userId="db6eb1b41a9778dd" providerId="LiveId" clId="{82402883-90D8-416D-BD4A-0F49738B7368}" dt="2022-01-12T22:30:08.094" v="1866" actId="14100"/>
          <ac:cxnSpMkLst>
            <pc:docMk/>
            <pc:sldMk cId="1297405051" sldId="495"/>
            <ac:cxnSpMk id="28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22:30:08.094" v="1866" actId="14100"/>
          <ac:cxnSpMkLst>
            <pc:docMk/>
            <pc:sldMk cId="1297405051" sldId="495"/>
            <ac:cxnSpMk id="29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22:30:08.094" v="1866" actId="14100"/>
          <ac:cxnSpMkLst>
            <pc:docMk/>
            <pc:sldMk cId="1297405051" sldId="495"/>
            <ac:cxnSpMk id="30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22:30:08.094" v="1866" actId="14100"/>
          <ac:cxnSpMkLst>
            <pc:docMk/>
            <pc:sldMk cId="1297405051" sldId="495"/>
            <ac:cxnSpMk id="31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22:30:08.094" v="1866" actId="14100"/>
          <ac:cxnSpMkLst>
            <pc:docMk/>
            <pc:sldMk cId="1297405051" sldId="495"/>
            <ac:cxnSpMk id="32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22:30:08.094" v="1866" actId="14100"/>
          <ac:cxnSpMkLst>
            <pc:docMk/>
            <pc:sldMk cId="1297405051" sldId="495"/>
            <ac:cxnSpMk id="33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22:30:44.817" v="1908" actId="1076"/>
          <ac:cxnSpMkLst>
            <pc:docMk/>
            <pc:sldMk cId="1297405051" sldId="495"/>
            <ac:cxnSpMk id="41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22:30:44.817" v="1908" actId="1076"/>
          <ac:cxnSpMkLst>
            <pc:docMk/>
            <pc:sldMk cId="1297405051" sldId="495"/>
            <ac:cxnSpMk id="42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22:30:44.817" v="1908" actId="1076"/>
          <ac:cxnSpMkLst>
            <pc:docMk/>
            <pc:sldMk cId="1297405051" sldId="495"/>
            <ac:cxnSpMk id="43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22:30:44.817" v="1908" actId="1076"/>
          <ac:cxnSpMkLst>
            <pc:docMk/>
            <pc:sldMk cId="1297405051" sldId="495"/>
            <ac:cxnSpMk id="44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22:30:44.817" v="1908" actId="1076"/>
          <ac:cxnSpMkLst>
            <pc:docMk/>
            <pc:sldMk cId="1297405051" sldId="495"/>
            <ac:cxnSpMk id="45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22:30:44.817" v="1908" actId="1076"/>
          <ac:cxnSpMkLst>
            <pc:docMk/>
            <pc:sldMk cId="1297405051" sldId="495"/>
            <ac:cxnSpMk id="46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22:30:44.817" v="1908" actId="1076"/>
          <ac:cxnSpMkLst>
            <pc:docMk/>
            <pc:sldMk cId="1297405051" sldId="495"/>
            <ac:cxnSpMk id="49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22:30:44.817" v="1908" actId="1076"/>
          <ac:cxnSpMkLst>
            <pc:docMk/>
            <pc:sldMk cId="1297405051" sldId="495"/>
            <ac:cxnSpMk id="50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22:30:44.817" v="1908" actId="1076"/>
          <ac:cxnSpMkLst>
            <pc:docMk/>
            <pc:sldMk cId="1297405051" sldId="495"/>
            <ac:cxnSpMk id="51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22:30:19.315" v="1897" actId="14100"/>
          <ac:cxnSpMkLst>
            <pc:docMk/>
            <pc:sldMk cId="1297405051" sldId="495"/>
            <ac:cxnSpMk id="58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22:30:19.315" v="1897" actId="14100"/>
          <ac:cxnSpMkLst>
            <pc:docMk/>
            <pc:sldMk cId="1297405051" sldId="495"/>
            <ac:cxnSpMk id="59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22:30:19.315" v="1897" actId="14100"/>
          <ac:cxnSpMkLst>
            <pc:docMk/>
            <pc:sldMk cId="1297405051" sldId="495"/>
            <ac:cxnSpMk id="60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22:30:19.315" v="1897" actId="14100"/>
          <ac:cxnSpMkLst>
            <pc:docMk/>
            <pc:sldMk cId="1297405051" sldId="495"/>
            <ac:cxnSpMk id="61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22:30:19.315" v="1897" actId="14100"/>
          <ac:cxnSpMkLst>
            <pc:docMk/>
            <pc:sldMk cId="1297405051" sldId="495"/>
            <ac:cxnSpMk id="62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22:30:19.315" v="1897" actId="14100"/>
          <ac:cxnSpMkLst>
            <pc:docMk/>
            <pc:sldMk cId="1297405051" sldId="495"/>
            <ac:cxnSpMk id="63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22:30:19.315" v="1897" actId="14100"/>
          <ac:cxnSpMkLst>
            <pc:docMk/>
            <pc:sldMk cId="1297405051" sldId="495"/>
            <ac:cxnSpMk id="66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22:30:19.315" v="1897" actId="14100"/>
          <ac:cxnSpMkLst>
            <pc:docMk/>
            <pc:sldMk cId="1297405051" sldId="495"/>
            <ac:cxnSpMk id="67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22:30:19.315" v="1897" actId="14100"/>
          <ac:cxnSpMkLst>
            <pc:docMk/>
            <pc:sldMk cId="1297405051" sldId="495"/>
            <ac:cxnSpMk id="84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22:30:19.315" v="1897" actId="14100"/>
          <ac:cxnSpMkLst>
            <pc:docMk/>
            <pc:sldMk cId="1297405051" sldId="495"/>
            <ac:cxnSpMk id="86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22:30:19.315" v="1897" actId="14100"/>
          <ac:cxnSpMkLst>
            <pc:docMk/>
            <pc:sldMk cId="1297405051" sldId="495"/>
            <ac:cxnSpMk id="87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22:30:19.315" v="1897" actId="14100"/>
          <ac:cxnSpMkLst>
            <pc:docMk/>
            <pc:sldMk cId="1297405051" sldId="495"/>
            <ac:cxnSpMk id="88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22:30:19.315" v="1897" actId="14100"/>
          <ac:cxnSpMkLst>
            <pc:docMk/>
            <pc:sldMk cId="1297405051" sldId="495"/>
            <ac:cxnSpMk id="90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22:30:19.315" v="1897" actId="14100"/>
          <ac:cxnSpMkLst>
            <pc:docMk/>
            <pc:sldMk cId="1297405051" sldId="495"/>
            <ac:cxnSpMk id="91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22:30:19.315" v="1897" actId="14100"/>
          <ac:cxnSpMkLst>
            <pc:docMk/>
            <pc:sldMk cId="1297405051" sldId="495"/>
            <ac:cxnSpMk id="92" creationId="{00000000-0000-0000-0000-000000000000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9053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9053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105275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62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en-US" sz="2000" b="0" i="0" u="none" strike="noStrike" kern="1200" cap="none" spc="0" baseline="0">
        <a:solidFill>
          <a:srgbClr val="000000"/>
        </a:solidFill>
        <a:uFillTx/>
        <a:latin typeface="Arial" pitchFamily="18"/>
        <a:ea typeface="Arial Unicode MS" pitchFamily="2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1685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402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24129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6340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39151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34721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44771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24570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8162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0204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81265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06294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080810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40611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85228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057556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070567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751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102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94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5684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6326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8424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01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093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901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110410" y="720720"/>
            <a:ext cx="2070101" cy="5759448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900117" y="720720"/>
            <a:ext cx="6057899" cy="575944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648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1564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3484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32386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72072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22446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62415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2318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23787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8540686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6163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2827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73747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5350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362821" y="684208"/>
            <a:ext cx="2212976" cy="5075240"/>
          </a:xfrm>
        </p:spPr>
        <p:txBody>
          <a:bodyPr vert="eaVert"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720720" y="684208"/>
            <a:ext cx="6489697" cy="507524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408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566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900117" y="1979611"/>
            <a:ext cx="4063995" cy="450055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116516" y="1979611"/>
            <a:ext cx="4063995" cy="450055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067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414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205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94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037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10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899998" y="719998"/>
            <a:ext cx="8280001" cy="107999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99998" y="1979996"/>
            <a:ext cx="8280001" cy="4500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Arial" pitchFamily="18"/>
          <a:ea typeface="Arial Unicode MS" pitchFamily="2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1200" cap="none" spc="0" baseline="0">
          <a:solidFill>
            <a:srgbClr val="000000"/>
          </a:solidFill>
          <a:uFillTx/>
          <a:latin typeface="Arial" pitchFamily="18"/>
          <a:ea typeface="Arial Unicode MS" pitchFamily="2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719998" y="683998"/>
            <a:ext cx="8460001" cy="102347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de-D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19998" y="1949043"/>
            <a:ext cx="8855643" cy="381096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39998" y="6318723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267361" y="6347161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831363" y="6347161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8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4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9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0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5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6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6.bin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.sfu.ca/~ishinkar/teaching/spring22/cmpt405/info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 txBox="1">
            <a:spLocks noGrp="1"/>
          </p:cNvSpPr>
          <p:nvPr>
            <p:ph type="body" idx="4294967295"/>
          </p:nvPr>
        </p:nvSpPr>
        <p:spPr>
          <a:xfrm>
            <a:off x="719998" y="1445035"/>
            <a:ext cx="8855643" cy="5509200"/>
          </a:xfrm>
        </p:spPr>
        <p:txBody>
          <a:bodyPr>
            <a:spAutoFit/>
          </a:bodyPr>
          <a:lstStyle/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CMPT 405/705</a:t>
            </a:r>
          </a:p>
          <a:p>
            <a:pPr lvl="0" algn="ctr"/>
            <a:b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 &amp; Analysis of Algorithms</a:t>
            </a:r>
          </a:p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January 12, 2022</a:t>
            </a:r>
          </a:p>
          <a:p>
            <a:pPr lvl="0" algn="ctr"/>
            <a:endParaRPr lang="de-DE" sz="36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de-DE" sz="3600" dirty="0">
              <a:solidFill>
                <a:srgbClr val="99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“ Real“ Prerequisites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lvl="0">
              <a:buSzPct val="100000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CMPT 307: Algorithms and Data Structures 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(or an equivalent course)</a:t>
            </a: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Data structures (stacks, queues, priority queues with heaps, union find)</a:t>
            </a: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Graph algorithms (BFS, DFS, shortest path algorithms)</a:t>
            </a: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Big-O notation</a:t>
            </a: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Be able to understand an algorithm and run it on a given input: run algorithm step by step / do debugging</a:t>
            </a:r>
          </a:p>
        </p:txBody>
      </p:sp>
    </p:spTree>
    <p:extLst>
      <p:ext uri="{BB962C8B-B14F-4D97-AF65-F5344CB8AC3E}">
        <p14:creationId xmlns:p14="http://schemas.microsoft.com/office/powerpoint/2010/main" val="2556828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lvl="0" algn="l"/>
            <a:endParaRPr lang="de-DE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6000" dirty="0">
                <a:latin typeface="Arial" panose="020B0604020202020204" pitchFamily="34" charset="0"/>
                <a:cs typeface="Arial" panose="020B0604020202020204" pitchFamily="34" charset="0"/>
              </a:rPr>
              <a:t>Questions so far?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Graphs</a:t>
            </a:r>
          </a:p>
        </p:txBody>
      </p:sp>
    </p:spTree>
    <p:extLst>
      <p:ext uri="{BB962C8B-B14F-4D97-AF65-F5344CB8AC3E}">
        <p14:creationId xmlns:p14="http://schemas.microsoft.com/office/powerpoint/2010/main" val="256847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984" dirty="0"/>
              <a:t>Often we are interested in </a:t>
            </a:r>
            <a:r>
              <a:rPr lang="en-US" altLang="en-US" sz="1984" dirty="0"/>
              <a:t>relations/connections between objects.</a:t>
            </a:r>
          </a:p>
          <a:p>
            <a:endParaRPr lang="en-US" sz="1984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defRPr>
            </a:lvl9pPr>
          </a:lstStyle>
          <a:p>
            <a:r>
              <a:rPr lang="en-US"/>
              <a:t>Algorithms - Introduction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defRPr>
            </a:lvl9pPr>
          </a:lstStyle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13</a:t>
            </a:fld>
            <a:endParaRPr lang="en-US" altLang="en-US"/>
          </a:p>
        </p:txBody>
      </p:sp>
      <p:pic>
        <p:nvPicPr>
          <p:cNvPr id="6" name="Picture 4" descr="undergroun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449" y="2707548"/>
            <a:ext cx="6383726" cy="4200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4046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998" y="1949043"/>
            <a:ext cx="8855643" cy="3830562"/>
          </a:xfrm>
        </p:spPr>
        <p:txBody>
          <a:bodyPr>
            <a:noAutofit/>
          </a:bodyPr>
          <a:lstStyle/>
          <a:p>
            <a:r>
              <a:rPr lang="en-US" sz="1984" dirty="0"/>
              <a:t>A  graph 𝐺=(𝑉,𝐸) consists of:</a:t>
            </a:r>
          </a:p>
          <a:p>
            <a:r>
              <a:rPr lang="en-US" sz="1984" dirty="0"/>
              <a:t>- a nonempty set of vertices (or nodes) denoted by V,</a:t>
            </a:r>
          </a:p>
          <a:p>
            <a:r>
              <a:rPr lang="en-US" sz="1984" dirty="0"/>
              <a:t>- and a set of edges (or arcs), denoted by E. </a:t>
            </a:r>
          </a:p>
          <a:p>
            <a:endParaRPr lang="en-US" sz="1984" dirty="0"/>
          </a:p>
          <a:p>
            <a:r>
              <a:rPr lang="en-US" sz="1984" dirty="0"/>
              <a:t>Usually, we deal with simple graphs (no parallel edges).</a:t>
            </a:r>
          </a:p>
          <a:p>
            <a:endParaRPr lang="en-US" sz="1984" dirty="0"/>
          </a:p>
        </p:txBody>
      </p:sp>
      <p:grpSp>
        <p:nvGrpSpPr>
          <p:cNvPr id="7" name="Group 30"/>
          <p:cNvGrpSpPr>
            <a:grpSpLocks/>
          </p:cNvGrpSpPr>
          <p:nvPr/>
        </p:nvGrpSpPr>
        <p:grpSpPr bwMode="auto">
          <a:xfrm>
            <a:off x="6971753" y="4068588"/>
            <a:ext cx="2603888" cy="2148208"/>
            <a:chOff x="2256" y="1968"/>
            <a:chExt cx="1920" cy="1584"/>
          </a:xfrm>
        </p:grpSpPr>
        <p:sp>
          <p:nvSpPr>
            <p:cNvPr id="8" name="Oval 5"/>
            <p:cNvSpPr>
              <a:spLocks noChangeArrowheads="1"/>
            </p:cNvSpPr>
            <p:nvPr/>
          </p:nvSpPr>
          <p:spPr bwMode="auto">
            <a:xfrm>
              <a:off x="3168" y="1968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2646">
                <a:solidFill>
                  <a:srgbClr val="000000"/>
                </a:solidFill>
                <a:latin typeface="Arial Narrow" pitchFamily="34" charset="0"/>
              </a:endParaRPr>
            </a:p>
          </p:txBody>
        </p:sp>
        <p:sp>
          <p:nvSpPr>
            <p:cNvPr id="9" name="Oval 6"/>
            <p:cNvSpPr>
              <a:spLocks noChangeArrowheads="1"/>
            </p:cNvSpPr>
            <p:nvPr/>
          </p:nvSpPr>
          <p:spPr bwMode="auto">
            <a:xfrm>
              <a:off x="3168" y="235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2646">
                <a:solidFill>
                  <a:srgbClr val="000000"/>
                </a:solidFill>
                <a:latin typeface="Arial Narrow" pitchFamily="34" charset="0"/>
              </a:endParaRPr>
            </a:p>
          </p:txBody>
        </p:sp>
        <p:sp>
          <p:nvSpPr>
            <p:cNvPr id="10" name="Oval 7"/>
            <p:cNvSpPr>
              <a:spLocks noChangeArrowheads="1"/>
            </p:cNvSpPr>
            <p:nvPr/>
          </p:nvSpPr>
          <p:spPr bwMode="auto">
            <a:xfrm>
              <a:off x="2256" y="259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2646">
                <a:solidFill>
                  <a:srgbClr val="000000"/>
                </a:solidFill>
                <a:latin typeface="Arial Narrow" pitchFamily="34" charset="0"/>
              </a:endParaRPr>
            </a:p>
          </p:txBody>
        </p:sp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4080" y="259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2646">
                <a:solidFill>
                  <a:srgbClr val="000000"/>
                </a:solidFill>
                <a:latin typeface="Arial Narrow" pitchFamily="34" charset="0"/>
              </a:endParaRPr>
            </a:p>
          </p:txBody>
        </p:sp>
        <p:sp>
          <p:nvSpPr>
            <p:cNvPr id="12" name="Oval 9"/>
            <p:cNvSpPr>
              <a:spLocks noChangeArrowheads="1"/>
            </p:cNvSpPr>
            <p:nvPr/>
          </p:nvSpPr>
          <p:spPr bwMode="auto">
            <a:xfrm>
              <a:off x="3696" y="3456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2646">
                <a:solidFill>
                  <a:srgbClr val="000000"/>
                </a:solidFill>
                <a:latin typeface="Arial Narrow" pitchFamily="34" charset="0"/>
              </a:endParaRPr>
            </a:p>
          </p:txBody>
        </p:sp>
        <p:sp>
          <p:nvSpPr>
            <p:cNvPr id="13" name="Oval 10"/>
            <p:cNvSpPr>
              <a:spLocks noChangeArrowheads="1"/>
            </p:cNvSpPr>
            <p:nvPr/>
          </p:nvSpPr>
          <p:spPr bwMode="auto">
            <a:xfrm>
              <a:off x="2688" y="3456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2646">
                <a:solidFill>
                  <a:srgbClr val="000000"/>
                </a:solidFill>
                <a:latin typeface="Arial Narrow" pitchFamily="34" charset="0"/>
              </a:endParaRPr>
            </a:p>
          </p:txBody>
        </p:sp>
        <p:sp>
          <p:nvSpPr>
            <p:cNvPr id="14" name="Oval 11"/>
            <p:cNvSpPr>
              <a:spLocks noChangeArrowheads="1"/>
            </p:cNvSpPr>
            <p:nvPr/>
          </p:nvSpPr>
          <p:spPr bwMode="auto">
            <a:xfrm>
              <a:off x="3648" y="2688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2646">
                <a:solidFill>
                  <a:srgbClr val="000000"/>
                </a:solidFill>
                <a:latin typeface="Arial Narrow" pitchFamily="34" charset="0"/>
              </a:endParaRPr>
            </a:p>
          </p:txBody>
        </p:sp>
        <p:sp>
          <p:nvSpPr>
            <p:cNvPr id="15" name="Oval 12"/>
            <p:cNvSpPr>
              <a:spLocks noChangeArrowheads="1"/>
            </p:cNvSpPr>
            <p:nvPr/>
          </p:nvSpPr>
          <p:spPr bwMode="auto">
            <a:xfrm>
              <a:off x="2688" y="2688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2646">
                <a:solidFill>
                  <a:srgbClr val="000000"/>
                </a:solidFill>
                <a:latin typeface="Arial Narrow" pitchFamily="34" charset="0"/>
              </a:endParaRPr>
            </a:p>
          </p:txBody>
        </p:sp>
        <p:sp>
          <p:nvSpPr>
            <p:cNvPr id="16" name="Oval 13"/>
            <p:cNvSpPr>
              <a:spLocks noChangeArrowheads="1"/>
            </p:cNvSpPr>
            <p:nvPr/>
          </p:nvSpPr>
          <p:spPr bwMode="auto">
            <a:xfrm>
              <a:off x="3456" y="3168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2646">
                <a:solidFill>
                  <a:srgbClr val="000000"/>
                </a:solidFill>
                <a:latin typeface="Arial Narrow" pitchFamily="34" charset="0"/>
              </a:endParaRPr>
            </a:p>
          </p:txBody>
        </p:sp>
        <p:sp>
          <p:nvSpPr>
            <p:cNvPr id="17" name="Oval 14"/>
            <p:cNvSpPr>
              <a:spLocks noChangeArrowheads="1"/>
            </p:cNvSpPr>
            <p:nvPr/>
          </p:nvSpPr>
          <p:spPr bwMode="auto">
            <a:xfrm>
              <a:off x="2880" y="3168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2646">
                <a:solidFill>
                  <a:srgbClr val="000000"/>
                </a:solidFill>
                <a:latin typeface="Arial Narrow" pitchFamily="34" charset="0"/>
              </a:endParaRPr>
            </a:p>
          </p:txBody>
        </p:sp>
        <p:cxnSp>
          <p:nvCxnSpPr>
            <p:cNvPr id="18" name="AutoShape 15"/>
            <p:cNvCxnSpPr>
              <a:cxnSpLocks noChangeShapeType="1"/>
              <a:stCxn id="10" idx="5"/>
              <a:endCxn id="13" idx="1"/>
            </p:cNvCxnSpPr>
            <p:nvPr/>
          </p:nvCxnSpPr>
          <p:spPr bwMode="auto">
            <a:xfrm>
              <a:off x="2338" y="2674"/>
              <a:ext cx="364" cy="79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AutoShape 16"/>
            <p:cNvCxnSpPr>
              <a:cxnSpLocks noChangeShapeType="1"/>
              <a:stCxn id="8" idx="3"/>
              <a:endCxn id="10" idx="7"/>
            </p:cNvCxnSpPr>
            <p:nvPr/>
          </p:nvCxnSpPr>
          <p:spPr bwMode="auto">
            <a:xfrm flipH="1">
              <a:off x="2338" y="2050"/>
              <a:ext cx="844" cy="55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AutoShape 17"/>
            <p:cNvCxnSpPr>
              <a:cxnSpLocks noChangeShapeType="1"/>
              <a:stCxn id="10" idx="6"/>
              <a:endCxn id="15" idx="2"/>
            </p:cNvCxnSpPr>
            <p:nvPr/>
          </p:nvCxnSpPr>
          <p:spPr bwMode="auto">
            <a:xfrm>
              <a:off x="2352" y="2640"/>
              <a:ext cx="336" cy="9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AutoShape 18"/>
            <p:cNvCxnSpPr>
              <a:cxnSpLocks noChangeShapeType="1"/>
              <a:stCxn id="12" idx="2"/>
              <a:endCxn id="13" idx="6"/>
            </p:cNvCxnSpPr>
            <p:nvPr/>
          </p:nvCxnSpPr>
          <p:spPr bwMode="auto">
            <a:xfrm flipH="1">
              <a:off x="2784" y="3504"/>
              <a:ext cx="912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AutoShape 19"/>
            <p:cNvCxnSpPr>
              <a:cxnSpLocks noChangeShapeType="1"/>
              <a:stCxn id="11" idx="3"/>
              <a:endCxn id="12" idx="7"/>
            </p:cNvCxnSpPr>
            <p:nvPr/>
          </p:nvCxnSpPr>
          <p:spPr bwMode="auto">
            <a:xfrm flipH="1">
              <a:off x="3778" y="2674"/>
              <a:ext cx="316" cy="79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AutoShape 20"/>
            <p:cNvCxnSpPr>
              <a:cxnSpLocks noChangeShapeType="1"/>
              <a:stCxn id="8" idx="5"/>
              <a:endCxn id="11" idx="1"/>
            </p:cNvCxnSpPr>
            <p:nvPr/>
          </p:nvCxnSpPr>
          <p:spPr bwMode="auto">
            <a:xfrm>
              <a:off x="3250" y="2050"/>
              <a:ext cx="844" cy="55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AutoShape 21"/>
            <p:cNvCxnSpPr>
              <a:cxnSpLocks noChangeShapeType="1"/>
              <a:stCxn id="17" idx="3"/>
              <a:endCxn id="13" idx="7"/>
            </p:cNvCxnSpPr>
            <p:nvPr/>
          </p:nvCxnSpPr>
          <p:spPr bwMode="auto">
            <a:xfrm flipH="1">
              <a:off x="2770" y="3250"/>
              <a:ext cx="124" cy="22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AutoShape 22"/>
            <p:cNvCxnSpPr>
              <a:cxnSpLocks noChangeShapeType="1"/>
              <a:stCxn id="8" idx="4"/>
              <a:endCxn id="9" idx="0"/>
            </p:cNvCxnSpPr>
            <p:nvPr/>
          </p:nvCxnSpPr>
          <p:spPr bwMode="auto">
            <a:xfrm>
              <a:off x="3216" y="2064"/>
              <a:ext cx="0" cy="28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AutoShape 23"/>
            <p:cNvCxnSpPr>
              <a:cxnSpLocks noChangeShapeType="1"/>
              <a:stCxn id="9" idx="5"/>
              <a:endCxn id="16" idx="0"/>
            </p:cNvCxnSpPr>
            <p:nvPr/>
          </p:nvCxnSpPr>
          <p:spPr bwMode="auto">
            <a:xfrm>
              <a:off x="3250" y="2434"/>
              <a:ext cx="254" cy="73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AutoShape 24"/>
            <p:cNvCxnSpPr>
              <a:cxnSpLocks noChangeShapeType="1"/>
              <a:stCxn id="11" idx="2"/>
              <a:endCxn id="14" idx="6"/>
            </p:cNvCxnSpPr>
            <p:nvPr/>
          </p:nvCxnSpPr>
          <p:spPr bwMode="auto">
            <a:xfrm flipH="1">
              <a:off x="3744" y="2640"/>
              <a:ext cx="336" cy="9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AutoShape 25"/>
            <p:cNvCxnSpPr>
              <a:cxnSpLocks noChangeShapeType="1"/>
              <a:stCxn id="16" idx="5"/>
              <a:endCxn id="12" idx="1"/>
            </p:cNvCxnSpPr>
            <p:nvPr/>
          </p:nvCxnSpPr>
          <p:spPr bwMode="auto">
            <a:xfrm>
              <a:off x="3538" y="3250"/>
              <a:ext cx="172" cy="22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" name="AutoShape 26"/>
            <p:cNvCxnSpPr>
              <a:cxnSpLocks noChangeShapeType="1"/>
              <a:stCxn id="15" idx="5"/>
              <a:endCxn id="16" idx="1"/>
            </p:cNvCxnSpPr>
            <p:nvPr/>
          </p:nvCxnSpPr>
          <p:spPr bwMode="auto">
            <a:xfrm>
              <a:off x="2770" y="2770"/>
              <a:ext cx="700" cy="41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AutoShape 27"/>
            <p:cNvCxnSpPr>
              <a:cxnSpLocks noChangeShapeType="1"/>
              <a:stCxn id="14" idx="2"/>
              <a:endCxn id="15" idx="6"/>
            </p:cNvCxnSpPr>
            <p:nvPr/>
          </p:nvCxnSpPr>
          <p:spPr bwMode="auto">
            <a:xfrm flipH="1">
              <a:off x="2784" y="2736"/>
              <a:ext cx="864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AutoShape 28"/>
            <p:cNvCxnSpPr>
              <a:cxnSpLocks noChangeShapeType="1"/>
              <a:stCxn id="14" idx="3"/>
              <a:endCxn id="17" idx="7"/>
            </p:cNvCxnSpPr>
            <p:nvPr/>
          </p:nvCxnSpPr>
          <p:spPr bwMode="auto">
            <a:xfrm flipH="1">
              <a:off x="2962" y="2770"/>
              <a:ext cx="700" cy="41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" name="AutoShape 29"/>
            <p:cNvCxnSpPr>
              <a:cxnSpLocks noChangeShapeType="1"/>
              <a:stCxn id="9" idx="3"/>
              <a:endCxn id="17" idx="0"/>
            </p:cNvCxnSpPr>
            <p:nvPr/>
          </p:nvCxnSpPr>
          <p:spPr bwMode="auto">
            <a:xfrm flipH="1">
              <a:off x="2928" y="2434"/>
              <a:ext cx="254" cy="73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593381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walk in a graph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998" y="1949043"/>
            <a:ext cx="8855643" cy="4723606"/>
          </a:xfrm>
        </p:spPr>
        <p:txBody>
          <a:bodyPr>
            <a:noAutofit/>
          </a:bodyPr>
          <a:lstStyle/>
          <a:p>
            <a:r>
              <a:rPr lang="en-US" sz="1800" dirty="0"/>
              <a:t>Fix a graph 𝐺=(𝑉,𝐸). Let u, v be two (not necessarily distinct) vertices in an undirected graph. </a:t>
            </a:r>
          </a:p>
          <a:p>
            <a:r>
              <a:rPr lang="en-US" sz="1800" dirty="0"/>
              <a:t>A </a:t>
            </a:r>
            <a:r>
              <a:rPr lang="en-US" sz="1800" dirty="0">
                <a:solidFill>
                  <a:srgbClr val="FF0000"/>
                </a:solidFill>
              </a:rPr>
              <a:t>𝑢-𝑣 walk</a:t>
            </a:r>
            <a:r>
              <a:rPr lang="en-US" sz="1800" dirty="0"/>
              <a:t> in 𝐺 is a finite sequence 𝑢=𝑢</a:t>
            </a:r>
            <a:r>
              <a:rPr lang="en-US" sz="1800" baseline="-25000" dirty="0"/>
              <a:t>0</a:t>
            </a:r>
            <a:r>
              <a:rPr lang="en-US" sz="1800" dirty="0"/>
              <a:t>, 𝑒</a:t>
            </a:r>
            <a:r>
              <a:rPr lang="en-US" sz="1800" baseline="-25000" dirty="0"/>
              <a:t>1</a:t>
            </a:r>
            <a:r>
              <a:rPr lang="en-US" sz="1800" dirty="0"/>
              <a:t>, 𝑢</a:t>
            </a:r>
            <a:r>
              <a:rPr lang="en-US" sz="1800" baseline="-25000" dirty="0"/>
              <a:t>1</a:t>
            </a:r>
            <a:r>
              <a:rPr lang="en-US" sz="1800" dirty="0"/>
              <a:t>, 𝑒</a:t>
            </a:r>
            <a:r>
              <a:rPr lang="en-US" sz="1800" baseline="-25000" dirty="0"/>
              <a:t>2</a:t>
            </a:r>
            <a:r>
              <a:rPr lang="en-US" sz="1800" dirty="0"/>
              <a:t>, 𝑢</a:t>
            </a:r>
            <a:r>
              <a:rPr lang="en-US" sz="1800" baseline="-25000" dirty="0"/>
              <a:t>2</a:t>
            </a:r>
            <a:r>
              <a:rPr lang="en-US" sz="1800" dirty="0"/>
              <a:t>, 𝑒</a:t>
            </a:r>
            <a:r>
              <a:rPr lang="en-US" sz="1800" baseline="-25000" dirty="0"/>
              <a:t>3</a:t>
            </a:r>
            <a:r>
              <a:rPr lang="en-US" sz="1800" dirty="0"/>
              <a:t>,…, 𝑒</a:t>
            </a:r>
            <a:r>
              <a:rPr lang="en-US" sz="1800" baseline="-25000" dirty="0"/>
              <a:t>𝑛−1</a:t>
            </a:r>
            <a:r>
              <a:rPr lang="en-US" sz="1800" dirty="0"/>
              <a:t>, 𝑢</a:t>
            </a:r>
            <a:r>
              <a:rPr lang="en-US" sz="1800" baseline="-25000" dirty="0"/>
              <a:t>𝑛−1</a:t>
            </a:r>
            <a:r>
              <a:rPr lang="en-US" sz="1800" dirty="0"/>
              <a:t>, 𝑒</a:t>
            </a:r>
            <a:r>
              <a:rPr lang="en-US" sz="1800" baseline="-25000" dirty="0"/>
              <a:t>𝑛</a:t>
            </a:r>
            <a:r>
              <a:rPr lang="en-US" sz="1800" dirty="0"/>
              <a:t>, 𝑢</a:t>
            </a:r>
            <a:r>
              <a:rPr lang="en-US" sz="1800" baseline="-25000" dirty="0"/>
              <a:t>𝑛</a:t>
            </a:r>
            <a:r>
              <a:rPr lang="en-US" sz="1800" dirty="0"/>
              <a:t>=𝑣</a:t>
            </a:r>
          </a:p>
          <a:p>
            <a:r>
              <a:rPr lang="en-US" sz="1800" dirty="0"/>
              <a:t>of vertices and edges from 𝐺, starting at vertex 𝑢 and ending at vertex 𝑣 and involving the 𝑛 edges  𝑒</a:t>
            </a:r>
            <a:r>
              <a:rPr lang="en-US" sz="1800" baseline="-25000" dirty="0"/>
              <a:t>𝑖</a:t>
            </a:r>
            <a:r>
              <a:rPr lang="en-US" sz="1800" dirty="0"/>
              <a:t>=(𝑢</a:t>
            </a:r>
            <a:r>
              <a:rPr lang="en-US" sz="1800" baseline="-25000" dirty="0"/>
              <a:t>𝑖−1</a:t>
            </a:r>
            <a:r>
              <a:rPr lang="en-US" sz="1800" dirty="0"/>
              <a:t>, 𝑢</a:t>
            </a:r>
            <a:r>
              <a:rPr lang="en-US" sz="1800" baseline="-25000" dirty="0"/>
              <a:t>𝑖</a:t>
            </a:r>
            <a:r>
              <a:rPr lang="en-US" sz="1800" dirty="0"/>
              <a:t>).</a:t>
            </a:r>
          </a:p>
          <a:p>
            <a:endParaRPr lang="en-US" altLang="en-US" sz="1800" dirty="0"/>
          </a:p>
          <a:p>
            <a:endParaRPr lang="en-US" altLang="en-US" sz="1800" dirty="0"/>
          </a:p>
          <a:p>
            <a:r>
              <a:rPr lang="en-US" altLang="en-US" sz="1800" dirty="0"/>
              <a:t>The </a:t>
            </a:r>
            <a:r>
              <a:rPr lang="en-US" altLang="en-US" sz="1800" dirty="0">
                <a:solidFill>
                  <a:srgbClr val="FF3300"/>
                </a:solidFill>
              </a:rPr>
              <a:t>length</a:t>
            </a:r>
            <a:r>
              <a:rPr lang="en-US" altLang="en-US" sz="1800" dirty="0"/>
              <a:t> of this walk is the number of edges in the walk.</a:t>
            </a:r>
          </a:p>
          <a:p>
            <a:r>
              <a:rPr lang="en-US" sz="1800" dirty="0"/>
              <a:t>A walk is said to be </a:t>
            </a:r>
            <a:r>
              <a:rPr lang="en-US" sz="1800" dirty="0">
                <a:solidFill>
                  <a:srgbClr val="FF0000"/>
                </a:solidFill>
              </a:rPr>
              <a:t>closed</a:t>
            </a:r>
            <a:r>
              <a:rPr lang="en-US" sz="1800" dirty="0"/>
              <a:t> if it starts and ends</a:t>
            </a:r>
            <a:br>
              <a:rPr lang="en-US" sz="1800" dirty="0"/>
            </a:br>
            <a:r>
              <a:rPr lang="en-US" sz="1800" dirty="0"/>
              <a:t>with the same vertex.</a:t>
            </a:r>
          </a:p>
          <a:p>
            <a:endParaRPr lang="en-US" sz="1800" dirty="0"/>
          </a:p>
          <a:p>
            <a:r>
              <a:rPr lang="en-US" sz="1800" dirty="0"/>
              <a:t>A path is a walk that visits each edge at most once</a:t>
            </a:r>
          </a:p>
          <a:p>
            <a:endParaRPr lang="en-US" sz="1800" dirty="0"/>
          </a:p>
          <a:p>
            <a:endParaRPr lang="en-US" sz="1800" dirty="0"/>
          </a:p>
        </p:txBody>
      </p:sp>
      <p:grpSp>
        <p:nvGrpSpPr>
          <p:cNvPr id="6" name="Group 32"/>
          <p:cNvGrpSpPr>
            <a:grpSpLocks/>
          </p:cNvGrpSpPr>
          <p:nvPr/>
        </p:nvGrpSpPr>
        <p:grpSpPr bwMode="auto">
          <a:xfrm>
            <a:off x="6349951" y="3347823"/>
            <a:ext cx="3359856" cy="2771881"/>
            <a:chOff x="1392" y="2352"/>
            <a:chExt cx="1920" cy="1584"/>
          </a:xfrm>
        </p:grpSpPr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2304" y="235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2304" y="2736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392" y="2976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3216" y="2976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2832" y="3840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1824" y="3840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2784" y="307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1824" y="307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2592" y="355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16" name="Oval 15"/>
            <p:cNvSpPr>
              <a:spLocks noChangeArrowheads="1"/>
            </p:cNvSpPr>
            <p:nvPr/>
          </p:nvSpPr>
          <p:spPr bwMode="auto">
            <a:xfrm>
              <a:off x="2016" y="355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cxnSp>
          <p:nvCxnSpPr>
            <p:cNvPr id="17" name="AutoShape 16"/>
            <p:cNvCxnSpPr>
              <a:cxnSpLocks noChangeShapeType="1"/>
              <a:stCxn id="9" idx="5"/>
              <a:endCxn id="12" idx="1"/>
            </p:cNvCxnSpPr>
            <p:nvPr/>
          </p:nvCxnSpPr>
          <p:spPr bwMode="auto">
            <a:xfrm>
              <a:off x="1474" y="3058"/>
              <a:ext cx="364" cy="79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AutoShape 17"/>
            <p:cNvCxnSpPr>
              <a:cxnSpLocks noChangeShapeType="1"/>
              <a:stCxn id="7" idx="3"/>
              <a:endCxn id="9" idx="7"/>
            </p:cNvCxnSpPr>
            <p:nvPr/>
          </p:nvCxnSpPr>
          <p:spPr bwMode="auto">
            <a:xfrm flipH="1">
              <a:off x="1474" y="2434"/>
              <a:ext cx="844" cy="55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AutoShape 18"/>
            <p:cNvCxnSpPr>
              <a:cxnSpLocks noChangeShapeType="1"/>
              <a:stCxn id="9" idx="6"/>
              <a:endCxn id="14" idx="2"/>
            </p:cNvCxnSpPr>
            <p:nvPr/>
          </p:nvCxnSpPr>
          <p:spPr bwMode="auto">
            <a:xfrm>
              <a:off x="1488" y="3024"/>
              <a:ext cx="336" cy="9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AutoShape 19"/>
            <p:cNvCxnSpPr>
              <a:cxnSpLocks noChangeShapeType="1"/>
              <a:stCxn id="11" idx="2"/>
              <a:endCxn id="12" idx="6"/>
            </p:cNvCxnSpPr>
            <p:nvPr/>
          </p:nvCxnSpPr>
          <p:spPr bwMode="auto">
            <a:xfrm flipH="1">
              <a:off x="1920" y="3888"/>
              <a:ext cx="912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AutoShape 20"/>
            <p:cNvCxnSpPr>
              <a:cxnSpLocks noChangeShapeType="1"/>
              <a:stCxn id="10" idx="3"/>
              <a:endCxn id="11" idx="7"/>
            </p:cNvCxnSpPr>
            <p:nvPr/>
          </p:nvCxnSpPr>
          <p:spPr bwMode="auto">
            <a:xfrm flipH="1">
              <a:off x="2914" y="3058"/>
              <a:ext cx="316" cy="79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AutoShape 21"/>
            <p:cNvCxnSpPr>
              <a:cxnSpLocks noChangeShapeType="1"/>
              <a:stCxn id="7" idx="5"/>
              <a:endCxn id="10" idx="1"/>
            </p:cNvCxnSpPr>
            <p:nvPr/>
          </p:nvCxnSpPr>
          <p:spPr bwMode="auto">
            <a:xfrm>
              <a:off x="2386" y="2434"/>
              <a:ext cx="844" cy="55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AutoShape 22"/>
            <p:cNvCxnSpPr>
              <a:cxnSpLocks noChangeShapeType="1"/>
              <a:stCxn id="16" idx="3"/>
              <a:endCxn id="12" idx="7"/>
            </p:cNvCxnSpPr>
            <p:nvPr/>
          </p:nvCxnSpPr>
          <p:spPr bwMode="auto">
            <a:xfrm flipH="1">
              <a:off x="1906" y="3634"/>
              <a:ext cx="124" cy="22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AutoShape 23"/>
            <p:cNvCxnSpPr>
              <a:cxnSpLocks noChangeShapeType="1"/>
              <a:stCxn id="7" idx="4"/>
              <a:endCxn id="8" idx="0"/>
            </p:cNvCxnSpPr>
            <p:nvPr/>
          </p:nvCxnSpPr>
          <p:spPr bwMode="auto">
            <a:xfrm>
              <a:off x="2352" y="2448"/>
              <a:ext cx="0" cy="28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AutoShape 24"/>
            <p:cNvCxnSpPr>
              <a:cxnSpLocks noChangeShapeType="1"/>
              <a:stCxn id="8" idx="5"/>
              <a:endCxn id="15" idx="0"/>
            </p:cNvCxnSpPr>
            <p:nvPr/>
          </p:nvCxnSpPr>
          <p:spPr bwMode="auto">
            <a:xfrm>
              <a:off x="2386" y="2818"/>
              <a:ext cx="254" cy="73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AutoShape 25"/>
            <p:cNvCxnSpPr>
              <a:cxnSpLocks noChangeShapeType="1"/>
              <a:stCxn id="10" idx="2"/>
              <a:endCxn id="13" idx="6"/>
            </p:cNvCxnSpPr>
            <p:nvPr/>
          </p:nvCxnSpPr>
          <p:spPr bwMode="auto">
            <a:xfrm flipH="1">
              <a:off x="2880" y="3024"/>
              <a:ext cx="336" cy="9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AutoShape 26"/>
            <p:cNvCxnSpPr>
              <a:cxnSpLocks noChangeShapeType="1"/>
              <a:stCxn id="15" idx="5"/>
              <a:endCxn id="11" idx="1"/>
            </p:cNvCxnSpPr>
            <p:nvPr/>
          </p:nvCxnSpPr>
          <p:spPr bwMode="auto">
            <a:xfrm>
              <a:off x="2674" y="3634"/>
              <a:ext cx="172" cy="22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AutoShape 27"/>
            <p:cNvCxnSpPr>
              <a:cxnSpLocks noChangeShapeType="1"/>
              <a:stCxn id="14" idx="5"/>
              <a:endCxn id="15" idx="1"/>
            </p:cNvCxnSpPr>
            <p:nvPr/>
          </p:nvCxnSpPr>
          <p:spPr bwMode="auto">
            <a:xfrm>
              <a:off x="1906" y="3154"/>
              <a:ext cx="700" cy="41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" name="AutoShape 28"/>
            <p:cNvCxnSpPr>
              <a:cxnSpLocks noChangeShapeType="1"/>
              <a:stCxn id="13" idx="2"/>
              <a:endCxn id="14" idx="6"/>
            </p:cNvCxnSpPr>
            <p:nvPr/>
          </p:nvCxnSpPr>
          <p:spPr bwMode="auto">
            <a:xfrm flipH="1">
              <a:off x="1920" y="3120"/>
              <a:ext cx="864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AutoShape 29"/>
            <p:cNvCxnSpPr>
              <a:cxnSpLocks noChangeShapeType="1"/>
              <a:stCxn id="13" idx="3"/>
              <a:endCxn id="16" idx="7"/>
            </p:cNvCxnSpPr>
            <p:nvPr/>
          </p:nvCxnSpPr>
          <p:spPr bwMode="auto">
            <a:xfrm flipH="1">
              <a:off x="2098" y="3154"/>
              <a:ext cx="700" cy="41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AutoShape 30"/>
            <p:cNvCxnSpPr>
              <a:cxnSpLocks noChangeShapeType="1"/>
              <a:stCxn id="8" idx="3"/>
              <a:endCxn id="16" idx="0"/>
            </p:cNvCxnSpPr>
            <p:nvPr/>
          </p:nvCxnSpPr>
          <p:spPr bwMode="auto">
            <a:xfrm flipH="1">
              <a:off x="2064" y="2818"/>
              <a:ext cx="254" cy="73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2" name="Line 33"/>
          <p:cNvSpPr>
            <a:spLocks noChangeShapeType="1"/>
          </p:cNvSpPr>
          <p:nvPr/>
        </p:nvSpPr>
        <p:spPr bwMode="auto">
          <a:xfrm flipH="1" flipV="1">
            <a:off x="6517944" y="4607769"/>
            <a:ext cx="587975" cy="134394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 sz="1984"/>
          </a:p>
        </p:txBody>
      </p:sp>
      <p:sp>
        <p:nvSpPr>
          <p:cNvPr id="33" name="Line 35"/>
          <p:cNvSpPr>
            <a:spLocks noChangeShapeType="1"/>
          </p:cNvSpPr>
          <p:nvPr/>
        </p:nvSpPr>
        <p:spPr bwMode="auto">
          <a:xfrm flipV="1">
            <a:off x="6517944" y="3515816"/>
            <a:ext cx="1427939" cy="92396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 sz="1984"/>
          </a:p>
        </p:txBody>
      </p:sp>
      <p:sp>
        <p:nvSpPr>
          <p:cNvPr id="34" name="Line 36"/>
          <p:cNvSpPr>
            <a:spLocks noChangeShapeType="1"/>
          </p:cNvSpPr>
          <p:nvPr/>
        </p:nvSpPr>
        <p:spPr bwMode="auto">
          <a:xfrm flipV="1">
            <a:off x="8029879" y="3515816"/>
            <a:ext cx="0" cy="50397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 sz="1984"/>
          </a:p>
        </p:txBody>
      </p:sp>
      <p:sp>
        <p:nvSpPr>
          <p:cNvPr id="35" name="Line 37"/>
          <p:cNvSpPr>
            <a:spLocks noChangeShapeType="1"/>
          </p:cNvSpPr>
          <p:nvPr/>
        </p:nvSpPr>
        <p:spPr bwMode="auto">
          <a:xfrm flipH="1" flipV="1">
            <a:off x="8113875" y="4103791"/>
            <a:ext cx="419982" cy="134394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 sz="1984"/>
          </a:p>
        </p:txBody>
      </p:sp>
      <p:sp>
        <p:nvSpPr>
          <p:cNvPr id="36" name="Line 38"/>
          <p:cNvSpPr>
            <a:spLocks noChangeShapeType="1"/>
          </p:cNvSpPr>
          <p:nvPr/>
        </p:nvSpPr>
        <p:spPr bwMode="auto">
          <a:xfrm>
            <a:off x="8617854" y="5615725"/>
            <a:ext cx="251989" cy="335986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 sz="1984"/>
          </a:p>
        </p:txBody>
      </p:sp>
      <p:sp>
        <p:nvSpPr>
          <p:cNvPr id="37" name="Line 39"/>
          <p:cNvSpPr>
            <a:spLocks noChangeShapeType="1"/>
          </p:cNvSpPr>
          <p:nvPr/>
        </p:nvSpPr>
        <p:spPr bwMode="auto">
          <a:xfrm flipH="1" flipV="1">
            <a:off x="7273912" y="6035708"/>
            <a:ext cx="1595931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 sz="1984"/>
          </a:p>
        </p:txBody>
      </p:sp>
      <p:sp>
        <p:nvSpPr>
          <p:cNvPr id="38" name="Line 40"/>
          <p:cNvSpPr>
            <a:spLocks noChangeShapeType="1"/>
          </p:cNvSpPr>
          <p:nvPr/>
        </p:nvSpPr>
        <p:spPr bwMode="auto">
          <a:xfrm flipH="1" flipV="1">
            <a:off x="6517944" y="4523772"/>
            <a:ext cx="671971" cy="1427939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 sz="1984"/>
          </a:p>
        </p:txBody>
      </p:sp>
      <p:sp>
        <p:nvSpPr>
          <p:cNvPr id="39" name="Line 41"/>
          <p:cNvSpPr>
            <a:spLocks noChangeShapeType="1"/>
          </p:cNvSpPr>
          <p:nvPr/>
        </p:nvSpPr>
        <p:spPr bwMode="auto">
          <a:xfrm flipH="1" flipV="1">
            <a:off x="6517944" y="4523772"/>
            <a:ext cx="587975" cy="16799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 sz="1984"/>
          </a:p>
        </p:txBody>
      </p:sp>
      <p:sp>
        <p:nvSpPr>
          <p:cNvPr id="40" name="Line 42"/>
          <p:cNvSpPr>
            <a:spLocks noChangeShapeType="1"/>
          </p:cNvSpPr>
          <p:nvPr/>
        </p:nvSpPr>
        <p:spPr bwMode="auto">
          <a:xfrm flipH="1" flipV="1">
            <a:off x="7273911" y="4691765"/>
            <a:ext cx="151193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 sz="1984"/>
          </a:p>
        </p:txBody>
      </p:sp>
      <p:sp>
        <p:nvSpPr>
          <p:cNvPr id="41" name="Line 43"/>
          <p:cNvSpPr>
            <a:spLocks noChangeShapeType="1"/>
          </p:cNvSpPr>
          <p:nvPr/>
        </p:nvSpPr>
        <p:spPr bwMode="auto">
          <a:xfrm flipH="1">
            <a:off x="8953839" y="4523772"/>
            <a:ext cx="587975" cy="16799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 sz="1984"/>
          </a:p>
        </p:txBody>
      </p:sp>
    </p:spTree>
    <p:extLst>
      <p:ext uri="{BB962C8B-B14F-4D97-AF65-F5344CB8AC3E}">
        <p14:creationId xmlns:p14="http://schemas.microsoft.com/office/powerpoint/2010/main" val="3624835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Connected components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998" y="1949043"/>
            <a:ext cx="8855643" cy="4834816"/>
          </a:xfrm>
        </p:spPr>
        <p:txBody>
          <a:bodyPr>
            <a:noAutofit/>
          </a:bodyPr>
          <a:lstStyle/>
          <a:p>
            <a:r>
              <a:rPr lang="en-US" sz="1984" dirty="0"/>
              <a:t>An undirected graph G=(V,E) is said to be </a:t>
            </a:r>
            <a:r>
              <a:rPr lang="en-US" sz="1984" dirty="0">
                <a:solidFill>
                  <a:srgbClr val="FF0000"/>
                </a:solidFill>
              </a:rPr>
              <a:t>connected </a:t>
            </a:r>
            <a:r>
              <a:rPr lang="en-US" sz="1984" dirty="0"/>
              <a:t>if there is a path between any two vertices in G.</a:t>
            </a:r>
          </a:p>
          <a:p>
            <a:r>
              <a:rPr lang="en-US" sz="1984" dirty="0"/>
              <a:t>If a graph is not connected we may consider its </a:t>
            </a:r>
            <a:r>
              <a:rPr lang="en-US" sz="1984" dirty="0">
                <a:solidFill>
                  <a:srgbClr val="FF0000"/>
                </a:solidFill>
              </a:rPr>
              <a:t>connected components</a:t>
            </a:r>
            <a:r>
              <a:rPr lang="en-US" sz="1984" dirty="0"/>
              <a:t>:</a:t>
            </a:r>
          </a:p>
          <a:p>
            <a:r>
              <a:rPr lang="en-US" sz="1984" dirty="0"/>
              <a:t>A </a:t>
            </a:r>
            <a:r>
              <a:rPr lang="en-US" sz="1984" dirty="0">
                <a:solidFill>
                  <a:srgbClr val="FF0000"/>
                </a:solidFill>
              </a:rPr>
              <a:t>connected component</a:t>
            </a:r>
            <a:r>
              <a:rPr lang="en-US" sz="1984" dirty="0"/>
              <a:t> W is a subset of vertices such that there is a path between any two vertices in W</a:t>
            </a:r>
          </a:p>
          <a:p>
            <a:endParaRPr lang="en-US" sz="1984" dirty="0"/>
          </a:p>
          <a:p>
            <a:endParaRPr lang="en-US" sz="1984" dirty="0"/>
          </a:p>
          <a:p>
            <a:endParaRPr lang="en-US" sz="1984" dirty="0"/>
          </a:p>
          <a:p>
            <a:endParaRPr lang="en-US" sz="1984" dirty="0"/>
          </a:p>
          <a:p>
            <a:r>
              <a:rPr lang="en-US" sz="1984" dirty="0"/>
              <a:t>The graph has three connected components:</a:t>
            </a:r>
          </a:p>
          <a:p>
            <a:r>
              <a:rPr lang="en-US" sz="1984" dirty="0"/>
              <a:t>{</a:t>
            </a:r>
            <a:r>
              <a:rPr lang="en-US" sz="1984" dirty="0" err="1"/>
              <a:t>a,b,c,d,e,f</a:t>
            </a:r>
            <a:r>
              <a:rPr lang="en-US" sz="1984" dirty="0"/>
              <a:t>}, {g}, {</a:t>
            </a:r>
            <a:r>
              <a:rPr lang="en-US" sz="1984" dirty="0" err="1"/>
              <a:t>p,q,r,s,t</a:t>
            </a:r>
            <a:r>
              <a:rPr lang="en-US" sz="1984" dirty="0"/>
              <a:t>}</a:t>
            </a:r>
          </a:p>
          <a:p>
            <a:endParaRPr lang="en-US" sz="1984" dirty="0"/>
          </a:p>
        </p:txBody>
      </p:sp>
      <p:grpSp>
        <p:nvGrpSpPr>
          <p:cNvPr id="30" name="Group 50"/>
          <p:cNvGrpSpPr>
            <a:grpSpLocks/>
          </p:cNvGrpSpPr>
          <p:nvPr/>
        </p:nvGrpSpPr>
        <p:grpSpPr bwMode="auto">
          <a:xfrm>
            <a:off x="935863" y="3811905"/>
            <a:ext cx="8207148" cy="2001915"/>
            <a:chOff x="662" y="1912"/>
            <a:chExt cx="4690" cy="1144"/>
          </a:xfrm>
        </p:grpSpPr>
        <p:sp>
          <p:nvSpPr>
            <p:cNvPr id="31" name="Oval 4"/>
            <p:cNvSpPr>
              <a:spLocks noChangeArrowheads="1"/>
            </p:cNvSpPr>
            <p:nvPr/>
          </p:nvSpPr>
          <p:spPr bwMode="auto">
            <a:xfrm>
              <a:off x="720" y="278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32" name="Oval 5"/>
            <p:cNvSpPr>
              <a:spLocks noChangeArrowheads="1"/>
            </p:cNvSpPr>
            <p:nvPr/>
          </p:nvSpPr>
          <p:spPr bwMode="auto">
            <a:xfrm>
              <a:off x="1488" y="278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33" name="Oval 6"/>
            <p:cNvSpPr>
              <a:spLocks noChangeArrowheads="1"/>
            </p:cNvSpPr>
            <p:nvPr/>
          </p:nvSpPr>
          <p:spPr bwMode="auto">
            <a:xfrm>
              <a:off x="2304" y="278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34" name="Oval 7"/>
            <p:cNvSpPr>
              <a:spLocks noChangeArrowheads="1"/>
            </p:cNvSpPr>
            <p:nvPr/>
          </p:nvSpPr>
          <p:spPr bwMode="auto">
            <a:xfrm>
              <a:off x="3024" y="278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35" name="Oval 8"/>
            <p:cNvSpPr>
              <a:spLocks noChangeArrowheads="1"/>
            </p:cNvSpPr>
            <p:nvPr/>
          </p:nvSpPr>
          <p:spPr bwMode="auto">
            <a:xfrm>
              <a:off x="1488" y="211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36" name="Oval 9"/>
            <p:cNvSpPr>
              <a:spLocks noChangeArrowheads="1"/>
            </p:cNvSpPr>
            <p:nvPr/>
          </p:nvSpPr>
          <p:spPr bwMode="auto">
            <a:xfrm>
              <a:off x="2304" y="211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37" name="Oval 10"/>
            <p:cNvSpPr>
              <a:spLocks noChangeArrowheads="1"/>
            </p:cNvSpPr>
            <p:nvPr/>
          </p:nvSpPr>
          <p:spPr bwMode="auto">
            <a:xfrm>
              <a:off x="3024" y="211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cxnSp>
          <p:nvCxnSpPr>
            <p:cNvPr id="38" name="AutoShape 11"/>
            <p:cNvCxnSpPr>
              <a:cxnSpLocks noChangeShapeType="1"/>
              <a:stCxn id="35" idx="3"/>
              <a:endCxn id="31" idx="7"/>
            </p:cNvCxnSpPr>
            <p:nvPr/>
          </p:nvCxnSpPr>
          <p:spPr bwMode="auto">
            <a:xfrm flipH="1">
              <a:off x="802" y="2194"/>
              <a:ext cx="700" cy="60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AutoShape 12"/>
            <p:cNvCxnSpPr>
              <a:cxnSpLocks noChangeShapeType="1"/>
              <a:stCxn id="32" idx="2"/>
              <a:endCxn id="31" idx="6"/>
            </p:cNvCxnSpPr>
            <p:nvPr/>
          </p:nvCxnSpPr>
          <p:spPr bwMode="auto">
            <a:xfrm flipH="1">
              <a:off x="816" y="2832"/>
              <a:ext cx="672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" name="AutoShape 13"/>
            <p:cNvCxnSpPr>
              <a:cxnSpLocks noChangeShapeType="1"/>
              <a:stCxn id="33" idx="2"/>
              <a:endCxn id="32" idx="6"/>
            </p:cNvCxnSpPr>
            <p:nvPr/>
          </p:nvCxnSpPr>
          <p:spPr bwMode="auto">
            <a:xfrm flipH="1">
              <a:off x="1584" y="2832"/>
              <a:ext cx="72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" name="AutoShape 14"/>
            <p:cNvCxnSpPr>
              <a:cxnSpLocks noChangeShapeType="1"/>
              <a:stCxn id="35" idx="4"/>
              <a:endCxn id="32" idx="0"/>
            </p:cNvCxnSpPr>
            <p:nvPr/>
          </p:nvCxnSpPr>
          <p:spPr bwMode="auto">
            <a:xfrm>
              <a:off x="1536" y="2208"/>
              <a:ext cx="0" cy="57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AutoShape 15"/>
            <p:cNvCxnSpPr>
              <a:cxnSpLocks noChangeShapeType="1"/>
              <a:stCxn id="36" idx="2"/>
              <a:endCxn id="35" idx="6"/>
            </p:cNvCxnSpPr>
            <p:nvPr/>
          </p:nvCxnSpPr>
          <p:spPr bwMode="auto">
            <a:xfrm flipH="1">
              <a:off x="1584" y="2160"/>
              <a:ext cx="72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" name="AutoShape 16"/>
            <p:cNvCxnSpPr>
              <a:cxnSpLocks noChangeShapeType="1"/>
              <a:stCxn id="36" idx="3"/>
              <a:endCxn id="32" idx="7"/>
            </p:cNvCxnSpPr>
            <p:nvPr/>
          </p:nvCxnSpPr>
          <p:spPr bwMode="auto">
            <a:xfrm flipH="1">
              <a:off x="1570" y="2194"/>
              <a:ext cx="748" cy="60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" name="AutoShape 17"/>
            <p:cNvCxnSpPr>
              <a:cxnSpLocks noChangeShapeType="1"/>
              <a:stCxn id="33" idx="1"/>
              <a:endCxn id="35" idx="5"/>
            </p:cNvCxnSpPr>
            <p:nvPr/>
          </p:nvCxnSpPr>
          <p:spPr bwMode="auto">
            <a:xfrm flipH="1" flipV="1">
              <a:off x="1570" y="2194"/>
              <a:ext cx="748" cy="60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6" name="AutoShape 18"/>
            <p:cNvCxnSpPr>
              <a:cxnSpLocks noChangeShapeType="1"/>
              <a:stCxn id="36" idx="4"/>
              <a:endCxn id="33" idx="0"/>
            </p:cNvCxnSpPr>
            <p:nvPr/>
          </p:nvCxnSpPr>
          <p:spPr bwMode="auto">
            <a:xfrm>
              <a:off x="2352" y="2208"/>
              <a:ext cx="0" cy="57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AutoShape 19"/>
            <p:cNvCxnSpPr>
              <a:cxnSpLocks noChangeShapeType="1"/>
              <a:stCxn id="37" idx="2"/>
              <a:endCxn id="36" idx="6"/>
            </p:cNvCxnSpPr>
            <p:nvPr/>
          </p:nvCxnSpPr>
          <p:spPr bwMode="auto">
            <a:xfrm flipH="1">
              <a:off x="2400" y="2160"/>
              <a:ext cx="624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8" name="Oval 20"/>
            <p:cNvSpPr>
              <a:spLocks noChangeArrowheads="1"/>
            </p:cNvSpPr>
            <p:nvPr/>
          </p:nvSpPr>
          <p:spPr bwMode="auto">
            <a:xfrm>
              <a:off x="3696" y="278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49" name="Oval 21"/>
            <p:cNvSpPr>
              <a:spLocks noChangeArrowheads="1"/>
            </p:cNvSpPr>
            <p:nvPr/>
          </p:nvSpPr>
          <p:spPr bwMode="auto">
            <a:xfrm>
              <a:off x="4512" y="278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50" name="Oval 23"/>
            <p:cNvSpPr>
              <a:spLocks noChangeArrowheads="1"/>
            </p:cNvSpPr>
            <p:nvPr/>
          </p:nvSpPr>
          <p:spPr bwMode="auto">
            <a:xfrm>
              <a:off x="3696" y="211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51" name="Oval 24"/>
            <p:cNvSpPr>
              <a:spLocks noChangeArrowheads="1"/>
            </p:cNvSpPr>
            <p:nvPr/>
          </p:nvSpPr>
          <p:spPr bwMode="auto">
            <a:xfrm>
              <a:off x="4512" y="211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52" name="Oval 25"/>
            <p:cNvSpPr>
              <a:spLocks noChangeArrowheads="1"/>
            </p:cNvSpPr>
            <p:nvPr/>
          </p:nvSpPr>
          <p:spPr bwMode="auto">
            <a:xfrm>
              <a:off x="5232" y="211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cxnSp>
          <p:nvCxnSpPr>
            <p:cNvPr id="53" name="AutoShape 26"/>
            <p:cNvCxnSpPr>
              <a:cxnSpLocks noChangeShapeType="1"/>
              <a:stCxn id="49" idx="2"/>
              <a:endCxn id="48" idx="6"/>
            </p:cNvCxnSpPr>
            <p:nvPr/>
          </p:nvCxnSpPr>
          <p:spPr bwMode="auto">
            <a:xfrm flipH="1">
              <a:off x="3792" y="2832"/>
              <a:ext cx="72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AutoShape 28"/>
            <p:cNvCxnSpPr>
              <a:cxnSpLocks noChangeShapeType="1"/>
              <a:stCxn id="51" idx="2"/>
              <a:endCxn id="50" idx="6"/>
            </p:cNvCxnSpPr>
            <p:nvPr/>
          </p:nvCxnSpPr>
          <p:spPr bwMode="auto">
            <a:xfrm flipH="1">
              <a:off x="3792" y="2160"/>
              <a:ext cx="72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" name="AutoShape 29"/>
            <p:cNvCxnSpPr>
              <a:cxnSpLocks noChangeShapeType="1"/>
              <a:stCxn id="51" idx="3"/>
              <a:endCxn id="48" idx="6"/>
            </p:cNvCxnSpPr>
            <p:nvPr/>
          </p:nvCxnSpPr>
          <p:spPr bwMode="auto">
            <a:xfrm flipH="1">
              <a:off x="3792" y="2194"/>
              <a:ext cx="734" cy="63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AutoShape 30"/>
            <p:cNvCxnSpPr>
              <a:cxnSpLocks noChangeShapeType="1"/>
              <a:stCxn id="49" idx="1"/>
              <a:endCxn id="50" idx="6"/>
            </p:cNvCxnSpPr>
            <p:nvPr/>
          </p:nvCxnSpPr>
          <p:spPr bwMode="auto">
            <a:xfrm flipH="1" flipV="1">
              <a:off x="3792" y="2160"/>
              <a:ext cx="734" cy="63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AutoShape 31"/>
            <p:cNvCxnSpPr>
              <a:cxnSpLocks noChangeShapeType="1"/>
              <a:stCxn id="51" idx="4"/>
              <a:endCxn id="49" idx="0"/>
            </p:cNvCxnSpPr>
            <p:nvPr/>
          </p:nvCxnSpPr>
          <p:spPr bwMode="auto">
            <a:xfrm>
              <a:off x="4560" y="2208"/>
              <a:ext cx="0" cy="57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8" name="AutoShape 32"/>
            <p:cNvCxnSpPr>
              <a:cxnSpLocks noChangeShapeType="1"/>
              <a:stCxn id="52" idx="2"/>
              <a:endCxn id="51" idx="6"/>
            </p:cNvCxnSpPr>
            <p:nvPr/>
          </p:nvCxnSpPr>
          <p:spPr bwMode="auto">
            <a:xfrm flipH="1">
              <a:off x="4608" y="2160"/>
              <a:ext cx="624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AutoShape 33"/>
            <p:cNvCxnSpPr>
              <a:cxnSpLocks noChangeShapeType="1"/>
              <a:stCxn id="50" idx="2"/>
              <a:endCxn id="48" idx="2"/>
            </p:cNvCxnSpPr>
            <p:nvPr/>
          </p:nvCxnSpPr>
          <p:spPr bwMode="auto">
            <a:xfrm rot="10800000" flipH="1" flipV="1">
              <a:off x="3696" y="2160"/>
              <a:ext cx="1" cy="672"/>
            </a:xfrm>
            <a:prstGeom prst="curvedConnector3">
              <a:avLst>
                <a:gd name="adj1" fmla="val -1440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0" name="Text Box 38"/>
            <p:cNvSpPr txBox="1">
              <a:spLocks noChangeArrowheads="1"/>
            </p:cNvSpPr>
            <p:nvPr/>
          </p:nvSpPr>
          <p:spPr bwMode="auto">
            <a:xfrm>
              <a:off x="662" y="2848"/>
              <a:ext cx="168" cy="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a</a:t>
              </a:r>
            </a:p>
          </p:txBody>
        </p:sp>
        <p:sp>
          <p:nvSpPr>
            <p:cNvPr id="61" name="Text Box 39"/>
            <p:cNvSpPr txBox="1">
              <a:spLocks noChangeArrowheads="1"/>
            </p:cNvSpPr>
            <p:nvPr/>
          </p:nvSpPr>
          <p:spPr bwMode="auto">
            <a:xfrm>
              <a:off x="1458" y="2848"/>
              <a:ext cx="145" cy="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f</a:t>
              </a:r>
            </a:p>
          </p:txBody>
        </p:sp>
        <p:sp>
          <p:nvSpPr>
            <p:cNvPr id="62" name="Text Box 40"/>
            <p:cNvSpPr txBox="1">
              <a:spLocks noChangeArrowheads="1"/>
            </p:cNvSpPr>
            <p:nvPr/>
          </p:nvSpPr>
          <p:spPr bwMode="auto">
            <a:xfrm>
              <a:off x="2264" y="2848"/>
              <a:ext cx="170" cy="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e</a:t>
              </a:r>
            </a:p>
          </p:txBody>
        </p:sp>
        <p:sp>
          <p:nvSpPr>
            <p:cNvPr id="63" name="Text Box 41"/>
            <p:cNvSpPr txBox="1">
              <a:spLocks noChangeArrowheads="1"/>
            </p:cNvSpPr>
            <p:nvPr/>
          </p:nvSpPr>
          <p:spPr bwMode="auto">
            <a:xfrm>
              <a:off x="2994" y="2848"/>
              <a:ext cx="166" cy="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g</a:t>
              </a:r>
            </a:p>
          </p:txBody>
        </p:sp>
        <p:sp>
          <p:nvSpPr>
            <p:cNvPr id="64" name="Text Box 42"/>
            <p:cNvSpPr txBox="1">
              <a:spLocks noChangeArrowheads="1"/>
            </p:cNvSpPr>
            <p:nvPr/>
          </p:nvSpPr>
          <p:spPr bwMode="auto">
            <a:xfrm>
              <a:off x="2992" y="1912"/>
              <a:ext cx="173" cy="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d</a:t>
              </a:r>
            </a:p>
          </p:txBody>
        </p:sp>
        <p:sp>
          <p:nvSpPr>
            <p:cNvPr id="65" name="Text Box 43"/>
            <p:cNvSpPr txBox="1">
              <a:spLocks noChangeArrowheads="1"/>
            </p:cNvSpPr>
            <p:nvPr/>
          </p:nvSpPr>
          <p:spPr bwMode="auto">
            <a:xfrm>
              <a:off x="2256" y="1912"/>
              <a:ext cx="160" cy="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c</a:t>
              </a:r>
            </a:p>
          </p:txBody>
        </p:sp>
        <p:sp>
          <p:nvSpPr>
            <p:cNvPr id="66" name="Text Box 44"/>
            <p:cNvSpPr txBox="1">
              <a:spLocks noChangeArrowheads="1"/>
            </p:cNvSpPr>
            <p:nvPr/>
          </p:nvSpPr>
          <p:spPr bwMode="auto">
            <a:xfrm>
              <a:off x="1440" y="1912"/>
              <a:ext cx="173" cy="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b</a:t>
              </a:r>
            </a:p>
          </p:txBody>
        </p:sp>
        <p:sp>
          <p:nvSpPr>
            <p:cNvPr id="67" name="Text Box 45"/>
            <p:cNvSpPr txBox="1">
              <a:spLocks noChangeArrowheads="1"/>
            </p:cNvSpPr>
            <p:nvPr/>
          </p:nvSpPr>
          <p:spPr bwMode="auto">
            <a:xfrm>
              <a:off x="3650" y="1920"/>
              <a:ext cx="173" cy="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p</a:t>
              </a:r>
            </a:p>
          </p:txBody>
        </p:sp>
        <p:sp>
          <p:nvSpPr>
            <p:cNvPr id="68" name="Text Box 46"/>
            <p:cNvSpPr txBox="1">
              <a:spLocks noChangeArrowheads="1"/>
            </p:cNvSpPr>
            <p:nvPr/>
          </p:nvSpPr>
          <p:spPr bwMode="auto">
            <a:xfrm>
              <a:off x="4338" y="1920"/>
              <a:ext cx="173" cy="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q</a:t>
              </a:r>
            </a:p>
          </p:txBody>
        </p:sp>
        <p:sp>
          <p:nvSpPr>
            <p:cNvPr id="69" name="Text Box 47"/>
            <p:cNvSpPr txBox="1">
              <a:spLocks noChangeArrowheads="1"/>
            </p:cNvSpPr>
            <p:nvPr/>
          </p:nvSpPr>
          <p:spPr bwMode="auto">
            <a:xfrm>
              <a:off x="5202" y="1920"/>
              <a:ext cx="150" cy="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r</a:t>
              </a:r>
            </a:p>
          </p:txBody>
        </p:sp>
        <p:sp>
          <p:nvSpPr>
            <p:cNvPr id="70" name="Text Box 48"/>
            <p:cNvSpPr txBox="1">
              <a:spLocks noChangeArrowheads="1"/>
            </p:cNvSpPr>
            <p:nvPr/>
          </p:nvSpPr>
          <p:spPr bwMode="auto">
            <a:xfrm>
              <a:off x="4626" y="2716"/>
              <a:ext cx="156" cy="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s</a:t>
              </a:r>
            </a:p>
          </p:txBody>
        </p:sp>
        <p:sp>
          <p:nvSpPr>
            <p:cNvPr id="71" name="Text Box 49"/>
            <p:cNvSpPr txBox="1">
              <a:spLocks noChangeArrowheads="1"/>
            </p:cNvSpPr>
            <p:nvPr/>
          </p:nvSpPr>
          <p:spPr bwMode="auto">
            <a:xfrm>
              <a:off x="3552" y="2804"/>
              <a:ext cx="149" cy="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26364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special graphs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984" u="sng" dirty="0"/>
              <a:t>Complete graphs</a:t>
            </a:r>
            <a:r>
              <a:rPr lang="en-US" sz="1984" dirty="0"/>
              <a:t>: A complete graph on n vertices, denoted by K</a:t>
            </a:r>
            <a:r>
              <a:rPr lang="en-US" sz="1984" baseline="-25000" dirty="0"/>
              <a:t>n</a:t>
            </a:r>
            <a:r>
              <a:rPr lang="en-US" sz="1984" dirty="0"/>
              <a:t>.</a:t>
            </a:r>
          </a:p>
          <a:p>
            <a:r>
              <a:rPr lang="en-US" sz="1984" dirty="0"/>
              <a:t>It is the graph that has an edge between every two vertices.</a:t>
            </a:r>
          </a:p>
          <a:p>
            <a:endParaRPr lang="en-US" sz="1984" dirty="0"/>
          </a:p>
          <a:p>
            <a:endParaRPr lang="en-US" sz="1984" dirty="0"/>
          </a:p>
          <a:p>
            <a:endParaRPr lang="en-US" sz="1984" dirty="0"/>
          </a:p>
          <a:p>
            <a:endParaRPr lang="en-US" sz="1984" dirty="0"/>
          </a:p>
          <a:p>
            <a:endParaRPr lang="en-US" sz="1984" dirty="0"/>
          </a:p>
          <a:p>
            <a:endParaRPr lang="en-US" sz="1984" dirty="0"/>
          </a:p>
          <a:p>
            <a:r>
              <a:rPr lang="en-US" sz="1984" u="sng" dirty="0"/>
              <a:t>Q</a:t>
            </a:r>
            <a:r>
              <a:rPr lang="en-US" sz="1984" dirty="0"/>
              <a:t>: How many edges are there in </a:t>
            </a:r>
            <a:r>
              <a:rPr lang="en-US" sz="1984" dirty="0" err="1"/>
              <a:t>K</a:t>
            </a:r>
            <a:r>
              <a:rPr lang="en-US" sz="1984" baseline="-25000" dirty="0" err="1"/>
              <a:t>n</a:t>
            </a:r>
            <a:r>
              <a:rPr lang="en-US" sz="1984" dirty="0"/>
              <a:t>?</a:t>
            </a:r>
          </a:p>
        </p:txBody>
      </p:sp>
      <p:grpSp>
        <p:nvGrpSpPr>
          <p:cNvPr id="72" name="Group 45"/>
          <p:cNvGrpSpPr>
            <a:grpSpLocks/>
          </p:cNvGrpSpPr>
          <p:nvPr/>
        </p:nvGrpSpPr>
        <p:grpSpPr bwMode="auto">
          <a:xfrm>
            <a:off x="854492" y="3023869"/>
            <a:ext cx="307987" cy="1077954"/>
            <a:chOff x="920" y="1872"/>
            <a:chExt cx="176" cy="616"/>
          </a:xfrm>
        </p:grpSpPr>
        <p:sp>
          <p:nvSpPr>
            <p:cNvPr id="73" name="Oval 4"/>
            <p:cNvSpPr>
              <a:spLocks noChangeArrowheads="1"/>
            </p:cNvSpPr>
            <p:nvPr/>
          </p:nvSpPr>
          <p:spPr bwMode="auto">
            <a:xfrm>
              <a:off x="960" y="187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graphicFrame>
          <p:nvGraphicFramePr>
            <p:cNvPr id="74" name="Object 40"/>
            <p:cNvGraphicFramePr>
              <a:graphicFrameLocks noChangeAspect="1"/>
            </p:cNvGraphicFramePr>
            <p:nvPr/>
          </p:nvGraphicFramePr>
          <p:xfrm>
            <a:off x="920" y="2256"/>
            <a:ext cx="176" cy="2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279360" imgH="368280" progId="Equation.3">
                    <p:embed/>
                  </p:oleObj>
                </mc:Choice>
                <mc:Fallback>
                  <p:oleObj name="Equation" r:id="rId3" imgW="279360" imgH="368280" progId="Equation.3">
                    <p:embed/>
                    <p:pic>
                      <p:nvPicPr>
                        <p:cNvPr id="74" name="Object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20" y="2256"/>
                          <a:ext cx="176" cy="2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5" name="Group 46"/>
          <p:cNvGrpSpPr>
            <a:grpSpLocks/>
          </p:cNvGrpSpPr>
          <p:nvPr/>
        </p:nvGrpSpPr>
        <p:grpSpPr bwMode="auto">
          <a:xfrm>
            <a:off x="1680456" y="3023869"/>
            <a:ext cx="335986" cy="1917918"/>
            <a:chOff x="1392" y="1872"/>
            <a:chExt cx="192" cy="1096"/>
          </a:xfrm>
        </p:grpSpPr>
        <p:sp>
          <p:nvSpPr>
            <p:cNvPr id="76" name="Oval 11"/>
            <p:cNvSpPr>
              <a:spLocks noChangeArrowheads="1"/>
            </p:cNvSpPr>
            <p:nvPr/>
          </p:nvSpPr>
          <p:spPr bwMode="auto">
            <a:xfrm>
              <a:off x="1440" y="25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77" name="Oval 12"/>
            <p:cNvSpPr>
              <a:spLocks noChangeArrowheads="1"/>
            </p:cNvSpPr>
            <p:nvPr/>
          </p:nvSpPr>
          <p:spPr bwMode="auto">
            <a:xfrm>
              <a:off x="1440" y="187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cxnSp>
          <p:nvCxnSpPr>
            <p:cNvPr id="78" name="AutoShape 13"/>
            <p:cNvCxnSpPr>
              <a:cxnSpLocks noChangeShapeType="1"/>
              <a:stCxn id="77" idx="4"/>
              <a:endCxn id="76" idx="0"/>
            </p:cNvCxnSpPr>
            <p:nvPr/>
          </p:nvCxnSpPr>
          <p:spPr bwMode="auto">
            <a:xfrm>
              <a:off x="1488" y="1968"/>
              <a:ext cx="0" cy="57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aphicFrame>
          <p:nvGraphicFramePr>
            <p:cNvPr id="79" name="Object 41"/>
            <p:cNvGraphicFramePr>
              <a:graphicFrameLocks noChangeAspect="1"/>
            </p:cNvGraphicFramePr>
            <p:nvPr/>
          </p:nvGraphicFramePr>
          <p:xfrm>
            <a:off x="1392" y="2736"/>
            <a:ext cx="192" cy="2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304560" imgH="368280" progId="Equation.3">
                    <p:embed/>
                  </p:oleObj>
                </mc:Choice>
                <mc:Fallback>
                  <p:oleObj name="Equation" r:id="rId5" imgW="304560" imgH="368280" progId="Equation.3">
                    <p:embed/>
                    <p:pic>
                      <p:nvPicPr>
                        <p:cNvPr id="79" name="Object 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2" y="2736"/>
                          <a:ext cx="192" cy="2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0" name="Group 47"/>
          <p:cNvGrpSpPr>
            <a:grpSpLocks/>
          </p:cNvGrpSpPr>
          <p:nvPr/>
        </p:nvGrpSpPr>
        <p:grpSpPr bwMode="auto">
          <a:xfrm>
            <a:off x="2772410" y="3107866"/>
            <a:ext cx="1511935" cy="1840921"/>
            <a:chOff x="2016" y="1920"/>
            <a:chExt cx="864" cy="1052"/>
          </a:xfrm>
        </p:grpSpPr>
        <p:sp>
          <p:nvSpPr>
            <p:cNvPr id="81" name="Oval 5"/>
            <p:cNvSpPr>
              <a:spLocks noChangeArrowheads="1"/>
            </p:cNvSpPr>
            <p:nvPr/>
          </p:nvSpPr>
          <p:spPr bwMode="auto">
            <a:xfrm>
              <a:off x="2016" y="259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82" name="Oval 6"/>
            <p:cNvSpPr>
              <a:spLocks noChangeArrowheads="1"/>
            </p:cNvSpPr>
            <p:nvPr/>
          </p:nvSpPr>
          <p:spPr bwMode="auto">
            <a:xfrm>
              <a:off x="2784" y="259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83" name="Oval 7"/>
            <p:cNvSpPr>
              <a:spLocks noChangeArrowheads="1"/>
            </p:cNvSpPr>
            <p:nvPr/>
          </p:nvSpPr>
          <p:spPr bwMode="auto">
            <a:xfrm>
              <a:off x="2424" y="1920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cxnSp>
          <p:nvCxnSpPr>
            <p:cNvPr id="84" name="AutoShape 8"/>
            <p:cNvCxnSpPr>
              <a:cxnSpLocks noChangeShapeType="1"/>
              <a:stCxn id="83" idx="3"/>
              <a:endCxn id="81" idx="7"/>
            </p:cNvCxnSpPr>
            <p:nvPr/>
          </p:nvCxnSpPr>
          <p:spPr bwMode="auto">
            <a:xfrm flipH="1">
              <a:off x="2098" y="2002"/>
              <a:ext cx="340" cy="60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AutoShape 9"/>
            <p:cNvCxnSpPr>
              <a:cxnSpLocks noChangeShapeType="1"/>
              <a:stCxn id="82" idx="2"/>
              <a:endCxn id="81" idx="6"/>
            </p:cNvCxnSpPr>
            <p:nvPr/>
          </p:nvCxnSpPr>
          <p:spPr bwMode="auto">
            <a:xfrm flipH="1">
              <a:off x="2112" y="2640"/>
              <a:ext cx="672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AutoShape 10"/>
            <p:cNvCxnSpPr>
              <a:cxnSpLocks noChangeShapeType="1"/>
              <a:stCxn id="83" idx="5"/>
              <a:endCxn id="82" idx="1"/>
            </p:cNvCxnSpPr>
            <p:nvPr/>
          </p:nvCxnSpPr>
          <p:spPr bwMode="auto">
            <a:xfrm>
              <a:off x="2506" y="2002"/>
              <a:ext cx="292" cy="60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aphicFrame>
          <p:nvGraphicFramePr>
            <p:cNvPr id="87" name="Object 42"/>
            <p:cNvGraphicFramePr>
              <a:graphicFrameLocks noChangeAspect="1"/>
            </p:cNvGraphicFramePr>
            <p:nvPr/>
          </p:nvGraphicFramePr>
          <p:xfrm>
            <a:off x="2352" y="2732"/>
            <a:ext cx="192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304560" imgH="380880" progId="Equation.3">
                    <p:embed/>
                  </p:oleObj>
                </mc:Choice>
                <mc:Fallback>
                  <p:oleObj name="Equation" r:id="rId7" imgW="304560" imgH="380880" progId="Equation.3">
                    <p:embed/>
                    <p:pic>
                      <p:nvPicPr>
                        <p:cNvPr id="87" name="Object 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52" y="2732"/>
                          <a:ext cx="192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8" name="Group 48"/>
          <p:cNvGrpSpPr>
            <a:grpSpLocks/>
          </p:cNvGrpSpPr>
          <p:nvPr/>
        </p:nvGrpSpPr>
        <p:grpSpPr bwMode="auto">
          <a:xfrm>
            <a:off x="4872319" y="3023869"/>
            <a:ext cx="1595931" cy="1917918"/>
            <a:chOff x="3216" y="1872"/>
            <a:chExt cx="912" cy="1096"/>
          </a:xfrm>
        </p:grpSpPr>
        <p:sp>
          <p:nvSpPr>
            <p:cNvPr id="89" name="Oval 14"/>
            <p:cNvSpPr>
              <a:spLocks noChangeArrowheads="1"/>
            </p:cNvSpPr>
            <p:nvPr/>
          </p:nvSpPr>
          <p:spPr bwMode="auto">
            <a:xfrm>
              <a:off x="3216" y="25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90" name="Oval 15"/>
            <p:cNvSpPr>
              <a:spLocks noChangeArrowheads="1"/>
            </p:cNvSpPr>
            <p:nvPr/>
          </p:nvSpPr>
          <p:spPr bwMode="auto">
            <a:xfrm>
              <a:off x="4032" y="25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91" name="Oval 16"/>
            <p:cNvSpPr>
              <a:spLocks noChangeArrowheads="1"/>
            </p:cNvSpPr>
            <p:nvPr/>
          </p:nvSpPr>
          <p:spPr bwMode="auto">
            <a:xfrm>
              <a:off x="3216" y="187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92" name="Oval 17"/>
            <p:cNvSpPr>
              <a:spLocks noChangeArrowheads="1"/>
            </p:cNvSpPr>
            <p:nvPr/>
          </p:nvSpPr>
          <p:spPr bwMode="auto">
            <a:xfrm>
              <a:off x="4032" y="187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cxnSp>
          <p:nvCxnSpPr>
            <p:cNvPr id="93" name="AutoShape 18"/>
            <p:cNvCxnSpPr>
              <a:cxnSpLocks noChangeShapeType="1"/>
              <a:stCxn id="90" idx="2"/>
              <a:endCxn id="89" idx="6"/>
            </p:cNvCxnSpPr>
            <p:nvPr/>
          </p:nvCxnSpPr>
          <p:spPr bwMode="auto">
            <a:xfrm flipH="1">
              <a:off x="3312" y="2592"/>
              <a:ext cx="72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4" name="AutoShape 19"/>
            <p:cNvCxnSpPr>
              <a:cxnSpLocks noChangeShapeType="1"/>
              <a:stCxn id="91" idx="4"/>
              <a:endCxn id="89" idx="0"/>
            </p:cNvCxnSpPr>
            <p:nvPr/>
          </p:nvCxnSpPr>
          <p:spPr bwMode="auto">
            <a:xfrm>
              <a:off x="3264" y="1968"/>
              <a:ext cx="0" cy="57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AutoShape 20"/>
            <p:cNvCxnSpPr>
              <a:cxnSpLocks noChangeShapeType="1"/>
              <a:stCxn id="92" idx="2"/>
              <a:endCxn id="91" idx="6"/>
            </p:cNvCxnSpPr>
            <p:nvPr/>
          </p:nvCxnSpPr>
          <p:spPr bwMode="auto">
            <a:xfrm flipH="1">
              <a:off x="3312" y="1920"/>
              <a:ext cx="72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6" name="AutoShape 21"/>
            <p:cNvCxnSpPr>
              <a:cxnSpLocks noChangeShapeType="1"/>
              <a:stCxn id="92" idx="3"/>
              <a:endCxn id="89" idx="7"/>
            </p:cNvCxnSpPr>
            <p:nvPr/>
          </p:nvCxnSpPr>
          <p:spPr bwMode="auto">
            <a:xfrm flipH="1">
              <a:off x="3298" y="1954"/>
              <a:ext cx="748" cy="60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7" name="AutoShape 22"/>
            <p:cNvCxnSpPr>
              <a:cxnSpLocks noChangeShapeType="1"/>
              <a:stCxn id="90" idx="1"/>
              <a:endCxn id="91" idx="5"/>
            </p:cNvCxnSpPr>
            <p:nvPr/>
          </p:nvCxnSpPr>
          <p:spPr bwMode="auto">
            <a:xfrm flipH="1" flipV="1">
              <a:off x="3298" y="1954"/>
              <a:ext cx="748" cy="60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" name="AutoShape 23"/>
            <p:cNvCxnSpPr>
              <a:cxnSpLocks noChangeShapeType="1"/>
              <a:stCxn id="92" idx="4"/>
              <a:endCxn id="90" idx="0"/>
            </p:cNvCxnSpPr>
            <p:nvPr/>
          </p:nvCxnSpPr>
          <p:spPr bwMode="auto">
            <a:xfrm>
              <a:off x="4080" y="1968"/>
              <a:ext cx="0" cy="57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aphicFrame>
          <p:nvGraphicFramePr>
            <p:cNvPr id="99" name="Object 43"/>
            <p:cNvGraphicFramePr>
              <a:graphicFrameLocks noChangeAspect="1"/>
            </p:cNvGraphicFramePr>
            <p:nvPr/>
          </p:nvGraphicFramePr>
          <p:xfrm>
            <a:off x="3596" y="2736"/>
            <a:ext cx="200" cy="2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317160" imgH="368280" progId="Equation.3">
                    <p:embed/>
                  </p:oleObj>
                </mc:Choice>
                <mc:Fallback>
                  <p:oleObj name="Equation" r:id="rId9" imgW="317160" imgH="368280" progId="Equation.3">
                    <p:embed/>
                    <p:pic>
                      <p:nvPicPr>
                        <p:cNvPr id="99" name="Object 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96" y="2736"/>
                          <a:ext cx="200" cy="2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0" name="Group 49"/>
          <p:cNvGrpSpPr>
            <a:grpSpLocks/>
          </p:cNvGrpSpPr>
          <p:nvPr/>
        </p:nvGrpSpPr>
        <p:grpSpPr bwMode="auto">
          <a:xfrm>
            <a:off x="7056225" y="2771881"/>
            <a:ext cx="1847921" cy="2176906"/>
            <a:chOff x="4464" y="1728"/>
            <a:chExt cx="1056" cy="1244"/>
          </a:xfrm>
        </p:grpSpPr>
        <p:sp>
          <p:nvSpPr>
            <p:cNvPr id="101" name="Oval 24"/>
            <p:cNvSpPr>
              <a:spLocks noChangeArrowheads="1"/>
            </p:cNvSpPr>
            <p:nvPr/>
          </p:nvSpPr>
          <p:spPr bwMode="auto">
            <a:xfrm>
              <a:off x="4944" y="1728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102" name="Oval 25"/>
            <p:cNvSpPr>
              <a:spLocks noChangeArrowheads="1"/>
            </p:cNvSpPr>
            <p:nvPr/>
          </p:nvSpPr>
          <p:spPr bwMode="auto">
            <a:xfrm>
              <a:off x="5424" y="206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103" name="Oval 26"/>
            <p:cNvSpPr>
              <a:spLocks noChangeArrowheads="1"/>
            </p:cNvSpPr>
            <p:nvPr/>
          </p:nvSpPr>
          <p:spPr bwMode="auto">
            <a:xfrm>
              <a:off x="4464" y="206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104" name="Oval 27"/>
            <p:cNvSpPr>
              <a:spLocks noChangeArrowheads="1"/>
            </p:cNvSpPr>
            <p:nvPr/>
          </p:nvSpPr>
          <p:spPr bwMode="auto">
            <a:xfrm>
              <a:off x="5232" y="25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105" name="Oval 28"/>
            <p:cNvSpPr>
              <a:spLocks noChangeArrowheads="1"/>
            </p:cNvSpPr>
            <p:nvPr/>
          </p:nvSpPr>
          <p:spPr bwMode="auto">
            <a:xfrm>
              <a:off x="4656" y="25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cxnSp>
          <p:nvCxnSpPr>
            <p:cNvPr id="106" name="AutoShape 29"/>
            <p:cNvCxnSpPr>
              <a:cxnSpLocks noChangeShapeType="1"/>
              <a:stCxn id="101" idx="5"/>
              <a:endCxn id="104" idx="0"/>
            </p:cNvCxnSpPr>
            <p:nvPr/>
          </p:nvCxnSpPr>
          <p:spPr bwMode="auto">
            <a:xfrm>
              <a:off x="5026" y="1810"/>
              <a:ext cx="254" cy="73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7" name="AutoShape 30"/>
            <p:cNvCxnSpPr>
              <a:cxnSpLocks noChangeShapeType="1"/>
              <a:stCxn id="103" idx="5"/>
              <a:endCxn id="104" idx="1"/>
            </p:cNvCxnSpPr>
            <p:nvPr/>
          </p:nvCxnSpPr>
          <p:spPr bwMode="auto">
            <a:xfrm>
              <a:off x="4546" y="2146"/>
              <a:ext cx="700" cy="41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8" name="AutoShape 31"/>
            <p:cNvCxnSpPr>
              <a:cxnSpLocks noChangeShapeType="1"/>
              <a:stCxn id="102" idx="2"/>
              <a:endCxn id="103" idx="6"/>
            </p:cNvCxnSpPr>
            <p:nvPr/>
          </p:nvCxnSpPr>
          <p:spPr bwMode="auto">
            <a:xfrm flipH="1">
              <a:off x="4560" y="2112"/>
              <a:ext cx="864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9" name="AutoShape 32"/>
            <p:cNvCxnSpPr>
              <a:cxnSpLocks noChangeShapeType="1"/>
              <a:stCxn id="102" idx="3"/>
              <a:endCxn id="105" idx="7"/>
            </p:cNvCxnSpPr>
            <p:nvPr/>
          </p:nvCxnSpPr>
          <p:spPr bwMode="auto">
            <a:xfrm flipH="1">
              <a:off x="4738" y="2146"/>
              <a:ext cx="700" cy="41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0" name="AutoShape 33"/>
            <p:cNvCxnSpPr>
              <a:cxnSpLocks noChangeShapeType="1"/>
              <a:stCxn id="101" idx="3"/>
              <a:endCxn id="105" idx="0"/>
            </p:cNvCxnSpPr>
            <p:nvPr/>
          </p:nvCxnSpPr>
          <p:spPr bwMode="auto">
            <a:xfrm flipH="1">
              <a:off x="4704" y="1810"/>
              <a:ext cx="254" cy="73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1" name="AutoShape 34"/>
            <p:cNvCxnSpPr>
              <a:cxnSpLocks noChangeShapeType="1"/>
              <a:stCxn id="101" idx="2"/>
              <a:endCxn id="103" idx="7"/>
            </p:cNvCxnSpPr>
            <p:nvPr/>
          </p:nvCxnSpPr>
          <p:spPr bwMode="auto">
            <a:xfrm flipH="1">
              <a:off x="4546" y="1776"/>
              <a:ext cx="398" cy="30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2" name="AutoShape 35"/>
            <p:cNvCxnSpPr>
              <a:cxnSpLocks noChangeShapeType="1"/>
              <a:stCxn id="103" idx="4"/>
              <a:endCxn id="105" idx="1"/>
            </p:cNvCxnSpPr>
            <p:nvPr/>
          </p:nvCxnSpPr>
          <p:spPr bwMode="auto">
            <a:xfrm>
              <a:off x="4512" y="2160"/>
              <a:ext cx="158" cy="39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3" name="AutoShape 36"/>
            <p:cNvCxnSpPr>
              <a:cxnSpLocks noChangeShapeType="1"/>
              <a:stCxn id="101" idx="6"/>
              <a:endCxn id="102" idx="1"/>
            </p:cNvCxnSpPr>
            <p:nvPr/>
          </p:nvCxnSpPr>
          <p:spPr bwMode="auto">
            <a:xfrm>
              <a:off x="5040" y="1776"/>
              <a:ext cx="398" cy="30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4" name="AutoShape 37"/>
            <p:cNvCxnSpPr>
              <a:cxnSpLocks noChangeShapeType="1"/>
              <a:stCxn id="102" idx="4"/>
              <a:endCxn id="104" idx="7"/>
            </p:cNvCxnSpPr>
            <p:nvPr/>
          </p:nvCxnSpPr>
          <p:spPr bwMode="auto">
            <a:xfrm flipH="1">
              <a:off x="5314" y="2160"/>
              <a:ext cx="158" cy="39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5" name="AutoShape 38"/>
            <p:cNvCxnSpPr>
              <a:cxnSpLocks noChangeShapeType="1"/>
              <a:stCxn id="104" idx="2"/>
              <a:endCxn id="105" idx="6"/>
            </p:cNvCxnSpPr>
            <p:nvPr/>
          </p:nvCxnSpPr>
          <p:spPr bwMode="auto">
            <a:xfrm flipH="1">
              <a:off x="4752" y="2592"/>
              <a:ext cx="48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aphicFrame>
          <p:nvGraphicFramePr>
            <p:cNvPr id="116" name="Object 44"/>
            <p:cNvGraphicFramePr>
              <a:graphicFrameLocks noChangeAspect="1"/>
            </p:cNvGraphicFramePr>
            <p:nvPr/>
          </p:nvGraphicFramePr>
          <p:xfrm>
            <a:off x="4944" y="2732"/>
            <a:ext cx="192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1" imgW="304560" imgH="380880" progId="Equation.3">
                    <p:embed/>
                  </p:oleObj>
                </mc:Choice>
                <mc:Fallback>
                  <p:oleObj name="Equation" r:id="rId11" imgW="304560" imgH="380880" progId="Equation.3">
                    <p:embed/>
                    <p:pic>
                      <p:nvPicPr>
                        <p:cNvPr id="116" name="Object 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44" y="2732"/>
                          <a:ext cx="192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798820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special graphs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984" u="sng" dirty="0"/>
              <a:t>Cycles graphs</a:t>
            </a:r>
            <a:r>
              <a:rPr lang="en-US" sz="1984" dirty="0"/>
              <a:t>: A cycle graph on n vertices, denoted by C</a:t>
            </a:r>
            <a:r>
              <a:rPr lang="en-US" sz="1984" baseline="-25000" dirty="0"/>
              <a:t>n</a:t>
            </a:r>
            <a:r>
              <a:rPr lang="en-US" sz="1984" dirty="0"/>
              <a:t>.</a:t>
            </a:r>
          </a:p>
          <a:p>
            <a:endParaRPr lang="en-US" sz="1984" dirty="0"/>
          </a:p>
          <a:p>
            <a:endParaRPr lang="en-US" sz="1984" dirty="0"/>
          </a:p>
          <a:p>
            <a:endParaRPr lang="en-US" sz="1984" dirty="0"/>
          </a:p>
          <a:p>
            <a:endParaRPr lang="en-US" sz="1984" dirty="0"/>
          </a:p>
          <a:p>
            <a:endParaRPr lang="en-US" sz="1984" dirty="0"/>
          </a:p>
          <a:p>
            <a:endParaRPr lang="en-US" sz="1984" dirty="0"/>
          </a:p>
          <a:p>
            <a:endParaRPr lang="en-US" sz="1984" dirty="0"/>
          </a:p>
          <a:p>
            <a:r>
              <a:rPr lang="en-US" sz="1984" u="sng" dirty="0"/>
              <a:t>Q</a:t>
            </a:r>
            <a:r>
              <a:rPr lang="en-US" sz="1984" dirty="0"/>
              <a:t>: How many edges are there in C</a:t>
            </a:r>
            <a:r>
              <a:rPr lang="en-US" sz="1984" baseline="-25000" dirty="0"/>
              <a:t>n</a:t>
            </a:r>
            <a:r>
              <a:rPr lang="en-US" sz="1984" dirty="0"/>
              <a:t>?</a:t>
            </a:r>
          </a:p>
        </p:txBody>
      </p:sp>
      <p:grpSp>
        <p:nvGrpSpPr>
          <p:cNvPr id="51" name="Group 56"/>
          <p:cNvGrpSpPr>
            <a:grpSpLocks/>
          </p:cNvGrpSpPr>
          <p:nvPr/>
        </p:nvGrpSpPr>
        <p:grpSpPr bwMode="auto">
          <a:xfrm>
            <a:off x="756496" y="2939873"/>
            <a:ext cx="1511935" cy="1840921"/>
            <a:chOff x="720" y="1920"/>
            <a:chExt cx="864" cy="1052"/>
          </a:xfrm>
        </p:grpSpPr>
        <p:sp>
          <p:nvSpPr>
            <p:cNvPr id="52" name="Oval 8"/>
            <p:cNvSpPr>
              <a:spLocks noChangeArrowheads="1"/>
            </p:cNvSpPr>
            <p:nvPr/>
          </p:nvSpPr>
          <p:spPr bwMode="auto">
            <a:xfrm>
              <a:off x="720" y="259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53" name="Oval 9"/>
            <p:cNvSpPr>
              <a:spLocks noChangeArrowheads="1"/>
            </p:cNvSpPr>
            <p:nvPr/>
          </p:nvSpPr>
          <p:spPr bwMode="auto">
            <a:xfrm>
              <a:off x="1488" y="259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54" name="Oval 10"/>
            <p:cNvSpPr>
              <a:spLocks noChangeArrowheads="1"/>
            </p:cNvSpPr>
            <p:nvPr/>
          </p:nvSpPr>
          <p:spPr bwMode="auto">
            <a:xfrm>
              <a:off x="1128" y="1920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cxnSp>
          <p:nvCxnSpPr>
            <p:cNvPr id="55" name="AutoShape 11"/>
            <p:cNvCxnSpPr>
              <a:cxnSpLocks noChangeShapeType="1"/>
              <a:stCxn id="54" idx="3"/>
              <a:endCxn id="52" idx="7"/>
            </p:cNvCxnSpPr>
            <p:nvPr/>
          </p:nvCxnSpPr>
          <p:spPr bwMode="auto">
            <a:xfrm flipH="1">
              <a:off x="802" y="2002"/>
              <a:ext cx="340" cy="60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AutoShape 12"/>
            <p:cNvCxnSpPr>
              <a:cxnSpLocks noChangeShapeType="1"/>
              <a:stCxn id="53" idx="2"/>
              <a:endCxn id="52" idx="6"/>
            </p:cNvCxnSpPr>
            <p:nvPr/>
          </p:nvCxnSpPr>
          <p:spPr bwMode="auto">
            <a:xfrm flipH="1">
              <a:off x="816" y="2640"/>
              <a:ext cx="672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AutoShape 13"/>
            <p:cNvCxnSpPr>
              <a:cxnSpLocks noChangeShapeType="1"/>
              <a:stCxn id="54" idx="5"/>
              <a:endCxn id="53" idx="1"/>
            </p:cNvCxnSpPr>
            <p:nvPr/>
          </p:nvCxnSpPr>
          <p:spPr bwMode="auto">
            <a:xfrm>
              <a:off x="1210" y="2002"/>
              <a:ext cx="292" cy="60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aphicFrame>
          <p:nvGraphicFramePr>
            <p:cNvPr id="58" name="Object 39"/>
            <p:cNvGraphicFramePr>
              <a:graphicFrameLocks noChangeAspect="1"/>
            </p:cNvGraphicFramePr>
            <p:nvPr/>
          </p:nvGraphicFramePr>
          <p:xfrm>
            <a:off x="1052" y="2732"/>
            <a:ext cx="200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317160" imgH="380880" progId="Equation.3">
                    <p:embed/>
                  </p:oleObj>
                </mc:Choice>
                <mc:Fallback>
                  <p:oleObj name="Equation" r:id="rId3" imgW="317160" imgH="380880" progId="Equation.3">
                    <p:embed/>
                    <p:pic>
                      <p:nvPicPr>
                        <p:cNvPr id="58" name="Object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2" y="2732"/>
                          <a:ext cx="200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9" name="Group 57"/>
          <p:cNvGrpSpPr>
            <a:grpSpLocks/>
          </p:cNvGrpSpPr>
          <p:nvPr/>
        </p:nvGrpSpPr>
        <p:grpSpPr bwMode="auto">
          <a:xfrm>
            <a:off x="2856406" y="2855876"/>
            <a:ext cx="1595931" cy="1917918"/>
            <a:chOff x="1920" y="1872"/>
            <a:chExt cx="912" cy="1096"/>
          </a:xfrm>
        </p:grpSpPr>
        <p:sp>
          <p:nvSpPr>
            <p:cNvPr id="60" name="Oval 14"/>
            <p:cNvSpPr>
              <a:spLocks noChangeArrowheads="1"/>
            </p:cNvSpPr>
            <p:nvPr/>
          </p:nvSpPr>
          <p:spPr bwMode="auto">
            <a:xfrm>
              <a:off x="1920" y="25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61" name="Oval 15"/>
            <p:cNvSpPr>
              <a:spLocks noChangeArrowheads="1"/>
            </p:cNvSpPr>
            <p:nvPr/>
          </p:nvSpPr>
          <p:spPr bwMode="auto">
            <a:xfrm>
              <a:off x="2736" y="25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62" name="Oval 16"/>
            <p:cNvSpPr>
              <a:spLocks noChangeArrowheads="1"/>
            </p:cNvSpPr>
            <p:nvPr/>
          </p:nvSpPr>
          <p:spPr bwMode="auto">
            <a:xfrm>
              <a:off x="1920" y="187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63" name="Oval 17"/>
            <p:cNvSpPr>
              <a:spLocks noChangeArrowheads="1"/>
            </p:cNvSpPr>
            <p:nvPr/>
          </p:nvSpPr>
          <p:spPr bwMode="auto">
            <a:xfrm>
              <a:off x="2736" y="187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cxnSp>
          <p:nvCxnSpPr>
            <p:cNvPr id="64" name="AutoShape 18"/>
            <p:cNvCxnSpPr>
              <a:cxnSpLocks noChangeShapeType="1"/>
              <a:stCxn id="61" idx="2"/>
              <a:endCxn id="60" idx="6"/>
            </p:cNvCxnSpPr>
            <p:nvPr/>
          </p:nvCxnSpPr>
          <p:spPr bwMode="auto">
            <a:xfrm flipH="1">
              <a:off x="2016" y="2592"/>
              <a:ext cx="72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5" name="AutoShape 19"/>
            <p:cNvCxnSpPr>
              <a:cxnSpLocks noChangeShapeType="1"/>
              <a:stCxn id="62" idx="4"/>
              <a:endCxn id="60" idx="0"/>
            </p:cNvCxnSpPr>
            <p:nvPr/>
          </p:nvCxnSpPr>
          <p:spPr bwMode="auto">
            <a:xfrm>
              <a:off x="1968" y="1968"/>
              <a:ext cx="0" cy="57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6" name="AutoShape 20"/>
            <p:cNvCxnSpPr>
              <a:cxnSpLocks noChangeShapeType="1"/>
              <a:stCxn id="63" idx="2"/>
              <a:endCxn id="62" idx="6"/>
            </p:cNvCxnSpPr>
            <p:nvPr/>
          </p:nvCxnSpPr>
          <p:spPr bwMode="auto">
            <a:xfrm flipH="1">
              <a:off x="2016" y="1920"/>
              <a:ext cx="72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AutoShape 23"/>
            <p:cNvCxnSpPr>
              <a:cxnSpLocks noChangeShapeType="1"/>
              <a:stCxn id="63" idx="4"/>
              <a:endCxn id="61" idx="0"/>
            </p:cNvCxnSpPr>
            <p:nvPr/>
          </p:nvCxnSpPr>
          <p:spPr bwMode="auto">
            <a:xfrm>
              <a:off x="2784" y="1968"/>
              <a:ext cx="0" cy="57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aphicFrame>
          <p:nvGraphicFramePr>
            <p:cNvPr id="68" name="Object 40"/>
            <p:cNvGraphicFramePr>
              <a:graphicFrameLocks noChangeAspect="1"/>
            </p:cNvGraphicFramePr>
            <p:nvPr/>
          </p:nvGraphicFramePr>
          <p:xfrm>
            <a:off x="2296" y="2736"/>
            <a:ext cx="208" cy="2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330120" imgH="368280" progId="Equation.3">
                    <p:embed/>
                  </p:oleObj>
                </mc:Choice>
                <mc:Fallback>
                  <p:oleObj name="Equation" r:id="rId5" imgW="330120" imgH="368280" progId="Equation.3">
                    <p:embed/>
                    <p:pic>
                      <p:nvPicPr>
                        <p:cNvPr id="68" name="Object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96" y="2736"/>
                          <a:ext cx="208" cy="2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9" name="Group 58"/>
          <p:cNvGrpSpPr>
            <a:grpSpLocks/>
          </p:cNvGrpSpPr>
          <p:nvPr/>
        </p:nvGrpSpPr>
        <p:grpSpPr bwMode="auto">
          <a:xfrm>
            <a:off x="5040312" y="2603888"/>
            <a:ext cx="1847921" cy="2176906"/>
            <a:chOff x="3168" y="1728"/>
            <a:chExt cx="1056" cy="1244"/>
          </a:xfrm>
        </p:grpSpPr>
        <p:sp>
          <p:nvSpPr>
            <p:cNvPr id="70" name="Oval 24"/>
            <p:cNvSpPr>
              <a:spLocks noChangeArrowheads="1"/>
            </p:cNvSpPr>
            <p:nvPr/>
          </p:nvSpPr>
          <p:spPr bwMode="auto">
            <a:xfrm>
              <a:off x="3648" y="1728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71" name="Oval 25"/>
            <p:cNvSpPr>
              <a:spLocks noChangeArrowheads="1"/>
            </p:cNvSpPr>
            <p:nvPr/>
          </p:nvSpPr>
          <p:spPr bwMode="auto">
            <a:xfrm>
              <a:off x="4128" y="206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117" name="Oval 26"/>
            <p:cNvSpPr>
              <a:spLocks noChangeArrowheads="1"/>
            </p:cNvSpPr>
            <p:nvPr/>
          </p:nvSpPr>
          <p:spPr bwMode="auto">
            <a:xfrm>
              <a:off x="3168" y="206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118" name="Oval 27"/>
            <p:cNvSpPr>
              <a:spLocks noChangeArrowheads="1"/>
            </p:cNvSpPr>
            <p:nvPr/>
          </p:nvSpPr>
          <p:spPr bwMode="auto">
            <a:xfrm>
              <a:off x="3936" y="25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119" name="Oval 28"/>
            <p:cNvSpPr>
              <a:spLocks noChangeArrowheads="1"/>
            </p:cNvSpPr>
            <p:nvPr/>
          </p:nvSpPr>
          <p:spPr bwMode="auto">
            <a:xfrm>
              <a:off x="3360" y="25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cxnSp>
          <p:nvCxnSpPr>
            <p:cNvPr id="120" name="AutoShape 34"/>
            <p:cNvCxnSpPr>
              <a:cxnSpLocks noChangeShapeType="1"/>
              <a:stCxn id="70" idx="2"/>
              <a:endCxn id="117" idx="7"/>
            </p:cNvCxnSpPr>
            <p:nvPr/>
          </p:nvCxnSpPr>
          <p:spPr bwMode="auto">
            <a:xfrm flipH="1">
              <a:off x="3250" y="1776"/>
              <a:ext cx="398" cy="30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1" name="AutoShape 35"/>
            <p:cNvCxnSpPr>
              <a:cxnSpLocks noChangeShapeType="1"/>
              <a:stCxn id="117" idx="4"/>
              <a:endCxn id="119" idx="1"/>
            </p:cNvCxnSpPr>
            <p:nvPr/>
          </p:nvCxnSpPr>
          <p:spPr bwMode="auto">
            <a:xfrm>
              <a:off x="3216" y="2160"/>
              <a:ext cx="158" cy="39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2" name="AutoShape 36"/>
            <p:cNvCxnSpPr>
              <a:cxnSpLocks noChangeShapeType="1"/>
              <a:stCxn id="70" idx="6"/>
              <a:endCxn id="71" idx="1"/>
            </p:cNvCxnSpPr>
            <p:nvPr/>
          </p:nvCxnSpPr>
          <p:spPr bwMode="auto">
            <a:xfrm>
              <a:off x="3744" y="1776"/>
              <a:ext cx="398" cy="30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3" name="AutoShape 37"/>
            <p:cNvCxnSpPr>
              <a:cxnSpLocks noChangeShapeType="1"/>
              <a:stCxn id="71" idx="4"/>
              <a:endCxn id="118" idx="7"/>
            </p:cNvCxnSpPr>
            <p:nvPr/>
          </p:nvCxnSpPr>
          <p:spPr bwMode="auto">
            <a:xfrm flipH="1">
              <a:off x="4018" y="2160"/>
              <a:ext cx="158" cy="39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4" name="AutoShape 38"/>
            <p:cNvCxnSpPr>
              <a:cxnSpLocks noChangeShapeType="1"/>
              <a:stCxn id="118" idx="2"/>
              <a:endCxn id="119" idx="6"/>
            </p:cNvCxnSpPr>
            <p:nvPr/>
          </p:nvCxnSpPr>
          <p:spPr bwMode="auto">
            <a:xfrm flipH="1">
              <a:off x="3456" y="2592"/>
              <a:ext cx="48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aphicFrame>
          <p:nvGraphicFramePr>
            <p:cNvPr id="125" name="Object 41"/>
            <p:cNvGraphicFramePr>
              <a:graphicFrameLocks noChangeAspect="1"/>
            </p:cNvGraphicFramePr>
            <p:nvPr/>
          </p:nvGraphicFramePr>
          <p:xfrm>
            <a:off x="3644" y="2732"/>
            <a:ext cx="200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317160" imgH="380880" progId="Equation.3">
                    <p:embed/>
                  </p:oleObj>
                </mc:Choice>
                <mc:Fallback>
                  <p:oleObj name="Equation" r:id="rId7" imgW="317160" imgH="380880" progId="Equation.3">
                    <p:embed/>
                    <p:pic>
                      <p:nvPicPr>
                        <p:cNvPr id="125" name="Object 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44" y="2732"/>
                          <a:ext cx="200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6" name="Group 59"/>
          <p:cNvGrpSpPr>
            <a:grpSpLocks/>
          </p:cNvGrpSpPr>
          <p:nvPr/>
        </p:nvGrpSpPr>
        <p:grpSpPr bwMode="auto">
          <a:xfrm>
            <a:off x="7308214" y="2603888"/>
            <a:ext cx="1679928" cy="2435895"/>
            <a:chOff x="4464" y="1728"/>
            <a:chExt cx="960" cy="1392"/>
          </a:xfrm>
        </p:grpSpPr>
        <p:sp>
          <p:nvSpPr>
            <p:cNvPr id="127" name="Oval 42"/>
            <p:cNvSpPr>
              <a:spLocks noChangeArrowheads="1"/>
            </p:cNvSpPr>
            <p:nvPr/>
          </p:nvSpPr>
          <p:spPr bwMode="auto">
            <a:xfrm>
              <a:off x="4896" y="1728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128" name="Oval 43"/>
            <p:cNvSpPr>
              <a:spLocks noChangeArrowheads="1"/>
            </p:cNvSpPr>
            <p:nvPr/>
          </p:nvSpPr>
          <p:spPr bwMode="auto">
            <a:xfrm>
              <a:off x="5328" y="2016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129" name="Oval 44"/>
            <p:cNvSpPr>
              <a:spLocks noChangeArrowheads="1"/>
            </p:cNvSpPr>
            <p:nvPr/>
          </p:nvSpPr>
          <p:spPr bwMode="auto">
            <a:xfrm>
              <a:off x="4464" y="2016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130" name="Oval 45"/>
            <p:cNvSpPr>
              <a:spLocks noChangeArrowheads="1"/>
            </p:cNvSpPr>
            <p:nvPr/>
          </p:nvSpPr>
          <p:spPr bwMode="auto">
            <a:xfrm>
              <a:off x="5328" y="2400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131" name="Oval 46"/>
            <p:cNvSpPr>
              <a:spLocks noChangeArrowheads="1"/>
            </p:cNvSpPr>
            <p:nvPr/>
          </p:nvSpPr>
          <p:spPr bwMode="auto">
            <a:xfrm>
              <a:off x="4464" y="2400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cxnSp>
          <p:nvCxnSpPr>
            <p:cNvPr id="132" name="AutoShape 47"/>
            <p:cNvCxnSpPr>
              <a:cxnSpLocks noChangeShapeType="1"/>
              <a:stCxn id="127" idx="2"/>
              <a:endCxn id="129" idx="7"/>
            </p:cNvCxnSpPr>
            <p:nvPr/>
          </p:nvCxnSpPr>
          <p:spPr bwMode="auto">
            <a:xfrm flipH="1">
              <a:off x="4546" y="1776"/>
              <a:ext cx="350" cy="25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3" name="AutoShape 48"/>
            <p:cNvCxnSpPr>
              <a:cxnSpLocks noChangeShapeType="1"/>
              <a:stCxn id="129" idx="4"/>
              <a:endCxn id="131" idx="0"/>
            </p:cNvCxnSpPr>
            <p:nvPr/>
          </p:nvCxnSpPr>
          <p:spPr bwMode="auto">
            <a:xfrm>
              <a:off x="4512" y="2112"/>
              <a:ext cx="0" cy="28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4" name="AutoShape 49"/>
            <p:cNvCxnSpPr>
              <a:cxnSpLocks noChangeShapeType="1"/>
              <a:stCxn id="127" idx="6"/>
              <a:endCxn id="128" idx="1"/>
            </p:cNvCxnSpPr>
            <p:nvPr/>
          </p:nvCxnSpPr>
          <p:spPr bwMode="auto">
            <a:xfrm>
              <a:off x="4992" y="1776"/>
              <a:ext cx="350" cy="25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5" name="AutoShape 50"/>
            <p:cNvCxnSpPr>
              <a:cxnSpLocks noChangeShapeType="1"/>
              <a:stCxn id="128" idx="4"/>
              <a:endCxn id="130" idx="0"/>
            </p:cNvCxnSpPr>
            <p:nvPr/>
          </p:nvCxnSpPr>
          <p:spPr bwMode="auto">
            <a:xfrm>
              <a:off x="5376" y="2112"/>
              <a:ext cx="0" cy="28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6" name="AutoShape 51"/>
            <p:cNvCxnSpPr>
              <a:cxnSpLocks noChangeShapeType="1"/>
              <a:stCxn id="130" idx="3"/>
              <a:endCxn id="138" idx="7"/>
            </p:cNvCxnSpPr>
            <p:nvPr/>
          </p:nvCxnSpPr>
          <p:spPr bwMode="auto">
            <a:xfrm flipH="1">
              <a:off x="4978" y="2482"/>
              <a:ext cx="364" cy="22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aphicFrame>
          <p:nvGraphicFramePr>
            <p:cNvPr id="137" name="Object 52"/>
            <p:cNvGraphicFramePr>
              <a:graphicFrameLocks noChangeAspect="1"/>
            </p:cNvGraphicFramePr>
            <p:nvPr/>
          </p:nvGraphicFramePr>
          <p:xfrm>
            <a:off x="4848" y="2880"/>
            <a:ext cx="200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317160" imgH="380880" progId="Equation.3">
                    <p:embed/>
                  </p:oleObj>
                </mc:Choice>
                <mc:Fallback>
                  <p:oleObj name="Equation" r:id="rId9" imgW="317160" imgH="380880" progId="Equation.3">
                    <p:embed/>
                    <p:pic>
                      <p:nvPicPr>
                        <p:cNvPr id="137" name="Object 5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48" y="2880"/>
                          <a:ext cx="200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8" name="Oval 53"/>
            <p:cNvSpPr>
              <a:spLocks noChangeArrowheads="1"/>
            </p:cNvSpPr>
            <p:nvPr/>
          </p:nvSpPr>
          <p:spPr bwMode="auto">
            <a:xfrm>
              <a:off x="4896" y="2688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cxnSp>
          <p:nvCxnSpPr>
            <p:cNvPr id="139" name="AutoShape 54"/>
            <p:cNvCxnSpPr>
              <a:cxnSpLocks noChangeShapeType="1"/>
              <a:stCxn id="138" idx="1"/>
              <a:endCxn id="131" idx="5"/>
            </p:cNvCxnSpPr>
            <p:nvPr/>
          </p:nvCxnSpPr>
          <p:spPr bwMode="auto">
            <a:xfrm flipH="1" flipV="1">
              <a:off x="4546" y="2482"/>
              <a:ext cx="364" cy="22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657237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Representation of Graphs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1984" u="sng" dirty="0"/>
              <a:t>Lists of Vertices and Edges</a:t>
            </a:r>
            <a:r>
              <a:rPr lang="en-US" altLang="en-US" sz="1984" dirty="0"/>
              <a:t>:</a:t>
            </a:r>
            <a:endParaRPr lang="en-US" sz="1984" dirty="0"/>
          </a:p>
          <a:p>
            <a:endParaRPr lang="en-US" sz="1984" dirty="0"/>
          </a:p>
          <a:p>
            <a:endParaRPr lang="en-US" sz="1984" dirty="0"/>
          </a:p>
          <a:p>
            <a:endParaRPr lang="en-US" sz="1984" dirty="0"/>
          </a:p>
          <a:p>
            <a:endParaRPr lang="en-US" sz="1984" dirty="0"/>
          </a:p>
          <a:p>
            <a:endParaRPr lang="en-US" sz="1984" dirty="0"/>
          </a:p>
          <a:p>
            <a:endParaRPr lang="en-US" sz="1984" dirty="0"/>
          </a:p>
          <a:p>
            <a:endParaRPr lang="en-US" sz="1984" dirty="0"/>
          </a:p>
        </p:txBody>
      </p:sp>
      <p:grpSp>
        <p:nvGrpSpPr>
          <p:cNvPr id="50" name="Group 49"/>
          <p:cNvGrpSpPr/>
          <p:nvPr/>
        </p:nvGrpSpPr>
        <p:grpSpPr>
          <a:xfrm>
            <a:off x="840493" y="2771880"/>
            <a:ext cx="4146321" cy="1733517"/>
            <a:chOff x="1050925" y="1911350"/>
            <a:chExt cx="3990786" cy="1880585"/>
          </a:xfrm>
        </p:grpSpPr>
        <p:sp>
          <p:nvSpPr>
            <p:cNvPr id="72" name="Oval 5"/>
            <p:cNvSpPr>
              <a:spLocks noChangeArrowheads="1"/>
            </p:cNvSpPr>
            <p:nvPr/>
          </p:nvSpPr>
          <p:spPr bwMode="auto">
            <a:xfrm>
              <a:off x="1143000" y="329565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73" name="Oval 6"/>
            <p:cNvSpPr>
              <a:spLocks noChangeArrowheads="1"/>
            </p:cNvSpPr>
            <p:nvPr/>
          </p:nvSpPr>
          <p:spPr bwMode="auto">
            <a:xfrm>
              <a:off x="2362200" y="329565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74" name="Oval 7"/>
            <p:cNvSpPr>
              <a:spLocks noChangeArrowheads="1"/>
            </p:cNvSpPr>
            <p:nvPr/>
          </p:nvSpPr>
          <p:spPr bwMode="auto">
            <a:xfrm>
              <a:off x="3657600" y="329565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75" name="Oval 8"/>
            <p:cNvSpPr>
              <a:spLocks noChangeArrowheads="1"/>
            </p:cNvSpPr>
            <p:nvPr/>
          </p:nvSpPr>
          <p:spPr bwMode="auto">
            <a:xfrm>
              <a:off x="4800600" y="329565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76" name="Oval 9"/>
            <p:cNvSpPr>
              <a:spLocks noChangeArrowheads="1"/>
            </p:cNvSpPr>
            <p:nvPr/>
          </p:nvSpPr>
          <p:spPr bwMode="auto">
            <a:xfrm>
              <a:off x="2362200" y="222885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77" name="Oval 10"/>
            <p:cNvSpPr>
              <a:spLocks noChangeArrowheads="1"/>
            </p:cNvSpPr>
            <p:nvPr/>
          </p:nvSpPr>
          <p:spPr bwMode="auto">
            <a:xfrm>
              <a:off x="3657600" y="222885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78" name="Oval 11"/>
            <p:cNvSpPr>
              <a:spLocks noChangeArrowheads="1"/>
            </p:cNvSpPr>
            <p:nvPr/>
          </p:nvSpPr>
          <p:spPr bwMode="auto">
            <a:xfrm>
              <a:off x="4800600" y="222885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cxnSp>
          <p:nvCxnSpPr>
            <p:cNvPr id="79" name="AutoShape 12"/>
            <p:cNvCxnSpPr>
              <a:cxnSpLocks noChangeShapeType="1"/>
              <a:stCxn id="76" idx="3"/>
              <a:endCxn id="72" idx="7"/>
            </p:cNvCxnSpPr>
            <p:nvPr/>
          </p:nvCxnSpPr>
          <p:spPr bwMode="auto">
            <a:xfrm flipH="1">
              <a:off x="1273175" y="2359025"/>
              <a:ext cx="1111250" cy="9588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AutoShape 13"/>
            <p:cNvCxnSpPr>
              <a:cxnSpLocks noChangeShapeType="1"/>
              <a:stCxn id="73" idx="2"/>
              <a:endCxn id="72" idx="6"/>
            </p:cNvCxnSpPr>
            <p:nvPr/>
          </p:nvCxnSpPr>
          <p:spPr bwMode="auto">
            <a:xfrm flipH="1">
              <a:off x="1295400" y="3371850"/>
              <a:ext cx="10668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1" name="AutoShape 14"/>
            <p:cNvCxnSpPr>
              <a:cxnSpLocks noChangeShapeType="1"/>
              <a:stCxn id="74" idx="2"/>
              <a:endCxn id="73" idx="6"/>
            </p:cNvCxnSpPr>
            <p:nvPr/>
          </p:nvCxnSpPr>
          <p:spPr bwMode="auto">
            <a:xfrm flipH="1">
              <a:off x="2514600" y="3371850"/>
              <a:ext cx="11430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" name="AutoShape 15"/>
            <p:cNvCxnSpPr>
              <a:cxnSpLocks noChangeShapeType="1"/>
              <a:stCxn id="76" idx="4"/>
              <a:endCxn id="73" idx="0"/>
            </p:cNvCxnSpPr>
            <p:nvPr/>
          </p:nvCxnSpPr>
          <p:spPr bwMode="auto">
            <a:xfrm>
              <a:off x="2438400" y="2381250"/>
              <a:ext cx="0" cy="9144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3" name="AutoShape 16"/>
            <p:cNvCxnSpPr>
              <a:cxnSpLocks noChangeShapeType="1"/>
              <a:stCxn id="77" idx="2"/>
              <a:endCxn id="76" idx="6"/>
            </p:cNvCxnSpPr>
            <p:nvPr/>
          </p:nvCxnSpPr>
          <p:spPr bwMode="auto">
            <a:xfrm flipH="1">
              <a:off x="2514600" y="2305050"/>
              <a:ext cx="11430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AutoShape 17"/>
            <p:cNvCxnSpPr>
              <a:cxnSpLocks noChangeShapeType="1"/>
              <a:stCxn id="77" idx="3"/>
              <a:endCxn id="73" idx="7"/>
            </p:cNvCxnSpPr>
            <p:nvPr/>
          </p:nvCxnSpPr>
          <p:spPr bwMode="auto">
            <a:xfrm flipH="1">
              <a:off x="2492375" y="2359025"/>
              <a:ext cx="1187450" cy="9588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AutoShape 18"/>
            <p:cNvCxnSpPr>
              <a:cxnSpLocks noChangeShapeType="1"/>
              <a:stCxn id="74" idx="1"/>
              <a:endCxn id="76" idx="5"/>
            </p:cNvCxnSpPr>
            <p:nvPr/>
          </p:nvCxnSpPr>
          <p:spPr bwMode="auto">
            <a:xfrm flipH="1" flipV="1">
              <a:off x="2492375" y="2359025"/>
              <a:ext cx="1187450" cy="9588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AutoShape 19"/>
            <p:cNvCxnSpPr>
              <a:cxnSpLocks noChangeShapeType="1"/>
              <a:stCxn id="77" idx="4"/>
              <a:endCxn id="74" idx="0"/>
            </p:cNvCxnSpPr>
            <p:nvPr/>
          </p:nvCxnSpPr>
          <p:spPr bwMode="auto">
            <a:xfrm>
              <a:off x="3733800" y="2381250"/>
              <a:ext cx="0" cy="9144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7" name="AutoShape 20"/>
            <p:cNvCxnSpPr>
              <a:cxnSpLocks noChangeShapeType="1"/>
              <a:stCxn id="78" idx="2"/>
              <a:endCxn id="77" idx="6"/>
            </p:cNvCxnSpPr>
            <p:nvPr/>
          </p:nvCxnSpPr>
          <p:spPr bwMode="auto">
            <a:xfrm flipH="1">
              <a:off x="3810000" y="2305050"/>
              <a:ext cx="9906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8" name="Text Box 37"/>
            <p:cNvSpPr txBox="1">
              <a:spLocks noChangeArrowheads="1"/>
            </p:cNvSpPr>
            <p:nvPr/>
          </p:nvSpPr>
          <p:spPr bwMode="auto">
            <a:xfrm>
              <a:off x="1050925" y="3397249"/>
              <a:ext cx="282654" cy="3946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a</a:t>
              </a:r>
            </a:p>
          </p:txBody>
        </p:sp>
        <p:sp>
          <p:nvSpPr>
            <p:cNvPr id="89" name="Text Box 38"/>
            <p:cNvSpPr txBox="1">
              <a:spLocks noChangeArrowheads="1"/>
            </p:cNvSpPr>
            <p:nvPr/>
          </p:nvSpPr>
          <p:spPr bwMode="auto">
            <a:xfrm>
              <a:off x="2314575" y="3397251"/>
              <a:ext cx="244083" cy="3946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f</a:t>
              </a:r>
            </a:p>
          </p:txBody>
        </p:sp>
        <p:sp>
          <p:nvSpPr>
            <p:cNvPr id="90" name="Text Box 39"/>
            <p:cNvSpPr txBox="1">
              <a:spLocks noChangeArrowheads="1"/>
            </p:cNvSpPr>
            <p:nvPr/>
          </p:nvSpPr>
          <p:spPr bwMode="auto">
            <a:xfrm>
              <a:off x="3594100" y="3397250"/>
              <a:ext cx="285740" cy="3946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e</a:t>
              </a:r>
            </a:p>
          </p:txBody>
        </p:sp>
        <p:sp>
          <p:nvSpPr>
            <p:cNvPr id="91" name="Text Box 40"/>
            <p:cNvSpPr txBox="1">
              <a:spLocks noChangeArrowheads="1"/>
            </p:cNvSpPr>
            <p:nvPr/>
          </p:nvSpPr>
          <p:spPr bwMode="auto">
            <a:xfrm>
              <a:off x="4752975" y="3397250"/>
              <a:ext cx="279568" cy="3946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g</a:t>
              </a:r>
            </a:p>
          </p:txBody>
        </p:sp>
        <p:sp>
          <p:nvSpPr>
            <p:cNvPr id="92" name="Text Box 41"/>
            <p:cNvSpPr txBox="1">
              <a:spLocks noChangeArrowheads="1"/>
            </p:cNvSpPr>
            <p:nvPr/>
          </p:nvSpPr>
          <p:spPr bwMode="auto">
            <a:xfrm>
              <a:off x="4749800" y="1911350"/>
              <a:ext cx="291911" cy="3946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d</a:t>
              </a:r>
            </a:p>
          </p:txBody>
        </p:sp>
        <p:sp>
          <p:nvSpPr>
            <p:cNvPr id="93" name="Text Box 42"/>
            <p:cNvSpPr txBox="1">
              <a:spLocks noChangeArrowheads="1"/>
            </p:cNvSpPr>
            <p:nvPr/>
          </p:nvSpPr>
          <p:spPr bwMode="auto">
            <a:xfrm>
              <a:off x="3581400" y="1911350"/>
              <a:ext cx="270311" cy="3946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c</a:t>
              </a:r>
            </a:p>
          </p:txBody>
        </p:sp>
        <p:sp>
          <p:nvSpPr>
            <p:cNvPr id="94" name="Text Box 43"/>
            <p:cNvSpPr txBox="1">
              <a:spLocks noChangeArrowheads="1"/>
            </p:cNvSpPr>
            <p:nvPr/>
          </p:nvSpPr>
          <p:spPr bwMode="auto">
            <a:xfrm>
              <a:off x="2286000" y="1911350"/>
              <a:ext cx="291911" cy="3946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b</a:t>
              </a:r>
            </a:p>
          </p:txBody>
        </p:sp>
      </p:grpSp>
      <p:sp>
        <p:nvSpPr>
          <p:cNvPr id="95" name="Text Box 72"/>
          <p:cNvSpPr txBox="1">
            <a:spLocks noChangeArrowheads="1"/>
          </p:cNvSpPr>
          <p:nvPr/>
        </p:nvSpPr>
        <p:spPr bwMode="auto">
          <a:xfrm>
            <a:off x="5376297" y="3114418"/>
            <a:ext cx="3781484" cy="70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984" dirty="0"/>
              <a:t>V = {a, b, c, d, e, f, e, g}</a:t>
            </a:r>
          </a:p>
          <a:p>
            <a:r>
              <a:rPr lang="en-US" altLang="en-US" sz="1984" dirty="0"/>
              <a:t>E = { ab, bc, </a:t>
            </a:r>
            <a:r>
              <a:rPr lang="en-US" altLang="en-US" sz="1984" dirty="0" err="1"/>
              <a:t>af</a:t>
            </a:r>
            <a:r>
              <a:rPr lang="en-US" altLang="en-US" sz="1984" dirty="0"/>
              <a:t>, bf, fc, be, </a:t>
            </a:r>
            <a:r>
              <a:rPr lang="en-US" altLang="en-US" sz="1984" dirty="0" err="1"/>
              <a:t>fe</a:t>
            </a:r>
            <a:r>
              <a:rPr lang="en-US" altLang="en-US" sz="1984" dirty="0"/>
              <a:t>, </a:t>
            </a:r>
            <a:r>
              <a:rPr lang="en-US" altLang="en-US" sz="1984" dirty="0" err="1"/>
              <a:t>ce</a:t>
            </a:r>
            <a:r>
              <a:rPr lang="en-US" altLang="en-US" sz="1984" dirty="0"/>
              <a:t>, cd }</a:t>
            </a:r>
          </a:p>
        </p:txBody>
      </p:sp>
      <p:grpSp>
        <p:nvGrpSpPr>
          <p:cNvPr id="96" name="Group 95"/>
          <p:cNvGrpSpPr/>
          <p:nvPr/>
        </p:nvGrpSpPr>
        <p:grpSpPr>
          <a:xfrm>
            <a:off x="840493" y="4871426"/>
            <a:ext cx="4380613" cy="2001748"/>
            <a:chOff x="1054100" y="4191000"/>
            <a:chExt cx="3974012" cy="1815949"/>
          </a:xfrm>
        </p:grpSpPr>
        <p:sp>
          <p:nvSpPr>
            <p:cNvPr id="97" name="Oval 49"/>
            <p:cNvSpPr>
              <a:spLocks noChangeArrowheads="1"/>
            </p:cNvSpPr>
            <p:nvPr/>
          </p:nvSpPr>
          <p:spPr bwMode="auto">
            <a:xfrm>
              <a:off x="1146175" y="55753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98" name="Oval 50"/>
            <p:cNvSpPr>
              <a:spLocks noChangeArrowheads="1"/>
            </p:cNvSpPr>
            <p:nvPr/>
          </p:nvSpPr>
          <p:spPr bwMode="auto">
            <a:xfrm>
              <a:off x="2365375" y="55753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99" name="Oval 51"/>
            <p:cNvSpPr>
              <a:spLocks noChangeArrowheads="1"/>
            </p:cNvSpPr>
            <p:nvPr/>
          </p:nvSpPr>
          <p:spPr bwMode="auto">
            <a:xfrm>
              <a:off x="3660775" y="55753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100" name="Oval 52"/>
            <p:cNvSpPr>
              <a:spLocks noChangeArrowheads="1"/>
            </p:cNvSpPr>
            <p:nvPr/>
          </p:nvSpPr>
          <p:spPr bwMode="auto">
            <a:xfrm>
              <a:off x="4803775" y="55753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101" name="Oval 53"/>
            <p:cNvSpPr>
              <a:spLocks noChangeArrowheads="1"/>
            </p:cNvSpPr>
            <p:nvPr/>
          </p:nvSpPr>
          <p:spPr bwMode="auto">
            <a:xfrm>
              <a:off x="2365375" y="45085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102" name="Oval 54"/>
            <p:cNvSpPr>
              <a:spLocks noChangeArrowheads="1"/>
            </p:cNvSpPr>
            <p:nvPr/>
          </p:nvSpPr>
          <p:spPr bwMode="auto">
            <a:xfrm>
              <a:off x="3660775" y="45085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103" name="Oval 55"/>
            <p:cNvSpPr>
              <a:spLocks noChangeArrowheads="1"/>
            </p:cNvSpPr>
            <p:nvPr/>
          </p:nvSpPr>
          <p:spPr bwMode="auto">
            <a:xfrm>
              <a:off x="4803775" y="45085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cxnSp>
          <p:nvCxnSpPr>
            <p:cNvPr id="104" name="AutoShape 56"/>
            <p:cNvCxnSpPr>
              <a:cxnSpLocks noChangeShapeType="1"/>
              <a:stCxn id="101" idx="3"/>
              <a:endCxn id="97" idx="7"/>
            </p:cNvCxnSpPr>
            <p:nvPr/>
          </p:nvCxnSpPr>
          <p:spPr bwMode="auto">
            <a:xfrm flipH="1">
              <a:off x="1276350" y="4638675"/>
              <a:ext cx="1111250" cy="9588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5" name="AutoShape 57"/>
            <p:cNvCxnSpPr>
              <a:cxnSpLocks noChangeShapeType="1"/>
              <a:stCxn id="98" idx="2"/>
              <a:endCxn id="97" idx="6"/>
            </p:cNvCxnSpPr>
            <p:nvPr/>
          </p:nvCxnSpPr>
          <p:spPr bwMode="auto">
            <a:xfrm flipH="1">
              <a:off x="1298575" y="5651500"/>
              <a:ext cx="10668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6" name="AutoShape 58"/>
            <p:cNvCxnSpPr>
              <a:cxnSpLocks noChangeShapeType="1"/>
              <a:stCxn id="99" idx="2"/>
              <a:endCxn id="98" idx="6"/>
            </p:cNvCxnSpPr>
            <p:nvPr/>
          </p:nvCxnSpPr>
          <p:spPr bwMode="auto">
            <a:xfrm flipH="1">
              <a:off x="2517775" y="5651500"/>
              <a:ext cx="11430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7" name="AutoShape 59"/>
            <p:cNvCxnSpPr>
              <a:cxnSpLocks noChangeShapeType="1"/>
              <a:stCxn id="101" idx="4"/>
              <a:endCxn id="98" idx="0"/>
            </p:cNvCxnSpPr>
            <p:nvPr/>
          </p:nvCxnSpPr>
          <p:spPr bwMode="auto">
            <a:xfrm>
              <a:off x="2441575" y="4660900"/>
              <a:ext cx="0" cy="9144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8" name="AutoShape 60"/>
            <p:cNvCxnSpPr>
              <a:cxnSpLocks noChangeShapeType="1"/>
              <a:stCxn id="102" idx="2"/>
              <a:endCxn id="101" idx="6"/>
            </p:cNvCxnSpPr>
            <p:nvPr/>
          </p:nvCxnSpPr>
          <p:spPr bwMode="auto">
            <a:xfrm flipH="1">
              <a:off x="2517775" y="4584700"/>
              <a:ext cx="11430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9" name="AutoShape 61"/>
            <p:cNvCxnSpPr>
              <a:cxnSpLocks noChangeShapeType="1"/>
              <a:stCxn id="102" idx="3"/>
              <a:endCxn id="98" idx="7"/>
            </p:cNvCxnSpPr>
            <p:nvPr/>
          </p:nvCxnSpPr>
          <p:spPr bwMode="auto">
            <a:xfrm flipH="1">
              <a:off x="2495550" y="4638675"/>
              <a:ext cx="1187450" cy="9588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0" name="AutoShape 62"/>
            <p:cNvCxnSpPr>
              <a:cxnSpLocks noChangeShapeType="1"/>
              <a:stCxn id="99" idx="1"/>
              <a:endCxn id="101" idx="5"/>
            </p:cNvCxnSpPr>
            <p:nvPr/>
          </p:nvCxnSpPr>
          <p:spPr bwMode="auto">
            <a:xfrm flipH="1" flipV="1">
              <a:off x="2495550" y="4638675"/>
              <a:ext cx="1187450" cy="9588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1" name="AutoShape 63"/>
            <p:cNvCxnSpPr>
              <a:cxnSpLocks noChangeShapeType="1"/>
              <a:stCxn id="102" idx="4"/>
              <a:endCxn id="99" idx="0"/>
            </p:cNvCxnSpPr>
            <p:nvPr/>
          </p:nvCxnSpPr>
          <p:spPr bwMode="auto">
            <a:xfrm>
              <a:off x="3736975" y="4660900"/>
              <a:ext cx="0" cy="9144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2" name="AutoShape 64"/>
            <p:cNvCxnSpPr>
              <a:cxnSpLocks noChangeShapeType="1"/>
              <a:stCxn id="103" idx="2"/>
              <a:endCxn id="102" idx="6"/>
            </p:cNvCxnSpPr>
            <p:nvPr/>
          </p:nvCxnSpPr>
          <p:spPr bwMode="auto">
            <a:xfrm flipH="1">
              <a:off x="3813175" y="4584700"/>
              <a:ext cx="9906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3" name="Text Box 65"/>
            <p:cNvSpPr txBox="1">
              <a:spLocks noChangeArrowheads="1"/>
            </p:cNvSpPr>
            <p:nvPr/>
          </p:nvSpPr>
          <p:spPr bwMode="auto">
            <a:xfrm>
              <a:off x="1054100" y="5676900"/>
              <a:ext cx="266412" cy="3300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a</a:t>
              </a:r>
            </a:p>
          </p:txBody>
        </p:sp>
        <p:sp>
          <p:nvSpPr>
            <p:cNvPr id="114" name="Text Box 66"/>
            <p:cNvSpPr txBox="1">
              <a:spLocks noChangeArrowheads="1"/>
            </p:cNvSpPr>
            <p:nvPr/>
          </p:nvSpPr>
          <p:spPr bwMode="auto">
            <a:xfrm>
              <a:off x="2317750" y="5676900"/>
              <a:ext cx="230058" cy="3300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f</a:t>
              </a:r>
            </a:p>
          </p:txBody>
        </p:sp>
        <p:sp>
          <p:nvSpPr>
            <p:cNvPr id="115" name="Text Box 67"/>
            <p:cNvSpPr txBox="1">
              <a:spLocks noChangeArrowheads="1"/>
            </p:cNvSpPr>
            <p:nvPr/>
          </p:nvSpPr>
          <p:spPr bwMode="auto">
            <a:xfrm>
              <a:off x="3597275" y="5676900"/>
              <a:ext cx="269320" cy="3300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e</a:t>
              </a:r>
            </a:p>
          </p:txBody>
        </p:sp>
        <p:sp>
          <p:nvSpPr>
            <p:cNvPr id="116" name="Text Box 68"/>
            <p:cNvSpPr txBox="1">
              <a:spLocks noChangeArrowheads="1"/>
            </p:cNvSpPr>
            <p:nvPr/>
          </p:nvSpPr>
          <p:spPr bwMode="auto">
            <a:xfrm>
              <a:off x="4756150" y="5676900"/>
              <a:ext cx="263504" cy="3300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g</a:t>
              </a:r>
            </a:p>
          </p:txBody>
        </p:sp>
        <p:sp>
          <p:nvSpPr>
            <p:cNvPr id="140" name="Text Box 69"/>
            <p:cNvSpPr txBox="1">
              <a:spLocks noChangeArrowheads="1"/>
            </p:cNvSpPr>
            <p:nvPr/>
          </p:nvSpPr>
          <p:spPr bwMode="auto">
            <a:xfrm>
              <a:off x="4752975" y="4191000"/>
              <a:ext cx="275137" cy="3300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d</a:t>
              </a:r>
            </a:p>
          </p:txBody>
        </p:sp>
        <p:sp>
          <p:nvSpPr>
            <p:cNvPr id="141" name="Text Box 70"/>
            <p:cNvSpPr txBox="1">
              <a:spLocks noChangeArrowheads="1"/>
            </p:cNvSpPr>
            <p:nvPr/>
          </p:nvSpPr>
          <p:spPr bwMode="auto">
            <a:xfrm>
              <a:off x="3584575" y="4191000"/>
              <a:ext cx="254778" cy="3300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c</a:t>
              </a:r>
            </a:p>
          </p:txBody>
        </p:sp>
        <p:sp>
          <p:nvSpPr>
            <p:cNvPr id="142" name="Text Box 71"/>
            <p:cNvSpPr txBox="1">
              <a:spLocks noChangeArrowheads="1"/>
            </p:cNvSpPr>
            <p:nvPr/>
          </p:nvSpPr>
          <p:spPr bwMode="auto">
            <a:xfrm>
              <a:off x="2289175" y="4191000"/>
              <a:ext cx="275137" cy="3300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b</a:t>
              </a:r>
            </a:p>
          </p:txBody>
        </p:sp>
      </p:grpSp>
      <p:sp>
        <p:nvSpPr>
          <p:cNvPr id="143" name="Text Box 73"/>
          <p:cNvSpPr txBox="1">
            <a:spLocks noChangeArrowheads="1"/>
          </p:cNvSpPr>
          <p:nvPr/>
        </p:nvSpPr>
        <p:spPr bwMode="auto">
          <a:xfrm>
            <a:off x="5446295" y="5186216"/>
            <a:ext cx="4059825" cy="1008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984" dirty="0"/>
              <a:t>V = {a, b, c, d, e, f, g}</a:t>
            </a:r>
          </a:p>
          <a:p>
            <a:r>
              <a:rPr lang="en-US" altLang="en-US" sz="1984" dirty="0"/>
              <a:t>E = { (</a:t>
            </a:r>
            <a:r>
              <a:rPr lang="en-US" altLang="en-US" sz="1984" dirty="0" err="1"/>
              <a:t>b,a</a:t>
            </a:r>
            <a:r>
              <a:rPr lang="en-US" altLang="en-US" sz="1984" dirty="0"/>
              <a:t>), (</a:t>
            </a:r>
            <a:r>
              <a:rPr lang="en-US" altLang="en-US" sz="1984" dirty="0" err="1"/>
              <a:t>c,b</a:t>
            </a:r>
            <a:r>
              <a:rPr lang="en-US" altLang="en-US" sz="1984" dirty="0"/>
              <a:t>), (</a:t>
            </a:r>
            <a:r>
              <a:rPr lang="en-US" altLang="en-US" sz="1984" dirty="0" err="1"/>
              <a:t>f,a</a:t>
            </a:r>
            <a:r>
              <a:rPr lang="en-US" altLang="en-US" sz="1984" dirty="0"/>
              <a:t>), (</a:t>
            </a:r>
            <a:r>
              <a:rPr lang="en-US" altLang="en-US" sz="1984" dirty="0" err="1"/>
              <a:t>b,f</a:t>
            </a:r>
            <a:r>
              <a:rPr lang="en-US" altLang="en-US" sz="1984" dirty="0"/>
              <a:t>),   </a:t>
            </a:r>
            <a:br>
              <a:rPr lang="en-US" altLang="en-US" sz="1984" dirty="0"/>
            </a:br>
            <a:r>
              <a:rPr lang="en-US" altLang="en-US" sz="1984" dirty="0"/>
              <a:t>         (</a:t>
            </a:r>
            <a:r>
              <a:rPr lang="en-US" altLang="en-US" sz="1984" dirty="0" err="1"/>
              <a:t>c,f</a:t>
            </a:r>
            <a:r>
              <a:rPr lang="en-US" altLang="en-US" sz="1984" dirty="0"/>
              <a:t>), (</a:t>
            </a:r>
            <a:r>
              <a:rPr lang="en-US" altLang="en-US" sz="1984" dirty="0" err="1"/>
              <a:t>e,b</a:t>
            </a:r>
            <a:r>
              <a:rPr lang="en-US" altLang="en-US" sz="1984" dirty="0"/>
              <a:t>), (</a:t>
            </a:r>
            <a:r>
              <a:rPr lang="en-US" altLang="en-US" sz="1984" dirty="0" err="1"/>
              <a:t>c,e</a:t>
            </a:r>
            <a:r>
              <a:rPr lang="en-US" altLang="en-US" sz="1984" dirty="0"/>
              <a:t>), (</a:t>
            </a:r>
            <a:r>
              <a:rPr lang="en-US" altLang="en-US" sz="1984" dirty="0" err="1"/>
              <a:t>d,c</a:t>
            </a:r>
            <a:r>
              <a:rPr lang="en-US" altLang="en-US" sz="1984" dirty="0"/>
              <a:t>) } </a:t>
            </a:r>
          </a:p>
        </p:txBody>
      </p:sp>
    </p:spTree>
    <p:extLst>
      <p:ext uri="{BB962C8B-B14F-4D97-AF65-F5344CB8AC3E}">
        <p14:creationId xmlns:p14="http://schemas.microsoft.com/office/powerpoint/2010/main" val="1110077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/>
      <p:bldP spid="14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General information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 lvl="0"/>
            <a:r>
              <a:rPr lang="de-DE" sz="2200" u="sng" dirty="0">
                <a:latin typeface="Arial" panose="020B0604020202020204" pitchFamily="34" charset="0"/>
                <a:cs typeface="Arial" panose="020B0604020202020204" pitchFamily="34" charset="0"/>
              </a:rPr>
              <a:t>Instructor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: Igor Shinkar</a:t>
            </a:r>
          </a:p>
          <a:p>
            <a:pPr lvl="0"/>
            <a:r>
              <a:rPr lang="de-DE" sz="2200" u="sng" dirty="0">
                <a:latin typeface="Arial" panose="020B0604020202020204" pitchFamily="34" charset="0"/>
                <a:cs typeface="Arial" panose="020B0604020202020204" pitchFamily="34" charset="0"/>
              </a:rPr>
              <a:t>My email: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 ishinkar@sfu.ca</a:t>
            </a:r>
          </a:p>
          <a:p>
            <a:pPr lvl="0"/>
            <a:endParaRPr lang="de-DE" sz="22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de-DE" sz="2200" u="sng" dirty="0">
                <a:latin typeface="Arial" panose="020B0604020202020204" pitchFamily="34" charset="0"/>
                <a:cs typeface="Arial" panose="020B0604020202020204" pitchFamily="34" charset="0"/>
              </a:rPr>
              <a:t>Course webpage: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i="1" dirty="0">
                <a:latin typeface="Arial" panose="020B0604020202020204" pitchFamily="34" charset="0"/>
                <a:cs typeface="Arial" panose="020B0604020202020204" pitchFamily="34" charset="0"/>
              </a:rPr>
              <a:t>cs.sfu.ca/~ishinkar/teaching.html</a:t>
            </a:r>
            <a:br>
              <a:rPr lang="de-DE" sz="22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→ Teaching/Seminars → CMPT 405</a:t>
            </a:r>
          </a:p>
          <a:p>
            <a:pPr lvl="0"/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de-DE" sz="2200" u="sng" dirty="0">
                <a:latin typeface="Arial" panose="020B0604020202020204" pitchFamily="34" charset="0"/>
                <a:cs typeface="Arial" panose="020B0604020202020204" pitchFamily="34" charset="0"/>
              </a:rPr>
              <a:t>Office hours:</a:t>
            </a:r>
            <a:b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→ when: Wednesdays 1:30PM-2:30PM (after the Wednesday class)</a:t>
            </a:r>
            <a:b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→ same zoom link as the lectures</a:t>
            </a:r>
            <a:b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→ if we go back to in-person mode: TASC1 9017</a:t>
            </a:r>
          </a:p>
          <a:p>
            <a:pPr lvl="0"/>
            <a:br>
              <a:rPr lang="de-DE" sz="22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200" u="sng" dirty="0">
                <a:latin typeface="Arial" panose="020B0604020202020204" pitchFamily="34" charset="0"/>
                <a:cs typeface="Arial" panose="020B0604020202020204" pitchFamily="34" charset="0"/>
              </a:rPr>
              <a:t>Discussion forum: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 piazza.com – you should have received an invitation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Representation of Graphs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1984" u="sng" dirty="0"/>
              <a:t>Adjacency List</a:t>
            </a:r>
            <a:r>
              <a:rPr lang="en-US" altLang="en-US" sz="1984" dirty="0"/>
              <a:t>:</a:t>
            </a:r>
            <a:endParaRPr lang="en-US" sz="1984" dirty="0"/>
          </a:p>
          <a:p>
            <a:endParaRPr lang="en-US" sz="1984" dirty="0"/>
          </a:p>
          <a:p>
            <a:endParaRPr lang="en-US" sz="1984" dirty="0"/>
          </a:p>
          <a:p>
            <a:endParaRPr lang="en-US" sz="1984" dirty="0"/>
          </a:p>
          <a:p>
            <a:endParaRPr lang="en-US" sz="1984" dirty="0"/>
          </a:p>
          <a:p>
            <a:endParaRPr lang="en-US" sz="1984" dirty="0"/>
          </a:p>
          <a:p>
            <a:endParaRPr lang="en-US" sz="1984" dirty="0"/>
          </a:p>
          <a:p>
            <a:endParaRPr lang="en-US" sz="1984" dirty="0"/>
          </a:p>
        </p:txBody>
      </p:sp>
      <p:grpSp>
        <p:nvGrpSpPr>
          <p:cNvPr id="50" name="Group 49"/>
          <p:cNvGrpSpPr/>
          <p:nvPr/>
        </p:nvGrpSpPr>
        <p:grpSpPr>
          <a:xfrm>
            <a:off x="840493" y="2771880"/>
            <a:ext cx="4146321" cy="1733517"/>
            <a:chOff x="1050925" y="1911350"/>
            <a:chExt cx="3990786" cy="1880585"/>
          </a:xfrm>
        </p:grpSpPr>
        <p:sp>
          <p:nvSpPr>
            <p:cNvPr id="72" name="Oval 5"/>
            <p:cNvSpPr>
              <a:spLocks noChangeArrowheads="1"/>
            </p:cNvSpPr>
            <p:nvPr/>
          </p:nvSpPr>
          <p:spPr bwMode="auto">
            <a:xfrm>
              <a:off x="1143000" y="329565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73" name="Oval 6"/>
            <p:cNvSpPr>
              <a:spLocks noChangeArrowheads="1"/>
            </p:cNvSpPr>
            <p:nvPr/>
          </p:nvSpPr>
          <p:spPr bwMode="auto">
            <a:xfrm>
              <a:off x="2362200" y="329565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74" name="Oval 7"/>
            <p:cNvSpPr>
              <a:spLocks noChangeArrowheads="1"/>
            </p:cNvSpPr>
            <p:nvPr/>
          </p:nvSpPr>
          <p:spPr bwMode="auto">
            <a:xfrm>
              <a:off x="3657600" y="329565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75" name="Oval 8"/>
            <p:cNvSpPr>
              <a:spLocks noChangeArrowheads="1"/>
            </p:cNvSpPr>
            <p:nvPr/>
          </p:nvSpPr>
          <p:spPr bwMode="auto">
            <a:xfrm>
              <a:off x="4800600" y="329565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76" name="Oval 9"/>
            <p:cNvSpPr>
              <a:spLocks noChangeArrowheads="1"/>
            </p:cNvSpPr>
            <p:nvPr/>
          </p:nvSpPr>
          <p:spPr bwMode="auto">
            <a:xfrm>
              <a:off x="2362200" y="222885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77" name="Oval 10"/>
            <p:cNvSpPr>
              <a:spLocks noChangeArrowheads="1"/>
            </p:cNvSpPr>
            <p:nvPr/>
          </p:nvSpPr>
          <p:spPr bwMode="auto">
            <a:xfrm>
              <a:off x="3657600" y="222885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78" name="Oval 11"/>
            <p:cNvSpPr>
              <a:spLocks noChangeArrowheads="1"/>
            </p:cNvSpPr>
            <p:nvPr/>
          </p:nvSpPr>
          <p:spPr bwMode="auto">
            <a:xfrm>
              <a:off x="4800600" y="222885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cxnSp>
          <p:nvCxnSpPr>
            <p:cNvPr id="79" name="AutoShape 12"/>
            <p:cNvCxnSpPr>
              <a:cxnSpLocks noChangeShapeType="1"/>
              <a:stCxn id="76" idx="3"/>
              <a:endCxn id="72" idx="7"/>
            </p:cNvCxnSpPr>
            <p:nvPr/>
          </p:nvCxnSpPr>
          <p:spPr bwMode="auto">
            <a:xfrm flipH="1">
              <a:off x="1273175" y="2359025"/>
              <a:ext cx="1111250" cy="9588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AutoShape 13"/>
            <p:cNvCxnSpPr>
              <a:cxnSpLocks noChangeShapeType="1"/>
              <a:stCxn id="73" idx="2"/>
              <a:endCxn id="72" idx="6"/>
            </p:cNvCxnSpPr>
            <p:nvPr/>
          </p:nvCxnSpPr>
          <p:spPr bwMode="auto">
            <a:xfrm flipH="1">
              <a:off x="1295400" y="3371850"/>
              <a:ext cx="10668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1" name="AutoShape 14"/>
            <p:cNvCxnSpPr>
              <a:cxnSpLocks noChangeShapeType="1"/>
              <a:stCxn id="74" idx="2"/>
              <a:endCxn id="73" idx="6"/>
            </p:cNvCxnSpPr>
            <p:nvPr/>
          </p:nvCxnSpPr>
          <p:spPr bwMode="auto">
            <a:xfrm flipH="1">
              <a:off x="2514600" y="3371850"/>
              <a:ext cx="11430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" name="AutoShape 15"/>
            <p:cNvCxnSpPr>
              <a:cxnSpLocks noChangeShapeType="1"/>
              <a:stCxn id="76" idx="4"/>
              <a:endCxn id="73" idx="0"/>
            </p:cNvCxnSpPr>
            <p:nvPr/>
          </p:nvCxnSpPr>
          <p:spPr bwMode="auto">
            <a:xfrm>
              <a:off x="2438400" y="2381250"/>
              <a:ext cx="0" cy="9144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3" name="AutoShape 16"/>
            <p:cNvCxnSpPr>
              <a:cxnSpLocks noChangeShapeType="1"/>
              <a:stCxn id="77" idx="2"/>
              <a:endCxn id="76" idx="6"/>
            </p:cNvCxnSpPr>
            <p:nvPr/>
          </p:nvCxnSpPr>
          <p:spPr bwMode="auto">
            <a:xfrm flipH="1">
              <a:off x="2514600" y="2305050"/>
              <a:ext cx="11430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AutoShape 17"/>
            <p:cNvCxnSpPr>
              <a:cxnSpLocks noChangeShapeType="1"/>
              <a:stCxn id="77" idx="3"/>
              <a:endCxn id="73" idx="7"/>
            </p:cNvCxnSpPr>
            <p:nvPr/>
          </p:nvCxnSpPr>
          <p:spPr bwMode="auto">
            <a:xfrm flipH="1">
              <a:off x="2492375" y="2359025"/>
              <a:ext cx="1187450" cy="9588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AutoShape 18"/>
            <p:cNvCxnSpPr>
              <a:cxnSpLocks noChangeShapeType="1"/>
              <a:stCxn id="74" idx="1"/>
              <a:endCxn id="76" idx="5"/>
            </p:cNvCxnSpPr>
            <p:nvPr/>
          </p:nvCxnSpPr>
          <p:spPr bwMode="auto">
            <a:xfrm flipH="1" flipV="1">
              <a:off x="2492375" y="2359025"/>
              <a:ext cx="1187450" cy="9588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AutoShape 19"/>
            <p:cNvCxnSpPr>
              <a:cxnSpLocks noChangeShapeType="1"/>
              <a:stCxn id="77" idx="4"/>
              <a:endCxn id="74" idx="0"/>
            </p:cNvCxnSpPr>
            <p:nvPr/>
          </p:nvCxnSpPr>
          <p:spPr bwMode="auto">
            <a:xfrm>
              <a:off x="3733800" y="2381250"/>
              <a:ext cx="0" cy="9144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7" name="AutoShape 20"/>
            <p:cNvCxnSpPr>
              <a:cxnSpLocks noChangeShapeType="1"/>
              <a:stCxn id="78" idx="2"/>
              <a:endCxn id="77" idx="6"/>
            </p:cNvCxnSpPr>
            <p:nvPr/>
          </p:nvCxnSpPr>
          <p:spPr bwMode="auto">
            <a:xfrm flipH="1">
              <a:off x="3810000" y="2305050"/>
              <a:ext cx="9906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8" name="Text Box 37"/>
            <p:cNvSpPr txBox="1">
              <a:spLocks noChangeArrowheads="1"/>
            </p:cNvSpPr>
            <p:nvPr/>
          </p:nvSpPr>
          <p:spPr bwMode="auto">
            <a:xfrm>
              <a:off x="1050925" y="3397249"/>
              <a:ext cx="282654" cy="3946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a</a:t>
              </a:r>
            </a:p>
          </p:txBody>
        </p:sp>
        <p:sp>
          <p:nvSpPr>
            <p:cNvPr id="89" name="Text Box 38"/>
            <p:cNvSpPr txBox="1">
              <a:spLocks noChangeArrowheads="1"/>
            </p:cNvSpPr>
            <p:nvPr/>
          </p:nvSpPr>
          <p:spPr bwMode="auto">
            <a:xfrm>
              <a:off x="2314575" y="3397251"/>
              <a:ext cx="244083" cy="3946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f</a:t>
              </a:r>
            </a:p>
          </p:txBody>
        </p:sp>
        <p:sp>
          <p:nvSpPr>
            <p:cNvPr id="90" name="Text Box 39"/>
            <p:cNvSpPr txBox="1">
              <a:spLocks noChangeArrowheads="1"/>
            </p:cNvSpPr>
            <p:nvPr/>
          </p:nvSpPr>
          <p:spPr bwMode="auto">
            <a:xfrm>
              <a:off x="3594100" y="3397250"/>
              <a:ext cx="285740" cy="3946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e</a:t>
              </a:r>
            </a:p>
          </p:txBody>
        </p:sp>
        <p:sp>
          <p:nvSpPr>
            <p:cNvPr id="91" name="Text Box 40"/>
            <p:cNvSpPr txBox="1">
              <a:spLocks noChangeArrowheads="1"/>
            </p:cNvSpPr>
            <p:nvPr/>
          </p:nvSpPr>
          <p:spPr bwMode="auto">
            <a:xfrm>
              <a:off x="4752975" y="3397250"/>
              <a:ext cx="279568" cy="3946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g</a:t>
              </a:r>
            </a:p>
          </p:txBody>
        </p:sp>
        <p:sp>
          <p:nvSpPr>
            <p:cNvPr id="92" name="Text Box 41"/>
            <p:cNvSpPr txBox="1">
              <a:spLocks noChangeArrowheads="1"/>
            </p:cNvSpPr>
            <p:nvPr/>
          </p:nvSpPr>
          <p:spPr bwMode="auto">
            <a:xfrm>
              <a:off x="4749800" y="1911350"/>
              <a:ext cx="291911" cy="3946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d</a:t>
              </a:r>
            </a:p>
          </p:txBody>
        </p:sp>
        <p:sp>
          <p:nvSpPr>
            <p:cNvPr id="93" name="Text Box 42"/>
            <p:cNvSpPr txBox="1">
              <a:spLocks noChangeArrowheads="1"/>
            </p:cNvSpPr>
            <p:nvPr/>
          </p:nvSpPr>
          <p:spPr bwMode="auto">
            <a:xfrm>
              <a:off x="3581400" y="1911350"/>
              <a:ext cx="270311" cy="3946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c</a:t>
              </a:r>
            </a:p>
          </p:txBody>
        </p:sp>
        <p:sp>
          <p:nvSpPr>
            <p:cNvPr id="94" name="Text Box 43"/>
            <p:cNvSpPr txBox="1">
              <a:spLocks noChangeArrowheads="1"/>
            </p:cNvSpPr>
            <p:nvPr/>
          </p:nvSpPr>
          <p:spPr bwMode="auto">
            <a:xfrm>
              <a:off x="2286000" y="1911350"/>
              <a:ext cx="291911" cy="3946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b</a:t>
              </a: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840493" y="4871426"/>
            <a:ext cx="4380613" cy="2001748"/>
            <a:chOff x="1054100" y="4191000"/>
            <a:chExt cx="3974012" cy="1815949"/>
          </a:xfrm>
        </p:grpSpPr>
        <p:sp>
          <p:nvSpPr>
            <p:cNvPr id="97" name="Oval 49"/>
            <p:cNvSpPr>
              <a:spLocks noChangeArrowheads="1"/>
            </p:cNvSpPr>
            <p:nvPr/>
          </p:nvSpPr>
          <p:spPr bwMode="auto">
            <a:xfrm>
              <a:off x="1146175" y="55753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98" name="Oval 50"/>
            <p:cNvSpPr>
              <a:spLocks noChangeArrowheads="1"/>
            </p:cNvSpPr>
            <p:nvPr/>
          </p:nvSpPr>
          <p:spPr bwMode="auto">
            <a:xfrm>
              <a:off x="2365375" y="55753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99" name="Oval 51"/>
            <p:cNvSpPr>
              <a:spLocks noChangeArrowheads="1"/>
            </p:cNvSpPr>
            <p:nvPr/>
          </p:nvSpPr>
          <p:spPr bwMode="auto">
            <a:xfrm>
              <a:off x="3660775" y="55753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100" name="Oval 52"/>
            <p:cNvSpPr>
              <a:spLocks noChangeArrowheads="1"/>
            </p:cNvSpPr>
            <p:nvPr/>
          </p:nvSpPr>
          <p:spPr bwMode="auto">
            <a:xfrm>
              <a:off x="4803775" y="55753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101" name="Oval 53"/>
            <p:cNvSpPr>
              <a:spLocks noChangeArrowheads="1"/>
            </p:cNvSpPr>
            <p:nvPr/>
          </p:nvSpPr>
          <p:spPr bwMode="auto">
            <a:xfrm>
              <a:off x="2365375" y="45085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102" name="Oval 54"/>
            <p:cNvSpPr>
              <a:spLocks noChangeArrowheads="1"/>
            </p:cNvSpPr>
            <p:nvPr/>
          </p:nvSpPr>
          <p:spPr bwMode="auto">
            <a:xfrm>
              <a:off x="3660775" y="45085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103" name="Oval 55"/>
            <p:cNvSpPr>
              <a:spLocks noChangeArrowheads="1"/>
            </p:cNvSpPr>
            <p:nvPr/>
          </p:nvSpPr>
          <p:spPr bwMode="auto">
            <a:xfrm>
              <a:off x="4803775" y="45085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cxnSp>
          <p:nvCxnSpPr>
            <p:cNvPr id="104" name="AutoShape 56"/>
            <p:cNvCxnSpPr>
              <a:cxnSpLocks noChangeShapeType="1"/>
              <a:stCxn id="101" idx="3"/>
              <a:endCxn id="97" idx="7"/>
            </p:cNvCxnSpPr>
            <p:nvPr/>
          </p:nvCxnSpPr>
          <p:spPr bwMode="auto">
            <a:xfrm flipH="1">
              <a:off x="1276350" y="4638675"/>
              <a:ext cx="1111250" cy="9588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5" name="AutoShape 57"/>
            <p:cNvCxnSpPr>
              <a:cxnSpLocks noChangeShapeType="1"/>
              <a:stCxn id="98" idx="2"/>
              <a:endCxn id="97" idx="6"/>
            </p:cNvCxnSpPr>
            <p:nvPr/>
          </p:nvCxnSpPr>
          <p:spPr bwMode="auto">
            <a:xfrm flipH="1">
              <a:off x="1298575" y="5651500"/>
              <a:ext cx="10668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6" name="AutoShape 58"/>
            <p:cNvCxnSpPr>
              <a:cxnSpLocks noChangeShapeType="1"/>
              <a:stCxn id="99" idx="2"/>
              <a:endCxn id="98" idx="6"/>
            </p:cNvCxnSpPr>
            <p:nvPr/>
          </p:nvCxnSpPr>
          <p:spPr bwMode="auto">
            <a:xfrm flipH="1">
              <a:off x="2517775" y="5651500"/>
              <a:ext cx="11430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7" name="AutoShape 59"/>
            <p:cNvCxnSpPr>
              <a:cxnSpLocks noChangeShapeType="1"/>
              <a:stCxn id="101" idx="4"/>
              <a:endCxn id="98" idx="0"/>
            </p:cNvCxnSpPr>
            <p:nvPr/>
          </p:nvCxnSpPr>
          <p:spPr bwMode="auto">
            <a:xfrm>
              <a:off x="2441575" y="4660900"/>
              <a:ext cx="0" cy="9144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8" name="AutoShape 60"/>
            <p:cNvCxnSpPr>
              <a:cxnSpLocks noChangeShapeType="1"/>
              <a:stCxn id="102" idx="2"/>
              <a:endCxn id="101" idx="6"/>
            </p:cNvCxnSpPr>
            <p:nvPr/>
          </p:nvCxnSpPr>
          <p:spPr bwMode="auto">
            <a:xfrm flipH="1">
              <a:off x="2517775" y="4584700"/>
              <a:ext cx="11430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9" name="AutoShape 61"/>
            <p:cNvCxnSpPr>
              <a:cxnSpLocks noChangeShapeType="1"/>
              <a:stCxn id="102" idx="3"/>
              <a:endCxn id="98" idx="7"/>
            </p:cNvCxnSpPr>
            <p:nvPr/>
          </p:nvCxnSpPr>
          <p:spPr bwMode="auto">
            <a:xfrm flipH="1">
              <a:off x="2495550" y="4638675"/>
              <a:ext cx="1187450" cy="9588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0" name="AutoShape 62"/>
            <p:cNvCxnSpPr>
              <a:cxnSpLocks noChangeShapeType="1"/>
              <a:stCxn id="99" idx="1"/>
              <a:endCxn id="101" idx="5"/>
            </p:cNvCxnSpPr>
            <p:nvPr/>
          </p:nvCxnSpPr>
          <p:spPr bwMode="auto">
            <a:xfrm flipH="1" flipV="1">
              <a:off x="2495550" y="4638675"/>
              <a:ext cx="1187450" cy="9588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1" name="AutoShape 63"/>
            <p:cNvCxnSpPr>
              <a:cxnSpLocks noChangeShapeType="1"/>
              <a:stCxn id="102" idx="4"/>
              <a:endCxn id="99" idx="0"/>
            </p:cNvCxnSpPr>
            <p:nvPr/>
          </p:nvCxnSpPr>
          <p:spPr bwMode="auto">
            <a:xfrm>
              <a:off x="3736975" y="4660900"/>
              <a:ext cx="0" cy="9144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2" name="AutoShape 64"/>
            <p:cNvCxnSpPr>
              <a:cxnSpLocks noChangeShapeType="1"/>
              <a:stCxn id="103" idx="2"/>
              <a:endCxn id="102" idx="6"/>
            </p:cNvCxnSpPr>
            <p:nvPr/>
          </p:nvCxnSpPr>
          <p:spPr bwMode="auto">
            <a:xfrm flipH="1">
              <a:off x="3813175" y="4584700"/>
              <a:ext cx="9906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3" name="Text Box 65"/>
            <p:cNvSpPr txBox="1">
              <a:spLocks noChangeArrowheads="1"/>
            </p:cNvSpPr>
            <p:nvPr/>
          </p:nvSpPr>
          <p:spPr bwMode="auto">
            <a:xfrm>
              <a:off x="1054100" y="5676900"/>
              <a:ext cx="266412" cy="3300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a</a:t>
              </a:r>
            </a:p>
          </p:txBody>
        </p:sp>
        <p:sp>
          <p:nvSpPr>
            <p:cNvPr id="114" name="Text Box 66"/>
            <p:cNvSpPr txBox="1">
              <a:spLocks noChangeArrowheads="1"/>
            </p:cNvSpPr>
            <p:nvPr/>
          </p:nvSpPr>
          <p:spPr bwMode="auto">
            <a:xfrm>
              <a:off x="2317750" y="5676900"/>
              <a:ext cx="230058" cy="3300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f</a:t>
              </a:r>
            </a:p>
          </p:txBody>
        </p:sp>
        <p:sp>
          <p:nvSpPr>
            <p:cNvPr id="115" name="Text Box 67"/>
            <p:cNvSpPr txBox="1">
              <a:spLocks noChangeArrowheads="1"/>
            </p:cNvSpPr>
            <p:nvPr/>
          </p:nvSpPr>
          <p:spPr bwMode="auto">
            <a:xfrm>
              <a:off x="3597275" y="5676900"/>
              <a:ext cx="269320" cy="3300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e</a:t>
              </a:r>
            </a:p>
          </p:txBody>
        </p:sp>
        <p:sp>
          <p:nvSpPr>
            <p:cNvPr id="116" name="Text Box 68"/>
            <p:cNvSpPr txBox="1">
              <a:spLocks noChangeArrowheads="1"/>
            </p:cNvSpPr>
            <p:nvPr/>
          </p:nvSpPr>
          <p:spPr bwMode="auto">
            <a:xfrm>
              <a:off x="4756150" y="5676900"/>
              <a:ext cx="263504" cy="3300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g</a:t>
              </a:r>
            </a:p>
          </p:txBody>
        </p:sp>
        <p:sp>
          <p:nvSpPr>
            <p:cNvPr id="140" name="Text Box 69"/>
            <p:cNvSpPr txBox="1">
              <a:spLocks noChangeArrowheads="1"/>
            </p:cNvSpPr>
            <p:nvPr/>
          </p:nvSpPr>
          <p:spPr bwMode="auto">
            <a:xfrm>
              <a:off x="4752975" y="4191000"/>
              <a:ext cx="275137" cy="3300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d</a:t>
              </a:r>
            </a:p>
          </p:txBody>
        </p:sp>
        <p:sp>
          <p:nvSpPr>
            <p:cNvPr id="141" name="Text Box 70"/>
            <p:cNvSpPr txBox="1">
              <a:spLocks noChangeArrowheads="1"/>
            </p:cNvSpPr>
            <p:nvPr/>
          </p:nvSpPr>
          <p:spPr bwMode="auto">
            <a:xfrm>
              <a:off x="3584575" y="4191000"/>
              <a:ext cx="254778" cy="3300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c</a:t>
              </a:r>
            </a:p>
          </p:txBody>
        </p:sp>
        <p:sp>
          <p:nvSpPr>
            <p:cNvPr id="142" name="Text Box 71"/>
            <p:cNvSpPr txBox="1">
              <a:spLocks noChangeArrowheads="1"/>
            </p:cNvSpPr>
            <p:nvPr/>
          </p:nvSpPr>
          <p:spPr bwMode="auto">
            <a:xfrm>
              <a:off x="2289175" y="4191000"/>
              <a:ext cx="275137" cy="3300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b</a:t>
              </a:r>
            </a:p>
          </p:txBody>
        </p:sp>
      </p:grpSp>
      <p:graphicFrame>
        <p:nvGraphicFramePr>
          <p:cNvPr id="56" name="Group 126"/>
          <p:cNvGraphicFramePr>
            <a:graphicFrameLocks noGrp="1"/>
          </p:cNvGraphicFramePr>
          <p:nvPr/>
        </p:nvGraphicFramePr>
        <p:xfrm>
          <a:off x="5318068" y="2429759"/>
          <a:ext cx="4451810" cy="2183905"/>
        </p:xfrm>
        <a:graphic>
          <a:graphicData uri="http://schemas.openxmlformats.org/drawingml/2006/table">
            <a:tbl>
              <a:tblPr/>
              <a:tblGrid>
                <a:gridCol w="755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7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59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19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67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vert.</a:t>
                      </a:r>
                    </a:p>
                  </a:txBody>
                  <a:tcPr marL="100796" marR="100796" marT="50398" marB="503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neighbours</a:t>
                      </a:r>
                      <a:endParaRPr kumimoji="0" lang="en-US" alt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vert.</a:t>
                      </a: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neighbours</a:t>
                      </a:r>
                      <a:endParaRPr kumimoji="0" lang="en-US" alt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7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 marL="100796" marR="100796" marT="50398" marB="503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b, f</a:t>
                      </a: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e</a:t>
                      </a: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c, b, f</a:t>
                      </a: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67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b</a:t>
                      </a:r>
                    </a:p>
                  </a:txBody>
                  <a:tcPr marL="100796" marR="100796" marT="50398" marB="503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a, f, e, c</a:t>
                      </a: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f</a:t>
                      </a: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a, b, c, e</a:t>
                      </a: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67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c</a:t>
                      </a:r>
                    </a:p>
                  </a:txBody>
                  <a:tcPr marL="100796" marR="100796" marT="50398" marB="503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b, d, e, f</a:t>
                      </a: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g</a:t>
                      </a: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7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d</a:t>
                      </a:r>
                    </a:p>
                  </a:txBody>
                  <a:tcPr marL="100796" marR="100796" marT="50398" marB="503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c</a:t>
                      </a: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7" name="Group 127"/>
          <p:cNvGraphicFramePr>
            <a:graphicFrameLocks noGrp="1"/>
          </p:cNvGraphicFramePr>
          <p:nvPr/>
        </p:nvGraphicFramePr>
        <p:xfrm>
          <a:off x="5488293" y="5036632"/>
          <a:ext cx="4451810" cy="2183905"/>
        </p:xfrm>
        <a:graphic>
          <a:graphicData uri="http://schemas.openxmlformats.org/drawingml/2006/table">
            <a:tbl>
              <a:tblPr/>
              <a:tblGrid>
                <a:gridCol w="755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7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59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19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67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vert.</a:t>
                      </a:r>
                    </a:p>
                  </a:txBody>
                  <a:tcPr marL="100796" marR="100796" marT="50398" marB="503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neighbours</a:t>
                      </a:r>
                      <a:endParaRPr kumimoji="0" lang="en-US" alt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vert.</a:t>
                      </a: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neighbours</a:t>
                      </a:r>
                      <a:endParaRPr kumimoji="0" lang="en-US" alt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7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 marL="100796" marR="100796" marT="50398" marB="503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e</a:t>
                      </a: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b, f</a:t>
                      </a: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67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b</a:t>
                      </a:r>
                    </a:p>
                  </a:txBody>
                  <a:tcPr marL="100796" marR="100796" marT="50398" marB="503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a, f</a:t>
                      </a: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f</a:t>
                      </a: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67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c</a:t>
                      </a:r>
                    </a:p>
                  </a:txBody>
                  <a:tcPr marL="100796" marR="100796" marT="50398" marB="503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b, e, f</a:t>
                      </a: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g</a:t>
                      </a: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7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d</a:t>
                      </a:r>
                    </a:p>
                  </a:txBody>
                  <a:tcPr marL="100796" marR="100796" marT="50398" marB="503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c</a:t>
                      </a: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4778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Representation of Graphs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1984" u="sng" dirty="0"/>
              <a:t>Adjacency Matrix</a:t>
            </a:r>
            <a:r>
              <a:rPr lang="en-US" altLang="en-US" sz="1984" dirty="0"/>
              <a:t>:</a:t>
            </a:r>
            <a:endParaRPr lang="en-US" sz="1984" dirty="0"/>
          </a:p>
          <a:p>
            <a:endParaRPr lang="en-US" sz="1984" dirty="0"/>
          </a:p>
          <a:p>
            <a:endParaRPr lang="en-US" sz="1984" dirty="0"/>
          </a:p>
          <a:p>
            <a:endParaRPr lang="en-US" sz="1984" dirty="0"/>
          </a:p>
          <a:p>
            <a:endParaRPr lang="en-US" sz="1984" dirty="0"/>
          </a:p>
          <a:p>
            <a:endParaRPr lang="en-US" sz="1984" dirty="0"/>
          </a:p>
          <a:p>
            <a:endParaRPr lang="en-US" sz="1984" dirty="0"/>
          </a:p>
          <a:p>
            <a:endParaRPr lang="en-US" sz="1984" dirty="0"/>
          </a:p>
        </p:txBody>
      </p:sp>
      <p:grpSp>
        <p:nvGrpSpPr>
          <p:cNvPr id="50" name="Group 49"/>
          <p:cNvGrpSpPr/>
          <p:nvPr/>
        </p:nvGrpSpPr>
        <p:grpSpPr>
          <a:xfrm>
            <a:off x="840493" y="2771880"/>
            <a:ext cx="4146321" cy="1733517"/>
            <a:chOff x="1050925" y="1911350"/>
            <a:chExt cx="3990786" cy="1880585"/>
          </a:xfrm>
        </p:grpSpPr>
        <p:sp>
          <p:nvSpPr>
            <p:cNvPr id="72" name="Oval 5"/>
            <p:cNvSpPr>
              <a:spLocks noChangeArrowheads="1"/>
            </p:cNvSpPr>
            <p:nvPr/>
          </p:nvSpPr>
          <p:spPr bwMode="auto">
            <a:xfrm>
              <a:off x="1143000" y="329565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73" name="Oval 6"/>
            <p:cNvSpPr>
              <a:spLocks noChangeArrowheads="1"/>
            </p:cNvSpPr>
            <p:nvPr/>
          </p:nvSpPr>
          <p:spPr bwMode="auto">
            <a:xfrm>
              <a:off x="2362200" y="329565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74" name="Oval 7"/>
            <p:cNvSpPr>
              <a:spLocks noChangeArrowheads="1"/>
            </p:cNvSpPr>
            <p:nvPr/>
          </p:nvSpPr>
          <p:spPr bwMode="auto">
            <a:xfrm>
              <a:off x="3657600" y="329565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76" name="Oval 9"/>
            <p:cNvSpPr>
              <a:spLocks noChangeArrowheads="1"/>
            </p:cNvSpPr>
            <p:nvPr/>
          </p:nvSpPr>
          <p:spPr bwMode="auto">
            <a:xfrm>
              <a:off x="2362200" y="222885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77" name="Oval 10"/>
            <p:cNvSpPr>
              <a:spLocks noChangeArrowheads="1"/>
            </p:cNvSpPr>
            <p:nvPr/>
          </p:nvSpPr>
          <p:spPr bwMode="auto">
            <a:xfrm>
              <a:off x="3657600" y="222885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cxnSp>
          <p:nvCxnSpPr>
            <p:cNvPr id="79" name="AutoShape 12"/>
            <p:cNvCxnSpPr>
              <a:cxnSpLocks noChangeShapeType="1"/>
              <a:stCxn id="76" idx="3"/>
              <a:endCxn id="72" idx="7"/>
            </p:cNvCxnSpPr>
            <p:nvPr/>
          </p:nvCxnSpPr>
          <p:spPr bwMode="auto">
            <a:xfrm flipH="1">
              <a:off x="1273175" y="2359025"/>
              <a:ext cx="1111250" cy="9588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AutoShape 13"/>
            <p:cNvCxnSpPr>
              <a:cxnSpLocks noChangeShapeType="1"/>
              <a:stCxn id="73" idx="2"/>
              <a:endCxn id="72" idx="6"/>
            </p:cNvCxnSpPr>
            <p:nvPr/>
          </p:nvCxnSpPr>
          <p:spPr bwMode="auto">
            <a:xfrm flipH="1">
              <a:off x="1295400" y="3371850"/>
              <a:ext cx="10668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1" name="AutoShape 14"/>
            <p:cNvCxnSpPr>
              <a:cxnSpLocks noChangeShapeType="1"/>
              <a:stCxn id="74" idx="2"/>
              <a:endCxn id="73" idx="6"/>
            </p:cNvCxnSpPr>
            <p:nvPr/>
          </p:nvCxnSpPr>
          <p:spPr bwMode="auto">
            <a:xfrm flipH="1">
              <a:off x="2514600" y="3371850"/>
              <a:ext cx="11430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" name="AutoShape 15"/>
            <p:cNvCxnSpPr>
              <a:cxnSpLocks noChangeShapeType="1"/>
              <a:stCxn id="76" idx="4"/>
              <a:endCxn id="73" idx="0"/>
            </p:cNvCxnSpPr>
            <p:nvPr/>
          </p:nvCxnSpPr>
          <p:spPr bwMode="auto">
            <a:xfrm>
              <a:off x="2438400" y="2381250"/>
              <a:ext cx="0" cy="9144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3" name="AutoShape 16"/>
            <p:cNvCxnSpPr>
              <a:cxnSpLocks noChangeShapeType="1"/>
              <a:stCxn id="77" idx="2"/>
              <a:endCxn id="76" idx="6"/>
            </p:cNvCxnSpPr>
            <p:nvPr/>
          </p:nvCxnSpPr>
          <p:spPr bwMode="auto">
            <a:xfrm flipH="1">
              <a:off x="2514600" y="2305050"/>
              <a:ext cx="11430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AutoShape 17"/>
            <p:cNvCxnSpPr>
              <a:cxnSpLocks noChangeShapeType="1"/>
              <a:stCxn id="77" idx="3"/>
              <a:endCxn id="73" idx="7"/>
            </p:cNvCxnSpPr>
            <p:nvPr/>
          </p:nvCxnSpPr>
          <p:spPr bwMode="auto">
            <a:xfrm flipH="1">
              <a:off x="2492375" y="2359025"/>
              <a:ext cx="1187450" cy="9588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AutoShape 18"/>
            <p:cNvCxnSpPr>
              <a:cxnSpLocks noChangeShapeType="1"/>
              <a:stCxn id="74" idx="1"/>
              <a:endCxn id="76" idx="5"/>
            </p:cNvCxnSpPr>
            <p:nvPr/>
          </p:nvCxnSpPr>
          <p:spPr bwMode="auto">
            <a:xfrm flipH="1" flipV="1">
              <a:off x="2492375" y="2359025"/>
              <a:ext cx="1187450" cy="9588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AutoShape 19"/>
            <p:cNvCxnSpPr>
              <a:cxnSpLocks noChangeShapeType="1"/>
              <a:stCxn id="77" idx="4"/>
              <a:endCxn id="74" idx="0"/>
            </p:cNvCxnSpPr>
            <p:nvPr/>
          </p:nvCxnSpPr>
          <p:spPr bwMode="auto">
            <a:xfrm>
              <a:off x="3733800" y="2381250"/>
              <a:ext cx="0" cy="9144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8" name="Text Box 37"/>
            <p:cNvSpPr txBox="1">
              <a:spLocks noChangeArrowheads="1"/>
            </p:cNvSpPr>
            <p:nvPr/>
          </p:nvSpPr>
          <p:spPr bwMode="auto">
            <a:xfrm>
              <a:off x="1050925" y="3397249"/>
              <a:ext cx="282654" cy="3946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a</a:t>
              </a:r>
            </a:p>
          </p:txBody>
        </p:sp>
        <p:sp>
          <p:nvSpPr>
            <p:cNvPr id="89" name="Text Box 38"/>
            <p:cNvSpPr txBox="1">
              <a:spLocks noChangeArrowheads="1"/>
            </p:cNvSpPr>
            <p:nvPr/>
          </p:nvSpPr>
          <p:spPr bwMode="auto">
            <a:xfrm>
              <a:off x="2314575" y="3397251"/>
              <a:ext cx="244083" cy="3946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f</a:t>
              </a:r>
            </a:p>
          </p:txBody>
        </p:sp>
        <p:sp>
          <p:nvSpPr>
            <p:cNvPr id="90" name="Text Box 39"/>
            <p:cNvSpPr txBox="1">
              <a:spLocks noChangeArrowheads="1"/>
            </p:cNvSpPr>
            <p:nvPr/>
          </p:nvSpPr>
          <p:spPr bwMode="auto">
            <a:xfrm>
              <a:off x="3594100" y="3397250"/>
              <a:ext cx="285740" cy="3946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e</a:t>
              </a:r>
            </a:p>
          </p:txBody>
        </p:sp>
        <p:sp>
          <p:nvSpPr>
            <p:cNvPr id="92" name="Text Box 41"/>
            <p:cNvSpPr txBox="1">
              <a:spLocks noChangeArrowheads="1"/>
            </p:cNvSpPr>
            <p:nvPr/>
          </p:nvSpPr>
          <p:spPr bwMode="auto">
            <a:xfrm>
              <a:off x="4749800" y="1911350"/>
              <a:ext cx="291911" cy="3946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d</a:t>
              </a:r>
            </a:p>
          </p:txBody>
        </p:sp>
        <p:sp>
          <p:nvSpPr>
            <p:cNvPr id="93" name="Text Box 42"/>
            <p:cNvSpPr txBox="1">
              <a:spLocks noChangeArrowheads="1"/>
            </p:cNvSpPr>
            <p:nvPr/>
          </p:nvSpPr>
          <p:spPr bwMode="auto">
            <a:xfrm>
              <a:off x="3581400" y="1911350"/>
              <a:ext cx="270311" cy="3946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c</a:t>
              </a:r>
            </a:p>
          </p:txBody>
        </p:sp>
        <p:sp>
          <p:nvSpPr>
            <p:cNvPr id="94" name="Text Box 43"/>
            <p:cNvSpPr txBox="1">
              <a:spLocks noChangeArrowheads="1"/>
            </p:cNvSpPr>
            <p:nvPr/>
          </p:nvSpPr>
          <p:spPr bwMode="auto">
            <a:xfrm>
              <a:off x="2286000" y="1911350"/>
              <a:ext cx="291911" cy="3946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b</a:t>
              </a: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840493" y="4871426"/>
            <a:ext cx="3100256" cy="2001748"/>
            <a:chOff x="1054100" y="4191000"/>
            <a:chExt cx="2812495" cy="1815949"/>
          </a:xfrm>
        </p:grpSpPr>
        <p:sp>
          <p:nvSpPr>
            <p:cNvPr id="97" name="Oval 49"/>
            <p:cNvSpPr>
              <a:spLocks noChangeArrowheads="1"/>
            </p:cNvSpPr>
            <p:nvPr/>
          </p:nvSpPr>
          <p:spPr bwMode="auto">
            <a:xfrm>
              <a:off x="1146175" y="55753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98" name="Oval 50"/>
            <p:cNvSpPr>
              <a:spLocks noChangeArrowheads="1"/>
            </p:cNvSpPr>
            <p:nvPr/>
          </p:nvSpPr>
          <p:spPr bwMode="auto">
            <a:xfrm>
              <a:off x="2365375" y="55753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99" name="Oval 51"/>
            <p:cNvSpPr>
              <a:spLocks noChangeArrowheads="1"/>
            </p:cNvSpPr>
            <p:nvPr/>
          </p:nvSpPr>
          <p:spPr bwMode="auto">
            <a:xfrm>
              <a:off x="3660775" y="55753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101" name="Oval 53"/>
            <p:cNvSpPr>
              <a:spLocks noChangeArrowheads="1"/>
            </p:cNvSpPr>
            <p:nvPr/>
          </p:nvSpPr>
          <p:spPr bwMode="auto">
            <a:xfrm>
              <a:off x="2365375" y="45085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102" name="Oval 54"/>
            <p:cNvSpPr>
              <a:spLocks noChangeArrowheads="1"/>
            </p:cNvSpPr>
            <p:nvPr/>
          </p:nvSpPr>
          <p:spPr bwMode="auto">
            <a:xfrm>
              <a:off x="3660775" y="45085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cxnSp>
          <p:nvCxnSpPr>
            <p:cNvPr id="104" name="AutoShape 56"/>
            <p:cNvCxnSpPr>
              <a:cxnSpLocks noChangeShapeType="1"/>
              <a:stCxn id="101" idx="3"/>
              <a:endCxn id="97" idx="7"/>
            </p:cNvCxnSpPr>
            <p:nvPr/>
          </p:nvCxnSpPr>
          <p:spPr bwMode="auto">
            <a:xfrm flipH="1">
              <a:off x="1276350" y="4638675"/>
              <a:ext cx="1111250" cy="9588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5" name="AutoShape 57"/>
            <p:cNvCxnSpPr>
              <a:cxnSpLocks noChangeShapeType="1"/>
              <a:stCxn id="98" idx="2"/>
              <a:endCxn id="97" idx="6"/>
            </p:cNvCxnSpPr>
            <p:nvPr/>
          </p:nvCxnSpPr>
          <p:spPr bwMode="auto">
            <a:xfrm flipH="1">
              <a:off x="1298575" y="5651500"/>
              <a:ext cx="10668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6" name="AutoShape 58"/>
            <p:cNvCxnSpPr>
              <a:cxnSpLocks noChangeShapeType="1"/>
              <a:stCxn id="99" idx="2"/>
              <a:endCxn id="98" idx="6"/>
            </p:cNvCxnSpPr>
            <p:nvPr/>
          </p:nvCxnSpPr>
          <p:spPr bwMode="auto">
            <a:xfrm flipH="1">
              <a:off x="2517775" y="5651500"/>
              <a:ext cx="11430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7" name="AutoShape 59"/>
            <p:cNvCxnSpPr>
              <a:cxnSpLocks noChangeShapeType="1"/>
              <a:stCxn id="101" idx="4"/>
              <a:endCxn id="98" idx="0"/>
            </p:cNvCxnSpPr>
            <p:nvPr/>
          </p:nvCxnSpPr>
          <p:spPr bwMode="auto">
            <a:xfrm>
              <a:off x="2441575" y="4660900"/>
              <a:ext cx="0" cy="9144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8" name="AutoShape 60"/>
            <p:cNvCxnSpPr>
              <a:cxnSpLocks noChangeShapeType="1"/>
              <a:stCxn id="102" idx="2"/>
              <a:endCxn id="101" idx="6"/>
            </p:cNvCxnSpPr>
            <p:nvPr/>
          </p:nvCxnSpPr>
          <p:spPr bwMode="auto">
            <a:xfrm flipH="1">
              <a:off x="2517775" y="4584700"/>
              <a:ext cx="11430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9" name="AutoShape 61"/>
            <p:cNvCxnSpPr>
              <a:cxnSpLocks noChangeShapeType="1"/>
              <a:stCxn id="102" idx="3"/>
              <a:endCxn id="98" idx="7"/>
            </p:cNvCxnSpPr>
            <p:nvPr/>
          </p:nvCxnSpPr>
          <p:spPr bwMode="auto">
            <a:xfrm flipH="1">
              <a:off x="2495550" y="4638675"/>
              <a:ext cx="1187450" cy="9588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0" name="AutoShape 62"/>
            <p:cNvCxnSpPr>
              <a:cxnSpLocks noChangeShapeType="1"/>
              <a:stCxn id="99" idx="1"/>
              <a:endCxn id="101" idx="5"/>
            </p:cNvCxnSpPr>
            <p:nvPr/>
          </p:nvCxnSpPr>
          <p:spPr bwMode="auto">
            <a:xfrm flipH="1" flipV="1">
              <a:off x="2495550" y="4638675"/>
              <a:ext cx="1187450" cy="9588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1" name="AutoShape 63"/>
            <p:cNvCxnSpPr>
              <a:cxnSpLocks noChangeShapeType="1"/>
              <a:stCxn id="102" idx="4"/>
              <a:endCxn id="99" idx="0"/>
            </p:cNvCxnSpPr>
            <p:nvPr/>
          </p:nvCxnSpPr>
          <p:spPr bwMode="auto">
            <a:xfrm>
              <a:off x="3736975" y="4660900"/>
              <a:ext cx="0" cy="9144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3" name="Text Box 65"/>
            <p:cNvSpPr txBox="1">
              <a:spLocks noChangeArrowheads="1"/>
            </p:cNvSpPr>
            <p:nvPr/>
          </p:nvSpPr>
          <p:spPr bwMode="auto">
            <a:xfrm>
              <a:off x="1054100" y="5676900"/>
              <a:ext cx="266412" cy="3300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a</a:t>
              </a:r>
            </a:p>
          </p:txBody>
        </p:sp>
        <p:sp>
          <p:nvSpPr>
            <p:cNvPr id="114" name="Text Box 66"/>
            <p:cNvSpPr txBox="1">
              <a:spLocks noChangeArrowheads="1"/>
            </p:cNvSpPr>
            <p:nvPr/>
          </p:nvSpPr>
          <p:spPr bwMode="auto">
            <a:xfrm>
              <a:off x="2317750" y="5676900"/>
              <a:ext cx="230058" cy="3300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f</a:t>
              </a:r>
            </a:p>
          </p:txBody>
        </p:sp>
        <p:sp>
          <p:nvSpPr>
            <p:cNvPr id="115" name="Text Box 67"/>
            <p:cNvSpPr txBox="1">
              <a:spLocks noChangeArrowheads="1"/>
            </p:cNvSpPr>
            <p:nvPr/>
          </p:nvSpPr>
          <p:spPr bwMode="auto">
            <a:xfrm>
              <a:off x="3597275" y="5676900"/>
              <a:ext cx="269320" cy="3300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e</a:t>
              </a:r>
            </a:p>
          </p:txBody>
        </p:sp>
        <p:sp>
          <p:nvSpPr>
            <p:cNvPr id="141" name="Text Box 70"/>
            <p:cNvSpPr txBox="1">
              <a:spLocks noChangeArrowheads="1"/>
            </p:cNvSpPr>
            <p:nvPr/>
          </p:nvSpPr>
          <p:spPr bwMode="auto">
            <a:xfrm>
              <a:off x="3584575" y="4191000"/>
              <a:ext cx="254778" cy="3300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c</a:t>
              </a:r>
            </a:p>
          </p:txBody>
        </p:sp>
        <p:sp>
          <p:nvSpPr>
            <p:cNvPr id="142" name="Text Box 71"/>
            <p:cNvSpPr txBox="1">
              <a:spLocks noChangeArrowheads="1"/>
            </p:cNvSpPr>
            <p:nvPr/>
          </p:nvSpPr>
          <p:spPr bwMode="auto">
            <a:xfrm>
              <a:off x="2289175" y="4191000"/>
              <a:ext cx="275137" cy="3300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b</a:t>
              </a: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8" name="Object 51"/>
              <p:cNvSpPr txBox="1"/>
              <p:nvPr/>
            </p:nvSpPr>
            <p:spPr bwMode="auto">
              <a:xfrm>
                <a:off x="5776913" y="2576513"/>
                <a:ext cx="2827337" cy="210026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m>
                        <m:mPr>
                          <m:plcHide m:val="on"/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en-CA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/>
                          <m:e>
                            <m:m>
                              <m:mPr>
                                <m:plcHide m:val="on"/>
                                <m:mcs>
                                  <m:mc>
                                    <m:mcPr>
                                      <m:count m:val="5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CA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sty m:val="p"/>
                                    </m:rPr>
                                    <a:rPr lang="en-CA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a</m:t>
                                  </m:r>
                                </m:e>
                                <m:e>
                                  <m:r>
                                    <m:rPr>
                                      <m:sty m:val="p"/>
                                    </m:rPr>
                                    <a:rPr lang="en-CA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b</m:t>
                                  </m:r>
                                </m:e>
                                <m:e>
                                  <m:r>
                                    <m:rPr>
                                      <m:sty m:val="p"/>
                                    </m:rPr>
                                    <a:rPr lang="en-CA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e>
                                <m:e>
                                  <m:r>
                                    <m:rPr>
                                      <m:sty m:val="p"/>
                                    </m:rPr>
                                    <a:rPr lang="en-CA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e</m:t>
                                  </m:r>
                                </m:e>
                                <m:e>
                                  <m:r>
                                    <m:rPr>
                                      <m:sty m:val="p"/>
                                    </m:rPr>
                                    <a:rPr lang="en-CA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f</m:t>
                                  </m:r>
                                </m:e>
                              </m:mr>
                            </m:m>
                          </m:e>
                        </m:mr>
                        <m:mr>
                          <m:e>
                            <m:m>
                              <m:mPr>
                                <m:plcHide m:val="on"/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CA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sty m:val="p"/>
                                    </m:rPr>
                                    <a:rPr lang="en-CA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a</m:t>
                                  </m:r>
                                </m:e>
                              </m:mr>
                              <m:mr>
                                <m:e>
                                  <m:r>
                                    <m:rPr>
                                      <m:sty m:val="p"/>
                                    </m:rPr>
                                    <a:rPr lang="en-CA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b</m:t>
                                  </m:r>
                                </m:e>
                              </m:mr>
                              <m:mr>
                                <m:e>
                                  <m:r>
                                    <m:rPr>
                                      <m:sty m:val="p"/>
                                    </m:rPr>
                                    <a:rPr lang="en-CA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e>
                              </m:mr>
                              <m:mr>
                                <m:e>
                                  <m:r>
                                    <m:rPr>
                                      <m:sty m:val="p"/>
                                    </m:rPr>
                                    <a:rPr lang="en-CA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e</m:t>
                                  </m:r>
                                </m:e>
                              </m:mr>
                              <m:mr>
                                <m:e>
                                  <m:r>
                                    <m:rPr>
                                      <m:sty m:val="p"/>
                                    </m:rPr>
                                    <a:rPr lang="en-CA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f</m:t>
                                  </m:r>
                                </m:e>
                              </m:mr>
                            </m:m>
                          </m:e>
                          <m:e>
                            <m:d>
                              <m:dPr>
                                <m:ctrlPr>
                                  <a:rPr lang="en-CA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m>
                                  <m:mPr>
                                    <m:plcHide m:val="on"/>
                                    <m:mcs>
                                      <m:mc>
                                        <m:mcPr>
                                          <m:count m:val="5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CA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CA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CA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CA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CA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CA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CA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CA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CA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CA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CA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CA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CA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CA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CA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CA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CA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CA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CA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CA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CA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CA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CA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CA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CA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CA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</m:m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en-CA" dirty="0"/>
              </a:p>
            </p:txBody>
          </p:sp>
        </mc:Choice>
        <mc:Fallback>
          <p:sp>
            <p:nvSpPr>
              <p:cNvPr id="58" name="Object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76913" y="2576513"/>
                <a:ext cx="2827337" cy="21002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9" name="Object 52"/>
          <p:cNvGraphicFramePr>
            <a:graphicFrameLocks noChangeAspect="1"/>
          </p:cNvGraphicFramePr>
          <p:nvPr/>
        </p:nvGraphicFramePr>
        <p:xfrm>
          <a:off x="5756435" y="4917194"/>
          <a:ext cx="2827878" cy="20999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565360" imgH="1904760" progId="Equation.3">
                  <p:embed/>
                </p:oleObj>
              </mc:Choice>
              <mc:Fallback>
                <p:oleObj name="Equation" r:id="rId4" imgW="2565360" imgH="1904760" progId="Equation.3">
                  <p:embed/>
                  <p:pic>
                    <p:nvPicPr>
                      <p:cNvPr id="59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6435" y="4917194"/>
                        <a:ext cx="2827878" cy="20999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34311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Representation of Graphs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998" y="1949043"/>
            <a:ext cx="8855643" cy="4550611"/>
          </a:xfrm>
        </p:spPr>
        <p:txBody>
          <a:bodyPr>
            <a:noAutofit/>
          </a:bodyPr>
          <a:lstStyle/>
          <a:p>
            <a:r>
              <a:rPr lang="en-US" altLang="en-US" sz="1984" u="sng" dirty="0"/>
              <a:t>Ex</a:t>
            </a:r>
            <a:r>
              <a:rPr lang="en-US" altLang="en-US" sz="1984" dirty="0"/>
              <a:t>: Draw a graphs whose adjacency matrices are:</a:t>
            </a:r>
            <a:endParaRPr lang="en-US" sz="1984" dirty="0"/>
          </a:p>
          <a:p>
            <a:endParaRPr lang="en-US" sz="1984" dirty="0"/>
          </a:p>
          <a:p>
            <a:endParaRPr lang="en-US" sz="1984" dirty="0"/>
          </a:p>
          <a:p>
            <a:endParaRPr lang="en-US" sz="1984" dirty="0"/>
          </a:p>
          <a:p>
            <a:endParaRPr lang="en-US" sz="1984" dirty="0"/>
          </a:p>
          <a:p>
            <a:endParaRPr lang="en-US" sz="1984" dirty="0"/>
          </a:p>
          <a:p>
            <a:r>
              <a:rPr lang="en-US" altLang="en-US" sz="1984" u="sng" dirty="0"/>
              <a:t>Ex</a:t>
            </a:r>
            <a:r>
              <a:rPr lang="en-US" sz="1984" dirty="0"/>
              <a:t>: What is the adjacency matrix of </a:t>
            </a:r>
            <a:r>
              <a:rPr lang="en-US" sz="1984" dirty="0" err="1"/>
              <a:t>K</a:t>
            </a:r>
            <a:r>
              <a:rPr lang="en-US" sz="1984" baseline="-25000" dirty="0" err="1"/>
              <a:t>n</a:t>
            </a:r>
            <a:r>
              <a:rPr lang="en-US" sz="1984" dirty="0"/>
              <a:t>?</a:t>
            </a:r>
          </a:p>
          <a:p>
            <a:r>
              <a:rPr lang="en-US" altLang="en-US" sz="1984" u="sng" dirty="0"/>
              <a:t>Ex</a:t>
            </a:r>
            <a:r>
              <a:rPr lang="en-US" sz="1984" dirty="0"/>
              <a:t>: What is the adjacency matrix of C</a:t>
            </a:r>
            <a:r>
              <a:rPr lang="en-US" sz="1984" baseline="-25000" dirty="0"/>
              <a:t>n</a:t>
            </a:r>
            <a:r>
              <a:rPr lang="en-US" sz="1984" dirty="0"/>
              <a:t>?</a:t>
            </a:r>
          </a:p>
          <a:p>
            <a:endParaRPr lang="en-US" sz="1984" dirty="0"/>
          </a:p>
        </p:txBody>
      </p:sp>
      <p:graphicFrame>
        <p:nvGraphicFramePr>
          <p:cNvPr id="56" name="Object 4"/>
          <p:cNvGraphicFramePr>
            <a:graphicFrameLocks noChangeAspect="1"/>
          </p:cNvGraphicFramePr>
          <p:nvPr/>
        </p:nvGraphicFramePr>
        <p:xfrm>
          <a:off x="1512888" y="2682875"/>
          <a:ext cx="2435225" cy="170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209680" imgH="1549080" progId="Equation.3">
                  <p:embed/>
                </p:oleObj>
              </mc:Choice>
              <mc:Fallback>
                <p:oleObj name="Equation" r:id="rId3" imgW="2209680" imgH="1549080" progId="Equation.3">
                  <p:embed/>
                  <p:pic>
                    <p:nvPicPr>
                      <p:cNvPr id="5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2888" y="2682875"/>
                        <a:ext cx="2435225" cy="170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5"/>
          <p:cNvGraphicFramePr>
            <a:graphicFrameLocks noChangeAspect="1"/>
          </p:cNvGraphicFramePr>
          <p:nvPr/>
        </p:nvGraphicFramePr>
        <p:xfrm>
          <a:off x="5407796" y="2603887"/>
          <a:ext cx="2435895" cy="17079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209680" imgH="1549080" progId="Equation.3">
                  <p:embed/>
                </p:oleObj>
              </mc:Choice>
              <mc:Fallback>
                <p:oleObj name="Equation" r:id="rId5" imgW="2209680" imgH="1549080" progId="Equation.3">
                  <p:embed/>
                  <p:pic>
                    <p:nvPicPr>
                      <p:cNvPr id="5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7796" y="2603887"/>
                        <a:ext cx="2435895" cy="17079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0813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Subgraphs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1984" dirty="0"/>
              <a:t>Sometimes we need only a part of a big graph.</a:t>
            </a:r>
          </a:p>
          <a:p>
            <a:r>
              <a:rPr lang="en-US" altLang="en-US" sz="1984" dirty="0"/>
              <a:t>A </a:t>
            </a:r>
            <a:r>
              <a:rPr lang="en-US" altLang="en-US" sz="1984" dirty="0">
                <a:solidFill>
                  <a:srgbClr val="FF0000"/>
                </a:solidFill>
              </a:rPr>
              <a:t>subgraph</a:t>
            </a:r>
            <a:r>
              <a:rPr lang="en-US" altLang="en-US" sz="1984" dirty="0"/>
              <a:t> of a graph G=(V,E) is a graph H=(W,F), where 𝑊⊆𝑉  and 𝐹⊆𝐸 </a:t>
            </a:r>
            <a:br>
              <a:rPr lang="en-US" altLang="en-US" sz="1984" dirty="0"/>
            </a:br>
            <a:r>
              <a:rPr lang="en-US" altLang="en-US" sz="1984" dirty="0"/>
              <a:t>such that for each edge in F </a:t>
            </a:r>
            <a:r>
              <a:rPr lang="en-US" altLang="en-US" sz="1984"/>
              <a:t>it endpoints are in W.</a:t>
            </a:r>
            <a:endParaRPr lang="en-US" altLang="en-US" sz="1984" dirty="0"/>
          </a:p>
          <a:p>
            <a:endParaRPr lang="en-US" sz="1984" dirty="0"/>
          </a:p>
          <a:p>
            <a:endParaRPr lang="en-US" sz="1984" dirty="0"/>
          </a:p>
          <a:p>
            <a:endParaRPr lang="en-US" sz="1984" dirty="0"/>
          </a:p>
          <a:p>
            <a:endParaRPr lang="en-US" sz="1984" dirty="0"/>
          </a:p>
          <a:p>
            <a:endParaRPr lang="en-US" sz="1984" dirty="0"/>
          </a:p>
          <a:p>
            <a:endParaRPr lang="en-US" sz="1984" dirty="0"/>
          </a:p>
          <a:p>
            <a:endParaRPr lang="en-US" sz="1984" dirty="0"/>
          </a:p>
          <a:p>
            <a:endParaRPr lang="en-US" sz="1984" dirty="0"/>
          </a:p>
        </p:txBody>
      </p:sp>
      <p:grpSp>
        <p:nvGrpSpPr>
          <p:cNvPr id="8" name="Group 7"/>
          <p:cNvGrpSpPr/>
          <p:nvPr/>
        </p:nvGrpSpPr>
        <p:grpSpPr>
          <a:xfrm>
            <a:off x="1764453" y="3114864"/>
            <a:ext cx="1847921" cy="2110850"/>
            <a:chOff x="1600200" y="2825750"/>
            <a:chExt cx="1676400" cy="1914925"/>
          </a:xfrm>
        </p:grpSpPr>
        <p:sp>
          <p:nvSpPr>
            <p:cNvPr id="9" name="Oval 5"/>
            <p:cNvSpPr>
              <a:spLocks noChangeArrowheads="1"/>
            </p:cNvSpPr>
            <p:nvPr/>
          </p:nvSpPr>
          <p:spPr bwMode="auto">
            <a:xfrm>
              <a:off x="2362200" y="282575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10" name="Oval 6"/>
            <p:cNvSpPr>
              <a:spLocks noChangeArrowheads="1"/>
            </p:cNvSpPr>
            <p:nvPr/>
          </p:nvSpPr>
          <p:spPr bwMode="auto">
            <a:xfrm>
              <a:off x="3124200" y="335915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11" name="Oval 7"/>
            <p:cNvSpPr>
              <a:spLocks noChangeArrowheads="1"/>
            </p:cNvSpPr>
            <p:nvPr/>
          </p:nvSpPr>
          <p:spPr bwMode="auto">
            <a:xfrm>
              <a:off x="1600200" y="335915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12" name="Oval 8"/>
            <p:cNvSpPr>
              <a:spLocks noChangeArrowheads="1"/>
            </p:cNvSpPr>
            <p:nvPr/>
          </p:nvSpPr>
          <p:spPr bwMode="auto">
            <a:xfrm>
              <a:off x="2819400" y="412115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13" name="Oval 9"/>
            <p:cNvSpPr>
              <a:spLocks noChangeArrowheads="1"/>
            </p:cNvSpPr>
            <p:nvPr/>
          </p:nvSpPr>
          <p:spPr bwMode="auto">
            <a:xfrm>
              <a:off x="1905000" y="412115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cxnSp>
          <p:nvCxnSpPr>
            <p:cNvPr id="14" name="AutoShape 10"/>
            <p:cNvCxnSpPr>
              <a:cxnSpLocks noChangeShapeType="1"/>
              <a:stCxn id="9" idx="5"/>
              <a:endCxn id="12" idx="0"/>
            </p:cNvCxnSpPr>
            <p:nvPr/>
          </p:nvCxnSpPr>
          <p:spPr bwMode="auto">
            <a:xfrm>
              <a:off x="2492375" y="2955925"/>
              <a:ext cx="403225" cy="11652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AutoShape 11"/>
            <p:cNvCxnSpPr>
              <a:cxnSpLocks noChangeShapeType="1"/>
              <a:stCxn id="11" idx="5"/>
              <a:endCxn id="12" idx="1"/>
            </p:cNvCxnSpPr>
            <p:nvPr/>
          </p:nvCxnSpPr>
          <p:spPr bwMode="auto">
            <a:xfrm>
              <a:off x="1730375" y="3489325"/>
              <a:ext cx="1111250" cy="6540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AutoShape 12"/>
            <p:cNvCxnSpPr>
              <a:cxnSpLocks noChangeShapeType="1"/>
              <a:stCxn id="10" idx="2"/>
              <a:endCxn id="11" idx="6"/>
            </p:cNvCxnSpPr>
            <p:nvPr/>
          </p:nvCxnSpPr>
          <p:spPr bwMode="auto">
            <a:xfrm flipH="1">
              <a:off x="1752600" y="3435350"/>
              <a:ext cx="13716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AutoShape 13"/>
            <p:cNvCxnSpPr>
              <a:cxnSpLocks noChangeShapeType="1"/>
              <a:stCxn id="10" idx="3"/>
              <a:endCxn id="13" idx="7"/>
            </p:cNvCxnSpPr>
            <p:nvPr/>
          </p:nvCxnSpPr>
          <p:spPr bwMode="auto">
            <a:xfrm flipH="1">
              <a:off x="2035175" y="3489325"/>
              <a:ext cx="1111250" cy="6540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AutoShape 14"/>
            <p:cNvCxnSpPr>
              <a:cxnSpLocks noChangeShapeType="1"/>
              <a:stCxn id="9" idx="3"/>
              <a:endCxn id="13" idx="0"/>
            </p:cNvCxnSpPr>
            <p:nvPr/>
          </p:nvCxnSpPr>
          <p:spPr bwMode="auto">
            <a:xfrm flipH="1">
              <a:off x="1981200" y="2955925"/>
              <a:ext cx="403225" cy="11652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AutoShape 15"/>
            <p:cNvCxnSpPr>
              <a:cxnSpLocks noChangeShapeType="1"/>
              <a:stCxn id="9" idx="2"/>
              <a:endCxn id="11" idx="7"/>
            </p:cNvCxnSpPr>
            <p:nvPr/>
          </p:nvCxnSpPr>
          <p:spPr bwMode="auto">
            <a:xfrm flipH="1">
              <a:off x="1730375" y="2901950"/>
              <a:ext cx="631825" cy="4794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AutoShape 16"/>
            <p:cNvCxnSpPr>
              <a:cxnSpLocks noChangeShapeType="1"/>
              <a:stCxn id="11" idx="4"/>
              <a:endCxn id="13" idx="1"/>
            </p:cNvCxnSpPr>
            <p:nvPr/>
          </p:nvCxnSpPr>
          <p:spPr bwMode="auto">
            <a:xfrm>
              <a:off x="1676400" y="3511550"/>
              <a:ext cx="250825" cy="6318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AutoShape 17"/>
            <p:cNvCxnSpPr>
              <a:cxnSpLocks noChangeShapeType="1"/>
              <a:stCxn id="9" idx="6"/>
              <a:endCxn id="10" idx="1"/>
            </p:cNvCxnSpPr>
            <p:nvPr/>
          </p:nvCxnSpPr>
          <p:spPr bwMode="auto">
            <a:xfrm>
              <a:off x="2514600" y="2901950"/>
              <a:ext cx="631825" cy="4794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AutoShape 18"/>
            <p:cNvCxnSpPr>
              <a:cxnSpLocks noChangeShapeType="1"/>
              <a:stCxn id="10" idx="4"/>
              <a:endCxn id="12" idx="7"/>
            </p:cNvCxnSpPr>
            <p:nvPr/>
          </p:nvCxnSpPr>
          <p:spPr bwMode="auto">
            <a:xfrm flipH="1">
              <a:off x="2949575" y="3511550"/>
              <a:ext cx="250825" cy="6318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AutoShape 19"/>
            <p:cNvCxnSpPr>
              <a:cxnSpLocks noChangeShapeType="1"/>
              <a:stCxn id="12" idx="2"/>
              <a:endCxn id="13" idx="6"/>
            </p:cNvCxnSpPr>
            <p:nvPr/>
          </p:nvCxnSpPr>
          <p:spPr bwMode="auto">
            <a:xfrm flipH="1">
              <a:off x="2057400" y="4197350"/>
              <a:ext cx="7620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4" name="Text Box 21"/>
            <p:cNvSpPr txBox="1">
              <a:spLocks noChangeArrowheads="1"/>
            </p:cNvSpPr>
            <p:nvPr/>
          </p:nvSpPr>
          <p:spPr bwMode="auto">
            <a:xfrm>
              <a:off x="2270125" y="4379913"/>
              <a:ext cx="302768" cy="3607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984" i="1" dirty="0">
                  <a:latin typeface="Cambria" panose="02040503050406030204" pitchFamily="18" charset="0"/>
                </a:rPr>
                <a:t>G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6048268" y="3107865"/>
            <a:ext cx="1847921" cy="2119599"/>
            <a:chOff x="5486400" y="2819400"/>
            <a:chExt cx="1676400" cy="1922862"/>
          </a:xfrm>
        </p:grpSpPr>
        <p:sp>
          <p:nvSpPr>
            <p:cNvPr id="26" name="Oval 22"/>
            <p:cNvSpPr>
              <a:spLocks noChangeArrowheads="1"/>
            </p:cNvSpPr>
            <p:nvPr/>
          </p:nvSpPr>
          <p:spPr bwMode="auto">
            <a:xfrm>
              <a:off x="6248400" y="28194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27" name="Oval 23"/>
            <p:cNvSpPr>
              <a:spLocks noChangeArrowheads="1"/>
            </p:cNvSpPr>
            <p:nvPr/>
          </p:nvSpPr>
          <p:spPr bwMode="auto">
            <a:xfrm>
              <a:off x="7010400" y="33528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28" name="Oval 24"/>
            <p:cNvSpPr>
              <a:spLocks noChangeArrowheads="1"/>
            </p:cNvSpPr>
            <p:nvPr/>
          </p:nvSpPr>
          <p:spPr bwMode="auto">
            <a:xfrm>
              <a:off x="5486400" y="33528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29" name="Oval 25"/>
            <p:cNvSpPr>
              <a:spLocks noChangeArrowheads="1"/>
            </p:cNvSpPr>
            <p:nvPr/>
          </p:nvSpPr>
          <p:spPr bwMode="auto">
            <a:xfrm>
              <a:off x="6705600" y="41148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cxnSp>
          <p:nvCxnSpPr>
            <p:cNvPr id="30" name="AutoShape 26"/>
            <p:cNvCxnSpPr>
              <a:cxnSpLocks noChangeShapeType="1"/>
              <a:stCxn id="26" idx="5"/>
              <a:endCxn id="29" idx="0"/>
            </p:cNvCxnSpPr>
            <p:nvPr/>
          </p:nvCxnSpPr>
          <p:spPr bwMode="auto">
            <a:xfrm>
              <a:off x="6378575" y="2949575"/>
              <a:ext cx="403225" cy="11652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AutoShape 27"/>
            <p:cNvCxnSpPr>
              <a:cxnSpLocks noChangeShapeType="1"/>
              <a:stCxn id="26" idx="2"/>
              <a:endCxn id="28" idx="7"/>
            </p:cNvCxnSpPr>
            <p:nvPr/>
          </p:nvCxnSpPr>
          <p:spPr bwMode="auto">
            <a:xfrm flipH="1">
              <a:off x="5616575" y="2895600"/>
              <a:ext cx="631825" cy="4794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" name="AutoShape 28"/>
            <p:cNvCxnSpPr>
              <a:cxnSpLocks noChangeShapeType="1"/>
              <a:stCxn id="26" idx="6"/>
              <a:endCxn id="27" idx="1"/>
            </p:cNvCxnSpPr>
            <p:nvPr/>
          </p:nvCxnSpPr>
          <p:spPr bwMode="auto">
            <a:xfrm>
              <a:off x="6400800" y="2895600"/>
              <a:ext cx="631825" cy="4794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" name="AutoShape 29"/>
            <p:cNvCxnSpPr>
              <a:cxnSpLocks noChangeShapeType="1"/>
              <a:stCxn id="27" idx="4"/>
              <a:endCxn id="29" idx="7"/>
            </p:cNvCxnSpPr>
            <p:nvPr/>
          </p:nvCxnSpPr>
          <p:spPr bwMode="auto">
            <a:xfrm flipH="1">
              <a:off x="6835775" y="3505200"/>
              <a:ext cx="250825" cy="6318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4" name="Text Box 30"/>
            <p:cNvSpPr txBox="1">
              <a:spLocks noChangeArrowheads="1"/>
            </p:cNvSpPr>
            <p:nvPr/>
          </p:nvSpPr>
          <p:spPr bwMode="auto">
            <a:xfrm>
              <a:off x="6173788" y="4381500"/>
              <a:ext cx="321672" cy="3607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984" i="1" dirty="0">
                  <a:latin typeface="Cambria" panose="02040503050406030204" pitchFamily="18" charset="0"/>
                </a:rPr>
                <a:t>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99973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Subgraphs</a:t>
            </a:r>
            <a:endParaRPr lang="en-CA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r>
                  <a:rPr lang="en-US" altLang="en-US" sz="1984" dirty="0"/>
                  <a:t>Let  </a:t>
                </a:r>
                <a14:m>
                  <m:oMath xmlns:m="http://schemas.openxmlformats.org/officeDocument/2006/math">
                    <m:r>
                      <a:rPr lang="en-CA" altLang="en-US" sz="1984" i="1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CA" altLang="en-US" sz="1984" i="1">
                        <a:latin typeface="Cambria Math" panose="02040503050406030204" pitchFamily="18" charset="0"/>
                      </a:rPr>
                      <m:t>=(</m:t>
                    </m:r>
                    <m:r>
                      <a:rPr lang="en-CA" altLang="en-US" sz="1984" i="1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CA" altLang="en-US" sz="1984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CA" altLang="en-US" sz="1984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CA" altLang="en-US" sz="1984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sz="1984" dirty="0"/>
                  <a:t>  be a graph and </a:t>
                </a:r>
                <a14:m>
                  <m:oMath xmlns:m="http://schemas.openxmlformats.org/officeDocument/2006/math">
                    <m:r>
                      <a:rPr lang="en-CA" altLang="en-US" sz="1984" i="1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CA" altLang="en-US" sz="1984" i="1">
                        <a:latin typeface="Cambria Math" panose="02040503050406030204" pitchFamily="18" charset="0"/>
                      </a:rPr>
                      <m:t>⊆</m:t>
                    </m:r>
                    <m:r>
                      <a:rPr lang="en-CA" altLang="en-US" sz="1984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altLang="en-US" sz="1984" dirty="0">
                    <a:sym typeface="Symbol" pitchFamily="18" charset="2"/>
                  </a:rPr>
                  <a:t> a nonempty set of vertices.</a:t>
                </a:r>
              </a:p>
              <a:p>
                <a:r>
                  <a:rPr lang="en-US" altLang="en-US" sz="1984" dirty="0">
                    <a:sym typeface="Symbol" pitchFamily="18" charset="2"/>
                  </a:rPr>
                  <a:t>The </a:t>
                </a:r>
                <a:r>
                  <a:rPr lang="en-US" altLang="en-US" sz="1984" dirty="0">
                    <a:solidFill>
                      <a:srgbClr val="FF3300"/>
                    </a:solidFill>
                    <a:sym typeface="Symbol" pitchFamily="18" charset="2"/>
                  </a:rPr>
                  <a:t>subgraph</a:t>
                </a:r>
                <a:r>
                  <a:rPr lang="en-US" altLang="en-US" sz="1984" dirty="0">
                    <a:sym typeface="Symbol" pitchFamily="18" charset="2"/>
                  </a:rPr>
                  <a:t> of G </a:t>
                </a:r>
                <a:r>
                  <a:rPr lang="en-US" altLang="en-US" sz="1984" dirty="0">
                    <a:solidFill>
                      <a:srgbClr val="FF3300"/>
                    </a:solidFill>
                    <a:sym typeface="Symbol" pitchFamily="18" charset="2"/>
                  </a:rPr>
                  <a:t>induced</a:t>
                </a:r>
                <a:r>
                  <a:rPr lang="en-US" altLang="en-US" sz="1984" dirty="0">
                    <a:sym typeface="Symbol" pitchFamily="18" charset="2"/>
                  </a:rPr>
                  <a:t> by </a:t>
                </a:r>
                <a:r>
                  <a:rPr lang="en-US" altLang="en-US" sz="1984" i="1" dirty="0">
                    <a:sym typeface="Symbol" pitchFamily="18" charset="2"/>
                  </a:rPr>
                  <a:t>W</a:t>
                </a:r>
                <a:r>
                  <a:rPr lang="en-US" altLang="en-US" sz="1984" dirty="0">
                    <a:sym typeface="Symbol" pitchFamily="18" charset="2"/>
                  </a:rPr>
                  <a:t> is the subgraph whose vertex set is  </a:t>
                </a:r>
                <a:r>
                  <a:rPr lang="en-US" altLang="en-US" sz="1984" i="1" dirty="0">
                    <a:sym typeface="Symbol" pitchFamily="18" charset="2"/>
                  </a:rPr>
                  <a:t>W</a:t>
                </a:r>
                <a:r>
                  <a:rPr lang="en-US" altLang="en-US" sz="1984" dirty="0">
                    <a:sym typeface="Symbol" pitchFamily="18" charset="2"/>
                  </a:rPr>
                  <a:t>  and which contains all edges (from  </a:t>
                </a:r>
                <a:r>
                  <a:rPr lang="en-US" altLang="en-US" sz="1984" i="1" dirty="0">
                    <a:sym typeface="Symbol" pitchFamily="18" charset="2"/>
                  </a:rPr>
                  <a:t>G</a:t>
                </a:r>
                <a:r>
                  <a:rPr lang="en-US" altLang="en-US" sz="1984" dirty="0">
                    <a:sym typeface="Symbol" pitchFamily="18" charset="2"/>
                  </a:rPr>
                  <a:t>)  with endpoints in </a:t>
                </a:r>
                <a:r>
                  <a:rPr lang="en-US" altLang="en-US" sz="1984" i="1" dirty="0">
                    <a:sym typeface="Symbol" pitchFamily="18" charset="2"/>
                  </a:rPr>
                  <a:t>W</a:t>
                </a:r>
                <a:r>
                  <a:rPr lang="en-US" altLang="en-US" sz="1984" dirty="0">
                    <a:sym typeface="Symbol" pitchFamily="18" charset="2"/>
                  </a:rPr>
                  <a:t>.</a:t>
                </a:r>
              </a:p>
              <a:p>
                <a:r>
                  <a:rPr lang="en-US" altLang="en-US" sz="1984" dirty="0">
                    <a:sym typeface="Symbol" pitchFamily="18" charset="2"/>
                  </a:rPr>
                  <a:t>A subgraph  </a:t>
                </a:r>
                <a:r>
                  <a:rPr lang="en-US" altLang="en-US" sz="1984" i="1" dirty="0">
                    <a:sym typeface="Symbol" pitchFamily="18" charset="2"/>
                  </a:rPr>
                  <a:t>H</a:t>
                </a:r>
                <a:r>
                  <a:rPr lang="en-US" altLang="en-US" sz="1984" dirty="0">
                    <a:sym typeface="Symbol" pitchFamily="18" charset="2"/>
                  </a:rPr>
                  <a:t>  of a graph </a:t>
                </a:r>
                <a14:m>
                  <m:oMath xmlns:m="http://schemas.openxmlformats.org/officeDocument/2006/math">
                    <m:r>
                      <a:rPr lang="en-CA" altLang="en-US" sz="1984" i="1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CA" altLang="en-US" sz="1984" i="1">
                        <a:latin typeface="Cambria Math" panose="02040503050406030204" pitchFamily="18" charset="0"/>
                      </a:rPr>
                      <m:t>=(</m:t>
                    </m:r>
                    <m:r>
                      <a:rPr lang="en-CA" altLang="en-US" sz="1984" i="1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CA" altLang="en-US" sz="1984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CA" altLang="en-US" sz="1984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CA" altLang="en-US" sz="1984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sz="1984" dirty="0"/>
                  <a:t>  </a:t>
                </a:r>
                <a:r>
                  <a:rPr lang="en-US" altLang="en-US" sz="1984" dirty="0">
                    <a:sym typeface="Symbol" pitchFamily="18" charset="2"/>
                  </a:rPr>
                  <a:t>is called an </a:t>
                </a:r>
                <a:r>
                  <a:rPr lang="en-US" altLang="en-US" sz="1984" dirty="0">
                    <a:solidFill>
                      <a:srgbClr val="FF0000"/>
                    </a:solidFill>
                    <a:sym typeface="Symbol" pitchFamily="18" charset="2"/>
                  </a:rPr>
                  <a:t>induced subgraph</a:t>
                </a:r>
                <a:r>
                  <a:rPr lang="en-US" altLang="en-US" sz="1984" dirty="0">
                    <a:sym typeface="Symbol" pitchFamily="18" charset="2"/>
                  </a:rPr>
                  <a:t> if there is  </a:t>
                </a:r>
                <a14:m>
                  <m:oMath xmlns:m="http://schemas.openxmlformats.org/officeDocument/2006/math">
                    <m:r>
                      <a:rPr lang="en-CA" altLang="en-US" sz="1984" i="1">
                        <a:latin typeface="Cambria Math" panose="02040503050406030204" pitchFamily="18" charset="0"/>
                        <a:sym typeface="Symbol" pitchFamily="18" charset="2"/>
                      </a:rPr>
                      <m:t>𝑊</m:t>
                    </m:r>
                    <m:r>
                      <a:rPr lang="en-CA" altLang="en-US" sz="1984" i="1">
                        <a:latin typeface="Cambria Math" panose="02040503050406030204" pitchFamily="18" charset="0"/>
                        <a:sym typeface="Symbol" pitchFamily="18" charset="2"/>
                      </a:rPr>
                      <m:t>⊆</m:t>
                    </m:r>
                    <m:r>
                      <a:rPr lang="en-CA" altLang="en-US" sz="1984" i="1">
                        <a:latin typeface="Cambria Math" panose="02040503050406030204" pitchFamily="18" charset="0"/>
                        <a:sym typeface="Symbol" pitchFamily="18" charset="2"/>
                      </a:rPr>
                      <m:t>𝑉</m:t>
                    </m:r>
                  </m:oMath>
                </a14:m>
                <a:r>
                  <a:rPr lang="en-US" altLang="en-US" sz="1984" dirty="0">
                    <a:sym typeface="Symbol" pitchFamily="18" charset="2"/>
                  </a:rPr>
                  <a:t>  such that  </a:t>
                </a:r>
                <a:r>
                  <a:rPr lang="en-US" altLang="en-US" sz="1984" i="1" dirty="0">
                    <a:sym typeface="Symbol" pitchFamily="18" charset="2"/>
                  </a:rPr>
                  <a:t>H</a:t>
                </a:r>
                <a:r>
                  <a:rPr lang="en-US" altLang="en-US" sz="1984" dirty="0">
                    <a:sym typeface="Symbol" pitchFamily="18" charset="2"/>
                  </a:rPr>
                  <a:t>  is the subgraph induced by  </a:t>
                </a:r>
                <a:r>
                  <a:rPr lang="en-US" altLang="en-US" sz="1984" i="1" dirty="0">
                    <a:sym typeface="Symbol" pitchFamily="18" charset="2"/>
                  </a:rPr>
                  <a:t>W</a:t>
                </a:r>
                <a:r>
                  <a:rPr lang="en-US" altLang="en-US" sz="1984" dirty="0">
                    <a:sym typeface="Symbol" pitchFamily="18" charset="2"/>
                  </a:rPr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618" t="-1261" r="-1159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5" name="Group 34"/>
          <p:cNvGrpSpPr/>
          <p:nvPr/>
        </p:nvGrpSpPr>
        <p:grpSpPr>
          <a:xfrm>
            <a:off x="1092482" y="4619801"/>
            <a:ext cx="3100256" cy="2001748"/>
            <a:chOff x="990600" y="4191000"/>
            <a:chExt cx="2812496" cy="1815949"/>
          </a:xfrm>
        </p:grpSpPr>
        <p:sp>
          <p:nvSpPr>
            <p:cNvPr id="36" name="Oval 4"/>
            <p:cNvSpPr>
              <a:spLocks noChangeArrowheads="1"/>
            </p:cNvSpPr>
            <p:nvPr/>
          </p:nvSpPr>
          <p:spPr bwMode="auto">
            <a:xfrm>
              <a:off x="1082675" y="55753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37" name="Oval 5"/>
            <p:cNvSpPr>
              <a:spLocks noChangeArrowheads="1"/>
            </p:cNvSpPr>
            <p:nvPr/>
          </p:nvSpPr>
          <p:spPr bwMode="auto">
            <a:xfrm>
              <a:off x="2301875" y="55753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38" name="Oval 6"/>
            <p:cNvSpPr>
              <a:spLocks noChangeArrowheads="1"/>
            </p:cNvSpPr>
            <p:nvPr/>
          </p:nvSpPr>
          <p:spPr bwMode="auto">
            <a:xfrm>
              <a:off x="3597275" y="55753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39" name="Oval 7"/>
            <p:cNvSpPr>
              <a:spLocks noChangeArrowheads="1"/>
            </p:cNvSpPr>
            <p:nvPr/>
          </p:nvSpPr>
          <p:spPr bwMode="auto">
            <a:xfrm>
              <a:off x="2301875" y="45085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40" name="Oval 8"/>
            <p:cNvSpPr>
              <a:spLocks noChangeArrowheads="1"/>
            </p:cNvSpPr>
            <p:nvPr/>
          </p:nvSpPr>
          <p:spPr bwMode="auto">
            <a:xfrm>
              <a:off x="3597275" y="45085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cxnSp>
          <p:nvCxnSpPr>
            <p:cNvPr id="41" name="AutoShape 9"/>
            <p:cNvCxnSpPr>
              <a:cxnSpLocks noChangeShapeType="1"/>
              <a:stCxn id="39" idx="3"/>
              <a:endCxn id="36" idx="7"/>
            </p:cNvCxnSpPr>
            <p:nvPr/>
          </p:nvCxnSpPr>
          <p:spPr bwMode="auto">
            <a:xfrm flipH="1">
              <a:off x="1212850" y="4638675"/>
              <a:ext cx="1111250" cy="9588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" name="AutoShape 10"/>
            <p:cNvCxnSpPr>
              <a:cxnSpLocks noChangeShapeType="1"/>
              <a:stCxn id="37" idx="2"/>
              <a:endCxn id="36" idx="6"/>
            </p:cNvCxnSpPr>
            <p:nvPr/>
          </p:nvCxnSpPr>
          <p:spPr bwMode="auto">
            <a:xfrm flipH="1">
              <a:off x="1235075" y="5651500"/>
              <a:ext cx="10668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AutoShape 11"/>
            <p:cNvCxnSpPr>
              <a:cxnSpLocks noChangeShapeType="1"/>
              <a:stCxn id="38" idx="2"/>
              <a:endCxn id="37" idx="6"/>
            </p:cNvCxnSpPr>
            <p:nvPr/>
          </p:nvCxnSpPr>
          <p:spPr bwMode="auto">
            <a:xfrm flipH="1">
              <a:off x="2454275" y="5651500"/>
              <a:ext cx="11430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" name="AutoShape 12"/>
            <p:cNvCxnSpPr>
              <a:cxnSpLocks noChangeShapeType="1"/>
              <a:stCxn id="39" idx="4"/>
              <a:endCxn id="37" idx="0"/>
            </p:cNvCxnSpPr>
            <p:nvPr/>
          </p:nvCxnSpPr>
          <p:spPr bwMode="auto">
            <a:xfrm>
              <a:off x="2378075" y="4660900"/>
              <a:ext cx="0" cy="9144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" name="AutoShape 13"/>
            <p:cNvCxnSpPr>
              <a:cxnSpLocks noChangeShapeType="1"/>
              <a:stCxn id="40" idx="2"/>
              <a:endCxn id="39" idx="6"/>
            </p:cNvCxnSpPr>
            <p:nvPr/>
          </p:nvCxnSpPr>
          <p:spPr bwMode="auto">
            <a:xfrm flipH="1">
              <a:off x="2454275" y="4584700"/>
              <a:ext cx="11430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6" name="AutoShape 14"/>
            <p:cNvCxnSpPr>
              <a:cxnSpLocks noChangeShapeType="1"/>
              <a:stCxn id="40" idx="3"/>
              <a:endCxn id="37" idx="7"/>
            </p:cNvCxnSpPr>
            <p:nvPr/>
          </p:nvCxnSpPr>
          <p:spPr bwMode="auto">
            <a:xfrm flipH="1">
              <a:off x="2432050" y="4638675"/>
              <a:ext cx="1187450" cy="9588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AutoShape 15"/>
            <p:cNvCxnSpPr>
              <a:cxnSpLocks noChangeShapeType="1"/>
              <a:stCxn id="38" idx="1"/>
              <a:endCxn id="39" idx="5"/>
            </p:cNvCxnSpPr>
            <p:nvPr/>
          </p:nvCxnSpPr>
          <p:spPr bwMode="auto">
            <a:xfrm flipH="1" flipV="1">
              <a:off x="2432050" y="4638675"/>
              <a:ext cx="1187450" cy="9588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8" name="AutoShape 16"/>
            <p:cNvCxnSpPr>
              <a:cxnSpLocks noChangeShapeType="1"/>
              <a:stCxn id="40" idx="4"/>
              <a:endCxn id="38" idx="0"/>
            </p:cNvCxnSpPr>
            <p:nvPr/>
          </p:nvCxnSpPr>
          <p:spPr bwMode="auto">
            <a:xfrm>
              <a:off x="3673475" y="4660900"/>
              <a:ext cx="0" cy="9144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9" name="Text Box 17"/>
            <p:cNvSpPr txBox="1">
              <a:spLocks noChangeArrowheads="1"/>
            </p:cNvSpPr>
            <p:nvPr/>
          </p:nvSpPr>
          <p:spPr bwMode="auto">
            <a:xfrm>
              <a:off x="990600" y="5676900"/>
              <a:ext cx="266412" cy="3300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a</a:t>
              </a:r>
            </a:p>
          </p:txBody>
        </p:sp>
        <p:sp>
          <p:nvSpPr>
            <p:cNvPr id="50" name="Text Box 18"/>
            <p:cNvSpPr txBox="1">
              <a:spLocks noChangeArrowheads="1"/>
            </p:cNvSpPr>
            <p:nvPr/>
          </p:nvSpPr>
          <p:spPr bwMode="auto">
            <a:xfrm>
              <a:off x="2254250" y="5676900"/>
              <a:ext cx="230058" cy="3300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f</a:t>
              </a:r>
            </a:p>
          </p:txBody>
        </p:sp>
        <p:sp>
          <p:nvSpPr>
            <p:cNvPr id="51" name="Text Box 19"/>
            <p:cNvSpPr txBox="1">
              <a:spLocks noChangeArrowheads="1"/>
            </p:cNvSpPr>
            <p:nvPr/>
          </p:nvSpPr>
          <p:spPr bwMode="auto">
            <a:xfrm>
              <a:off x="3533775" y="5676900"/>
              <a:ext cx="269321" cy="3300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e</a:t>
              </a:r>
            </a:p>
          </p:txBody>
        </p:sp>
        <p:sp>
          <p:nvSpPr>
            <p:cNvPr id="52" name="Text Box 20"/>
            <p:cNvSpPr txBox="1">
              <a:spLocks noChangeArrowheads="1"/>
            </p:cNvSpPr>
            <p:nvPr/>
          </p:nvSpPr>
          <p:spPr bwMode="auto">
            <a:xfrm>
              <a:off x="3521075" y="4191000"/>
              <a:ext cx="254778" cy="3300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c</a:t>
              </a:r>
            </a:p>
          </p:txBody>
        </p:sp>
        <p:sp>
          <p:nvSpPr>
            <p:cNvPr id="53" name="Text Box 21"/>
            <p:cNvSpPr txBox="1">
              <a:spLocks noChangeArrowheads="1"/>
            </p:cNvSpPr>
            <p:nvPr/>
          </p:nvSpPr>
          <p:spPr bwMode="auto">
            <a:xfrm>
              <a:off x="2225675" y="4191000"/>
              <a:ext cx="275137" cy="3300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b</a:t>
              </a:r>
            </a:p>
          </p:txBody>
        </p:sp>
      </p:grpSp>
      <p:sp>
        <p:nvSpPr>
          <p:cNvPr id="54" name="Text Box 22"/>
          <p:cNvSpPr txBox="1">
            <a:spLocks noChangeArrowheads="1"/>
          </p:cNvSpPr>
          <p:nvPr/>
        </p:nvSpPr>
        <p:spPr bwMode="auto">
          <a:xfrm>
            <a:off x="4770823" y="4492057"/>
            <a:ext cx="1561646" cy="3976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984" dirty="0"/>
              <a:t>W = {</a:t>
            </a:r>
            <a:r>
              <a:rPr lang="en-US" altLang="en-US" sz="1984" dirty="0" err="1"/>
              <a:t>a,b,c,e</a:t>
            </a:r>
            <a:r>
              <a:rPr lang="en-US" altLang="en-US" sz="1984" dirty="0"/>
              <a:t>}:</a:t>
            </a:r>
          </a:p>
        </p:txBody>
      </p:sp>
      <p:grpSp>
        <p:nvGrpSpPr>
          <p:cNvPr id="55" name="Group 54"/>
          <p:cNvGrpSpPr/>
          <p:nvPr/>
        </p:nvGrpSpPr>
        <p:grpSpPr>
          <a:xfrm>
            <a:off x="5880278" y="4619801"/>
            <a:ext cx="3100256" cy="2001748"/>
            <a:chOff x="5334000" y="4191000"/>
            <a:chExt cx="2812496" cy="1815949"/>
          </a:xfrm>
        </p:grpSpPr>
        <p:sp>
          <p:nvSpPr>
            <p:cNvPr id="56" name="Oval 23"/>
            <p:cNvSpPr>
              <a:spLocks noChangeArrowheads="1"/>
            </p:cNvSpPr>
            <p:nvPr/>
          </p:nvSpPr>
          <p:spPr bwMode="auto">
            <a:xfrm>
              <a:off x="5426075" y="55753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57" name="Oval 24"/>
            <p:cNvSpPr>
              <a:spLocks noChangeArrowheads="1"/>
            </p:cNvSpPr>
            <p:nvPr/>
          </p:nvSpPr>
          <p:spPr bwMode="auto">
            <a:xfrm>
              <a:off x="7940675" y="55753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58" name="Oval 25"/>
            <p:cNvSpPr>
              <a:spLocks noChangeArrowheads="1"/>
            </p:cNvSpPr>
            <p:nvPr/>
          </p:nvSpPr>
          <p:spPr bwMode="auto">
            <a:xfrm>
              <a:off x="6645275" y="45085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59" name="Oval 26"/>
            <p:cNvSpPr>
              <a:spLocks noChangeArrowheads="1"/>
            </p:cNvSpPr>
            <p:nvPr/>
          </p:nvSpPr>
          <p:spPr bwMode="auto">
            <a:xfrm>
              <a:off x="7940675" y="45085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cxnSp>
          <p:nvCxnSpPr>
            <p:cNvPr id="60" name="AutoShape 27"/>
            <p:cNvCxnSpPr>
              <a:cxnSpLocks noChangeShapeType="1"/>
              <a:stCxn id="58" idx="3"/>
              <a:endCxn id="56" idx="7"/>
            </p:cNvCxnSpPr>
            <p:nvPr/>
          </p:nvCxnSpPr>
          <p:spPr bwMode="auto">
            <a:xfrm flipH="1">
              <a:off x="5556250" y="4638675"/>
              <a:ext cx="1111250" cy="9588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AutoShape 28"/>
            <p:cNvCxnSpPr>
              <a:cxnSpLocks noChangeShapeType="1"/>
              <a:stCxn id="59" idx="2"/>
              <a:endCxn id="58" idx="6"/>
            </p:cNvCxnSpPr>
            <p:nvPr/>
          </p:nvCxnSpPr>
          <p:spPr bwMode="auto">
            <a:xfrm flipH="1">
              <a:off x="6797675" y="4584700"/>
              <a:ext cx="11430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AutoShape 29"/>
            <p:cNvCxnSpPr>
              <a:cxnSpLocks noChangeShapeType="1"/>
              <a:stCxn id="57" idx="1"/>
              <a:endCxn id="58" idx="5"/>
            </p:cNvCxnSpPr>
            <p:nvPr/>
          </p:nvCxnSpPr>
          <p:spPr bwMode="auto">
            <a:xfrm flipH="1" flipV="1">
              <a:off x="6775450" y="4638675"/>
              <a:ext cx="1187450" cy="9588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AutoShape 30"/>
            <p:cNvCxnSpPr>
              <a:cxnSpLocks noChangeShapeType="1"/>
              <a:stCxn id="59" idx="4"/>
              <a:endCxn id="57" idx="0"/>
            </p:cNvCxnSpPr>
            <p:nvPr/>
          </p:nvCxnSpPr>
          <p:spPr bwMode="auto">
            <a:xfrm>
              <a:off x="8016875" y="4660900"/>
              <a:ext cx="0" cy="9144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4" name="Text Box 31"/>
            <p:cNvSpPr txBox="1">
              <a:spLocks noChangeArrowheads="1"/>
            </p:cNvSpPr>
            <p:nvPr/>
          </p:nvSpPr>
          <p:spPr bwMode="auto">
            <a:xfrm>
              <a:off x="5334000" y="5676900"/>
              <a:ext cx="266412" cy="3300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a</a:t>
              </a:r>
            </a:p>
          </p:txBody>
        </p:sp>
        <p:sp>
          <p:nvSpPr>
            <p:cNvPr id="65" name="Text Box 32"/>
            <p:cNvSpPr txBox="1">
              <a:spLocks noChangeArrowheads="1"/>
            </p:cNvSpPr>
            <p:nvPr/>
          </p:nvSpPr>
          <p:spPr bwMode="auto">
            <a:xfrm>
              <a:off x="7877175" y="5676900"/>
              <a:ext cx="269321" cy="3300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e</a:t>
              </a:r>
            </a:p>
          </p:txBody>
        </p:sp>
        <p:sp>
          <p:nvSpPr>
            <p:cNvPr id="66" name="Text Box 33"/>
            <p:cNvSpPr txBox="1">
              <a:spLocks noChangeArrowheads="1"/>
            </p:cNvSpPr>
            <p:nvPr/>
          </p:nvSpPr>
          <p:spPr bwMode="auto">
            <a:xfrm>
              <a:off x="7864475" y="4191000"/>
              <a:ext cx="254778" cy="3300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c</a:t>
              </a:r>
            </a:p>
          </p:txBody>
        </p:sp>
        <p:sp>
          <p:nvSpPr>
            <p:cNvPr id="67" name="Text Box 34"/>
            <p:cNvSpPr txBox="1">
              <a:spLocks noChangeArrowheads="1"/>
            </p:cNvSpPr>
            <p:nvPr/>
          </p:nvSpPr>
          <p:spPr bwMode="auto">
            <a:xfrm>
              <a:off x="6569075" y="4191000"/>
              <a:ext cx="275137" cy="3300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15043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Bipartite Graphs</a:t>
            </a:r>
            <a:endParaRPr lang="en-CA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r>
                  <a:rPr lang="en-US" altLang="en-US" sz="1984" dirty="0"/>
                  <a:t>A simple graph  G  is </a:t>
                </a:r>
                <a:r>
                  <a:rPr lang="en-US" altLang="en-US" sz="1984" dirty="0">
                    <a:solidFill>
                      <a:srgbClr val="FF3300"/>
                    </a:solidFill>
                  </a:rPr>
                  <a:t>bipartite</a:t>
                </a:r>
                <a:r>
                  <a:rPr lang="en-US" altLang="en-US" sz="1984" dirty="0"/>
                  <a:t>  if its vertex set  V  can be partitioned into two disjoint sets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altLang="en-US" sz="1984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CA" altLang="en-US" sz="1984"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a:rPr lang="en-CA" altLang="en-US" sz="1984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en-US" sz="1984" dirty="0"/>
                  <a:t> and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altLang="en-US" sz="1984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CA" altLang="en-US" sz="1984"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a:rPr lang="en-CA" altLang="en-US" sz="1984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en-US" sz="1984" dirty="0"/>
                  <a:t>  such that every edge in the graph connects a vertex in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altLang="en-US" sz="1984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CA" altLang="en-US" sz="1984"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a:rPr lang="en-CA" altLang="en-US" sz="1984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en-US" sz="1984" dirty="0"/>
                  <a:t> and a vertex in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altLang="en-US" sz="1984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CA" altLang="en-US" sz="1984"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a:rPr lang="en-CA" altLang="en-US" sz="1984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en-US" sz="1984" dirty="0"/>
                  <a:t>.</a:t>
                </a:r>
              </a:p>
              <a:p>
                <a:pPr>
                  <a:buFontTx/>
                  <a:buNone/>
                </a:pPr>
                <a:r>
                  <a:rPr lang="en-US" altLang="en-US" sz="1984" dirty="0"/>
                  <a:t>We call the pair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altLang="en-US" sz="1984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CA" altLang="en-US" sz="1984"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a:rPr lang="en-CA" altLang="en-US" sz="1984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CA" altLang="en-US" sz="1984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CA" altLang="en-US" sz="1984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CA" altLang="en-US" sz="1984"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a:rPr lang="en-CA" altLang="en-US" sz="1984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en-US" sz="1984" dirty="0"/>
                  <a:t> a  </a:t>
                </a:r>
                <a:r>
                  <a:rPr lang="en-US" altLang="en-US" sz="1984" dirty="0">
                    <a:solidFill>
                      <a:srgbClr val="FF3300"/>
                    </a:solidFill>
                  </a:rPr>
                  <a:t>bipartition</a:t>
                </a:r>
                <a:r>
                  <a:rPr lang="en-US" altLang="en-US" sz="1984" dirty="0"/>
                  <a:t>  of the vertex set V  of G.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618" t="-126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8" name="Group 21"/>
          <p:cNvGrpSpPr>
            <a:grpSpLocks/>
          </p:cNvGrpSpPr>
          <p:nvPr/>
        </p:nvGrpSpPr>
        <p:grpSpPr bwMode="auto">
          <a:xfrm>
            <a:off x="2016442" y="4451808"/>
            <a:ext cx="3275859" cy="2099910"/>
            <a:chOff x="1152" y="2544"/>
            <a:chExt cx="1872" cy="1200"/>
          </a:xfrm>
        </p:grpSpPr>
        <p:sp>
          <p:nvSpPr>
            <p:cNvPr id="69" name="Oval 8"/>
            <p:cNvSpPr>
              <a:spLocks noChangeArrowheads="1"/>
            </p:cNvSpPr>
            <p:nvPr/>
          </p:nvSpPr>
          <p:spPr bwMode="auto">
            <a:xfrm>
              <a:off x="1152" y="25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70" name="Oval 9"/>
            <p:cNvSpPr>
              <a:spLocks noChangeArrowheads="1"/>
            </p:cNvSpPr>
            <p:nvPr/>
          </p:nvSpPr>
          <p:spPr bwMode="auto">
            <a:xfrm>
              <a:off x="1776" y="25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71" name="Oval 10"/>
            <p:cNvSpPr>
              <a:spLocks noChangeArrowheads="1"/>
            </p:cNvSpPr>
            <p:nvPr/>
          </p:nvSpPr>
          <p:spPr bwMode="auto">
            <a:xfrm>
              <a:off x="2352" y="25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72" name="Oval 11"/>
            <p:cNvSpPr>
              <a:spLocks noChangeArrowheads="1"/>
            </p:cNvSpPr>
            <p:nvPr/>
          </p:nvSpPr>
          <p:spPr bwMode="auto">
            <a:xfrm>
              <a:off x="2928" y="25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73" name="Oval 12"/>
            <p:cNvSpPr>
              <a:spLocks noChangeArrowheads="1"/>
            </p:cNvSpPr>
            <p:nvPr/>
          </p:nvSpPr>
          <p:spPr bwMode="auto">
            <a:xfrm>
              <a:off x="1440" y="3648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74" name="Oval 13"/>
            <p:cNvSpPr>
              <a:spLocks noChangeArrowheads="1"/>
            </p:cNvSpPr>
            <p:nvPr/>
          </p:nvSpPr>
          <p:spPr bwMode="auto">
            <a:xfrm>
              <a:off x="2064" y="3648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75" name="Oval 14"/>
            <p:cNvSpPr>
              <a:spLocks noChangeArrowheads="1"/>
            </p:cNvSpPr>
            <p:nvPr/>
          </p:nvSpPr>
          <p:spPr bwMode="auto">
            <a:xfrm>
              <a:off x="2640" y="3648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cxnSp>
          <p:nvCxnSpPr>
            <p:cNvPr id="76" name="AutoShape 15"/>
            <p:cNvCxnSpPr>
              <a:cxnSpLocks noChangeShapeType="1"/>
              <a:stCxn id="69" idx="4"/>
              <a:endCxn id="73" idx="0"/>
            </p:cNvCxnSpPr>
            <p:nvPr/>
          </p:nvCxnSpPr>
          <p:spPr bwMode="auto">
            <a:xfrm>
              <a:off x="1200" y="2640"/>
              <a:ext cx="288" cy="100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AutoShape 16"/>
            <p:cNvCxnSpPr>
              <a:cxnSpLocks noChangeShapeType="1"/>
              <a:stCxn id="71" idx="3"/>
              <a:endCxn id="73" idx="7"/>
            </p:cNvCxnSpPr>
            <p:nvPr/>
          </p:nvCxnSpPr>
          <p:spPr bwMode="auto">
            <a:xfrm flipH="1">
              <a:off x="1522" y="2626"/>
              <a:ext cx="844" cy="103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AutoShape 17"/>
            <p:cNvCxnSpPr>
              <a:cxnSpLocks noChangeShapeType="1"/>
              <a:stCxn id="69" idx="5"/>
              <a:endCxn id="75" idx="1"/>
            </p:cNvCxnSpPr>
            <p:nvPr/>
          </p:nvCxnSpPr>
          <p:spPr bwMode="auto">
            <a:xfrm>
              <a:off x="1234" y="2626"/>
              <a:ext cx="1420" cy="103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" name="AutoShape 18"/>
            <p:cNvCxnSpPr>
              <a:cxnSpLocks noChangeShapeType="1"/>
              <a:stCxn id="70" idx="5"/>
              <a:endCxn id="75" idx="1"/>
            </p:cNvCxnSpPr>
            <p:nvPr/>
          </p:nvCxnSpPr>
          <p:spPr bwMode="auto">
            <a:xfrm>
              <a:off x="1858" y="2626"/>
              <a:ext cx="796" cy="103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AutoShape 19"/>
            <p:cNvCxnSpPr>
              <a:cxnSpLocks noChangeShapeType="1"/>
              <a:stCxn id="72" idx="3"/>
              <a:endCxn id="74" idx="7"/>
            </p:cNvCxnSpPr>
            <p:nvPr/>
          </p:nvCxnSpPr>
          <p:spPr bwMode="auto">
            <a:xfrm flipH="1">
              <a:off x="2146" y="2626"/>
              <a:ext cx="796" cy="103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1" name="AutoShape 20"/>
            <p:cNvCxnSpPr>
              <a:cxnSpLocks noChangeShapeType="1"/>
              <a:stCxn id="72" idx="4"/>
              <a:endCxn id="75" idx="0"/>
            </p:cNvCxnSpPr>
            <p:nvPr/>
          </p:nvCxnSpPr>
          <p:spPr bwMode="auto">
            <a:xfrm flipH="1">
              <a:off x="2688" y="2640"/>
              <a:ext cx="288" cy="100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2" name="Oval 22"/>
          <p:cNvSpPr>
            <a:spLocks noChangeArrowheads="1"/>
          </p:cNvSpPr>
          <p:nvPr/>
        </p:nvSpPr>
        <p:spPr bwMode="auto">
          <a:xfrm>
            <a:off x="2016442" y="6131736"/>
            <a:ext cx="3527848" cy="755968"/>
          </a:xfrm>
          <a:prstGeom prst="ellipse">
            <a:avLst/>
          </a:prstGeom>
          <a:solidFill>
            <a:schemeClr val="hlink">
              <a:alpha val="39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 sz="1984"/>
          </a:p>
        </p:txBody>
      </p:sp>
      <p:sp>
        <p:nvSpPr>
          <p:cNvPr id="83" name="Oval 23"/>
          <p:cNvSpPr>
            <a:spLocks noChangeArrowheads="1"/>
          </p:cNvSpPr>
          <p:nvPr/>
        </p:nvSpPr>
        <p:spPr bwMode="auto">
          <a:xfrm>
            <a:off x="1512464" y="4115822"/>
            <a:ext cx="4367812" cy="1007957"/>
          </a:xfrm>
          <a:prstGeom prst="ellipse">
            <a:avLst/>
          </a:prstGeom>
          <a:solidFill>
            <a:schemeClr val="hlink">
              <a:alpha val="39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 sz="1984"/>
          </a:p>
        </p:txBody>
      </p:sp>
    </p:spTree>
    <p:extLst>
      <p:ext uri="{BB962C8B-B14F-4D97-AF65-F5344CB8AC3E}">
        <p14:creationId xmlns:p14="http://schemas.microsoft.com/office/powerpoint/2010/main" val="1795148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  <p:bldP spid="8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Complete Bipartite Graphs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1984" dirty="0"/>
              <a:t>The </a:t>
            </a:r>
            <a:r>
              <a:rPr lang="en-US" altLang="en-US" sz="1984" dirty="0">
                <a:solidFill>
                  <a:srgbClr val="FF0000"/>
                </a:solidFill>
              </a:rPr>
              <a:t>complete bipartite graph </a:t>
            </a:r>
            <a:r>
              <a:rPr lang="en-US" altLang="en-US" sz="1984" dirty="0" err="1"/>
              <a:t>K</a:t>
            </a:r>
            <a:r>
              <a:rPr lang="en-US" altLang="en-US" sz="1984" baseline="-25000" dirty="0" err="1"/>
              <a:t>m,n</a:t>
            </a:r>
            <a:r>
              <a:rPr lang="en-US" altLang="en-US" sz="1984" dirty="0">
                <a:solidFill>
                  <a:srgbClr val="FF0000"/>
                </a:solidFill>
              </a:rPr>
              <a:t> </a:t>
            </a:r>
            <a:r>
              <a:rPr lang="en-US" altLang="en-US" sz="1984" dirty="0"/>
              <a:t>is the graph that has its vertex set partitioned into two subsets of m and n vertices. </a:t>
            </a:r>
          </a:p>
          <a:p>
            <a:r>
              <a:rPr lang="en-US" altLang="en-US" sz="1984" dirty="0"/>
              <a:t>There is an edge between two vertices if and only if one vertex is in the first subset and the other vertex is in the second subset.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1932446" y="3527848"/>
            <a:ext cx="2351899" cy="1707927"/>
            <a:chOff x="1752600" y="3200400"/>
            <a:chExt cx="2133600" cy="1549400"/>
          </a:xfrm>
        </p:grpSpPr>
        <p:sp>
          <p:nvSpPr>
            <p:cNvPr id="23" name="Oval 5"/>
            <p:cNvSpPr>
              <a:spLocks noChangeArrowheads="1"/>
            </p:cNvSpPr>
            <p:nvPr/>
          </p:nvSpPr>
          <p:spPr bwMode="auto">
            <a:xfrm>
              <a:off x="2286000" y="32004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24" name="Oval 6"/>
            <p:cNvSpPr>
              <a:spLocks noChangeArrowheads="1"/>
            </p:cNvSpPr>
            <p:nvPr/>
          </p:nvSpPr>
          <p:spPr bwMode="auto">
            <a:xfrm>
              <a:off x="3200400" y="32004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25" name="Oval 7"/>
            <p:cNvSpPr>
              <a:spLocks noChangeArrowheads="1"/>
            </p:cNvSpPr>
            <p:nvPr/>
          </p:nvSpPr>
          <p:spPr bwMode="auto">
            <a:xfrm>
              <a:off x="3733800" y="41148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26" name="Oval 8"/>
            <p:cNvSpPr>
              <a:spLocks noChangeArrowheads="1"/>
            </p:cNvSpPr>
            <p:nvPr/>
          </p:nvSpPr>
          <p:spPr bwMode="auto">
            <a:xfrm>
              <a:off x="2743200" y="41148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27" name="Oval 9"/>
            <p:cNvSpPr>
              <a:spLocks noChangeArrowheads="1"/>
            </p:cNvSpPr>
            <p:nvPr/>
          </p:nvSpPr>
          <p:spPr bwMode="auto">
            <a:xfrm>
              <a:off x="1752600" y="41148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cxnSp>
          <p:nvCxnSpPr>
            <p:cNvPr id="28" name="AutoShape 10"/>
            <p:cNvCxnSpPr>
              <a:cxnSpLocks noChangeShapeType="1"/>
              <a:stCxn id="23" idx="3"/>
              <a:endCxn id="27" idx="7"/>
            </p:cNvCxnSpPr>
            <p:nvPr/>
          </p:nvCxnSpPr>
          <p:spPr bwMode="auto">
            <a:xfrm flipH="1">
              <a:off x="1882775" y="3330575"/>
              <a:ext cx="425450" cy="8064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" name="AutoShape 11"/>
            <p:cNvCxnSpPr>
              <a:cxnSpLocks noChangeShapeType="1"/>
              <a:stCxn id="24" idx="3"/>
              <a:endCxn id="27" idx="7"/>
            </p:cNvCxnSpPr>
            <p:nvPr/>
          </p:nvCxnSpPr>
          <p:spPr bwMode="auto">
            <a:xfrm flipH="1">
              <a:off x="1882775" y="3330575"/>
              <a:ext cx="1339850" cy="8064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AutoShape 12"/>
            <p:cNvCxnSpPr>
              <a:cxnSpLocks noChangeShapeType="1"/>
              <a:stCxn id="23" idx="5"/>
              <a:endCxn id="26" idx="1"/>
            </p:cNvCxnSpPr>
            <p:nvPr/>
          </p:nvCxnSpPr>
          <p:spPr bwMode="auto">
            <a:xfrm>
              <a:off x="2416175" y="3330575"/>
              <a:ext cx="349250" cy="8064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AutoShape 13"/>
            <p:cNvCxnSpPr>
              <a:cxnSpLocks noChangeShapeType="1"/>
              <a:stCxn id="23" idx="5"/>
              <a:endCxn id="25" idx="1"/>
            </p:cNvCxnSpPr>
            <p:nvPr/>
          </p:nvCxnSpPr>
          <p:spPr bwMode="auto">
            <a:xfrm>
              <a:off x="2416175" y="3330575"/>
              <a:ext cx="1339850" cy="8064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" name="AutoShape 14"/>
            <p:cNvCxnSpPr>
              <a:cxnSpLocks noChangeShapeType="1"/>
              <a:stCxn id="24" idx="3"/>
              <a:endCxn id="26" idx="7"/>
            </p:cNvCxnSpPr>
            <p:nvPr/>
          </p:nvCxnSpPr>
          <p:spPr bwMode="auto">
            <a:xfrm flipH="1">
              <a:off x="2873375" y="3330575"/>
              <a:ext cx="349250" cy="8064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" name="AutoShape 15"/>
            <p:cNvCxnSpPr>
              <a:cxnSpLocks noChangeShapeType="1"/>
              <a:stCxn id="24" idx="5"/>
              <a:endCxn id="25" idx="1"/>
            </p:cNvCxnSpPr>
            <p:nvPr/>
          </p:nvCxnSpPr>
          <p:spPr bwMode="auto">
            <a:xfrm>
              <a:off x="3330575" y="3330575"/>
              <a:ext cx="425450" cy="8064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aphicFrame>
          <p:nvGraphicFramePr>
            <p:cNvPr id="34" name="Object 16"/>
            <p:cNvGraphicFramePr>
              <a:graphicFrameLocks noChangeAspect="1"/>
            </p:cNvGraphicFramePr>
            <p:nvPr/>
          </p:nvGraphicFramePr>
          <p:xfrm>
            <a:off x="2667000" y="4343400"/>
            <a:ext cx="444500" cy="40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444240" imgH="406080" progId="Equation.3">
                    <p:embed/>
                  </p:oleObj>
                </mc:Choice>
                <mc:Fallback>
                  <p:oleObj name="Equation" r:id="rId3" imgW="444240" imgH="406080" progId="Equation.3">
                    <p:embed/>
                    <p:pic>
                      <p:nvPicPr>
                        <p:cNvPr id="34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67000" y="4343400"/>
                          <a:ext cx="444500" cy="406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5" name="Group 34"/>
          <p:cNvGrpSpPr/>
          <p:nvPr/>
        </p:nvGrpSpPr>
        <p:grpSpPr>
          <a:xfrm>
            <a:off x="5880276" y="3527848"/>
            <a:ext cx="2351899" cy="1707927"/>
            <a:chOff x="5334000" y="3200400"/>
            <a:chExt cx="2133600" cy="1549400"/>
          </a:xfrm>
        </p:grpSpPr>
        <p:sp>
          <p:nvSpPr>
            <p:cNvPr id="36" name="Oval 17"/>
            <p:cNvSpPr>
              <a:spLocks noChangeArrowheads="1"/>
            </p:cNvSpPr>
            <p:nvPr/>
          </p:nvSpPr>
          <p:spPr bwMode="auto">
            <a:xfrm>
              <a:off x="5334000" y="32004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37" name="Oval 18"/>
            <p:cNvSpPr>
              <a:spLocks noChangeArrowheads="1"/>
            </p:cNvSpPr>
            <p:nvPr/>
          </p:nvSpPr>
          <p:spPr bwMode="auto">
            <a:xfrm>
              <a:off x="7315200" y="32004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38" name="Oval 19"/>
            <p:cNvSpPr>
              <a:spLocks noChangeArrowheads="1"/>
            </p:cNvSpPr>
            <p:nvPr/>
          </p:nvSpPr>
          <p:spPr bwMode="auto">
            <a:xfrm>
              <a:off x="7315200" y="41148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39" name="Oval 20"/>
            <p:cNvSpPr>
              <a:spLocks noChangeArrowheads="1"/>
            </p:cNvSpPr>
            <p:nvPr/>
          </p:nvSpPr>
          <p:spPr bwMode="auto">
            <a:xfrm>
              <a:off x="6324600" y="41148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40" name="Oval 21"/>
            <p:cNvSpPr>
              <a:spLocks noChangeArrowheads="1"/>
            </p:cNvSpPr>
            <p:nvPr/>
          </p:nvSpPr>
          <p:spPr bwMode="auto">
            <a:xfrm>
              <a:off x="5334000" y="41148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cxnSp>
          <p:nvCxnSpPr>
            <p:cNvPr id="41" name="AutoShape 22"/>
            <p:cNvCxnSpPr>
              <a:cxnSpLocks noChangeShapeType="1"/>
              <a:stCxn id="36" idx="4"/>
              <a:endCxn id="40" idx="0"/>
            </p:cNvCxnSpPr>
            <p:nvPr/>
          </p:nvCxnSpPr>
          <p:spPr bwMode="auto">
            <a:xfrm>
              <a:off x="5410200" y="3352800"/>
              <a:ext cx="0" cy="7620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" name="AutoShape 23"/>
            <p:cNvCxnSpPr>
              <a:cxnSpLocks noChangeShapeType="1"/>
              <a:stCxn id="37" idx="3"/>
              <a:endCxn id="40" idx="7"/>
            </p:cNvCxnSpPr>
            <p:nvPr/>
          </p:nvCxnSpPr>
          <p:spPr bwMode="auto">
            <a:xfrm flipH="1">
              <a:off x="5464175" y="3330575"/>
              <a:ext cx="1873250" cy="8064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AutoShape 24"/>
            <p:cNvCxnSpPr>
              <a:cxnSpLocks noChangeShapeType="1"/>
              <a:stCxn id="36" idx="5"/>
              <a:endCxn id="39" idx="1"/>
            </p:cNvCxnSpPr>
            <p:nvPr/>
          </p:nvCxnSpPr>
          <p:spPr bwMode="auto">
            <a:xfrm>
              <a:off x="5464175" y="3330575"/>
              <a:ext cx="882650" cy="8064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" name="AutoShape 25"/>
            <p:cNvCxnSpPr>
              <a:cxnSpLocks noChangeShapeType="1"/>
              <a:stCxn id="36" idx="5"/>
              <a:endCxn id="38" idx="1"/>
            </p:cNvCxnSpPr>
            <p:nvPr/>
          </p:nvCxnSpPr>
          <p:spPr bwMode="auto">
            <a:xfrm>
              <a:off x="5464175" y="3330575"/>
              <a:ext cx="1873250" cy="8064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" name="AutoShape 26"/>
            <p:cNvCxnSpPr>
              <a:cxnSpLocks noChangeShapeType="1"/>
              <a:stCxn id="37" idx="3"/>
              <a:endCxn id="39" idx="7"/>
            </p:cNvCxnSpPr>
            <p:nvPr/>
          </p:nvCxnSpPr>
          <p:spPr bwMode="auto">
            <a:xfrm flipH="1">
              <a:off x="6454775" y="3330575"/>
              <a:ext cx="882650" cy="8064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6" name="AutoShape 27"/>
            <p:cNvCxnSpPr>
              <a:cxnSpLocks noChangeShapeType="1"/>
              <a:stCxn id="37" idx="4"/>
              <a:endCxn id="38" idx="0"/>
            </p:cNvCxnSpPr>
            <p:nvPr/>
          </p:nvCxnSpPr>
          <p:spPr bwMode="auto">
            <a:xfrm>
              <a:off x="7391400" y="3352800"/>
              <a:ext cx="0" cy="7620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aphicFrame>
          <p:nvGraphicFramePr>
            <p:cNvPr id="47" name="Object 28"/>
            <p:cNvGraphicFramePr>
              <a:graphicFrameLocks noChangeAspect="1"/>
            </p:cNvGraphicFramePr>
            <p:nvPr/>
          </p:nvGraphicFramePr>
          <p:xfrm>
            <a:off x="6248400" y="4343400"/>
            <a:ext cx="444500" cy="40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444240" imgH="406080" progId="Equation.3">
                    <p:embed/>
                  </p:oleObj>
                </mc:Choice>
                <mc:Fallback>
                  <p:oleObj name="Equation" r:id="rId5" imgW="444240" imgH="406080" progId="Equation.3">
                    <p:embed/>
                    <p:pic>
                      <p:nvPicPr>
                        <p:cNvPr id="47" name="Object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48400" y="4343400"/>
                          <a:ext cx="444500" cy="406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8" name="Oval 29"/>
            <p:cNvSpPr>
              <a:spLocks noChangeArrowheads="1"/>
            </p:cNvSpPr>
            <p:nvPr/>
          </p:nvSpPr>
          <p:spPr bwMode="auto">
            <a:xfrm>
              <a:off x="6324600" y="32004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cxnSp>
          <p:nvCxnSpPr>
            <p:cNvPr id="49" name="AutoShape 30"/>
            <p:cNvCxnSpPr>
              <a:cxnSpLocks noChangeShapeType="1"/>
              <a:stCxn id="48" idx="3"/>
              <a:endCxn id="40" idx="7"/>
            </p:cNvCxnSpPr>
            <p:nvPr/>
          </p:nvCxnSpPr>
          <p:spPr bwMode="auto">
            <a:xfrm flipH="1">
              <a:off x="5464175" y="3330575"/>
              <a:ext cx="882650" cy="8064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AutoShape 31"/>
            <p:cNvCxnSpPr>
              <a:cxnSpLocks noChangeShapeType="1"/>
              <a:stCxn id="48" idx="5"/>
              <a:endCxn id="38" idx="1"/>
            </p:cNvCxnSpPr>
            <p:nvPr/>
          </p:nvCxnSpPr>
          <p:spPr bwMode="auto">
            <a:xfrm>
              <a:off x="6454775" y="3330575"/>
              <a:ext cx="882650" cy="8064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" name="AutoShape 32"/>
            <p:cNvCxnSpPr>
              <a:cxnSpLocks noChangeShapeType="1"/>
              <a:stCxn id="48" idx="4"/>
              <a:endCxn id="39" idx="0"/>
            </p:cNvCxnSpPr>
            <p:nvPr/>
          </p:nvCxnSpPr>
          <p:spPr bwMode="auto">
            <a:xfrm>
              <a:off x="6400800" y="3352800"/>
              <a:ext cx="0" cy="7620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2" name="Group 51"/>
          <p:cNvGrpSpPr/>
          <p:nvPr/>
        </p:nvGrpSpPr>
        <p:grpSpPr>
          <a:xfrm>
            <a:off x="924489" y="5599759"/>
            <a:ext cx="3527848" cy="1707927"/>
            <a:chOff x="838200" y="5080000"/>
            <a:chExt cx="3200400" cy="1549400"/>
          </a:xfrm>
        </p:grpSpPr>
        <p:sp>
          <p:nvSpPr>
            <p:cNvPr id="53" name="Oval 33"/>
            <p:cNvSpPr>
              <a:spLocks noChangeArrowheads="1"/>
            </p:cNvSpPr>
            <p:nvPr/>
          </p:nvSpPr>
          <p:spPr bwMode="auto">
            <a:xfrm>
              <a:off x="1371600" y="50800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54" name="Oval 34"/>
            <p:cNvSpPr>
              <a:spLocks noChangeArrowheads="1"/>
            </p:cNvSpPr>
            <p:nvPr/>
          </p:nvSpPr>
          <p:spPr bwMode="auto">
            <a:xfrm>
              <a:off x="3352800" y="50800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55" name="Oval 35"/>
            <p:cNvSpPr>
              <a:spLocks noChangeArrowheads="1"/>
            </p:cNvSpPr>
            <p:nvPr/>
          </p:nvSpPr>
          <p:spPr bwMode="auto">
            <a:xfrm>
              <a:off x="3124200" y="59944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56" name="Oval 36"/>
            <p:cNvSpPr>
              <a:spLocks noChangeArrowheads="1"/>
            </p:cNvSpPr>
            <p:nvPr/>
          </p:nvSpPr>
          <p:spPr bwMode="auto">
            <a:xfrm>
              <a:off x="2362200" y="59944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57" name="Oval 37"/>
            <p:cNvSpPr>
              <a:spLocks noChangeArrowheads="1"/>
            </p:cNvSpPr>
            <p:nvPr/>
          </p:nvSpPr>
          <p:spPr bwMode="auto">
            <a:xfrm>
              <a:off x="1600200" y="59944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cxnSp>
          <p:nvCxnSpPr>
            <p:cNvPr id="58" name="AutoShape 38"/>
            <p:cNvCxnSpPr>
              <a:cxnSpLocks noChangeShapeType="1"/>
              <a:stCxn id="53" idx="4"/>
              <a:endCxn id="57" idx="0"/>
            </p:cNvCxnSpPr>
            <p:nvPr/>
          </p:nvCxnSpPr>
          <p:spPr bwMode="auto">
            <a:xfrm>
              <a:off x="1447800" y="5232400"/>
              <a:ext cx="228600" cy="7620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AutoShape 39"/>
            <p:cNvCxnSpPr>
              <a:cxnSpLocks noChangeShapeType="1"/>
              <a:stCxn id="54" idx="3"/>
              <a:endCxn id="57" idx="7"/>
            </p:cNvCxnSpPr>
            <p:nvPr/>
          </p:nvCxnSpPr>
          <p:spPr bwMode="auto">
            <a:xfrm flipH="1">
              <a:off x="1730375" y="5210175"/>
              <a:ext cx="1644650" cy="8064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AutoShape 40"/>
            <p:cNvCxnSpPr>
              <a:cxnSpLocks noChangeShapeType="1"/>
              <a:stCxn id="53" idx="5"/>
              <a:endCxn id="56" idx="1"/>
            </p:cNvCxnSpPr>
            <p:nvPr/>
          </p:nvCxnSpPr>
          <p:spPr bwMode="auto">
            <a:xfrm>
              <a:off x="1501775" y="5210175"/>
              <a:ext cx="882650" cy="8064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AutoShape 41"/>
            <p:cNvCxnSpPr>
              <a:cxnSpLocks noChangeShapeType="1"/>
              <a:stCxn id="53" idx="5"/>
              <a:endCxn id="55" idx="1"/>
            </p:cNvCxnSpPr>
            <p:nvPr/>
          </p:nvCxnSpPr>
          <p:spPr bwMode="auto">
            <a:xfrm>
              <a:off x="1501775" y="5210175"/>
              <a:ext cx="1644650" cy="8064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AutoShape 42"/>
            <p:cNvCxnSpPr>
              <a:cxnSpLocks noChangeShapeType="1"/>
              <a:stCxn id="54" idx="3"/>
              <a:endCxn id="56" idx="7"/>
            </p:cNvCxnSpPr>
            <p:nvPr/>
          </p:nvCxnSpPr>
          <p:spPr bwMode="auto">
            <a:xfrm flipH="1">
              <a:off x="2492375" y="5210175"/>
              <a:ext cx="882650" cy="8064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AutoShape 43"/>
            <p:cNvCxnSpPr>
              <a:cxnSpLocks noChangeShapeType="1"/>
              <a:stCxn id="54" idx="4"/>
              <a:endCxn id="55" idx="0"/>
            </p:cNvCxnSpPr>
            <p:nvPr/>
          </p:nvCxnSpPr>
          <p:spPr bwMode="auto">
            <a:xfrm flipH="1">
              <a:off x="3200400" y="5232400"/>
              <a:ext cx="228600" cy="7620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aphicFrame>
          <p:nvGraphicFramePr>
            <p:cNvPr id="64" name="Object 44"/>
            <p:cNvGraphicFramePr>
              <a:graphicFrameLocks noChangeAspect="1"/>
            </p:cNvGraphicFramePr>
            <p:nvPr/>
          </p:nvGraphicFramePr>
          <p:xfrm>
            <a:off x="2286000" y="6223000"/>
            <a:ext cx="444500" cy="40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444240" imgH="406080" progId="Equation.3">
                    <p:embed/>
                  </p:oleObj>
                </mc:Choice>
                <mc:Fallback>
                  <p:oleObj name="Equation" r:id="rId7" imgW="444240" imgH="406080" progId="Equation.3">
                    <p:embed/>
                    <p:pic>
                      <p:nvPicPr>
                        <p:cNvPr id="64" name="Object 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86000" y="6223000"/>
                          <a:ext cx="444500" cy="406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5" name="Oval 45"/>
            <p:cNvSpPr>
              <a:spLocks noChangeArrowheads="1"/>
            </p:cNvSpPr>
            <p:nvPr/>
          </p:nvSpPr>
          <p:spPr bwMode="auto">
            <a:xfrm>
              <a:off x="2362200" y="50800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cxnSp>
          <p:nvCxnSpPr>
            <p:cNvPr id="66" name="AutoShape 46"/>
            <p:cNvCxnSpPr>
              <a:cxnSpLocks noChangeShapeType="1"/>
              <a:stCxn id="65" idx="3"/>
              <a:endCxn id="57" idx="7"/>
            </p:cNvCxnSpPr>
            <p:nvPr/>
          </p:nvCxnSpPr>
          <p:spPr bwMode="auto">
            <a:xfrm flipH="1">
              <a:off x="1730375" y="5210175"/>
              <a:ext cx="654050" cy="8064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AutoShape 47"/>
            <p:cNvCxnSpPr>
              <a:cxnSpLocks noChangeShapeType="1"/>
              <a:stCxn id="65" idx="5"/>
              <a:endCxn id="55" idx="1"/>
            </p:cNvCxnSpPr>
            <p:nvPr/>
          </p:nvCxnSpPr>
          <p:spPr bwMode="auto">
            <a:xfrm>
              <a:off x="2492375" y="5210175"/>
              <a:ext cx="654050" cy="8064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AutoShape 48"/>
            <p:cNvCxnSpPr>
              <a:cxnSpLocks noChangeShapeType="1"/>
              <a:stCxn id="65" idx="4"/>
              <a:endCxn id="56" idx="0"/>
            </p:cNvCxnSpPr>
            <p:nvPr/>
          </p:nvCxnSpPr>
          <p:spPr bwMode="auto">
            <a:xfrm>
              <a:off x="2438400" y="5232400"/>
              <a:ext cx="0" cy="7620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5" name="Oval 49"/>
            <p:cNvSpPr>
              <a:spLocks noChangeArrowheads="1"/>
            </p:cNvSpPr>
            <p:nvPr/>
          </p:nvSpPr>
          <p:spPr bwMode="auto">
            <a:xfrm>
              <a:off x="3886200" y="5991225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cxnSp>
          <p:nvCxnSpPr>
            <p:cNvPr id="86" name="AutoShape 50"/>
            <p:cNvCxnSpPr>
              <a:cxnSpLocks noChangeShapeType="1"/>
              <a:stCxn id="53" idx="5"/>
              <a:endCxn id="85" idx="1"/>
            </p:cNvCxnSpPr>
            <p:nvPr/>
          </p:nvCxnSpPr>
          <p:spPr bwMode="auto">
            <a:xfrm>
              <a:off x="1501775" y="5210175"/>
              <a:ext cx="2406650" cy="8032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7" name="AutoShape 51"/>
            <p:cNvCxnSpPr>
              <a:cxnSpLocks noChangeShapeType="1"/>
              <a:stCxn id="54" idx="5"/>
              <a:endCxn id="85" idx="1"/>
            </p:cNvCxnSpPr>
            <p:nvPr/>
          </p:nvCxnSpPr>
          <p:spPr bwMode="auto">
            <a:xfrm>
              <a:off x="3482975" y="5210175"/>
              <a:ext cx="425450" cy="8032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AutoShape 52"/>
            <p:cNvCxnSpPr>
              <a:cxnSpLocks noChangeShapeType="1"/>
              <a:stCxn id="65" idx="5"/>
              <a:endCxn id="85" idx="1"/>
            </p:cNvCxnSpPr>
            <p:nvPr/>
          </p:nvCxnSpPr>
          <p:spPr bwMode="auto">
            <a:xfrm>
              <a:off x="2492375" y="5210175"/>
              <a:ext cx="1416050" cy="8032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9" name="Oval 53"/>
            <p:cNvSpPr>
              <a:spLocks noChangeArrowheads="1"/>
            </p:cNvSpPr>
            <p:nvPr/>
          </p:nvSpPr>
          <p:spPr bwMode="auto">
            <a:xfrm>
              <a:off x="838200" y="5991225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cxnSp>
          <p:nvCxnSpPr>
            <p:cNvPr id="90" name="AutoShape 54"/>
            <p:cNvCxnSpPr>
              <a:cxnSpLocks noChangeShapeType="1"/>
              <a:stCxn id="53" idx="3"/>
              <a:endCxn id="89" idx="0"/>
            </p:cNvCxnSpPr>
            <p:nvPr/>
          </p:nvCxnSpPr>
          <p:spPr bwMode="auto">
            <a:xfrm flipH="1">
              <a:off x="914400" y="5210175"/>
              <a:ext cx="479425" cy="7810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AutoShape 55"/>
            <p:cNvCxnSpPr>
              <a:cxnSpLocks noChangeShapeType="1"/>
              <a:stCxn id="54" idx="3"/>
              <a:endCxn id="89" idx="7"/>
            </p:cNvCxnSpPr>
            <p:nvPr/>
          </p:nvCxnSpPr>
          <p:spPr bwMode="auto">
            <a:xfrm flipH="1">
              <a:off x="968375" y="5210175"/>
              <a:ext cx="2406650" cy="8032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" name="AutoShape 56"/>
            <p:cNvCxnSpPr>
              <a:cxnSpLocks noChangeShapeType="1"/>
              <a:stCxn id="65" idx="3"/>
              <a:endCxn id="89" idx="7"/>
            </p:cNvCxnSpPr>
            <p:nvPr/>
          </p:nvCxnSpPr>
          <p:spPr bwMode="auto">
            <a:xfrm flipH="1">
              <a:off x="968375" y="5210175"/>
              <a:ext cx="1416050" cy="8032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93" name="Group 92"/>
          <p:cNvGrpSpPr/>
          <p:nvPr/>
        </p:nvGrpSpPr>
        <p:grpSpPr>
          <a:xfrm>
            <a:off x="5124309" y="5599759"/>
            <a:ext cx="4367812" cy="1707927"/>
            <a:chOff x="4648200" y="5080000"/>
            <a:chExt cx="3962400" cy="1549400"/>
          </a:xfrm>
        </p:grpSpPr>
        <p:sp>
          <p:nvSpPr>
            <p:cNvPr id="94" name="Oval 57"/>
            <p:cNvSpPr>
              <a:spLocks noChangeArrowheads="1"/>
            </p:cNvSpPr>
            <p:nvPr/>
          </p:nvSpPr>
          <p:spPr bwMode="auto">
            <a:xfrm>
              <a:off x="6096000" y="50800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95" name="Oval 58"/>
            <p:cNvSpPr>
              <a:spLocks noChangeArrowheads="1"/>
            </p:cNvSpPr>
            <p:nvPr/>
          </p:nvSpPr>
          <p:spPr bwMode="auto">
            <a:xfrm>
              <a:off x="7010400" y="50800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96" name="Oval 59"/>
            <p:cNvSpPr>
              <a:spLocks noChangeArrowheads="1"/>
            </p:cNvSpPr>
            <p:nvPr/>
          </p:nvSpPr>
          <p:spPr bwMode="auto">
            <a:xfrm>
              <a:off x="6172200" y="60198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97" name="Oval 60"/>
            <p:cNvSpPr>
              <a:spLocks noChangeArrowheads="1"/>
            </p:cNvSpPr>
            <p:nvPr/>
          </p:nvSpPr>
          <p:spPr bwMode="auto">
            <a:xfrm>
              <a:off x="5410200" y="59944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98" name="Oval 61"/>
            <p:cNvSpPr>
              <a:spLocks noChangeArrowheads="1"/>
            </p:cNvSpPr>
            <p:nvPr/>
          </p:nvSpPr>
          <p:spPr bwMode="auto">
            <a:xfrm>
              <a:off x="4648200" y="59944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cxnSp>
          <p:nvCxnSpPr>
            <p:cNvPr id="99" name="AutoShape 62"/>
            <p:cNvCxnSpPr>
              <a:cxnSpLocks noChangeShapeType="1"/>
              <a:stCxn id="94" idx="3"/>
              <a:endCxn id="98" idx="7"/>
            </p:cNvCxnSpPr>
            <p:nvPr/>
          </p:nvCxnSpPr>
          <p:spPr bwMode="auto">
            <a:xfrm flipH="1">
              <a:off x="4778375" y="5210175"/>
              <a:ext cx="1339850" cy="8064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0" name="AutoShape 63"/>
            <p:cNvCxnSpPr>
              <a:cxnSpLocks noChangeShapeType="1"/>
              <a:stCxn id="95" idx="3"/>
              <a:endCxn id="98" idx="7"/>
            </p:cNvCxnSpPr>
            <p:nvPr/>
          </p:nvCxnSpPr>
          <p:spPr bwMode="auto">
            <a:xfrm flipH="1">
              <a:off x="4778375" y="5210175"/>
              <a:ext cx="2254250" cy="8064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1" name="AutoShape 64"/>
            <p:cNvCxnSpPr>
              <a:cxnSpLocks noChangeShapeType="1"/>
              <a:stCxn id="94" idx="3"/>
              <a:endCxn id="97" idx="7"/>
            </p:cNvCxnSpPr>
            <p:nvPr/>
          </p:nvCxnSpPr>
          <p:spPr bwMode="auto">
            <a:xfrm flipH="1">
              <a:off x="5540375" y="5210175"/>
              <a:ext cx="577850" cy="8064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" name="AutoShape 65"/>
            <p:cNvCxnSpPr>
              <a:cxnSpLocks noChangeShapeType="1"/>
              <a:stCxn id="94" idx="4"/>
              <a:endCxn id="96" idx="0"/>
            </p:cNvCxnSpPr>
            <p:nvPr/>
          </p:nvCxnSpPr>
          <p:spPr bwMode="auto">
            <a:xfrm>
              <a:off x="6172200" y="5232400"/>
              <a:ext cx="76200" cy="7874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3" name="AutoShape 66"/>
            <p:cNvCxnSpPr>
              <a:cxnSpLocks noChangeShapeType="1"/>
              <a:stCxn id="95" idx="3"/>
              <a:endCxn id="97" idx="7"/>
            </p:cNvCxnSpPr>
            <p:nvPr/>
          </p:nvCxnSpPr>
          <p:spPr bwMode="auto">
            <a:xfrm flipH="1">
              <a:off x="5540375" y="5210175"/>
              <a:ext cx="1492250" cy="8064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4" name="AutoShape 67"/>
            <p:cNvCxnSpPr>
              <a:cxnSpLocks noChangeShapeType="1"/>
              <a:stCxn id="95" idx="3"/>
              <a:endCxn id="96" idx="7"/>
            </p:cNvCxnSpPr>
            <p:nvPr/>
          </p:nvCxnSpPr>
          <p:spPr bwMode="auto">
            <a:xfrm flipH="1">
              <a:off x="6302375" y="5210175"/>
              <a:ext cx="730250" cy="8318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aphicFrame>
          <p:nvGraphicFramePr>
            <p:cNvPr id="105" name="Object 68"/>
            <p:cNvGraphicFramePr>
              <a:graphicFrameLocks noChangeAspect="1"/>
            </p:cNvGraphicFramePr>
            <p:nvPr/>
          </p:nvGraphicFramePr>
          <p:xfrm>
            <a:off x="6477000" y="6223000"/>
            <a:ext cx="444500" cy="40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444240" imgH="406080" progId="Equation.3">
                    <p:embed/>
                  </p:oleObj>
                </mc:Choice>
                <mc:Fallback>
                  <p:oleObj name="Equation" r:id="rId9" imgW="444240" imgH="406080" progId="Equation.3">
                    <p:embed/>
                    <p:pic>
                      <p:nvPicPr>
                        <p:cNvPr id="105" name="Object 6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77000" y="6223000"/>
                          <a:ext cx="444500" cy="406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6" name="Oval 69"/>
            <p:cNvSpPr>
              <a:spLocks noChangeArrowheads="1"/>
            </p:cNvSpPr>
            <p:nvPr/>
          </p:nvSpPr>
          <p:spPr bwMode="auto">
            <a:xfrm>
              <a:off x="8458200" y="6016625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107" name="Oval 70"/>
            <p:cNvSpPr>
              <a:spLocks noChangeArrowheads="1"/>
            </p:cNvSpPr>
            <p:nvPr/>
          </p:nvSpPr>
          <p:spPr bwMode="auto">
            <a:xfrm>
              <a:off x="7696200" y="5991225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108" name="Oval 71"/>
            <p:cNvSpPr>
              <a:spLocks noChangeArrowheads="1"/>
            </p:cNvSpPr>
            <p:nvPr/>
          </p:nvSpPr>
          <p:spPr bwMode="auto">
            <a:xfrm>
              <a:off x="6934200" y="5991225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cxnSp>
          <p:nvCxnSpPr>
            <p:cNvPr id="109" name="AutoShape 72"/>
            <p:cNvCxnSpPr>
              <a:cxnSpLocks noChangeShapeType="1"/>
              <a:stCxn id="94" idx="5"/>
              <a:endCxn id="108" idx="1"/>
            </p:cNvCxnSpPr>
            <p:nvPr/>
          </p:nvCxnSpPr>
          <p:spPr bwMode="auto">
            <a:xfrm>
              <a:off x="6226175" y="5210175"/>
              <a:ext cx="730250" cy="8032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0" name="AutoShape 73"/>
            <p:cNvCxnSpPr>
              <a:cxnSpLocks noChangeShapeType="1"/>
              <a:stCxn id="95" idx="4"/>
              <a:endCxn id="108" idx="0"/>
            </p:cNvCxnSpPr>
            <p:nvPr/>
          </p:nvCxnSpPr>
          <p:spPr bwMode="auto">
            <a:xfrm flipH="1">
              <a:off x="7010400" y="5232400"/>
              <a:ext cx="76200" cy="7588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1" name="AutoShape 74"/>
            <p:cNvCxnSpPr>
              <a:cxnSpLocks noChangeShapeType="1"/>
              <a:stCxn id="94" idx="5"/>
              <a:endCxn id="107" idx="1"/>
            </p:cNvCxnSpPr>
            <p:nvPr/>
          </p:nvCxnSpPr>
          <p:spPr bwMode="auto">
            <a:xfrm>
              <a:off x="6226175" y="5210175"/>
              <a:ext cx="1492250" cy="8032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2" name="AutoShape 75"/>
            <p:cNvCxnSpPr>
              <a:cxnSpLocks noChangeShapeType="1"/>
              <a:stCxn id="94" idx="5"/>
              <a:endCxn id="106" idx="1"/>
            </p:cNvCxnSpPr>
            <p:nvPr/>
          </p:nvCxnSpPr>
          <p:spPr bwMode="auto">
            <a:xfrm>
              <a:off x="6226175" y="5210175"/>
              <a:ext cx="2254250" cy="8286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3" name="AutoShape 76"/>
            <p:cNvCxnSpPr>
              <a:cxnSpLocks noChangeShapeType="1"/>
              <a:stCxn id="95" idx="5"/>
              <a:endCxn id="107" idx="7"/>
            </p:cNvCxnSpPr>
            <p:nvPr/>
          </p:nvCxnSpPr>
          <p:spPr bwMode="auto">
            <a:xfrm>
              <a:off x="7140575" y="5210175"/>
              <a:ext cx="685800" cy="8032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4" name="AutoShape 77"/>
            <p:cNvCxnSpPr>
              <a:cxnSpLocks noChangeShapeType="1"/>
              <a:stCxn id="95" idx="5"/>
              <a:endCxn id="106" idx="1"/>
            </p:cNvCxnSpPr>
            <p:nvPr/>
          </p:nvCxnSpPr>
          <p:spPr bwMode="auto">
            <a:xfrm>
              <a:off x="7140575" y="5210175"/>
              <a:ext cx="1339850" cy="8286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808784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More on Bipartite Graphs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1984" u="sng" dirty="0"/>
              <a:t>Theorem</a:t>
            </a:r>
            <a:r>
              <a:rPr lang="en-US" altLang="en-US" sz="1984" dirty="0"/>
              <a:t>: For a  graph G=(V,E) the following are equivalent:</a:t>
            </a:r>
          </a:p>
          <a:p>
            <a:pPr marL="377979" indent="-377979">
              <a:buFont typeface="+mj-lt"/>
              <a:buAutoNum type="arabicPeriod"/>
            </a:pPr>
            <a:r>
              <a:rPr lang="en-US" altLang="en-US" sz="1984" dirty="0"/>
              <a:t>G is bipartite</a:t>
            </a:r>
          </a:p>
          <a:p>
            <a:pPr marL="377979" indent="-377979">
              <a:buFont typeface="+mj-lt"/>
              <a:buAutoNum type="arabicPeriod"/>
            </a:pPr>
            <a:r>
              <a:rPr lang="en-US" altLang="en-US" sz="1984" dirty="0"/>
              <a:t>G does not contain an odd cycle</a:t>
            </a:r>
          </a:p>
          <a:p>
            <a:pPr marL="377979" indent="-377979">
              <a:buFont typeface="+mj-lt"/>
              <a:buAutoNum type="arabicPeriod"/>
            </a:pPr>
            <a:r>
              <a:rPr lang="en-US" altLang="en-US" sz="1984" dirty="0"/>
              <a:t>it is possible to color each vertex of  G  in one of two different colors so that no two adjacent vertices are colored the same color.</a:t>
            </a:r>
          </a:p>
          <a:p>
            <a:pPr marL="377979" indent="-377979">
              <a:buFont typeface="+mj-lt"/>
              <a:buAutoNum type="arabicPeriod"/>
            </a:pPr>
            <a:endParaRPr lang="en-US" altLang="en-US" sz="1984" dirty="0"/>
          </a:p>
        </p:txBody>
      </p:sp>
      <p:grpSp>
        <p:nvGrpSpPr>
          <p:cNvPr id="83" name="Group 21"/>
          <p:cNvGrpSpPr>
            <a:grpSpLocks/>
          </p:cNvGrpSpPr>
          <p:nvPr/>
        </p:nvGrpSpPr>
        <p:grpSpPr bwMode="auto">
          <a:xfrm>
            <a:off x="2016442" y="4451808"/>
            <a:ext cx="3275859" cy="2099910"/>
            <a:chOff x="1152" y="2544"/>
            <a:chExt cx="1872" cy="1200"/>
          </a:xfrm>
        </p:grpSpPr>
        <p:sp>
          <p:nvSpPr>
            <p:cNvPr id="115" name="Oval 8"/>
            <p:cNvSpPr>
              <a:spLocks noChangeArrowheads="1"/>
            </p:cNvSpPr>
            <p:nvPr/>
          </p:nvSpPr>
          <p:spPr bwMode="auto">
            <a:xfrm>
              <a:off x="1152" y="25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116" name="Oval 9"/>
            <p:cNvSpPr>
              <a:spLocks noChangeArrowheads="1"/>
            </p:cNvSpPr>
            <p:nvPr/>
          </p:nvSpPr>
          <p:spPr bwMode="auto">
            <a:xfrm>
              <a:off x="1776" y="25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117" name="Oval 10"/>
            <p:cNvSpPr>
              <a:spLocks noChangeArrowheads="1"/>
            </p:cNvSpPr>
            <p:nvPr/>
          </p:nvSpPr>
          <p:spPr bwMode="auto">
            <a:xfrm>
              <a:off x="2352" y="25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118" name="Oval 11"/>
            <p:cNvSpPr>
              <a:spLocks noChangeArrowheads="1"/>
            </p:cNvSpPr>
            <p:nvPr/>
          </p:nvSpPr>
          <p:spPr bwMode="auto">
            <a:xfrm>
              <a:off x="2928" y="25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119" name="Oval 12"/>
            <p:cNvSpPr>
              <a:spLocks noChangeArrowheads="1"/>
            </p:cNvSpPr>
            <p:nvPr/>
          </p:nvSpPr>
          <p:spPr bwMode="auto">
            <a:xfrm>
              <a:off x="1440" y="3648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120" name="Oval 13"/>
            <p:cNvSpPr>
              <a:spLocks noChangeArrowheads="1"/>
            </p:cNvSpPr>
            <p:nvPr/>
          </p:nvSpPr>
          <p:spPr bwMode="auto">
            <a:xfrm>
              <a:off x="2064" y="3648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121" name="Oval 14"/>
            <p:cNvSpPr>
              <a:spLocks noChangeArrowheads="1"/>
            </p:cNvSpPr>
            <p:nvPr/>
          </p:nvSpPr>
          <p:spPr bwMode="auto">
            <a:xfrm>
              <a:off x="2640" y="3648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cxnSp>
          <p:nvCxnSpPr>
            <p:cNvPr id="122" name="AutoShape 15"/>
            <p:cNvCxnSpPr>
              <a:cxnSpLocks noChangeShapeType="1"/>
              <a:stCxn id="115" idx="4"/>
              <a:endCxn id="119" idx="0"/>
            </p:cNvCxnSpPr>
            <p:nvPr/>
          </p:nvCxnSpPr>
          <p:spPr bwMode="auto">
            <a:xfrm>
              <a:off x="1200" y="2640"/>
              <a:ext cx="288" cy="100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3" name="AutoShape 16"/>
            <p:cNvCxnSpPr>
              <a:cxnSpLocks noChangeShapeType="1"/>
              <a:stCxn id="117" idx="3"/>
              <a:endCxn id="119" idx="7"/>
            </p:cNvCxnSpPr>
            <p:nvPr/>
          </p:nvCxnSpPr>
          <p:spPr bwMode="auto">
            <a:xfrm flipH="1">
              <a:off x="1522" y="2626"/>
              <a:ext cx="844" cy="103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4" name="AutoShape 17"/>
            <p:cNvCxnSpPr>
              <a:cxnSpLocks noChangeShapeType="1"/>
              <a:stCxn id="115" idx="5"/>
              <a:endCxn id="121" idx="1"/>
            </p:cNvCxnSpPr>
            <p:nvPr/>
          </p:nvCxnSpPr>
          <p:spPr bwMode="auto">
            <a:xfrm>
              <a:off x="1234" y="2626"/>
              <a:ext cx="1420" cy="103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5" name="AutoShape 18"/>
            <p:cNvCxnSpPr>
              <a:cxnSpLocks noChangeShapeType="1"/>
              <a:stCxn id="116" idx="5"/>
              <a:endCxn id="121" idx="1"/>
            </p:cNvCxnSpPr>
            <p:nvPr/>
          </p:nvCxnSpPr>
          <p:spPr bwMode="auto">
            <a:xfrm>
              <a:off x="1858" y="2626"/>
              <a:ext cx="796" cy="103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6" name="AutoShape 19"/>
            <p:cNvCxnSpPr>
              <a:cxnSpLocks noChangeShapeType="1"/>
              <a:stCxn id="118" idx="3"/>
              <a:endCxn id="120" idx="7"/>
            </p:cNvCxnSpPr>
            <p:nvPr/>
          </p:nvCxnSpPr>
          <p:spPr bwMode="auto">
            <a:xfrm flipH="1">
              <a:off x="2146" y="2626"/>
              <a:ext cx="796" cy="103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7" name="AutoShape 20"/>
            <p:cNvCxnSpPr>
              <a:cxnSpLocks noChangeShapeType="1"/>
              <a:stCxn id="118" idx="4"/>
              <a:endCxn id="121" idx="0"/>
            </p:cNvCxnSpPr>
            <p:nvPr/>
          </p:nvCxnSpPr>
          <p:spPr bwMode="auto">
            <a:xfrm flipH="1">
              <a:off x="2688" y="2640"/>
              <a:ext cx="288" cy="100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28" name="Oval 22"/>
          <p:cNvSpPr>
            <a:spLocks noChangeArrowheads="1"/>
          </p:cNvSpPr>
          <p:nvPr/>
        </p:nvSpPr>
        <p:spPr bwMode="auto">
          <a:xfrm>
            <a:off x="2016442" y="6131736"/>
            <a:ext cx="3527848" cy="755968"/>
          </a:xfrm>
          <a:prstGeom prst="ellipse">
            <a:avLst/>
          </a:prstGeom>
          <a:solidFill>
            <a:srgbClr val="FF0000">
              <a:alpha val="39000"/>
            </a:srgbClr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 sz="1984"/>
          </a:p>
        </p:txBody>
      </p:sp>
      <p:sp>
        <p:nvSpPr>
          <p:cNvPr id="129" name="Oval 23"/>
          <p:cNvSpPr>
            <a:spLocks noChangeArrowheads="1"/>
          </p:cNvSpPr>
          <p:nvPr/>
        </p:nvSpPr>
        <p:spPr bwMode="auto">
          <a:xfrm>
            <a:off x="1512464" y="4115822"/>
            <a:ext cx="4367812" cy="1007957"/>
          </a:xfrm>
          <a:prstGeom prst="ellipse">
            <a:avLst/>
          </a:prstGeom>
          <a:solidFill>
            <a:schemeClr val="hlink">
              <a:alpha val="39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 sz="1984"/>
          </a:p>
        </p:txBody>
      </p:sp>
    </p:spTree>
    <p:extLst>
      <p:ext uri="{BB962C8B-B14F-4D97-AF65-F5344CB8AC3E}">
        <p14:creationId xmlns:p14="http://schemas.microsoft.com/office/powerpoint/2010/main" val="4079180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" grpId="0" animBg="1"/>
      <p:bldP spid="12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Complete Bipartite Graphs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1984" dirty="0"/>
              <a:t>Note that the drawing of a bipartite graph doesn’t have to be according to the bipartition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1646612" y="2862220"/>
            <a:ext cx="2543553" cy="1663709"/>
            <a:chOff x="1787998" y="2607464"/>
            <a:chExt cx="2307465" cy="1509283"/>
          </a:xfrm>
        </p:grpSpPr>
        <p:sp>
          <p:nvSpPr>
            <p:cNvPr id="23" name="Oval 5"/>
            <p:cNvSpPr>
              <a:spLocks noChangeArrowheads="1"/>
            </p:cNvSpPr>
            <p:nvPr/>
          </p:nvSpPr>
          <p:spPr bwMode="auto">
            <a:xfrm>
              <a:off x="1787998" y="2828049"/>
              <a:ext cx="152400" cy="1524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24" name="Oval 6"/>
            <p:cNvSpPr>
              <a:spLocks noChangeArrowheads="1"/>
            </p:cNvSpPr>
            <p:nvPr/>
          </p:nvSpPr>
          <p:spPr bwMode="auto">
            <a:xfrm>
              <a:off x="3943063" y="2828048"/>
              <a:ext cx="152400" cy="1524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25" name="Oval 7"/>
            <p:cNvSpPr>
              <a:spLocks noChangeArrowheads="1"/>
            </p:cNvSpPr>
            <p:nvPr/>
          </p:nvSpPr>
          <p:spPr bwMode="auto">
            <a:xfrm>
              <a:off x="2564602" y="3111744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26" name="Oval 8"/>
            <p:cNvSpPr>
              <a:spLocks noChangeArrowheads="1"/>
            </p:cNvSpPr>
            <p:nvPr/>
          </p:nvSpPr>
          <p:spPr bwMode="auto">
            <a:xfrm>
              <a:off x="2679742" y="2607464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27" name="Oval 9"/>
            <p:cNvSpPr>
              <a:spLocks noChangeArrowheads="1"/>
            </p:cNvSpPr>
            <p:nvPr/>
          </p:nvSpPr>
          <p:spPr bwMode="auto">
            <a:xfrm>
              <a:off x="2510720" y="3590364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cxnSp>
          <p:nvCxnSpPr>
            <p:cNvPr id="28" name="AutoShape 10"/>
            <p:cNvCxnSpPr>
              <a:cxnSpLocks noChangeShapeType="1"/>
              <a:stCxn id="23" idx="3"/>
              <a:endCxn id="27" idx="7"/>
            </p:cNvCxnSpPr>
            <p:nvPr/>
          </p:nvCxnSpPr>
          <p:spPr bwMode="auto">
            <a:xfrm>
              <a:off x="1810316" y="2958130"/>
              <a:ext cx="830485" cy="65455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" name="AutoShape 11"/>
            <p:cNvCxnSpPr>
              <a:cxnSpLocks noChangeShapeType="1"/>
              <a:stCxn id="24" idx="3"/>
              <a:endCxn id="27" idx="7"/>
            </p:cNvCxnSpPr>
            <p:nvPr/>
          </p:nvCxnSpPr>
          <p:spPr bwMode="auto">
            <a:xfrm flipH="1">
              <a:off x="2640802" y="2958129"/>
              <a:ext cx="1324580" cy="65455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AutoShape 12"/>
            <p:cNvCxnSpPr>
              <a:cxnSpLocks noChangeShapeType="1"/>
              <a:stCxn id="23" idx="5"/>
              <a:endCxn id="26" idx="1"/>
            </p:cNvCxnSpPr>
            <p:nvPr/>
          </p:nvCxnSpPr>
          <p:spPr bwMode="auto">
            <a:xfrm flipV="1">
              <a:off x="1918080" y="2629782"/>
              <a:ext cx="783980" cy="32834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AutoShape 13"/>
            <p:cNvCxnSpPr>
              <a:cxnSpLocks noChangeShapeType="1"/>
              <a:stCxn id="23" idx="5"/>
              <a:endCxn id="25" idx="1"/>
            </p:cNvCxnSpPr>
            <p:nvPr/>
          </p:nvCxnSpPr>
          <p:spPr bwMode="auto">
            <a:xfrm>
              <a:off x="1918080" y="2958130"/>
              <a:ext cx="668841" cy="17593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" name="AutoShape 14"/>
            <p:cNvCxnSpPr>
              <a:cxnSpLocks noChangeShapeType="1"/>
              <a:stCxn id="24" idx="3"/>
              <a:endCxn id="26" idx="7"/>
            </p:cNvCxnSpPr>
            <p:nvPr/>
          </p:nvCxnSpPr>
          <p:spPr bwMode="auto">
            <a:xfrm flipH="1" flipV="1">
              <a:off x="2809824" y="2629782"/>
              <a:ext cx="1155557" cy="328347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" name="AutoShape 15"/>
            <p:cNvCxnSpPr>
              <a:cxnSpLocks noChangeShapeType="1"/>
              <a:stCxn id="24" idx="5"/>
              <a:endCxn id="25" idx="1"/>
            </p:cNvCxnSpPr>
            <p:nvPr/>
          </p:nvCxnSpPr>
          <p:spPr bwMode="auto">
            <a:xfrm flipH="1">
              <a:off x="2586921" y="2958129"/>
              <a:ext cx="1486224" cy="17593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aphicFrame>
          <p:nvGraphicFramePr>
            <p:cNvPr id="34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19810091"/>
                </p:ext>
              </p:extLst>
            </p:nvPr>
          </p:nvGraphicFramePr>
          <p:xfrm>
            <a:off x="2699747" y="3710347"/>
            <a:ext cx="388673" cy="40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444240" imgH="406080" progId="Equation.3">
                    <p:embed/>
                  </p:oleObj>
                </mc:Choice>
                <mc:Fallback>
                  <p:oleObj name="Equation" r:id="rId3" imgW="444240" imgH="406080" progId="Equation.3">
                    <p:embed/>
                    <p:pic>
                      <p:nvPicPr>
                        <p:cNvPr id="34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99747" y="3710347"/>
                          <a:ext cx="388673" cy="406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5" name="Group 34"/>
          <p:cNvGrpSpPr/>
          <p:nvPr/>
        </p:nvGrpSpPr>
        <p:grpSpPr>
          <a:xfrm>
            <a:off x="5880276" y="2682505"/>
            <a:ext cx="2796380" cy="2432952"/>
            <a:chOff x="5334000" y="2542671"/>
            <a:chExt cx="2536825" cy="2207129"/>
          </a:xfrm>
        </p:grpSpPr>
        <p:sp>
          <p:nvSpPr>
            <p:cNvPr id="36" name="Oval 17"/>
            <p:cNvSpPr>
              <a:spLocks noChangeArrowheads="1"/>
            </p:cNvSpPr>
            <p:nvPr/>
          </p:nvSpPr>
          <p:spPr bwMode="auto">
            <a:xfrm>
              <a:off x="5334000" y="3200400"/>
              <a:ext cx="152400" cy="1524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37" name="Oval 18"/>
            <p:cNvSpPr>
              <a:spLocks noChangeArrowheads="1"/>
            </p:cNvSpPr>
            <p:nvPr/>
          </p:nvSpPr>
          <p:spPr bwMode="auto">
            <a:xfrm>
              <a:off x="7718425" y="2618871"/>
              <a:ext cx="152400" cy="1524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 dirty="0"/>
            </a:p>
          </p:txBody>
        </p:sp>
        <p:sp>
          <p:nvSpPr>
            <p:cNvPr id="38" name="Oval 19"/>
            <p:cNvSpPr>
              <a:spLocks noChangeArrowheads="1"/>
            </p:cNvSpPr>
            <p:nvPr/>
          </p:nvSpPr>
          <p:spPr bwMode="auto">
            <a:xfrm>
              <a:off x="7315200" y="41148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39" name="Oval 20"/>
            <p:cNvSpPr>
              <a:spLocks noChangeArrowheads="1"/>
            </p:cNvSpPr>
            <p:nvPr/>
          </p:nvSpPr>
          <p:spPr bwMode="auto">
            <a:xfrm>
              <a:off x="6226175" y="2542671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 dirty="0"/>
            </a:p>
          </p:txBody>
        </p:sp>
        <p:sp>
          <p:nvSpPr>
            <p:cNvPr id="40" name="Oval 21"/>
            <p:cNvSpPr>
              <a:spLocks noChangeArrowheads="1"/>
            </p:cNvSpPr>
            <p:nvPr/>
          </p:nvSpPr>
          <p:spPr bwMode="auto">
            <a:xfrm>
              <a:off x="5334000" y="41148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cxnSp>
          <p:nvCxnSpPr>
            <p:cNvPr id="41" name="AutoShape 22"/>
            <p:cNvCxnSpPr>
              <a:cxnSpLocks noChangeShapeType="1"/>
              <a:stCxn id="36" idx="4"/>
              <a:endCxn id="40" idx="0"/>
            </p:cNvCxnSpPr>
            <p:nvPr/>
          </p:nvCxnSpPr>
          <p:spPr bwMode="auto">
            <a:xfrm>
              <a:off x="5410200" y="3352800"/>
              <a:ext cx="0" cy="7620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" name="AutoShape 23"/>
            <p:cNvCxnSpPr>
              <a:cxnSpLocks noChangeShapeType="1"/>
              <a:stCxn id="37" idx="3"/>
              <a:endCxn id="40" idx="7"/>
            </p:cNvCxnSpPr>
            <p:nvPr/>
          </p:nvCxnSpPr>
          <p:spPr bwMode="auto">
            <a:xfrm flipH="1">
              <a:off x="5464082" y="2748952"/>
              <a:ext cx="2276662" cy="138816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AutoShape 24"/>
            <p:cNvCxnSpPr>
              <a:cxnSpLocks noChangeShapeType="1"/>
              <a:stCxn id="36" idx="5"/>
              <a:endCxn id="39" idx="1"/>
            </p:cNvCxnSpPr>
            <p:nvPr/>
          </p:nvCxnSpPr>
          <p:spPr bwMode="auto">
            <a:xfrm flipV="1">
              <a:off x="5464082" y="2564989"/>
              <a:ext cx="784412" cy="76549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" name="AutoShape 25"/>
            <p:cNvCxnSpPr>
              <a:cxnSpLocks noChangeShapeType="1"/>
              <a:stCxn id="36" idx="5"/>
              <a:endCxn id="38" idx="1"/>
            </p:cNvCxnSpPr>
            <p:nvPr/>
          </p:nvCxnSpPr>
          <p:spPr bwMode="auto">
            <a:xfrm>
              <a:off x="5464175" y="3330575"/>
              <a:ext cx="1873250" cy="8064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" name="AutoShape 26"/>
            <p:cNvCxnSpPr>
              <a:cxnSpLocks noChangeShapeType="1"/>
              <a:stCxn id="37" idx="3"/>
              <a:endCxn id="39" idx="7"/>
            </p:cNvCxnSpPr>
            <p:nvPr/>
          </p:nvCxnSpPr>
          <p:spPr bwMode="auto">
            <a:xfrm flipH="1" flipV="1">
              <a:off x="6356257" y="2564989"/>
              <a:ext cx="1384486" cy="18396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6" name="AutoShape 27"/>
            <p:cNvCxnSpPr>
              <a:cxnSpLocks noChangeShapeType="1"/>
              <a:stCxn id="37" idx="4"/>
              <a:endCxn id="38" idx="0"/>
            </p:cNvCxnSpPr>
            <p:nvPr/>
          </p:nvCxnSpPr>
          <p:spPr bwMode="auto">
            <a:xfrm flipH="1">
              <a:off x="7391400" y="2771271"/>
              <a:ext cx="403225" cy="134352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aphicFrame>
          <p:nvGraphicFramePr>
            <p:cNvPr id="47" name="Object 28"/>
            <p:cNvGraphicFramePr>
              <a:graphicFrameLocks noChangeAspect="1"/>
            </p:cNvGraphicFramePr>
            <p:nvPr/>
          </p:nvGraphicFramePr>
          <p:xfrm>
            <a:off x="6248400" y="4343400"/>
            <a:ext cx="444500" cy="40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444240" imgH="406080" progId="Equation.3">
                    <p:embed/>
                  </p:oleObj>
                </mc:Choice>
                <mc:Fallback>
                  <p:oleObj name="Equation" r:id="rId5" imgW="444240" imgH="406080" progId="Equation.3">
                    <p:embed/>
                    <p:pic>
                      <p:nvPicPr>
                        <p:cNvPr id="47" name="Object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48400" y="4343400"/>
                          <a:ext cx="444500" cy="406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8" name="Oval 29"/>
            <p:cNvSpPr>
              <a:spLocks noChangeArrowheads="1"/>
            </p:cNvSpPr>
            <p:nvPr/>
          </p:nvSpPr>
          <p:spPr bwMode="auto">
            <a:xfrm>
              <a:off x="6386401" y="4114800"/>
              <a:ext cx="152400" cy="1524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>
                <a:solidFill>
                  <a:srgbClr val="FF0000"/>
                </a:solidFill>
              </a:endParaRPr>
            </a:p>
          </p:txBody>
        </p:sp>
        <p:cxnSp>
          <p:nvCxnSpPr>
            <p:cNvPr id="49" name="AutoShape 30"/>
            <p:cNvCxnSpPr>
              <a:cxnSpLocks noChangeShapeType="1"/>
              <a:stCxn id="48" idx="3"/>
              <a:endCxn id="40" idx="7"/>
            </p:cNvCxnSpPr>
            <p:nvPr/>
          </p:nvCxnSpPr>
          <p:spPr bwMode="auto">
            <a:xfrm flipH="1" flipV="1">
              <a:off x="5464082" y="4137119"/>
              <a:ext cx="944638" cy="10776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AutoShape 31"/>
            <p:cNvCxnSpPr>
              <a:cxnSpLocks noChangeShapeType="1"/>
              <a:stCxn id="48" idx="5"/>
              <a:endCxn id="38" idx="1"/>
            </p:cNvCxnSpPr>
            <p:nvPr/>
          </p:nvCxnSpPr>
          <p:spPr bwMode="auto">
            <a:xfrm flipV="1">
              <a:off x="6516482" y="4137119"/>
              <a:ext cx="821036" cy="10776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" name="AutoShape 32"/>
            <p:cNvCxnSpPr>
              <a:cxnSpLocks noChangeShapeType="1"/>
              <a:stCxn id="48" idx="6"/>
              <a:endCxn id="39" idx="0"/>
            </p:cNvCxnSpPr>
            <p:nvPr/>
          </p:nvCxnSpPr>
          <p:spPr bwMode="auto">
            <a:xfrm flipH="1" flipV="1">
              <a:off x="6302376" y="2542671"/>
              <a:ext cx="236425" cy="164833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2" name="Group 51"/>
          <p:cNvGrpSpPr/>
          <p:nvPr/>
        </p:nvGrpSpPr>
        <p:grpSpPr>
          <a:xfrm>
            <a:off x="1286130" y="4904842"/>
            <a:ext cx="2716528" cy="2433856"/>
            <a:chOff x="1067233" y="4421451"/>
            <a:chExt cx="2464385" cy="2207949"/>
          </a:xfrm>
        </p:grpSpPr>
        <p:sp>
          <p:nvSpPr>
            <p:cNvPr id="53" name="Oval 33"/>
            <p:cNvSpPr>
              <a:spLocks noChangeArrowheads="1"/>
            </p:cNvSpPr>
            <p:nvPr/>
          </p:nvSpPr>
          <p:spPr bwMode="auto">
            <a:xfrm>
              <a:off x="1295400" y="5285734"/>
              <a:ext cx="152400" cy="1524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54" name="Oval 34"/>
            <p:cNvSpPr>
              <a:spLocks noChangeArrowheads="1"/>
            </p:cNvSpPr>
            <p:nvPr/>
          </p:nvSpPr>
          <p:spPr bwMode="auto">
            <a:xfrm>
              <a:off x="3276599" y="5285734"/>
              <a:ext cx="152400" cy="1524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55" name="Oval 35"/>
            <p:cNvSpPr>
              <a:spLocks noChangeArrowheads="1"/>
            </p:cNvSpPr>
            <p:nvPr/>
          </p:nvSpPr>
          <p:spPr bwMode="auto">
            <a:xfrm>
              <a:off x="3124200" y="59944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56" name="Oval 36"/>
            <p:cNvSpPr>
              <a:spLocks noChangeArrowheads="1"/>
            </p:cNvSpPr>
            <p:nvPr/>
          </p:nvSpPr>
          <p:spPr bwMode="auto">
            <a:xfrm>
              <a:off x="2362200" y="59944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57" name="Oval 37"/>
            <p:cNvSpPr>
              <a:spLocks noChangeArrowheads="1"/>
            </p:cNvSpPr>
            <p:nvPr/>
          </p:nvSpPr>
          <p:spPr bwMode="auto">
            <a:xfrm>
              <a:off x="1600200" y="59944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cxnSp>
          <p:nvCxnSpPr>
            <p:cNvPr id="58" name="AutoShape 38"/>
            <p:cNvCxnSpPr>
              <a:cxnSpLocks noChangeShapeType="1"/>
              <a:stCxn id="53" idx="4"/>
              <a:endCxn id="57" idx="0"/>
            </p:cNvCxnSpPr>
            <p:nvPr/>
          </p:nvCxnSpPr>
          <p:spPr bwMode="auto">
            <a:xfrm>
              <a:off x="1371600" y="5438134"/>
              <a:ext cx="304800" cy="55626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AutoShape 39"/>
            <p:cNvCxnSpPr>
              <a:cxnSpLocks noChangeShapeType="1"/>
              <a:stCxn id="54" idx="3"/>
              <a:endCxn id="57" idx="7"/>
            </p:cNvCxnSpPr>
            <p:nvPr/>
          </p:nvCxnSpPr>
          <p:spPr bwMode="auto">
            <a:xfrm flipH="1">
              <a:off x="1730282" y="5415816"/>
              <a:ext cx="1568635" cy="60090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AutoShape 40"/>
            <p:cNvCxnSpPr>
              <a:cxnSpLocks noChangeShapeType="1"/>
              <a:stCxn id="53" idx="5"/>
              <a:endCxn id="56" idx="1"/>
            </p:cNvCxnSpPr>
            <p:nvPr/>
          </p:nvCxnSpPr>
          <p:spPr bwMode="auto">
            <a:xfrm>
              <a:off x="1425481" y="5415816"/>
              <a:ext cx="959037" cy="60090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AutoShape 41"/>
            <p:cNvCxnSpPr>
              <a:cxnSpLocks noChangeShapeType="1"/>
              <a:stCxn id="53" idx="5"/>
              <a:endCxn id="55" idx="1"/>
            </p:cNvCxnSpPr>
            <p:nvPr/>
          </p:nvCxnSpPr>
          <p:spPr bwMode="auto">
            <a:xfrm>
              <a:off x="1425481" y="5415816"/>
              <a:ext cx="1721037" cy="60090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AutoShape 42"/>
            <p:cNvCxnSpPr>
              <a:cxnSpLocks noChangeShapeType="1"/>
              <a:stCxn id="54" idx="3"/>
              <a:endCxn id="56" idx="7"/>
            </p:cNvCxnSpPr>
            <p:nvPr/>
          </p:nvCxnSpPr>
          <p:spPr bwMode="auto">
            <a:xfrm flipH="1">
              <a:off x="2492282" y="5415816"/>
              <a:ext cx="806635" cy="60090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AutoShape 43"/>
            <p:cNvCxnSpPr>
              <a:cxnSpLocks noChangeShapeType="1"/>
              <a:stCxn id="54" idx="4"/>
              <a:endCxn id="55" idx="0"/>
            </p:cNvCxnSpPr>
            <p:nvPr/>
          </p:nvCxnSpPr>
          <p:spPr bwMode="auto">
            <a:xfrm flipH="1">
              <a:off x="3200400" y="5438134"/>
              <a:ext cx="152399" cy="55626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aphicFrame>
          <p:nvGraphicFramePr>
            <p:cNvPr id="64" name="Object 44"/>
            <p:cNvGraphicFramePr>
              <a:graphicFrameLocks noChangeAspect="1"/>
            </p:cNvGraphicFramePr>
            <p:nvPr/>
          </p:nvGraphicFramePr>
          <p:xfrm>
            <a:off x="2286000" y="6223000"/>
            <a:ext cx="444500" cy="40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444240" imgH="406080" progId="Equation.3">
                    <p:embed/>
                  </p:oleObj>
                </mc:Choice>
                <mc:Fallback>
                  <p:oleObj name="Equation" r:id="rId7" imgW="444240" imgH="406080" progId="Equation.3">
                    <p:embed/>
                    <p:pic>
                      <p:nvPicPr>
                        <p:cNvPr id="64" name="Object 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86000" y="6223000"/>
                          <a:ext cx="444500" cy="406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5" name="Oval 45"/>
            <p:cNvSpPr>
              <a:spLocks noChangeArrowheads="1"/>
            </p:cNvSpPr>
            <p:nvPr/>
          </p:nvSpPr>
          <p:spPr bwMode="auto">
            <a:xfrm>
              <a:off x="2286000" y="5285734"/>
              <a:ext cx="152400" cy="1524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cxnSp>
          <p:nvCxnSpPr>
            <p:cNvPr id="66" name="AutoShape 46"/>
            <p:cNvCxnSpPr>
              <a:cxnSpLocks noChangeShapeType="1"/>
              <a:stCxn id="65" idx="3"/>
              <a:endCxn id="57" idx="7"/>
            </p:cNvCxnSpPr>
            <p:nvPr/>
          </p:nvCxnSpPr>
          <p:spPr bwMode="auto">
            <a:xfrm flipH="1">
              <a:off x="1730282" y="5415816"/>
              <a:ext cx="578036" cy="60090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AutoShape 47"/>
            <p:cNvCxnSpPr>
              <a:cxnSpLocks noChangeShapeType="1"/>
              <a:stCxn id="65" idx="5"/>
              <a:endCxn id="55" idx="1"/>
            </p:cNvCxnSpPr>
            <p:nvPr/>
          </p:nvCxnSpPr>
          <p:spPr bwMode="auto">
            <a:xfrm>
              <a:off x="2416081" y="5415816"/>
              <a:ext cx="730437" cy="60090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AutoShape 48"/>
            <p:cNvCxnSpPr>
              <a:cxnSpLocks noChangeShapeType="1"/>
              <a:stCxn id="65" idx="4"/>
              <a:endCxn id="56" idx="0"/>
            </p:cNvCxnSpPr>
            <p:nvPr/>
          </p:nvCxnSpPr>
          <p:spPr bwMode="auto">
            <a:xfrm>
              <a:off x="2362200" y="5438134"/>
              <a:ext cx="76201" cy="55626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5" name="Oval 49"/>
            <p:cNvSpPr>
              <a:spLocks noChangeArrowheads="1"/>
            </p:cNvSpPr>
            <p:nvPr/>
          </p:nvSpPr>
          <p:spPr bwMode="auto">
            <a:xfrm>
              <a:off x="3379218" y="4421451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cxnSp>
          <p:nvCxnSpPr>
            <p:cNvPr id="86" name="AutoShape 50"/>
            <p:cNvCxnSpPr>
              <a:cxnSpLocks noChangeShapeType="1"/>
              <a:stCxn id="53" idx="5"/>
              <a:endCxn id="85" idx="0"/>
            </p:cNvCxnSpPr>
            <p:nvPr/>
          </p:nvCxnSpPr>
          <p:spPr bwMode="auto">
            <a:xfrm flipV="1">
              <a:off x="1425482" y="4421451"/>
              <a:ext cx="2029937" cy="99436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7" name="AutoShape 51"/>
            <p:cNvCxnSpPr>
              <a:cxnSpLocks noChangeShapeType="1"/>
              <a:stCxn id="54" idx="5"/>
              <a:endCxn id="85" idx="1"/>
            </p:cNvCxnSpPr>
            <p:nvPr/>
          </p:nvCxnSpPr>
          <p:spPr bwMode="auto">
            <a:xfrm flipH="1" flipV="1">
              <a:off x="3401537" y="4443769"/>
              <a:ext cx="5144" cy="97204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AutoShape 52"/>
            <p:cNvCxnSpPr>
              <a:cxnSpLocks noChangeShapeType="1"/>
              <a:stCxn id="65" idx="5"/>
              <a:endCxn id="85" idx="2"/>
            </p:cNvCxnSpPr>
            <p:nvPr/>
          </p:nvCxnSpPr>
          <p:spPr bwMode="auto">
            <a:xfrm flipV="1">
              <a:off x="2416082" y="4497652"/>
              <a:ext cx="963136" cy="91816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9" name="Oval 53"/>
            <p:cNvSpPr>
              <a:spLocks noChangeArrowheads="1"/>
            </p:cNvSpPr>
            <p:nvPr/>
          </p:nvSpPr>
          <p:spPr bwMode="auto">
            <a:xfrm>
              <a:off x="1067233" y="4606307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cxnSp>
          <p:nvCxnSpPr>
            <p:cNvPr id="90" name="AutoShape 54"/>
            <p:cNvCxnSpPr>
              <a:cxnSpLocks noChangeShapeType="1"/>
              <a:stCxn id="53" idx="3"/>
              <a:endCxn id="89" idx="0"/>
            </p:cNvCxnSpPr>
            <p:nvPr/>
          </p:nvCxnSpPr>
          <p:spPr bwMode="auto">
            <a:xfrm flipH="1" flipV="1">
              <a:off x="1143434" y="4606307"/>
              <a:ext cx="174285" cy="80950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AutoShape 55"/>
            <p:cNvCxnSpPr>
              <a:cxnSpLocks noChangeShapeType="1"/>
              <a:stCxn id="54" idx="3"/>
              <a:endCxn id="89" idx="7"/>
            </p:cNvCxnSpPr>
            <p:nvPr/>
          </p:nvCxnSpPr>
          <p:spPr bwMode="auto">
            <a:xfrm flipH="1" flipV="1">
              <a:off x="1197315" y="4628626"/>
              <a:ext cx="2101603" cy="78718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" name="AutoShape 56"/>
            <p:cNvCxnSpPr>
              <a:cxnSpLocks noChangeShapeType="1"/>
              <a:stCxn id="65" idx="3"/>
              <a:endCxn id="89" idx="7"/>
            </p:cNvCxnSpPr>
            <p:nvPr/>
          </p:nvCxnSpPr>
          <p:spPr bwMode="auto">
            <a:xfrm flipH="1" flipV="1">
              <a:off x="1197315" y="4628626"/>
              <a:ext cx="1111004" cy="78718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93" name="Group 92"/>
          <p:cNvGrpSpPr/>
          <p:nvPr/>
        </p:nvGrpSpPr>
        <p:grpSpPr>
          <a:xfrm>
            <a:off x="5124309" y="5599759"/>
            <a:ext cx="4367812" cy="1707927"/>
            <a:chOff x="4648200" y="5080000"/>
            <a:chExt cx="3962400" cy="1549400"/>
          </a:xfrm>
        </p:grpSpPr>
        <p:sp>
          <p:nvSpPr>
            <p:cNvPr id="94" name="Oval 57"/>
            <p:cNvSpPr>
              <a:spLocks noChangeArrowheads="1"/>
            </p:cNvSpPr>
            <p:nvPr/>
          </p:nvSpPr>
          <p:spPr bwMode="auto">
            <a:xfrm>
              <a:off x="6096000" y="5080000"/>
              <a:ext cx="152400" cy="1524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95" name="Oval 58"/>
            <p:cNvSpPr>
              <a:spLocks noChangeArrowheads="1"/>
            </p:cNvSpPr>
            <p:nvPr/>
          </p:nvSpPr>
          <p:spPr bwMode="auto">
            <a:xfrm>
              <a:off x="7010400" y="5080000"/>
              <a:ext cx="152400" cy="1524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96" name="Oval 59"/>
            <p:cNvSpPr>
              <a:spLocks noChangeArrowheads="1"/>
            </p:cNvSpPr>
            <p:nvPr/>
          </p:nvSpPr>
          <p:spPr bwMode="auto">
            <a:xfrm>
              <a:off x="6172200" y="60198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97" name="Oval 60"/>
            <p:cNvSpPr>
              <a:spLocks noChangeArrowheads="1"/>
            </p:cNvSpPr>
            <p:nvPr/>
          </p:nvSpPr>
          <p:spPr bwMode="auto">
            <a:xfrm>
              <a:off x="5410200" y="59944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98" name="Oval 61"/>
            <p:cNvSpPr>
              <a:spLocks noChangeArrowheads="1"/>
            </p:cNvSpPr>
            <p:nvPr/>
          </p:nvSpPr>
          <p:spPr bwMode="auto">
            <a:xfrm>
              <a:off x="4648200" y="59944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cxnSp>
          <p:nvCxnSpPr>
            <p:cNvPr id="99" name="AutoShape 62"/>
            <p:cNvCxnSpPr>
              <a:cxnSpLocks noChangeShapeType="1"/>
              <a:stCxn id="94" idx="3"/>
              <a:endCxn id="98" idx="7"/>
            </p:cNvCxnSpPr>
            <p:nvPr/>
          </p:nvCxnSpPr>
          <p:spPr bwMode="auto">
            <a:xfrm flipH="1">
              <a:off x="4778375" y="5210175"/>
              <a:ext cx="1339850" cy="8064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0" name="AutoShape 63"/>
            <p:cNvCxnSpPr>
              <a:cxnSpLocks noChangeShapeType="1"/>
              <a:stCxn id="95" idx="3"/>
              <a:endCxn id="98" idx="7"/>
            </p:cNvCxnSpPr>
            <p:nvPr/>
          </p:nvCxnSpPr>
          <p:spPr bwMode="auto">
            <a:xfrm flipH="1">
              <a:off x="4778375" y="5210175"/>
              <a:ext cx="2254250" cy="8064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1" name="AutoShape 64"/>
            <p:cNvCxnSpPr>
              <a:cxnSpLocks noChangeShapeType="1"/>
              <a:stCxn id="94" idx="3"/>
              <a:endCxn id="97" idx="7"/>
            </p:cNvCxnSpPr>
            <p:nvPr/>
          </p:nvCxnSpPr>
          <p:spPr bwMode="auto">
            <a:xfrm flipH="1">
              <a:off x="5540375" y="5210175"/>
              <a:ext cx="577850" cy="8064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" name="AutoShape 65"/>
            <p:cNvCxnSpPr>
              <a:cxnSpLocks noChangeShapeType="1"/>
              <a:stCxn id="94" idx="4"/>
              <a:endCxn id="96" idx="0"/>
            </p:cNvCxnSpPr>
            <p:nvPr/>
          </p:nvCxnSpPr>
          <p:spPr bwMode="auto">
            <a:xfrm>
              <a:off x="6172200" y="5232400"/>
              <a:ext cx="76200" cy="7874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3" name="AutoShape 66"/>
            <p:cNvCxnSpPr>
              <a:cxnSpLocks noChangeShapeType="1"/>
              <a:stCxn id="95" idx="3"/>
              <a:endCxn id="97" idx="7"/>
            </p:cNvCxnSpPr>
            <p:nvPr/>
          </p:nvCxnSpPr>
          <p:spPr bwMode="auto">
            <a:xfrm flipH="1">
              <a:off x="5540375" y="5210175"/>
              <a:ext cx="1492250" cy="8064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4" name="AutoShape 67"/>
            <p:cNvCxnSpPr>
              <a:cxnSpLocks noChangeShapeType="1"/>
              <a:stCxn id="95" idx="3"/>
              <a:endCxn id="96" idx="7"/>
            </p:cNvCxnSpPr>
            <p:nvPr/>
          </p:nvCxnSpPr>
          <p:spPr bwMode="auto">
            <a:xfrm flipH="1">
              <a:off x="6302375" y="5210175"/>
              <a:ext cx="730250" cy="8318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aphicFrame>
          <p:nvGraphicFramePr>
            <p:cNvPr id="105" name="Object 68"/>
            <p:cNvGraphicFramePr>
              <a:graphicFrameLocks noChangeAspect="1"/>
            </p:cNvGraphicFramePr>
            <p:nvPr/>
          </p:nvGraphicFramePr>
          <p:xfrm>
            <a:off x="6477000" y="6223000"/>
            <a:ext cx="444500" cy="40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444240" imgH="406080" progId="Equation.3">
                    <p:embed/>
                  </p:oleObj>
                </mc:Choice>
                <mc:Fallback>
                  <p:oleObj name="Equation" r:id="rId9" imgW="444240" imgH="406080" progId="Equation.3">
                    <p:embed/>
                    <p:pic>
                      <p:nvPicPr>
                        <p:cNvPr id="105" name="Object 6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77000" y="6223000"/>
                          <a:ext cx="444500" cy="406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6" name="Oval 69"/>
            <p:cNvSpPr>
              <a:spLocks noChangeArrowheads="1"/>
            </p:cNvSpPr>
            <p:nvPr/>
          </p:nvSpPr>
          <p:spPr bwMode="auto">
            <a:xfrm>
              <a:off x="8458200" y="6016625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107" name="Oval 70"/>
            <p:cNvSpPr>
              <a:spLocks noChangeArrowheads="1"/>
            </p:cNvSpPr>
            <p:nvPr/>
          </p:nvSpPr>
          <p:spPr bwMode="auto">
            <a:xfrm>
              <a:off x="7696200" y="5991225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108" name="Oval 71"/>
            <p:cNvSpPr>
              <a:spLocks noChangeArrowheads="1"/>
            </p:cNvSpPr>
            <p:nvPr/>
          </p:nvSpPr>
          <p:spPr bwMode="auto">
            <a:xfrm>
              <a:off x="6934200" y="5991225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cxnSp>
          <p:nvCxnSpPr>
            <p:cNvPr id="109" name="AutoShape 72"/>
            <p:cNvCxnSpPr>
              <a:cxnSpLocks noChangeShapeType="1"/>
              <a:stCxn id="94" idx="5"/>
              <a:endCxn id="108" idx="1"/>
            </p:cNvCxnSpPr>
            <p:nvPr/>
          </p:nvCxnSpPr>
          <p:spPr bwMode="auto">
            <a:xfrm>
              <a:off x="6226175" y="5210175"/>
              <a:ext cx="730250" cy="8032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0" name="AutoShape 73"/>
            <p:cNvCxnSpPr>
              <a:cxnSpLocks noChangeShapeType="1"/>
              <a:stCxn id="95" idx="4"/>
              <a:endCxn id="108" idx="0"/>
            </p:cNvCxnSpPr>
            <p:nvPr/>
          </p:nvCxnSpPr>
          <p:spPr bwMode="auto">
            <a:xfrm flipH="1">
              <a:off x="7010400" y="5232400"/>
              <a:ext cx="76200" cy="7588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1" name="AutoShape 74"/>
            <p:cNvCxnSpPr>
              <a:cxnSpLocks noChangeShapeType="1"/>
              <a:stCxn id="94" idx="5"/>
              <a:endCxn id="107" idx="1"/>
            </p:cNvCxnSpPr>
            <p:nvPr/>
          </p:nvCxnSpPr>
          <p:spPr bwMode="auto">
            <a:xfrm>
              <a:off x="6226175" y="5210175"/>
              <a:ext cx="1492250" cy="8032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2" name="AutoShape 75"/>
            <p:cNvCxnSpPr>
              <a:cxnSpLocks noChangeShapeType="1"/>
              <a:stCxn id="94" idx="5"/>
              <a:endCxn id="106" idx="1"/>
            </p:cNvCxnSpPr>
            <p:nvPr/>
          </p:nvCxnSpPr>
          <p:spPr bwMode="auto">
            <a:xfrm>
              <a:off x="6226175" y="5210175"/>
              <a:ext cx="2254250" cy="8286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3" name="AutoShape 76"/>
            <p:cNvCxnSpPr>
              <a:cxnSpLocks noChangeShapeType="1"/>
              <a:stCxn id="95" idx="5"/>
              <a:endCxn id="107" idx="7"/>
            </p:cNvCxnSpPr>
            <p:nvPr/>
          </p:nvCxnSpPr>
          <p:spPr bwMode="auto">
            <a:xfrm>
              <a:off x="7140575" y="5210175"/>
              <a:ext cx="685800" cy="8032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4" name="AutoShape 77"/>
            <p:cNvCxnSpPr>
              <a:cxnSpLocks noChangeShapeType="1"/>
              <a:stCxn id="95" idx="5"/>
              <a:endCxn id="106" idx="1"/>
            </p:cNvCxnSpPr>
            <p:nvPr/>
          </p:nvCxnSpPr>
          <p:spPr bwMode="auto">
            <a:xfrm>
              <a:off x="7140575" y="5210175"/>
              <a:ext cx="1339850" cy="8286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297405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808162"/>
          </a:xfrm>
        </p:spPr>
        <p:txBody>
          <a:bodyPr anchorCtr="1"/>
          <a:lstStyle/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Comments?</a:t>
            </a:r>
          </a:p>
        </p:txBody>
      </p:sp>
    </p:spTree>
    <p:extLst>
      <p:ext uri="{BB962C8B-B14F-4D97-AF65-F5344CB8AC3E}">
        <p14:creationId xmlns:p14="http://schemas.microsoft.com/office/powerpoint/2010/main" val="3498885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General information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 lvl="0"/>
            <a:r>
              <a:rPr lang="de-DE" sz="2200" u="sng" dirty="0">
                <a:latin typeface="Arial" panose="020B0604020202020204" pitchFamily="34" charset="0"/>
                <a:cs typeface="Arial" panose="020B0604020202020204" pitchFamily="34" charset="0"/>
              </a:rPr>
              <a:t>TAs:</a:t>
            </a:r>
          </a:p>
          <a:p>
            <a:pPr marL="342900" indent="-342900">
              <a:buSzPct val="100000"/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Akbar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Rafiey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: &lt;arafiey@sfu.ca&gt;</a:t>
            </a:r>
          </a:p>
          <a:p>
            <a:pPr marL="342900" indent="-342900">
              <a:buSzPct val="100000"/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Zheng Wu: &lt;zwa190@sfu.ca&gt;</a:t>
            </a:r>
          </a:p>
          <a:p>
            <a:pPr lvl="0">
              <a:buSzPct val="100000"/>
            </a:pPr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Email:  cmpt-405-help@sfu.ca</a:t>
            </a:r>
          </a:p>
          <a:p>
            <a:pPr marL="342900" indent="-342900">
              <a:buSzPct val="100000"/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Email:  cmpt-705-help@sfu.ca</a:t>
            </a: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Office hours/format: TBA look at the course homepage</a:t>
            </a:r>
          </a:p>
        </p:txBody>
      </p:sp>
    </p:spTree>
    <p:extLst>
      <p:ext uri="{BB962C8B-B14F-4D97-AF65-F5344CB8AC3E}">
        <p14:creationId xmlns:p14="http://schemas.microsoft.com/office/powerpoint/2010/main" val="947332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Grading – option 1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 lvl="0"/>
            <a:r>
              <a:rPr lang="de-DE" sz="2000" u="sng" dirty="0">
                <a:latin typeface="Arial" panose="020B0604020202020204" pitchFamily="34" charset="0"/>
                <a:cs typeface="Arial" panose="020B0604020202020204" pitchFamily="34" charset="0"/>
              </a:rPr>
              <a:t>Homeworks: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4 assignments, every ~3 weeks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The assignments are not for grading, and you don‘t need to submit them.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I will post the solutions.</a:t>
            </a:r>
            <a:endParaRPr lang="de-DE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de-DE" sz="2000" u="sng" dirty="0">
                <a:latin typeface="Arial" panose="020B0604020202020204" pitchFamily="34" charset="0"/>
                <a:cs typeface="Arial" panose="020B0604020202020204" pitchFamily="34" charset="0"/>
              </a:rPr>
              <a:t>Quizzes: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4 x 15%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4 quizzes after the solutions are posted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quizzes will be loosely based on the homework problems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You will benefit by solving the homework problems by yourself! 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000" u="sng" dirty="0">
                <a:latin typeface="Arial" panose="020B0604020202020204" pitchFamily="34" charset="0"/>
                <a:cs typeface="Arial" panose="020B0604020202020204" pitchFamily="34" charset="0"/>
              </a:rPr>
              <a:t>Final exam: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40%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Date TBA</a:t>
            </a:r>
          </a:p>
          <a:p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All info is on the course homepage</a:t>
            </a:r>
          </a:p>
        </p:txBody>
      </p:sp>
    </p:spTree>
    <p:extLst>
      <p:ext uri="{BB962C8B-B14F-4D97-AF65-F5344CB8AC3E}">
        <p14:creationId xmlns:p14="http://schemas.microsoft.com/office/powerpoint/2010/main" val="2237389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Grading – option 2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 lvl="0"/>
            <a:r>
              <a:rPr lang="de-DE" sz="2000" u="sng" dirty="0">
                <a:latin typeface="Arial" panose="020B0604020202020204" pitchFamily="34" charset="0"/>
                <a:cs typeface="Arial" panose="020B0604020202020204" pitchFamily="34" charset="0"/>
              </a:rPr>
              <a:t>Homeworks: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4 x 10% = 40%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4 assignments, every ~3 weeks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The assignments are for grading.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I will post the solutions (after the submission).</a:t>
            </a:r>
            <a:endParaRPr lang="de-DE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de-DE" sz="2000" u="sng">
                <a:latin typeface="Arial" panose="020B0604020202020204" pitchFamily="34" charset="0"/>
                <a:cs typeface="Arial" panose="020B0604020202020204" pitchFamily="34" charset="0"/>
              </a:rPr>
              <a:t>Midterm :</a:t>
            </a:r>
            <a:r>
              <a:rPr lang="de-DE" sz="20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20%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Around week 7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midterm is in person, no exceptions.</a:t>
            </a:r>
          </a:p>
          <a:p>
            <a:r>
              <a:rPr lang="de-DE" sz="2000" u="sng" dirty="0">
                <a:latin typeface="Arial" panose="020B0604020202020204" pitchFamily="34" charset="0"/>
                <a:cs typeface="Arial" panose="020B0604020202020204" pitchFamily="34" charset="0"/>
              </a:rPr>
              <a:t>Final exam: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40%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Date TBA</a:t>
            </a:r>
          </a:p>
          <a:p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All info is on the course homepage</a:t>
            </a:r>
          </a:p>
        </p:txBody>
      </p:sp>
    </p:spTree>
    <p:extLst>
      <p:ext uri="{BB962C8B-B14F-4D97-AF65-F5344CB8AC3E}">
        <p14:creationId xmlns:p14="http://schemas.microsoft.com/office/powerpoint/2010/main" val="849951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General information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63838" y="1949043"/>
            <a:ext cx="8767963" cy="5051163"/>
          </a:xfrm>
        </p:spPr>
        <p:txBody>
          <a:bodyPr/>
          <a:lstStyle/>
          <a:p>
            <a:pPr lvl="0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https://www.cs.sfu.ca/~ishinkar/teaching/spring22/cmpt405/info.html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General info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Lecture notes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Homework assignments</a:t>
            </a:r>
          </a:p>
        </p:txBody>
      </p:sp>
    </p:spTree>
    <p:extLst>
      <p:ext uri="{BB962C8B-B14F-4D97-AF65-F5344CB8AC3E}">
        <p14:creationId xmlns:p14="http://schemas.microsoft.com/office/powerpoint/2010/main" val="2907227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This is a theoretical course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You will not need to write actual code in a real programming language</a:t>
            </a: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You will need to write algorithms in pseudo-code</a:t>
            </a: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However, the pseudo code will need to contain enough details, to convince me/TAs that you understand all the implementation details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(very rough) Syllabus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Basic Graph Algorithms</a:t>
            </a: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Greedy Algorithms</a:t>
            </a: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Dynamic Programming</a:t>
            </a: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Linear Programming</a:t>
            </a: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NP-Completeness</a:t>
            </a: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Coping with NP-completeness</a:t>
            </a: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Approximation Algorithms</a:t>
            </a: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Randomized Algorithms</a:t>
            </a: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4023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Prerequisites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lvl="0">
              <a:buSzPct val="100000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CMPT 307: Algorithms and Data Structures 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(or an equivalent course)</a:t>
            </a: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Data structures (stacks, queues, priority queues with heaps, union find)</a:t>
            </a: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Graph algorithms (BFS, DFS, shortest path algorithms)</a:t>
            </a: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Divide and Conquer (recursion)</a:t>
            </a: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Dynamic Programming</a:t>
            </a: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Big-O notation</a:t>
            </a: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Master Theorem</a:t>
            </a: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A bit of NP-Completeness</a:t>
            </a:r>
          </a:p>
        </p:txBody>
      </p:sp>
    </p:spTree>
    <p:extLst>
      <p:ext uri="{BB962C8B-B14F-4D97-AF65-F5344CB8AC3E}">
        <p14:creationId xmlns:p14="http://schemas.microsoft.com/office/powerpoint/2010/main" val="3770942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a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yt blackand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../../../Program%20Files%20(x86)/OpenOffice%204/share/template/en-US/layout/lyt-water.otp</Template>
  <TotalTime>2015</TotalTime>
  <Words>1551</Words>
  <Application>Microsoft Office PowerPoint</Application>
  <PresentationFormat>Custom</PresentationFormat>
  <Paragraphs>305</Paragraphs>
  <Slides>29</Slides>
  <Notes>28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9" baseType="lpstr">
      <vt:lpstr>Albany</vt:lpstr>
      <vt:lpstr>Arial</vt:lpstr>
      <vt:lpstr>Arial Narrow</vt:lpstr>
      <vt:lpstr>Calibri</vt:lpstr>
      <vt:lpstr>Cambria</vt:lpstr>
      <vt:lpstr>Cambria Math</vt:lpstr>
      <vt:lpstr>Times New Roman</vt:lpstr>
      <vt:lpstr>water</vt:lpstr>
      <vt:lpstr>lyt blackandwhite</vt:lpstr>
      <vt:lpstr>Equation</vt:lpstr>
      <vt:lpstr>PowerPoint Presentation</vt:lpstr>
      <vt:lpstr>General information</vt:lpstr>
      <vt:lpstr>General information</vt:lpstr>
      <vt:lpstr>Grading – option 1</vt:lpstr>
      <vt:lpstr>Grading – option 2</vt:lpstr>
      <vt:lpstr>General information</vt:lpstr>
      <vt:lpstr>This is a theoretical course</vt:lpstr>
      <vt:lpstr>(very rough) Syllabus</vt:lpstr>
      <vt:lpstr>Prerequisites</vt:lpstr>
      <vt:lpstr>“ Real“ Prerequisites</vt:lpstr>
      <vt:lpstr>PowerPoint Presentation</vt:lpstr>
      <vt:lpstr>Graphs</vt:lpstr>
      <vt:lpstr>Graphs</vt:lpstr>
      <vt:lpstr>Graphs</vt:lpstr>
      <vt:lpstr>A walk in a graph</vt:lpstr>
      <vt:lpstr>Connected components</vt:lpstr>
      <vt:lpstr>Some special graphs</vt:lpstr>
      <vt:lpstr>Some special graphs</vt:lpstr>
      <vt:lpstr>Representation of Graphs</vt:lpstr>
      <vt:lpstr>Representation of Graphs</vt:lpstr>
      <vt:lpstr>Representation of Graphs</vt:lpstr>
      <vt:lpstr>Representation of Graphs</vt:lpstr>
      <vt:lpstr>Subgraphs</vt:lpstr>
      <vt:lpstr>Subgraphs</vt:lpstr>
      <vt:lpstr>Bipartite Graphs</vt:lpstr>
      <vt:lpstr>Complete Bipartite Graphs</vt:lpstr>
      <vt:lpstr>More on Bipartite Graphs</vt:lpstr>
      <vt:lpstr>Complete Bipartite Graphs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</dc:title>
  <dc:creator>Igor Shinkar</dc:creator>
  <cp:lastModifiedBy>Igor Shinkar</cp:lastModifiedBy>
  <cp:revision>476</cp:revision>
  <dcterms:created xsi:type="dcterms:W3CDTF">2017-07-19T12:15:02Z</dcterms:created>
  <dcterms:modified xsi:type="dcterms:W3CDTF">2022-01-12T22:30:46Z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