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362" r:id="rId3"/>
    <p:sldId id="383" r:id="rId4"/>
    <p:sldId id="426" r:id="rId5"/>
    <p:sldId id="385" r:id="rId6"/>
    <p:sldId id="387" r:id="rId7"/>
    <p:sldId id="388" r:id="rId8"/>
    <p:sldId id="431" r:id="rId9"/>
    <p:sldId id="432" r:id="rId10"/>
    <p:sldId id="436" r:id="rId11"/>
    <p:sldId id="433" r:id="rId12"/>
    <p:sldId id="434" r:id="rId13"/>
    <p:sldId id="435" r:id="rId14"/>
    <p:sldId id="439" r:id="rId15"/>
    <p:sldId id="438" r:id="rId16"/>
    <p:sldId id="398" r:id="rId17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0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2E7BEC-16E2-4F3E-8626-5CB28EBA9449}" v="587" dt="2022-03-13T20:48:23.4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08" autoAdjust="0"/>
    <p:restoredTop sz="87209" autoAdjust="0"/>
  </p:normalViewPr>
  <p:slideViewPr>
    <p:cSldViewPr snapToGrid="0">
      <p:cViewPr varScale="1">
        <p:scale>
          <a:sx n="91" d="100"/>
          <a:sy n="91" d="100"/>
        </p:scale>
        <p:origin x="16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gor Shinkar" userId="db6eb1b41a9778dd" providerId="LiveId" clId="{BB4316BA-964A-4111-8B8C-8EF9D4624536}"/>
    <pc:docChg chg="undo custSel addSld delSld modSld sldOrd">
      <pc:chgData name="Igor Shinkar" userId="db6eb1b41a9778dd" providerId="LiveId" clId="{BB4316BA-964A-4111-8B8C-8EF9D4624536}" dt="2022-02-14T22:24:35.728" v="3231" actId="6549"/>
      <pc:docMkLst>
        <pc:docMk/>
      </pc:docMkLst>
      <pc:sldChg chg="modSp mod">
        <pc:chgData name="Igor Shinkar" userId="db6eb1b41a9778dd" providerId="LiveId" clId="{BB4316BA-964A-4111-8B8C-8EF9D4624536}" dt="2022-02-14T20:29:35.450" v="1495" actId="20577"/>
        <pc:sldMkLst>
          <pc:docMk/>
          <pc:sldMk cId="0" sldId="256"/>
        </pc:sldMkLst>
        <pc:spChg chg="mod">
          <ac:chgData name="Igor Shinkar" userId="db6eb1b41a9778dd" providerId="LiveId" clId="{BB4316BA-964A-4111-8B8C-8EF9D4624536}" dt="2022-02-14T20:29:35.450" v="1495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add del modAnim">
        <pc:chgData name="Igor Shinkar" userId="db6eb1b41a9778dd" providerId="LiveId" clId="{BB4316BA-964A-4111-8B8C-8EF9D4624536}" dt="2022-02-14T20:33:22.017" v="1534" actId="20577"/>
        <pc:sldMkLst>
          <pc:docMk/>
          <pc:sldMk cId="1348404624" sldId="362"/>
        </pc:sldMkLst>
        <pc:spChg chg="mod">
          <ac:chgData name="Igor Shinkar" userId="db6eb1b41a9778dd" providerId="LiveId" clId="{BB4316BA-964A-4111-8B8C-8EF9D4624536}" dt="2022-02-14T20:33:22.017" v="1534" actId="20577"/>
          <ac:spMkLst>
            <pc:docMk/>
            <pc:sldMk cId="1348404624" sldId="362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BB4316BA-964A-4111-8B8C-8EF9D4624536}" dt="2022-02-14T20:54:12.793" v="1635" actId="20577"/>
        <pc:sldMkLst>
          <pc:docMk/>
          <pc:sldMk cId="4275399684" sldId="490"/>
        </pc:sldMkLst>
        <pc:spChg chg="mod">
          <ac:chgData name="Igor Shinkar" userId="db6eb1b41a9778dd" providerId="LiveId" clId="{BB4316BA-964A-4111-8B8C-8EF9D4624536}" dt="2022-02-11T20:04:59.498" v="424" actId="20577"/>
          <ac:spMkLst>
            <pc:docMk/>
            <pc:sldMk cId="4275399684" sldId="490"/>
            <ac:spMk id="3" creationId="{00000000-0000-0000-0000-000000000000}"/>
          </ac:spMkLst>
        </pc:spChg>
        <pc:spChg chg="mod">
          <ac:chgData name="Igor Shinkar" userId="db6eb1b41a9778dd" providerId="LiveId" clId="{BB4316BA-964A-4111-8B8C-8EF9D4624536}" dt="2022-02-11T20:00:27.674" v="180" actId="20577"/>
          <ac:spMkLst>
            <pc:docMk/>
            <pc:sldMk cId="4275399684" sldId="490"/>
            <ac:spMk id="6" creationId="{3ADAB798-F9C6-4D04-B14F-E7A165F2DB92}"/>
          </ac:spMkLst>
        </pc:spChg>
        <pc:spChg chg="mod">
          <ac:chgData name="Igor Shinkar" userId="db6eb1b41a9778dd" providerId="LiveId" clId="{BB4316BA-964A-4111-8B8C-8EF9D4624536}" dt="2022-02-11T20:00:20.888" v="175" actId="6549"/>
          <ac:spMkLst>
            <pc:docMk/>
            <pc:sldMk cId="4275399684" sldId="490"/>
            <ac:spMk id="7" creationId="{05A4276E-8E22-450A-9B07-BE8DB23E853E}"/>
          </ac:spMkLst>
        </pc:spChg>
        <pc:spChg chg="mod">
          <ac:chgData name="Igor Shinkar" userId="db6eb1b41a9778dd" providerId="LiveId" clId="{BB4316BA-964A-4111-8B8C-8EF9D4624536}" dt="2022-02-11T20:02:03.701" v="230" actId="57"/>
          <ac:spMkLst>
            <pc:docMk/>
            <pc:sldMk cId="4275399684" sldId="490"/>
            <ac:spMk id="11" creationId="{CFE32C12-7E63-4810-A746-7115C1E803DA}"/>
          </ac:spMkLst>
        </pc:spChg>
        <pc:spChg chg="mod">
          <ac:chgData name="Igor Shinkar" userId="db6eb1b41a9778dd" providerId="LiveId" clId="{BB4316BA-964A-4111-8B8C-8EF9D4624536}" dt="2022-02-11T20:01:55.704" v="218" actId="20577"/>
          <ac:spMkLst>
            <pc:docMk/>
            <pc:sldMk cId="4275399684" sldId="490"/>
            <ac:spMk id="12" creationId="{1B20F03F-ECE2-4AE1-B062-1B27CD2C7AD3}"/>
          </ac:spMkLst>
        </pc:spChg>
        <pc:spChg chg="mod">
          <ac:chgData name="Igor Shinkar" userId="db6eb1b41a9778dd" providerId="LiveId" clId="{BB4316BA-964A-4111-8B8C-8EF9D4624536}" dt="2022-02-11T20:01:15" v="203" actId="20577"/>
          <ac:spMkLst>
            <pc:docMk/>
            <pc:sldMk cId="4275399684" sldId="490"/>
            <ac:spMk id="15" creationId="{FAB6B775-75F0-4A1E-A29A-541FC49C3574}"/>
          </ac:spMkLst>
        </pc:spChg>
        <pc:spChg chg="mod">
          <ac:chgData name="Igor Shinkar" userId="db6eb1b41a9778dd" providerId="LiveId" clId="{BB4316BA-964A-4111-8B8C-8EF9D4624536}" dt="2022-02-11T20:01:03.317" v="191" actId="57"/>
          <ac:spMkLst>
            <pc:docMk/>
            <pc:sldMk cId="4275399684" sldId="490"/>
            <ac:spMk id="16" creationId="{065F1F40-41CE-4C08-A069-1C5EFCD48B51}"/>
          </ac:spMkLst>
        </pc:spChg>
        <pc:spChg chg="mod">
          <ac:chgData name="Igor Shinkar" userId="db6eb1b41a9778dd" providerId="LiveId" clId="{BB4316BA-964A-4111-8B8C-8EF9D4624536}" dt="2022-02-11T20:04:19.885" v="376" actId="14100"/>
          <ac:spMkLst>
            <pc:docMk/>
            <pc:sldMk cId="4275399684" sldId="490"/>
            <ac:spMk id="37" creationId="{F5D2E062-9011-4747-9278-376BFC9A94B8}"/>
          </ac:spMkLst>
        </pc:spChg>
        <pc:spChg chg="mod">
          <ac:chgData name="Igor Shinkar" userId="db6eb1b41a9778dd" providerId="LiveId" clId="{BB4316BA-964A-4111-8B8C-8EF9D4624536}" dt="2022-02-14T20:54:12.793" v="1635" actId="20577"/>
          <ac:spMkLst>
            <pc:docMk/>
            <pc:sldMk cId="4275399684" sldId="490"/>
            <ac:spMk id="38" creationId="{EF048111-8D1E-47D2-9779-F4B9A68D7B5A}"/>
          </ac:spMkLst>
        </pc:spChg>
        <pc:cxnChg chg="mod">
          <ac:chgData name="Igor Shinkar" userId="db6eb1b41a9778dd" providerId="LiveId" clId="{BB4316BA-964A-4111-8B8C-8EF9D4624536}" dt="2022-02-11T20:01:54.041" v="217" actId="14100"/>
          <ac:cxnSpMkLst>
            <pc:docMk/>
            <pc:sldMk cId="4275399684" sldId="490"/>
            <ac:cxnSpMk id="13" creationId="{DABFC6A3-BBEB-4972-BB3B-D9DE66DC2E60}"/>
          </ac:cxnSpMkLst>
        </pc:cxnChg>
        <pc:cxnChg chg="mod">
          <ac:chgData name="Igor Shinkar" userId="db6eb1b41a9778dd" providerId="LiveId" clId="{BB4316BA-964A-4111-8B8C-8EF9D4624536}" dt="2022-02-11T20:01:47.971" v="216" actId="1076"/>
          <ac:cxnSpMkLst>
            <pc:docMk/>
            <pc:sldMk cId="4275399684" sldId="490"/>
            <ac:cxnSpMk id="14" creationId="{7B2819A2-35A7-4B2B-B0A2-EC8F042FB450}"/>
          </ac:cxnSpMkLst>
        </pc:cxnChg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1199358337" sldId="499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757525877" sldId="500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927156886" sldId="501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594380451" sldId="502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2409439770" sldId="503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2498393947" sldId="504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498019709" sldId="505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3383331164" sldId="506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584232696" sldId="507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3427526919" sldId="508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1033112375" sldId="509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4160026270" sldId="510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198867731" sldId="512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1562137297" sldId="513"/>
        </pc:sldMkLst>
      </pc:sldChg>
      <pc:sldChg chg="add del">
        <pc:chgData name="Igor Shinkar" userId="db6eb1b41a9778dd" providerId="LiveId" clId="{BB4316BA-964A-4111-8B8C-8EF9D4624536}" dt="2022-02-11T19:03:08.750" v="62" actId="47"/>
        <pc:sldMkLst>
          <pc:docMk/>
          <pc:sldMk cId="3177828465" sldId="514"/>
        </pc:sldMkLst>
      </pc:sldChg>
      <pc:sldChg chg="modSp">
        <pc:chgData name="Igor Shinkar" userId="db6eb1b41a9778dd" providerId="LiveId" clId="{BB4316BA-964A-4111-8B8C-8EF9D4624536}" dt="2022-02-14T20:41:54.153" v="1620" actId="58"/>
        <pc:sldMkLst>
          <pc:docMk/>
          <pc:sldMk cId="3832433407" sldId="515"/>
        </pc:sldMkLst>
        <pc:spChg chg="mod">
          <ac:chgData name="Igor Shinkar" userId="db6eb1b41a9778dd" providerId="LiveId" clId="{BB4316BA-964A-4111-8B8C-8EF9D4624536}" dt="2022-02-14T20:41:54.153" v="1620" actId="58"/>
          <ac:spMkLst>
            <pc:docMk/>
            <pc:sldMk cId="3832433407" sldId="515"/>
            <ac:spMk id="3" creationId="{00000000-0000-0000-0000-000000000000}"/>
          </ac:spMkLst>
        </pc:spChg>
      </pc:sldChg>
      <pc:sldChg chg="modSp">
        <pc:chgData name="Igor Shinkar" userId="db6eb1b41a9778dd" providerId="LiveId" clId="{BB4316BA-964A-4111-8B8C-8EF9D4624536}" dt="2022-02-14T20:44:38.206" v="1622" actId="58"/>
        <pc:sldMkLst>
          <pc:docMk/>
          <pc:sldMk cId="2824758475" sldId="517"/>
        </pc:sldMkLst>
        <pc:spChg chg="mod">
          <ac:chgData name="Igor Shinkar" userId="db6eb1b41a9778dd" providerId="LiveId" clId="{BB4316BA-964A-4111-8B8C-8EF9D4624536}" dt="2022-02-14T20:44:38.206" v="1622" actId="58"/>
          <ac:spMkLst>
            <pc:docMk/>
            <pc:sldMk cId="2824758475" sldId="517"/>
            <ac:spMk id="3" creationId="{00000000-0000-0000-0000-000000000000}"/>
          </ac:spMkLst>
        </pc:spChg>
      </pc:sldChg>
      <pc:sldChg chg="del">
        <pc:chgData name="Igor Shinkar" userId="db6eb1b41a9778dd" providerId="LiveId" clId="{BB4316BA-964A-4111-8B8C-8EF9D4624536}" dt="2022-02-11T19:02:51.261" v="55" actId="2696"/>
        <pc:sldMkLst>
          <pc:docMk/>
          <pc:sldMk cId="328095257" sldId="518"/>
        </pc:sldMkLst>
      </pc:sldChg>
      <pc:sldChg chg="modSp add">
        <pc:chgData name="Igor Shinkar" userId="db6eb1b41a9778dd" providerId="LiveId" clId="{BB4316BA-964A-4111-8B8C-8EF9D4624536}" dt="2022-02-14T20:35:28.113" v="1618" actId="20577"/>
        <pc:sldMkLst>
          <pc:docMk/>
          <pc:sldMk cId="2416019797" sldId="518"/>
        </pc:sldMkLst>
        <pc:spChg chg="mod">
          <ac:chgData name="Igor Shinkar" userId="db6eb1b41a9778dd" providerId="LiveId" clId="{BB4316BA-964A-4111-8B8C-8EF9D4624536}" dt="2022-02-14T20:35:28.113" v="1618" actId="20577"/>
          <ac:spMkLst>
            <pc:docMk/>
            <pc:sldMk cId="2416019797" sldId="518"/>
            <ac:spMk id="3" creationId="{00000000-0000-0000-0000-000000000000}"/>
          </ac:spMkLst>
        </pc:spChg>
      </pc:sldChg>
      <pc:sldChg chg="add del">
        <pc:chgData name="Igor Shinkar" userId="db6eb1b41a9778dd" providerId="LiveId" clId="{BB4316BA-964A-4111-8B8C-8EF9D4624536}" dt="2022-02-11T19:03:05.526" v="60" actId="47"/>
        <pc:sldMkLst>
          <pc:docMk/>
          <pc:sldMk cId="2029747950" sldId="519"/>
        </pc:sldMkLst>
      </pc:sldChg>
      <pc:sldChg chg="add del ord">
        <pc:chgData name="Igor Shinkar" userId="db6eb1b41a9778dd" providerId="LiveId" clId="{BB4316BA-964A-4111-8B8C-8EF9D4624536}" dt="2022-02-11T20:00:14.069" v="173" actId="47"/>
        <pc:sldMkLst>
          <pc:docMk/>
          <pc:sldMk cId="2779635296" sldId="519"/>
        </pc:sldMkLst>
      </pc:sldChg>
      <pc:sldChg chg="modSp add mod">
        <pc:chgData name="Igor Shinkar" userId="db6eb1b41a9778dd" providerId="LiveId" clId="{BB4316BA-964A-4111-8B8C-8EF9D4624536}" dt="2022-02-14T20:16:09.369" v="448" actId="20577"/>
        <pc:sldMkLst>
          <pc:docMk/>
          <pc:sldMk cId="3087739528" sldId="519"/>
        </pc:sldMkLst>
        <pc:spChg chg="mod">
          <ac:chgData name="Igor Shinkar" userId="db6eb1b41a9778dd" providerId="LiveId" clId="{BB4316BA-964A-4111-8B8C-8EF9D4624536}" dt="2022-02-14T20:16:09.369" v="448" actId="20577"/>
          <ac:spMkLst>
            <pc:docMk/>
            <pc:sldMk cId="3087739528" sldId="519"/>
            <ac:spMk id="3" creationId="{00000000-0000-0000-0000-000000000000}"/>
          </ac:spMkLst>
        </pc:spChg>
      </pc:sldChg>
      <pc:sldChg chg="modSp add del mod">
        <pc:chgData name="Igor Shinkar" userId="db6eb1b41a9778dd" providerId="LiveId" clId="{BB4316BA-964A-4111-8B8C-8EF9D4624536}" dt="2022-02-11T19:59:42.940" v="167" actId="47"/>
        <pc:sldMkLst>
          <pc:docMk/>
          <pc:sldMk cId="3706311718" sldId="519"/>
        </pc:sldMkLst>
        <pc:spChg chg="mod">
          <ac:chgData name="Igor Shinkar" userId="db6eb1b41a9778dd" providerId="LiveId" clId="{BB4316BA-964A-4111-8B8C-8EF9D4624536}" dt="2022-02-11T19:36:41.986" v="98" actId="20577"/>
          <ac:spMkLst>
            <pc:docMk/>
            <pc:sldMk cId="3706311718" sldId="519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BB4316BA-964A-4111-8B8C-8EF9D4624536}" dt="2022-02-14T21:31:26.872" v="2118" actId="6549"/>
        <pc:sldMkLst>
          <pc:docMk/>
          <pc:sldMk cId="28197823" sldId="520"/>
        </pc:sldMkLst>
        <pc:spChg chg="mod">
          <ac:chgData name="Igor Shinkar" userId="db6eb1b41a9778dd" providerId="LiveId" clId="{BB4316BA-964A-4111-8B8C-8EF9D4624536}" dt="2022-02-14T20:19:15.401" v="459" actId="20577"/>
          <ac:spMkLst>
            <pc:docMk/>
            <pc:sldMk cId="28197823" sldId="520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4T21:31:26.872" v="2118" actId="6549"/>
          <ac:spMkLst>
            <pc:docMk/>
            <pc:sldMk cId="28197823" sldId="520"/>
            <ac:spMk id="3" creationId="{00000000-0000-0000-0000-000000000000}"/>
          </ac:spMkLst>
        </pc:spChg>
      </pc:sldChg>
      <pc:sldChg chg="modSp add del mod modAnim">
        <pc:chgData name="Igor Shinkar" userId="db6eb1b41a9778dd" providerId="LiveId" clId="{BB4316BA-964A-4111-8B8C-8EF9D4624536}" dt="2022-02-11T19:59:41.719" v="166" actId="47"/>
        <pc:sldMkLst>
          <pc:docMk/>
          <pc:sldMk cId="798954596" sldId="520"/>
        </pc:sldMkLst>
        <pc:spChg chg="mod">
          <ac:chgData name="Igor Shinkar" userId="db6eb1b41a9778dd" providerId="LiveId" clId="{BB4316BA-964A-4111-8B8C-8EF9D4624536}" dt="2022-02-11T19:56:38.744" v="141" actId="20577"/>
          <ac:spMkLst>
            <pc:docMk/>
            <pc:sldMk cId="798954596" sldId="520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1T19:58:33.309" v="165" actId="6549"/>
          <ac:spMkLst>
            <pc:docMk/>
            <pc:sldMk cId="798954596" sldId="520"/>
            <ac:spMk id="3" creationId="{00000000-0000-0000-0000-000000000000}"/>
          </ac:spMkLst>
        </pc:spChg>
      </pc:sldChg>
      <pc:sldChg chg="add del">
        <pc:chgData name="Igor Shinkar" userId="db6eb1b41a9778dd" providerId="LiveId" clId="{BB4316BA-964A-4111-8B8C-8EF9D4624536}" dt="2022-02-11T19:03:09.934" v="63" actId="47"/>
        <pc:sldMkLst>
          <pc:docMk/>
          <pc:sldMk cId="3646341729" sldId="520"/>
        </pc:sldMkLst>
      </pc:sldChg>
      <pc:sldChg chg="add del">
        <pc:chgData name="Igor Shinkar" userId="db6eb1b41a9778dd" providerId="LiveId" clId="{BB4316BA-964A-4111-8B8C-8EF9D4624536}" dt="2022-02-14T20:26:22.643" v="1163"/>
        <pc:sldMkLst>
          <pc:docMk/>
          <pc:sldMk cId="558483427" sldId="521"/>
        </pc:sldMkLst>
      </pc:sldChg>
      <pc:sldChg chg="addSp modSp add del mod modAnim">
        <pc:chgData name="Igor Shinkar" userId="db6eb1b41a9778dd" providerId="LiveId" clId="{BB4316BA-964A-4111-8B8C-8EF9D4624536}" dt="2022-02-11T19:59:45.236" v="168" actId="47"/>
        <pc:sldMkLst>
          <pc:docMk/>
          <pc:sldMk cId="1035397185" sldId="521"/>
        </pc:sldMkLst>
        <pc:spChg chg="mod">
          <ac:chgData name="Igor Shinkar" userId="db6eb1b41a9778dd" providerId="LiveId" clId="{BB4316BA-964A-4111-8B8C-8EF9D4624536}" dt="2022-02-11T19:57:47.823" v="143" actId="6549"/>
          <ac:spMkLst>
            <pc:docMk/>
            <pc:sldMk cId="1035397185" sldId="521"/>
            <ac:spMk id="3" creationId="{00000000-0000-0000-0000-000000000000}"/>
          </ac:spMkLst>
        </pc:spChg>
        <pc:picChg chg="add mod">
          <ac:chgData name="Igor Shinkar" userId="db6eb1b41a9778dd" providerId="LiveId" clId="{BB4316BA-964A-4111-8B8C-8EF9D4624536}" dt="2022-02-11T19:58:00.351" v="148" actId="1076"/>
          <ac:picMkLst>
            <pc:docMk/>
            <pc:sldMk cId="1035397185" sldId="521"/>
            <ac:picMk id="5" creationId="{E00240DB-0F14-44AB-A6D7-9BF1F5CE6768}"/>
          </ac:picMkLst>
        </pc:picChg>
      </pc:sldChg>
      <pc:sldChg chg="modSp add del mod modAnim">
        <pc:chgData name="Igor Shinkar" userId="db6eb1b41a9778dd" providerId="LiveId" clId="{BB4316BA-964A-4111-8B8C-8EF9D4624536}" dt="2022-02-14T20:26:17.659" v="1157" actId="47"/>
        <pc:sldMkLst>
          <pc:docMk/>
          <pc:sldMk cId="2711292599" sldId="521"/>
        </pc:sldMkLst>
        <pc:spChg chg="mod">
          <ac:chgData name="Igor Shinkar" userId="db6eb1b41a9778dd" providerId="LiveId" clId="{BB4316BA-964A-4111-8B8C-8EF9D4624536}" dt="2022-02-14T20:24:47.846" v="1030"/>
          <ac:spMkLst>
            <pc:docMk/>
            <pc:sldMk cId="2711292599" sldId="521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4T20:25:59.736" v="1115" actId="20577"/>
          <ac:spMkLst>
            <pc:docMk/>
            <pc:sldMk cId="2711292599" sldId="521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BB4316BA-964A-4111-8B8C-8EF9D4624536}" dt="2022-02-14T21:34:45.455" v="2331" actId="6549"/>
        <pc:sldMkLst>
          <pc:docMk/>
          <pc:sldMk cId="91196990" sldId="522"/>
        </pc:sldMkLst>
        <pc:spChg chg="mod">
          <ac:chgData name="Igor Shinkar" userId="db6eb1b41a9778dd" providerId="LiveId" clId="{BB4316BA-964A-4111-8B8C-8EF9D4624536}" dt="2022-02-14T21:34:45.455" v="2331" actId="6549"/>
          <ac:spMkLst>
            <pc:docMk/>
            <pc:sldMk cId="91196990" sldId="522"/>
            <ac:spMk id="3" creationId="{00000000-0000-0000-0000-000000000000}"/>
          </ac:spMkLst>
        </pc:spChg>
      </pc:sldChg>
      <pc:sldChg chg="add del">
        <pc:chgData name="Igor Shinkar" userId="db6eb1b41a9778dd" providerId="LiveId" clId="{BB4316BA-964A-4111-8B8C-8EF9D4624536}" dt="2022-02-14T20:27:15.501" v="1230" actId="47"/>
        <pc:sldMkLst>
          <pc:docMk/>
          <pc:sldMk cId="857803280" sldId="523"/>
        </pc:sldMkLst>
      </pc:sldChg>
      <pc:sldChg chg="addSp delSp modSp add mod delAnim modAnim">
        <pc:chgData name="Igor Shinkar" userId="db6eb1b41a9778dd" providerId="LiveId" clId="{BB4316BA-964A-4111-8B8C-8EF9D4624536}" dt="2022-02-14T21:39:15.724" v="2382" actId="20577"/>
        <pc:sldMkLst>
          <pc:docMk/>
          <pc:sldMk cId="3847843405" sldId="523"/>
        </pc:sldMkLst>
        <pc:spChg chg="mod">
          <ac:chgData name="Igor Shinkar" userId="db6eb1b41a9778dd" providerId="LiveId" clId="{BB4316BA-964A-4111-8B8C-8EF9D4624536}" dt="2022-02-14T21:39:15.724" v="2382" actId="20577"/>
          <ac:spMkLst>
            <pc:docMk/>
            <pc:sldMk cId="3847843405" sldId="523"/>
            <ac:spMk id="3" creationId="{00000000-0000-0000-0000-000000000000}"/>
          </ac:spMkLst>
        </pc:spChg>
        <pc:spChg chg="add del mod">
          <ac:chgData name="Igor Shinkar" userId="db6eb1b41a9778dd" providerId="LiveId" clId="{BB4316BA-964A-4111-8B8C-8EF9D4624536}" dt="2022-02-14T21:39:02.365" v="2364" actId="478"/>
          <ac:spMkLst>
            <pc:docMk/>
            <pc:sldMk cId="3847843405" sldId="523"/>
            <ac:spMk id="4" creationId="{196BF9AA-2BBF-46D6-8C00-E9B98E0AD140}"/>
          </ac:spMkLst>
        </pc:spChg>
      </pc:sldChg>
      <pc:sldChg chg="addSp modSp add mod modAnim">
        <pc:chgData name="Igor Shinkar" userId="db6eb1b41a9778dd" providerId="LiveId" clId="{BB4316BA-964A-4111-8B8C-8EF9D4624536}" dt="2022-02-14T21:11:50.358" v="2117" actId="1076"/>
        <pc:sldMkLst>
          <pc:docMk/>
          <pc:sldMk cId="3790721556" sldId="524"/>
        </pc:sldMkLst>
        <pc:spChg chg="mod">
          <ac:chgData name="Igor Shinkar" userId="db6eb1b41a9778dd" providerId="LiveId" clId="{BB4316BA-964A-4111-8B8C-8EF9D4624536}" dt="2022-02-14T21:09:38.949" v="1984" actId="113"/>
          <ac:spMkLst>
            <pc:docMk/>
            <pc:sldMk cId="3790721556" sldId="524"/>
            <ac:spMk id="3" creationId="{00000000-0000-0000-0000-000000000000}"/>
          </ac:spMkLst>
        </pc:spChg>
        <pc:spChg chg="add mod">
          <ac:chgData name="Igor Shinkar" userId="db6eb1b41a9778dd" providerId="LiveId" clId="{BB4316BA-964A-4111-8B8C-8EF9D4624536}" dt="2022-02-14T21:11:23.871" v="2059" actId="1076"/>
          <ac:spMkLst>
            <pc:docMk/>
            <pc:sldMk cId="3790721556" sldId="524"/>
            <ac:spMk id="4" creationId="{8E005B32-7FA1-4790-8EFA-93E9AFA2820C}"/>
          </ac:spMkLst>
        </pc:spChg>
        <pc:spChg chg="add mod">
          <ac:chgData name="Igor Shinkar" userId="db6eb1b41a9778dd" providerId="LiveId" clId="{BB4316BA-964A-4111-8B8C-8EF9D4624536}" dt="2022-02-14T21:11:50.358" v="2117" actId="1076"/>
          <ac:spMkLst>
            <pc:docMk/>
            <pc:sldMk cId="3790721556" sldId="524"/>
            <ac:spMk id="5" creationId="{1D5E6F24-57F8-473A-A374-F26E2403DE4A}"/>
          </ac:spMkLst>
        </pc:spChg>
      </pc:sldChg>
      <pc:sldChg chg="modSp add">
        <pc:chgData name="Igor Shinkar" userId="db6eb1b41a9778dd" providerId="LiveId" clId="{BB4316BA-964A-4111-8B8C-8EF9D4624536}" dt="2022-02-14T21:37:38.413" v="2352" actId="20577"/>
        <pc:sldMkLst>
          <pc:docMk/>
          <pc:sldMk cId="2530071258" sldId="525"/>
        </pc:sldMkLst>
        <pc:spChg chg="mod">
          <ac:chgData name="Igor Shinkar" userId="db6eb1b41a9778dd" providerId="LiveId" clId="{BB4316BA-964A-4111-8B8C-8EF9D4624536}" dt="2022-02-14T21:37:38.413" v="2352" actId="20577"/>
          <ac:spMkLst>
            <pc:docMk/>
            <pc:sldMk cId="2530071258" sldId="525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BB4316BA-964A-4111-8B8C-8EF9D4624536}" dt="2022-02-14T21:57:32.072" v="2678" actId="20577"/>
        <pc:sldMkLst>
          <pc:docMk/>
          <pc:sldMk cId="3873823968" sldId="526"/>
        </pc:sldMkLst>
        <pc:spChg chg="mod">
          <ac:chgData name="Igor Shinkar" userId="db6eb1b41a9778dd" providerId="LiveId" clId="{BB4316BA-964A-4111-8B8C-8EF9D4624536}" dt="2022-02-14T21:51:35.633" v="2391" actId="20577"/>
          <ac:spMkLst>
            <pc:docMk/>
            <pc:sldMk cId="3873823968" sldId="526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4T21:57:32.072" v="2678" actId="20577"/>
          <ac:spMkLst>
            <pc:docMk/>
            <pc:sldMk cId="3873823968" sldId="526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BB4316BA-964A-4111-8B8C-8EF9D4624536}" dt="2022-02-14T22:24:35.728" v="3231" actId="6549"/>
        <pc:sldMkLst>
          <pc:docMk/>
          <pc:sldMk cId="3628305970" sldId="527"/>
        </pc:sldMkLst>
        <pc:spChg chg="mod">
          <ac:chgData name="Igor Shinkar" userId="db6eb1b41a9778dd" providerId="LiveId" clId="{BB4316BA-964A-4111-8B8C-8EF9D4624536}" dt="2022-02-14T22:24:35.728" v="3231" actId="6549"/>
          <ac:spMkLst>
            <pc:docMk/>
            <pc:sldMk cId="3628305970" sldId="527"/>
            <ac:spMk id="3" creationId="{00000000-0000-0000-0000-000000000000}"/>
          </ac:spMkLst>
        </pc:spChg>
      </pc:sldChg>
    </pc:docChg>
  </pc:docChgLst>
  <pc:docChgLst>
    <pc:chgData name="Igor Shinkar" userId="db6eb1b41a9778dd" providerId="LiveId" clId="{34AB2667-ABEA-4C57-B4E9-385F9D913571}"/>
    <pc:docChg chg="undo custSel addSld delSld modSld sldOrd">
      <pc:chgData name="Igor Shinkar" userId="db6eb1b41a9778dd" providerId="LiveId" clId="{34AB2667-ABEA-4C57-B4E9-385F9D913571}" dt="2022-02-09T21:20:29.036" v="5200" actId="20577"/>
      <pc:docMkLst>
        <pc:docMk/>
      </pc:docMkLst>
      <pc:sldChg chg="modSp mod">
        <pc:chgData name="Igor Shinkar" userId="db6eb1b41a9778dd" providerId="LiveId" clId="{34AB2667-ABEA-4C57-B4E9-385F9D913571}" dt="2022-02-08T07:51:20.025" v="1" actId="20577"/>
        <pc:sldMkLst>
          <pc:docMk/>
          <pc:sldMk cId="0" sldId="256"/>
        </pc:sldMkLst>
        <pc:spChg chg="mod">
          <ac:chgData name="Igor Shinkar" userId="db6eb1b41a9778dd" providerId="LiveId" clId="{34AB2667-ABEA-4C57-B4E9-385F9D913571}" dt="2022-02-08T07:51:20.025" v="1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add del mod">
        <pc:chgData name="Igor Shinkar" userId="db6eb1b41a9778dd" providerId="LiveId" clId="{34AB2667-ABEA-4C57-B4E9-385F9D913571}" dt="2022-02-08T08:01:32.365" v="38" actId="47"/>
        <pc:sldMkLst>
          <pc:docMk/>
          <pc:sldMk cId="2575486170" sldId="310"/>
        </pc:sldMkLst>
        <pc:spChg chg="mod">
          <ac:chgData name="Igor Shinkar" userId="db6eb1b41a9778dd" providerId="LiveId" clId="{34AB2667-ABEA-4C57-B4E9-385F9D913571}" dt="2022-02-08T08:01:02.205" v="30" actId="21"/>
          <ac:spMkLst>
            <pc:docMk/>
            <pc:sldMk cId="2575486170" sldId="310"/>
            <ac:spMk id="3584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1:09.557" v="32" actId="21"/>
          <ac:spMkLst>
            <pc:docMk/>
            <pc:sldMk cId="2575486170" sldId="310"/>
            <ac:spMk id="35842" creationId="{00000000-0000-0000-0000-000000000000}"/>
          </ac:spMkLst>
        </pc:spChg>
      </pc:sldChg>
      <pc:sldChg chg="add del">
        <pc:chgData name="Igor Shinkar" userId="db6eb1b41a9778dd" providerId="LiveId" clId="{34AB2667-ABEA-4C57-B4E9-385F9D913571}" dt="2022-02-08T08:02:10.385" v="59" actId="47"/>
        <pc:sldMkLst>
          <pc:docMk/>
          <pc:sldMk cId="667346118" sldId="313"/>
        </pc:sldMkLst>
      </pc:sldChg>
      <pc:sldChg chg="modSp add del mod">
        <pc:chgData name="Igor Shinkar" userId="db6eb1b41a9778dd" providerId="LiveId" clId="{34AB2667-ABEA-4C57-B4E9-385F9D913571}" dt="2022-02-08T08:07:03.414" v="300" actId="47"/>
        <pc:sldMkLst>
          <pc:docMk/>
          <pc:sldMk cId="2206639197" sldId="314"/>
        </pc:sldMkLst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6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7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1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1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2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22" creationId="{00000000-0000-0000-0000-000000000000}"/>
          </ac:spMkLst>
        </pc:sp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3" creationId="{00000000-0000-0000-0000-000000000000}"/>
          </ac:cxnSpMkLst>
        </pc:cxn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13" creationId="{00000000-0000-0000-0000-000000000000}"/>
          </ac:cxnSpMkLst>
        </pc:cxn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23" creationId="{00000000-0000-0000-0000-000000000000}"/>
          </ac:cxnSpMkLst>
        </pc:cxnChg>
      </pc:sldChg>
      <pc:sldChg chg="modSp add del mod modAnim">
        <pc:chgData name="Igor Shinkar" userId="db6eb1b41a9778dd" providerId="LiveId" clId="{34AB2667-ABEA-4C57-B4E9-385F9D913571}" dt="2022-02-08T07:52:21.287" v="9" actId="5793"/>
        <pc:sldMkLst>
          <pc:docMk/>
          <pc:sldMk cId="1348404624" sldId="362"/>
        </pc:sldMkLst>
        <pc:spChg chg="mod">
          <ac:chgData name="Igor Shinkar" userId="db6eb1b41a9778dd" providerId="LiveId" clId="{34AB2667-ABEA-4C57-B4E9-385F9D913571}" dt="2022-02-08T07:52:18.097" v="7" actId="20577"/>
          <ac:spMkLst>
            <pc:docMk/>
            <pc:sldMk cId="1348404624" sldId="362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7:52:21.287" v="9" actId="5793"/>
          <ac:spMkLst>
            <pc:docMk/>
            <pc:sldMk cId="1348404624" sldId="362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83923114" sldId="364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642958585" sldId="367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14880161" sldId="368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327354254" sldId="369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590251965" sldId="371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368749123" sldId="372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09444367" sldId="373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164874547" sldId="449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0649990" sldId="464"/>
        </pc:sldMkLst>
      </pc:sldChg>
      <pc:sldChg chg="modSp mod">
        <pc:chgData name="Igor Shinkar" userId="db6eb1b41a9778dd" providerId="LiveId" clId="{34AB2667-ABEA-4C57-B4E9-385F9D913571}" dt="2022-02-08T07:52:29.469" v="22" actId="20577"/>
        <pc:sldMkLst>
          <pc:docMk/>
          <pc:sldMk cId="1199358337" sldId="499"/>
        </pc:sldMkLst>
        <pc:spChg chg="mod">
          <ac:chgData name="Igor Shinkar" userId="db6eb1b41a9778dd" providerId="LiveId" clId="{34AB2667-ABEA-4C57-B4E9-385F9D913571}" dt="2022-02-08T07:52:29.469" v="22" actId="20577"/>
          <ac:spMkLst>
            <pc:docMk/>
            <pc:sldMk cId="1199358337" sldId="499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34AB2667-ABEA-4C57-B4E9-385F9D913571}" dt="2022-02-09T20:32:44.164" v="4603" actId="6549"/>
        <pc:sldMkLst>
          <pc:docMk/>
          <pc:sldMk cId="3757525877" sldId="500"/>
        </pc:sldMkLst>
        <pc:spChg chg="mod">
          <ac:chgData name="Igor Shinkar" userId="db6eb1b41a9778dd" providerId="LiveId" clId="{34AB2667-ABEA-4C57-B4E9-385F9D913571}" dt="2022-02-08T08:01:06.325" v="31"/>
          <ac:spMkLst>
            <pc:docMk/>
            <pc:sldMk cId="3757525877" sldId="500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9T20:32:44.164" v="4603" actId="6549"/>
          <ac:spMkLst>
            <pc:docMk/>
            <pc:sldMk cId="3757525877" sldId="500"/>
            <ac:spMk id="3" creationId="{00000000-0000-0000-0000-000000000000}"/>
          </ac:spMkLst>
        </pc:spChg>
      </pc:sldChg>
      <pc:sldChg chg="add del">
        <pc:chgData name="Igor Shinkar" userId="db6eb1b41a9778dd" providerId="LiveId" clId="{34AB2667-ABEA-4C57-B4E9-385F9D913571}" dt="2022-02-08T08:00:19.085" v="26" actId="47"/>
        <pc:sldMkLst>
          <pc:docMk/>
          <pc:sldMk cId="4010732284" sldId="500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2001591" sldId="501"/>
        </pc:sldMkLst>
      </pc:sldChg>
      <pc:sldChg chg="modSp add mod modAnim">
        <pc:chgData name="Igor Shinkar" userId="db6eb1b41a9778dd" providerId="LiveId" clId="{34AB2667-ABEA-4C57-B4E9-385F9D913571}" dt="2022-02-08T08:03:53.464" v="95" actId="20577"/>
        <pc:sldMkLst>
          <pc:docMk/>
          <pc:sldMk cId="3927156886" sldId="501"/>
        </pc:sldMkLst>
        <pc:spChg chg="mod">
          <ac:chgData name="Igor Shinkar" userId="db6eb1b41a9778dd" providerId="LiveId" clId="{34AB2667-ABEA-4C57-B4E9-385F9D913571}" dt="2022-02-08T08:03:53.464" v="95" actId="20577"/>
          <ac:spMkLst>
            <pc:docMk/>
            <pc:sldMk cId="3927156886" sldId="501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515108027" sldId="502"/>
        </pc:sldMkLst>
      </pc:sldChg>
      <pc:sldChg chg="addSp modSp add mod modAnim">
        <pc:chgData name="Igor Shinkar" userId="db6eb1b41a9778dd" providerId="LiveId" clId="{34AB2667-ABEA-4C57-B4E9-385F9D913571}" dt="2022-02-08T08:06:53.545" v="299" actId="1038"/>
        <pc:sldMkLst>
          <pc:docMk/>
          <pc:sldMk cId="594380451" sldId="502"/>
        </pc:sldMkLst>
        <pc:spChg chg="mod">
          <ac:chgData name="Igor Shinkar" userId="db6eb1b41a9778dd" providerId="LiveId" clId="{34AB2667-ABEA-4C57-B4E9-385F9D913571}" dt="2022-02-08T08:06:13.840" v="288" actId="20577"/>
          <ac:spMkLst>
            <pc:docMk/>
            <pc:sldMk cId="594380451" sldId="502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08:06:47.205" v="297" actId="1038"/>
          <ac:spMkLst>
            <pc:docMk/>
            <pc:sldMk cId="594380451" sldId="502"/>
            <ac:spMk id="4" creationId="{6E09ACD0-847F-4952-847B-A0356CC3F0E1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5" creationId="{C082ED55-E78C-448E-90C8-2D72007CA6F1}"/>
          </ac:spMkLst>
        </pc:spChg>
        <pc:spChg chg="add mod">
          <ac:chgData name="Igor Shinkar" userId="db6eb1b41a9778dd" providerId="LiveId" clId="{34AB2667-ABEA-4C57-B4E9-385F9D913571}" dt="2022-02-08T08:06:48.553" v="298" actId="1038"/>
          <ac:spMkLst>
            <pc:docMk/>
            <pc:sldMk cId="594380451" sldId="502"/>
            <ac:spMk id="7" creationId="{AEA0A8CA-AEE6-46B9-AA1D-10523CC3FA53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8" creationId="{FE8CB96D-61CE-48D6-8F6C-8B7B575983C1}"/>
          </ac:spMkLst>
        </pc:spChg>
        <pc:spChg chg="add mod">
          <ac:chgData name="Igor Shinkar" userId="db6eb1b41a9778dd" providerId="LiveId" clId="{34AB2667-ABEA-4C57-B4E9-385F9D913571}" dt="2022-02-08T08:06:53.545" v="299" actId="1038"/>
          <ac:spMkLst>
            <pc:docMk/>
            <pc:sldMk cId="594380451" sldId="502"/>
            <ac:spMk id="10" creationId="{73714451-144E-4B24-B87D-D0A4E8F623B0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11" creationId="{1C318F3D-3D40-44DC-B0AF-DE03DB2A6EBE}"/>
          </ac:spMkLst>
        </pc:spChg>
        <pc:cxnChg chg="add mod">
          <ac:chgData name="Igor Shinkar" userId="db6eb1b41a9778dd" providerId="LiveId" clId="{34AB2667-ABEA-4C57-B4E9-385F9D913571}" dt="2022-02-08T08:06:47.205" v="297" actId="1038"/>
          <ac:cxnSpMkLst>
            <pc:docMk/>
            <pc:sldMk cId="594380451" sldId="502"/>
            <ac:cxnSpMk id="6" creationId="{A3ABD98F-DEF9-43A9-94CA-FB378C9B7A16}"/>
          </ac:cxnSpMkLst>
        </pc:cxnChg>
        <pc:cxnChg chg="add mod">
          <ac:chgData name="Igor Shinkar" userId="db6eb1b41a9778dd" providerId="LiveId" clId="{34AB2667-ABEA-4C57-B4E9-385F9D913571}" dt="2022-02-08T08:06:48.553" v="298" actId="1038"/>
          <ac:cxnSpMkLst>
            <pc:docMk/>
            <pc:sldMk cId="594380451" sldId="502"/>
            <ac:cxnSpMk id="9" creationId="{67A74A9A-6D94-4B9C-AE12-9B47AAAD96C0}"/>
          </ac:cxnSpMkLst>
        </pc:cxnChg>
        <pc:cxnChg chg="add mod">
          <ac:chgData name="Igor Shinkar" userId="db6eb1b41a9778dd" providerId="LiveId" clId="{34AB2667-ABEA-4C57-B4E9-385F9D913571}" dt="2022-02-08T08:06:53.545" v="299" actId="1038"/>
          <ac:cxnSpMkLst>
            <pc:docMk/>
            <pc:sldMk cId="594380451" sldId="502"/>
            <ac:cxnSpMk id="12" creationId="{0B85DEC3-036A-47A0-BE64-217F7DA87E57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33809322" sldId="503"/>
        </pc:sldMkLst>
      </pc:sldChg>
      <pc:sldChg chg="addSp modSp add mod modAnim">
        <pc:chgData name="Igor Shinkar" userId="db6eb1b41a9778dd" providerId="LiveId" clId="{34AB2667-ABEA-4C57-B4E9-385F9D913571}" dt="2022-02-09T20:39:21.700" v="4620" actId="20577"/>
        <pc:sldMkLst>
          <pc:docMk/>
          <pc:sldMk cId="2409439770" sldId="503"/>
        </pc:sldMkLst>
        <pc:spChg chg="mod">
          <ac:chgData name="Igor Shinkar" userId="db6eb1b41a9778dd" providerId="LiveId" clId="{34AB2667-ABEA-4C57-B4E9-385F9D913571}" dt="2022-02-09T20:39:21.700" v="4620" actId="20577"/>
          <ac:spMkLst>
            <pc:docMk/>
            <pc:sldMk cId="2409439770" sldId="503"/>
            <ac:spMk id="3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4" creationId="{6E09ACD0-847F-4952-847B-A0356CC3F0E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5" creationId="{C082ED55-E78C-448E-90C8-2D72007CA6F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7" creationId="{AEA0A8CA-AEE6-46B9-AA1D-10523CC3FA53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8" creationId="{FE8CB96D-61CE-48D6-8F6C-8B7B575983C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0" creationId="{73714451-144E-4B24-B87D-D0A4E8F623B0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1" creationId="{1C318F3D-3D40-44DC-B0AF-DE03DB2A6EBE}"/>
          </ac:spMkLst>
        </pc:spChg>
        <pc:spChg chg="add 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4" creationId="{12FB6B3E-81F4-485C-B492-A7F20491A909}"/>
          </ac:spMkLst>
        </pc:sp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6" creationId="{A3ABD98F-DEF9-43A9-94CA-FB378C9B7A16}"/>
          </ac:cxnSpMkLst>
        </pc:cxn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9" creationId="{67A74A9A-6D94-4B9C-AE12-9B47AAAD96C0}"/>
          </ac:cxnSpMkLst>
        </pc:cxn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12" creationId="{0B85DEC3-036A-47A0-BE64-217F7DA87E57}"/>
          </ac:cxnSpMkLst>
        </pc:cxnChg>
        <pc:cxnChg chg="add 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15" creationId="{2B945FFC-160A-4699-AEDD-EA9BCEE2D2F2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150130677" sldId="504"/>
        </pc:sldMkLst>
      </pc:sldChg>
      <pc:sldChg chg="modSp add mod modAnim">
        <pc:chgData name="Igor Shinkar" userId="db6eb1b41a9778dd" providerId="LiveId" clId="{34AB2667-ABEA-4C57-B4E9-385F9D913571}" dt="2022-02-08T08:14:01.921" v="886" actId="20577"/>
        <pc:sldMkLst>
          <pc:docMk/>
          <pc:sldMk cId="2498393947" sldId="504"/>
        </pc:sldMkLst>
        <pc:spChg chg="mod">
          <ac:chgData name="Igor Shinkar" userId="db6eb1b41a9778dd" providerId="LiveId" clId="{34AB2667-ABEA-4C57-B4E9-385F9D913571}" dt="2022-02-08T08:10:45.802" v="554" actId="20577"/>
          <ac:spMkLst>
            <pc:docMk/>
            <pc:sldMk cId="2498393947" sldId="504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14:01.921" v="886" actId="20577"/>
          <ac:spMkLst>
            <pc:docMk/>
            <pc:sldMk cId="2498393947" sldId="504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34AB2667-ABEA-4C57-B4E9-385F9D913571}" dt="2022-02-08T08:13:48.844" v="862" actId="6549"/>
        <pc:sldMkLst>
          <pc:docMk/>
          <pc:sldMk cId="3498019709" sldId="505"/>
        </pc:sldMkLst>
        <pc:spChg chg="mod">
          <ac:chgData name="Igor Shinkar" userId="db6eb1b41a9778dd" providerId="LiveId" clId="{34AB2667-ABEA-4C57-B4E9-385F9D913571}" dt="2022-02-08T08:13:48.844" v="862" actId="6549"/>
          <ac:spMkLst>
            <pc:docMk/>
            <pc:sldMk cId="3498019709" sldId="505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534024383" sldId="505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909007371" sldId="506"/>
        </pc:sldMkLst>
      </pc:sldChg>
      <pc:sldChg chg="modSp add mod">
        <pc:chgData name="Igor Shinkar" userId="db6eb1b41a9778dd" providerId="LiveId" clId="{34AB2667-ABEA-4C57-B4E9-385F9D913571}" dt="2022-02-08T14:29:00.913" v="2973" actId="20577"/>
        <pc:sldMkLst>
          <pc:docMk/>
          <pc:sldMk cId="3383331164" sldId="506"/>
        </pc:sldMkLst>
        <pc:spChg chg="mod">
          <ac:chgData name="Igor Shinkar" userId="db6eb1b41a9778dd" providerId="LiveId" clId="{34AB2667-ABEA-4C57-B4E9-385F9D913571}" dt="2022-02-08T14:29:00.913" v="2973" actId="20577"/>
          <ac:spMkLst>
            <pc:docMk/>
            <pc:sldMk cId="3383331164" sldId="506"/>
            <ac:spMk id="3" creationId="{00000000-0000-0000-0000-000000000000}"/>
          </ac:spMkLst>
        </pc:spChg>
      </pc:sldChg>
      <pc:sldChg chg="modSp add mod ord modAnim">
        <pc:chgData name="Igor Shinkar" userId="db6eb1b41a9778dd" providerId="LiveId" clId="{34AB2667-ABEA-4C57-B4E9-385F9D913571}" dt="2022-02-08T14:31:50.060" v="3154"/>
        <pc:sldMkLst>
          <pc:docMk/>
          <pc:sldMk cId="584232696" sldId="507"/>
        </pc:sldMkLst>
        <pc:spChg chg="mod">
          <ac:chgData name="Igor Shinkar" userId="db6eb1b41a9778dd" providerId="LiveId" clId="{34AB2667-ABEA-4C57-B4E9-385F9D913571}" dt="2022-02-08T08:13:58.281" v="885" actId="20577"/>
          <ac:spMkLst>
            <pc:docMk/>
            <pc:sldMk cId="584232696" sldId="507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14:31:34.787" v="3152" actId="20577"/>
          <ac:spMkLst>
            <pc:docMk/>
            <pc:sldMk cId="584232696" sldId="507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159336625" sldId="507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604273992" sldId="508"/>
        </pc:sldMkLst>
      </pc:sldChg>
      <pc:sldChg chg="addSp modSp add mod modAnim">
        <pc:chgData name="Igor Shinkar" userId="db6eb1b41a9778dd" providerId="LiveId" clId="{34AB2667-ABEA-4C57-B4E9-385F9D913571}" dt="2022-02-08T14:32:12.630" v="3160" actId="14100"/>
        <pc:sldMkLst>
          <pc:docMk/>
          <pc:sldMk cId="3427526919" sldId="508"/>
        </pc:sldMkLst>
        <pc:spChg chg="mod">
          <ac:chgData name="Igor Shinkar" userId="db6eb1b41a9778dd" providerId="LiveId" clId="{34AB2667-ABEA-4C57-B4E9-385F9D913571}" dt="2022-02-08T14:20:25.602" v="2287" actId="6549"/>
          <ac:spMkLst>
            <pc:docMk/>
            <pc:sldMk cId="3427526919" sldId="508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08:22:01.360" v="1727" actId="14100"/>
          <ac:spMkLst>
            <pc:docMk/>
            <pc:sldMk cId="3427526919" sldId="508"/>
            <ac:spMk id="4" creationId="{20A51A45-403F-44EC-BB89-346025446B99}"/>
          </ac:spMkLst>
        </pc:spChg>
        <pc:spChg chg="add mod">
          <ac:chgData name="Igor Shinkar" userId="db6eb1b41a9778dd" providerId="LiveId" clId="{34AB2667-ABEA-4C57-B4E9-385F9D913571}" dt="2022-02-08T08:24:00.366" v="1800" actId="255"/>
          <ac:spMkLst>
            <pc:docMk/>
            <pc:sldMk cId="3427526919" sldId="508"/>
            <ac:spMk id="5" creationId="{3453B4D2-616D-4F9E-8152-B44BFBEB8626}"/>
          </ac:spMkLst>
        </pc:spChg>
        <pc:spChg chg="add mod">
          <ac:chgData name="Igor Shinkar" userId="db6eb1b41a9778dd" providerId="LiveId" clId="{34AB2667-ABEA-4C57-B4E9-385F9D913571}" dt="2022-02-08T08:22:22.207" v="1731" actId="14100"/>
          <ac:spMkLst>
            <pc:docMk/>
            <pc:sldMk cId="3427526919" sldId="508"/>
            <ac:spMk id="7" creationId="{9DE1ACFD-0E89-457A-A01B-9F1431E7E994}"/>
          </ac:spMkLst>
        </pc:spChg>
        <pc:spChg chg="add mod">
          <ac:chgData name="Igor Shinkar" userId="db6eb1b41a9778dd" providerId="LiveId" clId="{34AB2667-ABEA-4C57-B4E9-385F9D913571}" dt="2022-02-08T14:32:12.630" v="3160" actId="14100"/>
          <ac:spMkLst>
            <pc:docMk/>
            <pc:sldMk cId="3427526919" sldId="508"/>
            <ac:spMk id="34" creationId="{0D405845-44A9-4C29-B6C9-FCCD9EA8D8E3}"/>
          </ac:spMkLst>
        </pc:spChg>
        <pc:cxnChg chg="add mod">
          <ac:chgData name="Igor Shinkar" userId="db6eb1b41a9778dd" providerId="LiveId" clId="{34AB2667-ABEA-4C57-B4E9-385F9D913571}" dt="2022-02-08T08:23:41.638" v="1798" actId="1076"/>
          <ac:cxnSpMkLst>
            <pc:docMk/>
            <pc:sldMk cId="3427526919" sldId="508"/>
            <ac:cxnSpMk id="6" creationId="{7EAF330B-9E7F-4DAB-895E-051FB880D3CA}"/>
          </ac:cxnSpMkLst>
        </pc:cxnChg>
        <pc:cxnChg chg="add mod">
          <ac:chgData name="Igor Shinkar" userId="db6eb1b41a9778dd" providerId="LiveId" clId="{34AB2667-ABEA-4C57-B4E9-385F9D913571}" dt="2022-02-08T08:23:41.638" v="1798" actId="1076"/>
          <ac:cxnSpMkLst>
            <pc:docMk/>
            <pc:sldMk cId="3427526919" sldId="508"/>
            <ac:cxnSpMk id="8" creationId="{CCF8749E-2ADA-4F91-BCC2-3CBB3EADC2D0}"/>
          </ac:cxnSpMkLst>
        </pc:cxnChg>
      </pc:sldChg>
      <pc:sldChg chg="addSp delSp modSp add mod delAnim modAnim">
        <pc:chgData name="Igor Shinkar" userId="db6eb1b41a9778dd" providerId="LiveId" clId="{34AB2667-ABEA-4C57-B4E9-385F9D913571}" dt="2022-02-08T14:32:28.656" v="3171" actId="20577"/>
        <pc:sldMkLst>
          <pc:docMk/>
          <pc:sldMk cId="1033112375" sldId="509"/>
        </pc:sldMkLst>
        <pc:spChg chg="mod">
          <ac:chgData name="Igor Shinkar" userId="db6eb1b41a9778dd" providerId="LiveId" clId="{34AB2667-ABEA-4C57-B4E9-385F9D913571}" dt="2022-02-08T14:32:28.656" v="3171" actId="20577"/>
          <ac:spMkLst>
            <pc:docMk/>
            <pc:sldMk cId="1033112375" sldId="509"/>
            <ac:spMk id="3" creationId="{00000000-0000-0000-0000-000000000000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4" creationId="{20A51A45-403F-44EC-BB89-346025446B99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5" creationId="{3453B4D2-616D-4F9E-8152-B44BFBEB8626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7" creationId="{9DE1ACFD-0E89-457A-A01B-9F1431E7E994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12" creationId="{63F27292-DCC0-4953-A048-78D7D1EBE438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13" creationId="{EAD9A4B5-E4FF-4D3E-BA3A-D9EBB5BAD6FF}"/>
          </ac:spMkLst>
        </pc:spChg>
        <pc:spChg chg="add del mod">
          <ac:chgData name="Igor Shinkar" userId="db6eb1b41a9778dd" providerId="LiveId" clId="{34AB2667-ABEA-4C57-B4E9-385F9D913571}" dt="2022-02-08T08:31:03.909" v="2025" actId="478"/>
          <ac:spMkLst>
            <pc:docMk/>
            <pc:sldMk cId="1033112375" sldId="509"/>
            <ac:spMk id="15" creationId="{504B1722-A47B-4A28-A38B-D87421F82D69}"/>
          </ac:spMkLst>
        </pc:spChg>
        <pc:spChg chg="add del mod">
          <ac:chgData name="Igor Shinkar" userId="db6eb1b41a9778dd" providerId="LiveId" clId="{34AB2667-ABEA-4C57-B4E9-385F9D913571}" dt="2022-02-08T08:31:01.223" v="2024" actId="478"/>
          <ac:spMkLst>
            <pc:docMk/>
            <pc:sldMk cId="1033112375" sldId="509"/>
            <ac:spMk id="18" creationId="{23182D16-29F7-49CE-B3C2-F77B74B06728}"/>
          </ac:spMkLst>
        </pc:spChg>
        <pc:spChg chg="add mod">
          <ac:chgData name="Igor Shinkar" userId="db6eb1b41a9778dd" providerId="LiveId" clId="{34AB2667-ABEA-4C57-B4E9-385F9D913571}" dt="2022-02-08T14:17:00.783" v="2155" actId="6549"/>
          <ac:spMkLst>
            <pc:docMk/>
            <pc:sldMk cId="1033112375" sldId="509"/>
            <ac:spMk id="19" creationId="{21FEE0D8-343D-44DB-8A12-F0FAFBFC0163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0" creationId="{63E6C2C7-6277-4CF0-B4A3-D2B01989979B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1" creationId="{1A832B30-17F2-4C99-B16F-AD73F361647E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2" creationId="{A8703AAE-EF18-479C-85DD-D1DF263C64F8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3" creationId="{EF3DBE33-8897-452D-BDEE-C982B9B2BD96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4" creationId="{C1ED91A0-8E1E-46FE-AE74-04A654891DD2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5" creationId="{71DFD7EE-13BC-4D7F-80A6-43E82351BBD4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6" creationId="{3D573563-9649-43E4-96FE-B70620E647EF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7" creationId="{C08D1AF4-F57E-42D7-A563-EEC400876929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8" creationId="{37A424B4-14E6-434E-9B2F-38515970C9CE}"/>
          </ac:spMkLst>
        </pc:spChg>
        <pc:spChg chg="del mod">
          <ac:chgData name="Igor Shinkar" userId="db6eb1b41a9778dd" providerId="LiveId" clId="{34AB2667-ABEA-4C57-B4E9-385F9D913571}" dt="2022-02-08T08:29:26.751" v="1954" actId="478"/>
          <ac:spMkLst>
            <pc:docMk/>
            <pc:sldMk cId="1033112375" sldId="509"/>
            <ac:spMk id="34" creationId="{0D405845-44A9-4C29-B6C9-FCCD9EA8D8E3}"/>
          </ac:spMkLst>
        </pc:spChg>
        <pc:spChg chg="add mod">
          <ac:chgData name="Igor Shinkar" userId="db6eb1b41a9778dd" providerId="LiveId" clId="{34AB2667-ABEA-4C57-B4E9-385F9D913571}" dt="2022-02-08T14:19:06.978" v="2279" actId="164"/>
          <ac:spMkLst>
            <pc:docMk/>
            <pc:sldMk cId="1033112375" sldId="509"/>
            <ac:spMk id="34" creationId="{36A9FA6E-9487-466A-B6A3-AB59A5F02CF2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35" creationId="{F73D1ABE-18AE-4DBD-BFDB-39B042A276DB}"/>
          </ac:spMkLst>
        </pc:spChg>
        <pc:grpChg chg="add mod">
          <ac:chgData name="Igor Shinkar" userId="db6eb1b41a9778dd" providerId="LiveId" clId="{34AB2667-ABEA-4C57-B4E9-385F9D913571}" dt="2022-02-08T14:25:14.685" v="2676" actId="1035"/>
          <ac:grpSpMkLst>
            <pc:docMk/>
            <pc:sldMk cId="1033112375" sldId="509"/>
            <ac:grpSpMk id="6" creationId="{89F8EC69-1A05-4F09-974F-A2E166A69730}"/>
          </ac:grpSpMkLst>
        </pc:grpChg>
        <pc:grpChg chg="add mod">
          <ac:chgData name="Igor Shinkar" userId="db6eb1b41a9778dd" providerId="LiveId" clId="{34AB2667-ABEA-4C57-B4E9-385F9D913571}" dt="2022-02-08T14:19:06.978" v="2279" actId="164"/>
          <ac:grpSpMkLst>
            <pc:docMk/>
            <pc:sldMk cId="1033112375" sldId="509"/>
            <ac:grpSpMk id="10" creationId="{D982F071-0B28-485E-9D8F-D9EC75BE693B}"/>
          </ac:grpSpMkLst>
        </pc:grpChg>
        <pc:cxnChg chg="del mod">
          <ac:chgData name="Igor Shinkar" userId="db6eb1b41a9778dd" providerId="LiveId" clId="{34AB2667-ABEA-4C57-B4E9-385F9D913571}" dt="2022-02-08T08:28:47.474" v="1909" actId="478"/>
          <ac:cxnSpMkLst>
            <pc:docMk/>
            <pc:sldMk cId="1033112375" sldId="509"/>
            <ac:cxnSpMk id="6" creationId="{7EAF330B-9E7F-4DAB-895E-051FB880D3CA}"/>
          </ac:cxnSpMkLst>
        </pc:cxnChg>
        <pc:cxnChg chg="del mod">
          <ac:chgData name="Igor Shinkar" userId="db6eb1b41a9778dd" providerId="LiveId" clId="{34AB2667-ABEA-4C57-B4E9-385F9D913571}" dt="2022-02-08T08:28:47.474" v="1909" actId="478"/>
          <ac:cxnSpMkLst>
            <pc:docMk/>
            <pc:sldMk cId="1033112375" sldId="509"/>
            <ac:cxnSpMk id="8" creationId="{CCF8749E-2ADA-4F91-BCC2-3CBB3EADC2D0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11" creationId="{4D6F49B3-813A-452E-B5B6-50F8C890D563}"/>
          </ac:cxnSpMkLst>
        </pc:cxnChg>
        <pc:cxnChg chg="add del mod">
          <ac:chgData name="Igor Shinkar" userId="db6eb1b41a9778dd" providerId="LiveId" clId="{34AB2667-ABEA-4C57-B4E9-385F9D913571}" dt="2022-02-08T08:31:06.363" v="2026" actId="478"/>
          <ac:cxnSpMkLst>
            <pc:docMk/>
            <pc:sldMk cId="1033112375" sldId="509"/>
            <ac:cxnSpMk id="14" creationId="{7B731EB2-9EB8-4B19-891B-FFD22506E368}"/>
          </ac:cxnSpMkLst>
        </pc:cxnChg>
        <pc:cxnChg chg="add mod">
          <ac:chgData name="Igor Shinkar" userId="db6eb1b41a9778dd" providerId="LiveId" clId="{34AB2667-ABEA-4C57-B4E9-385F9D913571}" dt="2022-02-08T14:17:08.373" v="2186" actId="1038"/>
          <ac:cxnSpMkLst>
            <pc:docMk/>
            <pc:sldMk cId="1033112375" sldId="509"/>
            <ac:cxnSpMk id="16" creationId="{30205E0A-02BC-4BBE-BD21-6B1E30B1654E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17" creationId="{1E17B656-CFC0-49D2-9F87-3F462537DCC8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29" creationId="{BB95158E-AE04-4C8A-9ED7-9C77839F4C10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0" creationId="{75F5612B-3A2A-4564-978D-2FBD3F95A4ED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1" creationId="{7F379039-E189-41F8-85A9-D74C02D87641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2" creationId="{54C071A8-838E-41F8-9A4E-A971768DCAD3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3" creationId="{88F19DE6-4F06-4E51-9B27-F3BC4D745DAA}"/>
          </ac:cxnSpMkLst>
        </pc:cxnChg>
        <pc:cxnChg chg="add mod">
          <ac:chgData name="Igor Shinkar" userId="db6eb1b41a9778dd" providerId="LiveId" clId="{34AB2667-ABEA-4C57-B4E9-385F9D913571}" dt="2022-02-08T14:19:06.978" v="2279" actId="164"/>
          <ac:cxnSpMkLst>
            <pc:docMk/>
            <pc:sldMk cId="1033112375" sldId="509"/>
            <ac:cxnSpMk id="36" creationId="{51802EF1-F11C-4D37-B233-BB2BB779D238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788072495" sldId="509"/>
        </pc:sldMkLst>
      </pc:sldChg>
      <pc:sldChg chg="add del">
        <pc:chgData name="Igor Shinkar" userId="db6eb1b41a9778dd" providerId="LiveId" clId="{34AB2667-ABEA-4C57-B4E9-385F9D913571}" dt="2022-02-08T14:21:52.720" v="2365" actId="47"/>
        <pc:sldMkLst>
          <pc:docMk/>
          <pc:sldMk cId="1313546898" sldId="510"/>
        </pc:sldMkLst>
      </pc:sldChg>
      <pc:sldChg chg="add del">
        <pc:chgData name="Igor Shinkar" userId="db6eb1b41a9778dd" providerId="LiveId" clId="{34AB2667-ABEA-4C57-B4E9-385F9D913571}" dt="2022-02-08T14:22:23.272" v="2375" actId="47"/>
        <pc:sldMkLst>
          <pc:docMk/>
          <pc:sldMk cId="1325807800" sldId="510"/>
        </pc:sldMkLst>
      </pc:sldChg>
      <pc:sldChg chg="delSp modSp add mod delAnim modAnim">
        <pc:chgData name="Igor Shinkar" userId="db6eb1b41a9778dd" providerId="LiveId" clId="{34AB2667-ABEA-4C57-B4E9-385F9D913571}" dt="2022-02-09T21:16:42.277" v="4917" actId="20577"/>
        <pc:sldMkLst>
          <pc:docMk/>
          <pc:sldMk cId="4160026270" sldId="510"/>
        </pc:sldMkLst>
        <pc:spChg chg="mod">
          <ac:chgData name="Igor Shinkar" userId="db6eb1b41a9778dd" providerId="LiveId" clId="{34AB2667-ABEA-4C57-B4E9-385F9D913571}" dt="2022-02-09T21:16:42.277" v="4917" actId="20577"/>
          <ac:spMkLst>
            <pc:docMk/>
            <pc:sldMk cId="4160026270" sldId="510"/>
            <ac:spMk id="3" creationId="{00000000-0000-0000-0000-000000000000}"/>
          </ac:spMkLst>
        </pc:spChg>
        <pc:grpChg chg="del">
          <ac:chgData name="Igor Shinkar" userId="db6eb1b41a9778dd" providerId="LiveId" clId="{34AB2667-ABEA-4C57-B4E9-385F9D913571}" dt="2022-02-08T14:22:33.597" v="2377" actId="478"/>
          <ac:grpSpMkLst>
            <pc:docMk/>
            <pc:sldMk cId="4160026270" sldId="510"/>
            <ac:grpSpMk id="6" creationId="{89F8EC69-1A05-4F09-974F-A2E166A69730}"/>
          </ac:grpSpMkLst>
        </pc:grpChg>
        <pc:cxnChg chg="mod">
          <ac:chgData name="Igor Shinkar" userId="db6eb1b41a9778dd" providerId="LiveId" clId="{34AB2667-ABEA-4C57-B4E9-385F9D913571}" dt="2022-02-08T14:22:33.597" v="2377" actId="478"/>
          <ac:cxnSpMkLst>
            <pc:docMk/>
            <pc:sldMk cId="4160026270" sldId="510"/>
            <ac:cxnSpMk id="31" creationId="{7F379039-E189-41F8-85A9-D74C02D87641}"/>
          </ac:cxnSpMkLst>
        </pc:cxnChg>
      </pc:sldChg>
      <pc:sldChg chg="add del">
        <pc:chgData name="Igor Shinkar" userId="db6eb1b41a9778dd" providerId="LiveId" clId="{34AB2667-ABEA-4C57-B4E9-385F9D913571}" dt="2022-02-08T14:22:08.049" v="2368"/>
        <pc:sldMkLst>
          <pc:docMk/>
          <pc:sldMk cId="904591755" sldId="511"/>
        </pc:sldMkLst>
      </pc:sldChg>
      <pc:sldChg chg="modSp add mod">
        <pc:chgData name="Igor Shinkar" userId="db6eb1b41a9778dd" providerId="LiveId" clId="{34AB2667-ABEA-4C57-B4E9-385F9D913571}" dt="2022-02-08T14:29:10.514" v="2987" actId="20577"/>
        <pc:sldMkLst>
          <pc:docMk/>
          <pc:sldMk cId="911996931" sldId="511"/>
        </pc:sldMkLst>
        <pc:spChg chg="mod">
          <ac:chgData name="Igor Shinkar" userId="db6eb1b41a9778dd" providerId="LiveId" clId="{34AB2667-ABEA-4C57-B4E9-385F9D913571}" dt="2022-02-08T14:29:10.514" v="2987" actId="20577"/>
          <ac:spMkLst>
            <pc:docMk/>
            <pc:sldMk cId="911996931" sldId="511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292961973" sldId="511"/>
        </pc:sldMkLst>
      </pc:sldChg>
      <pc:sldChg chg="modSp add del mod">
        <pc:chgData name="Igor Shinkar" userId="db6eb1b41a9778dd" providerId="LiveId" clId="{34AB2667-ABEA-4C57-B4E9-385F9D913571}" dt="2022-02-08T14:22:19.338" v="2374"/>
        <pc:sldMkLst>
          <pc:docMk/>
          <pc:sldMk cId="1339745972" sldId="511"/>
        </pc:sldMkLst>
        <pc:spChg chg="mod">
          <ac:chgData name="Igor Shinkar" userId="db6eb1b41a9778dd" providerId="LiveId" clId="{34AB2667-ABEA-4C57-B4E9-385F9D913571}" dt="2022-02-08T14:22:18.261" v="2373" actId="1076"/>
          <ac:spMkLst>
            <pc:docMk/>
            <pc:sldMk cId="1339745972" sldId="511"/>
            <ac:spMk id="23" creationId="{EF3DBE33-8897-452D-BDEE-C982B9B2BD96}"/>
          </ac:spMkLst>
        </pc:spChg>
        <pc:grpChg chg="mod">
          <ac:chgData name="Igor Shinkar" userId="db6eb1b41a9778dd" providerId="LiveId" clId="{34AB2667-ABEA-4C57-B4E9-385F9D913571}" dt="2022-02-08T14:22:14.418" v="2371" actId="1076"/>
          <ac:grpSpMkLst>
            <pc:docMk/>
            <pc:sldMk cId="1339745972" sldId="511"/>
            <ac:grpSpMk id="6" creationId="{89F8EC69-1A05-4F09-974F-A2E166A69730}"/>
          </ac:grpSpMkLst>
        </pc:gr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111430433" sldId="512"/>
        </pc:sldMkLst>
      </pc:sldChg>
      <pc:sldChg chg="modSp add mod">
        <pc:chgData name="Igor Shinkar" userId="db6eb1b41a9778dd" providerId="LiveId" clId="{34AB2667-ABEA-4C57-B4E9-385F9D913571}" dt="2022-02-08T14:31:59.480" v="3156" actId="6549"/>
        <pc:sldMkLst>
          <pc:docMk/>
          <pc:sldMk cId="3198867731" sldId="512"/>
        </pc:sldMkLst>
        <pc:spChg chg="mod">
          <ac:chgData name="Igor Shinkar" userId="db6eb1b41a9778dd" providerId="LiveId" clId="{34AB2667-ABEA-4C57-B4E9-385F9D913571}" dt="2022-02-08T14:31:59.480" v="3156" actId="6549"/>
          <ac:spMkLst>
            <pc:docMk/>
            <pc:sldMk cId="3198867731" sldId="512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94792213" sldId="513"/>
        </pc:sldMkLst>
      </pc:sldChg>
      <pc:sldChg chg="addSp delSp modSp add mod modAnim">
        <pc:chgData name="Igor Shinkar" userId="db6eb1b41a9778dd" providerId="LiveId" clId="{34AB2667-ABEA-4C57-B4E9-385F9D913571}" dt="2022-02-09T21:09:54.122" v="4898" actId="255"/>
        <pc:sldMkLst>
          <pc:docMk/>
          <pc:sldMk cId="1562137297" sldId="513"/>
        </pc:sldMkLst>
        <pc:spChg chg="mod">
          <ac:chgData name="Igor Shinkar" userId="db6eb1b41a9778dd" providerId="LiveId" clId="{34AB2667-ABEA-4C57-B4E9-385F9D913571}" dt="2022-02-09T21:09:54.122" v="4898" actId="255"/>
          <ac:spMkLst>
            <pc:docMk/>
            <pc:sldMk cId="1562137297" sldId="513"/>
            <ac:spMk id="3" creationId="{00000000-0000-0000-0000-000000000000}"/>
          </ac:spMkLst>
        </pc:spChg>
        <pc:spChg chg="mod">
          <ac:chgData name="Igor Shinkar" userId="db6eb1b41a9778dd" providerId="LiveId" clId="{34AB2667-ABEA-4C57-B4E9-385F9D913571}" dt="2022-02-08T14:38:22.423" v="3537" actId="1076"/>
          <ac:spMkLst>
            <pc:docMk/>
            <pc:sldMk cId="1562137297" sldId="513"/>
            <ac:spMk id="21" creationId="{1A832B30-17F2-4C99-B16F-AD73F361647E}"/>
          </ac:spMkLst>
        </pc:spChg>
        <pc:spChg chg="mod">
          <ac:chgData name="Igor Shinkar" userId="db6eb1b41a9778dd" providerId="LiveId" clId="{34AB2667-ABEA-4C57-B4E9-385F9D913571}" dt="2022-02-08T14:38:15.558" v="3535" actId="1076"/>
          <ac:spMkLst>
            <pc:docMk/>
            <pc:sldMk cId="1562137297" sldId="513"/>
            <ac:spMk id="25" creationId="{71DFD7EE-13BC-4D7F-80A6-43E82351BBD4}"/>
          </ac:spMkLst>
        </pc:spChg>
        <pc:spChg chg="mod">
          <ac:chgData name="Igor Shinkar" userId="db6eb1b41a9778dd" providerId="LiveId" clId="{34AB2667-ABEA-4C57-B4E9-385F9D913571}" dt="2022-02-08T14:38:25.840" v="3542" actId="1037"/>
          <ac:spMkLst>
            <pc:docMk/>
            <pc:sldMk cId="1562137297" sldId="513"/>
            <ac:spMk id="26" creationId="{3D573563-9649-43E4-96FE-B70620E647EF}"/>
          </ac:spMkLst>
        </pc:spChg>
        <pc:spChg chg="mod">
          <ac:chgData name="Igor Shinkar" userId="db6eb1b41a9778dd" providerId="LiveId" clId="{34AB2667-ABEA-4C57-B4E9-385F9D913571}" dt="2022-02-08T14:38:34.756" v="3545" actId="20577"/>
          <ac:spMkLst>
            <pc:docMk/>
            <pc:sldMk cId="1562137297" sldId="513"/>
            <ac:spMk id="28" creationId="{37A424B4-14E6-434E-9B2F-38515970C9CE}"/>
          </ac:spMkLst>
        </pc:spChg>
        <pc:spChg chg="del mod">
          <ac:chgData name="Igor Shinkar" userId="db6eb1b41a9778dd" providerId="LiveId" clId="{34AB2667-ABEA-4C57-B4E9-385F9D913571}" dt="2022-02-08T14:39:36.507" v="3602" actId="478"/>
          <ac:spMkLst>
            <pc:docMk/>
            <pc:sldMk cId="1562137297" sldId="513"/>
            <ac:spMk id="34" creationId="{36A9FA6E-9487-466A-B6A3-AB59A5F02CF2}"/>
          </ac:spMkLst>
        </pc:spChg>
        <pc:spChg chg="mod">
          <ac:chgData name="Igor Shinkar" userId="db6eb1b41a9778dd" providerId="LiveId" clId="{34AB2667-ABEA-4C57-B4E9-385F9D913571}" dt="2022-02-08T14:41:53.623" v="3744" actId="1036"/>
          <ac:spMkLst>
            <pc:docMk/>
            <pc:sldMk cId="1562137297" sldId="513"/>
            <ac:spMk id="35" creationId="{F73D1ABE-18AE-4DBD-BFDB-39B042A276DB}"/>
          </ac:spMkLst>
        </pc:spChg>
        <pc:spChg chg="add mod">
          <ac:chgData name="Igor Shinkar" userId="db6eb1b41a9778dd" providerId="LiveId" clId="{34AB2667-ABEA-4C57-B4E9-385F9D913571}" dt="2022-02-08T14:39:09.713" v="3551" actId="164"/>
          <ac:spMkLst>
            <pc:docMk/>
            <pc:sldMk cId="1562137297" sldId="513"/>
            <ac:spMk id="38" creationId="{293058E3-2DB8-4BCA-8920-956E03F4691B}"/>
          </ac:spMkLst>
        </pc:spChg>
        <pc:spChg chg="add del">
          <ac:chgData name="Igor Shinkar" userId="db6eb1b41a9778dd" providerId="LiveId" clId="{34AB2667-ABEA-4C57-B4E9-385F9D913571}" dt="2022-02-08T14:44:48.458" v="3864" actId="22"/>
          <ac:spMkLst>
            <pc:docMk/>
            <pc:sldMk cId="1562137297" sldId="513"/>
            <ac:spMk id="43" creationId="{1877E4D2-3123-4435-A40E-29545253E897}"/>
          </ac:spMkLst>
        </pc:spChg>
        <pc:grpChg chg="mod">
          <ac:chgData name="Igor Shinkar" userId="db6eb1b41a9778dd" providerId="LiveId" clId="{34AB2667-ABEA-4C57-B4E9-385F9D913571}" dt="2022-02-08T14:39:01.157" v="3549" actId="164"/>
          <ac:grpSpMkLst>
            <pc:docMk/>
            <pc:sldMk cId="1562137297" sldId="513"/>
            <ac:grpSpMk id="6" creationId="{89F8EC69-1A05-4F09-974F-A2E166A69730}"/>
          </ac:grpSpMkLst>
        </pc:grpChg>
        <pc:grpChg chg="add mod">
          <ac:chgData name="Igor Shinkar" userId="db6eb1b41a9778dd" providerId="LiveId" clId="{34AB2667-ABEA-4C57-B4E9-385F9D913571}" dt="2022-02-08T14:39:09.713" v="3551" actId="164"/>
          <ac:grpSpMkLst>
            <pc:docMk/>
            <pc:sldMk cId="1562137297" sldId="513"/>
            <ac:grpSpMk id="40" creationId="{1847B1DE-18CE-4F36-928B-CB3D9E2CB04F}"/>
          </ac:grpSpMkLst>
        </pc:grpChg>
        <pc:grpChg chg="add mod">
          <ac:chgData name="Igor Shinkar" userId="db6eb1b41a9778dd" providerId="LiveId" clId="{34AB2667-ABEA-4C57-B4E9-385F9D913571}" dt="2022-02-08T14:40:36.732" v="3681" actId="1036"/>
          <ac:grpSpMkLst>
            <pc:docMk/>
            <pc:sldMk cId="1562137297" sldId="513"/>
            <ac:grpSpMk id="41" creationId="{C166BCD3-5DAF-47E7-AE1D-78038DD708BA}"/>
          </ac:grpSpMkLst>
        </pc:grpChg>
        <pc:cxnChg chg="del">
          <ac:chgData name="Igor Shinkar" userId="db6eb1b41a9778dd" providerId="LiveId" clId="{34AB2667-ABEA-4C57-B4E9-385F9D913571}" dt="2022-02-08T14:39:39.940" v="3603" actId="478"/>
          <ac:cxnSpMkLst>
            <pc:docMk/>
            <pc:sldMk cId="1562137297" sldId="513"/>
            <ac:cxnSpMk id="16" creationId="{30205E0A-02BC-4BBE-BD21-6B1E30B1654E}"/>
          </ac:cxnSpMkLst>
        </pc:cxnChg>
        <pc:cxnChg chg="mod">
          <ac:chgData name="Igor Shinkar" userId="db6eb1b41a9778dd" providerId="LiveId" clId="{34AB2667-ABEA-4C57-B4E9-385F9D913571}" dt="2022-02-08T14:38:49.852" v="3548" actId="14100"/>
          <ac:cxnSpMkLst>
            <pc:docMk/>
            <pc:sldMk cId="1562137297" sldId="513"/>
            <ac:cxnSpMk id="29" creationId="{BB95158E-AE04-4C8A-9ED7-9C77839F4C10}"/>
          </ac:cxnSpMkLst>
        </pc:cxnChg>
        <pc:cxnChg chg="del">
          <ac:chgData name="Igor Shinkar" userId="db6eb1b41a9778dd" providerId="LiveId" clId="{34AB2667-ABEA-4C57-B4E9-385F9D913571}" dt="2022-02-08T14:37:06.627" v="3484" actId="478"/>
          <ac:cxnSpMkLst>
            <pc:docMk/>
            <pc:sldMk cId="1562137297" sldId="513"/>
            <ac:cxnSpMk id="30" creationId="{75F5612B-3A2A-4564-978D-2FBD3F95A4ED}"/>
          </ac:cxnSpMkLst>
        </pc:cxnChg>
        <pc:cxnChg chg="del mod">
          <ac:chgData name="Igor Shinkar" userId="db6eb1b41a9778dd" providerId="LiveId" clId="{34AB2667-ABEA-4C57-B4E9-385F9D913571}" dt="2022-02-08T14:37:09.620" v="3485" actId="478"/>
          <ac:cxnSpMkLst>
            <pc:docMk/>
            <pc:sldMk cId="1562137297" sldId="513"/>
            <ac:cxnSpMk id="31" creationId="{7F379039-E189-41F8-85A9-D74C02D87641}"/>
          </ac:cxnSpMkLst>
        </pc:cxnChg>
        <pc:cxnChg chg="del">
          <ac:chgData name="Igor Shinkar" userId="db6eb1b41a9778dd" providerId="LiveId" clId="{34AB2667-ABEA-4C57-B4E9-385F9D913571}" dt="2022-02-08T14:37:12.829" v="3486" actId="478"/>
          <ac:cxnSpMkLst>
            <pc:docMk/>
            <pc:sldMk cId="1562137297" sldId="513"/>
            <ac:cxnSpMk id="32" creationId="{54C071A8-838E-41F8-9A4E-A971768DCAD3}"/>
          </ac:cxnSpMkLst>
        </pc:cxnChg>
        <pc:cxnChg chg="mod">
          <ac:chgData name="Igor Shinkar" userId="db6eb1b41a9778dd" providerId="LiveId" clId="{34AB2667-ABEA-4C57-B4E9-385F9D913571}" dt="2022-02-08T14:41:48.207" v="3732" actId="1036"/>
          <ac:cxnSpMkLst>
            <pc:docMk/>
            <pc:sldMk cId="1562137297" sldId="513"/>
            <ac:cxnSpMk id="33" creationId="{88F19DE6-4F06-4E51-9B27-F3BC4D745DAA}"/>
          </ac:cxnSpMkLst>
        </pc:cxnChg>
        <pc:cxnChg chg="mod">
          <ac:chgData name="Igor Shinkar" userId="db6eb1b41a9778dd" providerId="LiveId" clId="{34AB2667-ABEA-4C57-B4E9-385F9D913571}" dt="2022-02-08T14:37:54.974" v="3530" actId="14100"/>
          <ac:cxnSpMkLst>
            <pc:docMk/>
            <pc:sldMk cId="1562137297" sldId="513"/>
            <ac:cxnSpMk id="36" creationId="{51802EF1-F11C-4D37-B233-BB2BB779D238}"/>
          </ac:cxnSpMkLst>
        </pc:cxnChg>
        <pc:cxnChg chg="add mod">
          <ac:chgData name="Igor Shinkar" userId="db6eb1b41a9778dd" providerId="LiveId" clId="{34AB2667-ABEA-4C57-B4E9-385F9D913571}" dt="2022-02-08T14:39:01.157" v="3549" actId="164"/>
          <ac:cxnSpMkLst>
            <pc:docMk/>
            <pc:sldMk cId="1562137297" sldId="513"/>
            <ac:cxnSpMk id="37" creationId="{F7193077-F8F5-4080-A6B3-C405A5F5F46D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503559428" sldId="514"/>
        </pc:sldMkLst>
      </pc:sldChg>
      <pc:sldChg chg="add">
        <pc:chgData name="Igor Shinkar" userId="db6eb1b41a9778dd" providerId="LiveId" clId="{34AB2667-ABEA-4C57-B4E9-385F9D913571}" dt="2022-02-08T14:44:52.088" v="3865"/>
        <pc:sldMkLst>
          <pc:docMk/>
          <pc:sldMk cId="3177828465" sldId="514"/>
        </pc:sldMkLst>
      </pc:sldChg>
      <pc:sldChg chg="modSp add mod ord modAnim">
        <pc:chgData name="Igor Shinkar" userId="db6eb1b41a9778dd" providerId="LiveId" clId="{34AB2667-ABEA-4C57-B4E9-385F9D913571}" dt="2022-02-08T15:03:21.991" v="4310" actId="115"/>
        <pc:sldMkLst>
          <pc:docMk/>
          <pc:sldMk cId="3832433407" sldId="515"/>
        </pc:sldMkLst>
        <pc:spChg chg="mod">
          <ac:chgData name="Igor Shinkar" userId="db6eb1b41a9778dd" providerId="LiveId" clId="{34AB2667-ABEA-4C57-B4E9-385F9D913571}" dt="2022-02-08T14:46:47.440" v="3906" actId="255"/>
          <ac:spMkLst>
            <pc:docMk/>
            <pc:sldMk cId="3832433407" sldId="515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15:03:21.991" v="4310" actId="115"/>
          <ac:spMkLst>
            <pc:docMk/>
            <pc:sldMk cId="3832433407" sldId="515"/>
            <ac:spMk id="3" creationId="{00000000-0000-0000-0000-000000000000}"/>
          </ac:spMkLst>
        </pc:spChg>
      </pc:sldChg>
      <pc:sldChg chg="modSp add ord modAnim">
        <pc:chgData name="Igor Shinkar" userId="db6eb1b41a9778dd" providerId="LiveId" clId="{34AB2667-ABEA-4C57-B4E9-385F9D913571}" dt="2022-02-08T14:48:58.033" v="3978"/>
        <pc:sldMkLst>
          <pc:docMk/>
          <pc:sldMk cId="323852647" sldId="516"/>
        </pc:sldMkLst>
        <pc:spChg chg="mod">
          <ac:chgData name="Igor Shinkar" userId="db6eb1b41a9778dd" providerId="LiveId" clId="{34AB2667-ABEA-4C57-B4E9-385F9D913571}" dt="2022-02-08T14:48:08.445" v="3960" actId="5793"/>
          <ac:spMkLst>
            <pc:docMk/>
            <pc:sldMk cId="323852647" sldId="516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704769466" sldId="516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82628596" sldId="517"/>
        </pc:sldMkLst>
      </pc:sldChg>
      <pc:sldChg chg="new del">
        <pc:chgData name="Igor Shinkar" userId="db6eb1b41a9778dd" providerId="LiveId" clId="{34AB2667-ABEA-4C57-B4E9-385F9D913571}" dt="2022-02-08T14:49:00.557" v="3980" actId="47"/>
        <pc:sldMkLst>
          <pc:docMk/>
          <pc:sldMk cId="1309840987" sldId="517"/>
        </pc:sldMkLst>
      </pc:sldChg>
      <pc:sldChg chg="addSp delSp modSp add mod modAnim">
        <pc:chgData name="Igor Shinkar" userId="db6eb1b41a9778dd" providerId="LiveId" clId="{34AB2667-ABEA-4C57-B4E9-385F9D913571}" dt="2022-02-08T15:02:52.601" v="4286" actId="20577"/>
        <pc:sldMkLst>
          <pc:docMk/>
          <pc:sldMk cId="2824758475" sldId="517"/>
        </pc:sldMkLst>
        <pc:spChg chg="mod">
          <ac:chgData name="Igor Shinkar" userId="db6eb1b41a9778dd" providerId="LiveId" clId="{34AB2667-ABEA-4C57-B4E9-385F9D913571}" dt="2022-02-08T15:02:52.601" v="4286" actId="20577"/>
          <ac:spMkLst>
            <pc:docMk/>
            <pc:sldMk cId="2824758475" sldId="517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14:57:18.331" v="4120"/>
          <ac:spMkLst>
            <pc:docMk/>
            <pc:sldMk cId="2824758475" sldId="517"/>
            <ac:spMk id="4" creationId="{D0C17BAD-4CD7-4C7F-BEA2-5C1B57951943}"/>
          </ac:spMkLst>
        </pc:spChg>
        <pc:spChg chg="add mod">
          <ac:chgData name="Igor Shinkar" userId="db6eb1b41a9778dd" providerId="LiveId" clId="{34AB2667-ABEA-4C57-B4E9-385F9D913571}" dt="2022-02-08T14:58:55.689" v="4181" actId="1037"/>
          <ac:spMkLst>
            <pc:docMk/>
            <pc:sldMk cId="2824758475" sldId="517"/>
            <ac:spMk id="6" creationId="{EF6EF5BF-C94B-45F6-A0F7-25156A553C43}"/>
          </ac:spMkLst>
        </pc:spChg>
        <pc:spChg chg="add mod">
          <ac:chgData name="Igor Shinkar" userId="db6eb1b41a9778dd" providerId="LiveId" clId="{34AB2667-ABEA-4C57-B4E9-385F9D913571}" dt="2022-02-08T14:59:55.260" v="4191" actId="14100"/>
          <ac:spMkLst>
            <pc:docMk/>
            <pc:sldMk cId="2824758475" sldId="517"/>
            <ac:spMk id="7" creationId="{D53795E6-0B97-4317-BADB-98DF6B86C87E}"/>
          </ac:spMkLst>
        </pc:spChg>
        <pc:spChg chg="add mod">
          <ac:chgData name="Igor Shinkar" userId="db6eb1b41a9778dd" providerId="LiveId" clId="{34AB2667-ABEA-4C57-B4E9-385F9D913571}" dt="2022-02-08T15:00:51.300" v="4209" actId="2711"/>
          <ac:spMkLst>
            <pc:docMk/>
            <pc:sldMk cId="2824758475" sldId="517"/>
            <ac:spMk id="8" creationId="{24BB720B-F0D9-45BE-AB7D-C7531FCA3817}"/>
          </ac:spMkLst>
        </pc:spChg>
        <pc:spChg chg="add mod">
          <ac:chgData name="Igor Shinkar" userId="db6eb1b41a9778dd" providerId="LiveId" clId="{34AB2667-ABEA-4C57-B4E9-385F9D913571}" dt="2022-02-08T15:02:28.460" v="4251" actId="1038"/>
          <ac:spMkLst>
            <pc:docMk/>
            <pc:sldMk cId="2824758475" sldId="517"/>
            <ac:spMk id="13" creationId="{3F126FAF-D36D-4201-A1E2-15A63F48B9DD}"/>
          </ac:spMkLst>
        </pc:spChg>
        <pc:spChg chg="add mod">
          <ac:chgData name="Igor Shinkar" userId="db6eb1b41a9778dd" providerId="LiveId" clId="{34AB2667-ABEA-4C57-B4E9-385F9D913571}" dt="2022-02-08T15:01:39.258" v="4245" actId="1038"/>
          <ac:spMkLst>
            <pc:docMk/>
            <pc:sldMk cId="2824758475" sldId="517"/>
            <ac:spMk id="14" creationId="{0F4370BE-8165-4142-910E-688C34C595FC}"/>
          </ac:spMkLst>
        </pc:spChg>
        <pc:picChg chg="add del mod">
          <ac:chgData name="Igor Shinkar" userId="db6eb1b41a9778dd" providerId="LiveId" clId="{34AB2667-ABEA-4C57-B4E9-385F9D913571}" dt="2022-02-08T14:57:36.204" v="4123" actId="478"/>
          <ac:picMkLst>
            <pc:docMk/>
            <pc:sldMk cId="2824758475" sldId="517"/>
            <ac:picMk id="5" creationId="{DE63C5F8-4E07-478A-AE7F-CA3A93E77482}"/>
          </ac:picMkLst>
        </pc:picChg>
        <pc:cxnChg chg="add mod">
          <ac:chgData name="Igor Shinkar" userId="db6eb1b41a9778dd" providerId="LiveId" clId="{34AB2667-ABEA-4C57-B4E9-385F9D913571}" dt="2022-02-08T15:00:36.817" v="4196" actId="14100"/>
          <ac:cxnSpMkLst>
            <pc:docMk/>
            <pc:sldMk cId="2824758475" sldId="517"/>
            <ac:cxnSpMk id="9" creationId="{07AA9CF2-B7FC-4B4F-ADBA-F059ED834FDE}"/>
          </ac:cxnSpMkLst>
        </pc:cxnChg>
        <pc:cxnChg chg="add mod">
          <ac:chgData name="Igor Shinkar" userId="db6eb1b41a9778dd" providerId="LiveId" clId="{34AB2667-ABEA-4C57-B4E9-385F9D913571}" dt="2022-02-08T15:02:28.460" v="4251" actId="1038"/>
          <ac:cxnSpMkLst>
            <pc:docMk/>
            <pc:sldMk cId="2824758475" sldId="517"/>
            <ac:cxnSpMk id="15" creationId="{1BCFA52B-698E-4E1E-96DB-0E0A7F2E0E6A}"/>
          </ac:cxnSpMkLst>
        </pc:cxnChg>
      </pc:sldChg>
      <pc:sldChg chg="modSp add mod modAnim">
        <pc:chgData name="Igor Shinkar" userId="db6eb1b41a9778dd" providerId="LiveId" clId="{34AB2667-ABEA-4C57-B4E9-385F9D913571}" dt="2022-02-09T20:54:50.595" v="4858" actId="20577"/>
        <pc:sldMkLst>
          <pc:docMk/>
          <pc:sldMk cId="328095257" sldId="518"/>
        </pc:sldMkLst>
        <pc:spChg chg="mod">
          <ac:chgData name="Igor Shinkar" userId="db6eb1b41a9778dd" providerId="LiveId" clId="{34AB2667-ABEA-4C57-B4E9-385F9D913571}" dt="2022-02-09T20:24:24.212" v="4312"/>
          <ac:spMkLst>
            <pc:docMk/>
            <pc:sldMk cId="328095257" sldId="518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9T20:54:50.595" v="4858" actId="20577"/>
          <ac:spMkLst>
            <pc:docMk/>
            <pc:sldMk cId="328095257" sldId="518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090140729" sldId="518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516343188" sldId="519"/>
        </pc:sldMkLst>
      </pc:sldChg>
      <pc:sldChg chg="modSp add modAnim">
        <pc:chgData name="Igor Shinkar" userId="db6eb1b41a9778dd" providerId="LiveId" clId="{34AB2667-ABEA-4C57-B4E9-385F9D913571}" dt="2022-02-09T20:45:16.586" v="4775" actId="20577"/>
        <pc:sldMkLst>
          <pc:docMk/>
          <pc:sldMk cId="2029747950" sldId="519"/>
        </pc:sldMkLst>
        <pc:spChg chg="mod">
          <ac:chgData name="Igor Shinkar" userId="db6eb1b41a9778dd" providerId="LiveId" clId="{34AB2667-ABEA-4C57-B4E9-385F9D913571}" dt="2022-02-09T20:45:16.586" v="4775" actId="20577"/>
          <ac:spMkLst>
            <pc:docMk/>
            <pc:sldMk cId="2029747950" sldId="519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52077757" sldId="520"/>
        </pc:sldMkLst>
      </pc:sldChg>
      <pc:sldChg chg="modSp add modAnim">
        <pc:chgData name="Igor Shinkar" userId="db6eb1b41a9778dd" providerId="LiveId" clId="{34AB2667-ABEA-4C57-B4E9-385F9D913571}" dt="2022-02-09T21:20:29.036" v="5200" actId="20577"/>
        <pc:sldMkLst>
          <pc:docMk/>
          <pc:sldMk cId="3646341729" sldId="520"/>
        </pc:sldMkLst>
        <pc:spChg chg="mod">
          <ac:chgData name="Igor Shinkar" userId="db6eb1b41a9778dd" providerId="LiveId" clId="{34AB2667-ABEA-4C57-B4E9-385F9D913571}" dt="2022-02-09T21:20:29.036" v="5200" actId="20577"/>
          <ac:spMkLst>
            <pc:docMk/>
            <pc:sldMk cId="3646341729" sldId="520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080286751" sldId="521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160657874" sldId="522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256570792" sldId="523"/>
        </pc:sldMkLst>
      </pc:sldChg>
    </pc:docChg>
  </pc:docChgLst>
  <pc:docChgLst>
    <pc:chgData name="Igor Shinkar" userId="db6eb1b41a9778dd" providerId="LiveId" clId="{FD2E7BEC-16E2-4F3E-8626-5CB28EBA9449}"/>
    <pc:docChg chg="undo custSel addSld delSld modSld">
      <pc:chgData name="Igor Shinkar" userId="db6eb1b41a9778dd" providerId="LiveId" clId="{FD2E7BEC-16E2-4F3E-8626-5CB28EBA9449}" dt="2022-03-13T20:48:23.454" v="770" actId="20577"/>
      <pc:docMkLst>
        <pc:docMk/>
      </pc:docMkLst>
      <pc:sldChg chg="modSp modAnim">
        <pc:chgData name="Igor Shinkar" userId="db6eb1b41a9778dd" providerId="LiveId" clId="{FD2E7BEC-16E2-4F3E-8626-5CB28EBA9449}" dt="2022-03-13T20:22:14.439" v="44" actId="20577"/>
        <pc:sldMkLst>
          <pc:docMk/>
          <pc:sldMk cId="3052471585" sldId="383"/>
        </pc:sldMkLst>
        <pc:spChg chg="mod">
          <ac:chgData name="Igor Shinkar" userId="db6eb1b41a9778dd" providerId="LiveId" clId="{FD2E7BEC-16E2-4F3E-8626-5CB28EBA9449}" dt="2022-03-13T20:22:14.439" v="44" actId="20577"/>
          <ac:spMkLst>
            <pc:docMk/>
            <pc:sldMk cId="3052471585" sldId="383"/>
            <ac:spMk id="3" creationId="{00000000-0000-0000-0000-000000000000}"/>
          </ac:spMkLst>
        </pc:spChg>
      </pc:sldChg>
      <pc:sldChg chg="addSp delSp modSp mod addAnim delAnim modAnim">
        <pc:chgData name="Igor Shinkar" userId="db6eb1b41a9778dd" providerId="LiveId" clId="{FD2E7BEC-16E2-4F3E-8626-5CB28EBA9449}" dt="2022-03-13T20:41:28.976" v="443" actId="20577"/>
        <pc:sldMkLst>
          <pc:docMk/>
          <pc:sldMk cId="1975219540" sldId="385"/>
        </pc:sldMkLst>
        <pc:spChg chg="add del">
          <ac:chgData name="Igor Shinkar" userId="db6eb1b41a9778dd" providerId="LiveId" clId="{FD2E7BEC-16E2-4F3E-8626-5CB28EBA9449}" dt="2022-03-13T20:33:29.273" v="408" actId="478"/>
          <ac:spMkLst>
            <pc:docMk/>
            <pc:sldMk cId="1975219540" sldId="385"/>
            <ac:spMk id="2" creationId="{00000000-0000-0000-0000-000000000000}"/>
          </ac:spMkLst>
        </pc:spChg>
        <pc:spChg chg="add del mod">
          <ac:chgData name="Igor Shinkar" userId="db6eb1b41a9778dd" providerId="LiveId" clId="{FD2E7BEC-16E2-4F3E-8626-5CB28EBA9449}" dt="2022-03-13T20:41:28.976" v="443" actId="20577"/>
          <ac:spMkLst>
            <pc:docMk/>
            <pc:sldMk cId="1975219540" sldId="385"/>
            <ac:spMk id="3" creationId="{00000000-0000-0000-0000-000000000000}"/>
          </ac:spMkLst>
        </pc:spChg>
      </pc:sldChg>
      <pc:sldChg chg="modSp modAnim">
        <pc:chgData name="Igor Shinkar" userId="db6eb1b41a9778dd" providerId="LiveId" clId="{FD2E7BEC-16E2-4F3E-8626-5CB28EBA9449}" dt="2022-03-13T20:41:59.710" v="464" actId="6549"/>
        <pc:sldMkLst>
          <pc:docMk/>
          <pc:sldMk cId="307140437" sldId="387"/>
        </pc:sldMkLst>
        <pc:spChg chg="mod">
          <ac:chgData name="Igor Shinkar" userId="db6eb1b41a9778dd" providerId="LiveId" clId="{FD2E7BEC-16E2-4F3E-8626-5CB28EBA9449}" dt="2022-03-13T20:41:59.710" v="464" actId="6549"/>
          <ac:spMkLst>
            <pc:docMk/>
            <pc:sldMk cId="307140437" sldId="387"/>
            <ac:spMk id="3" creationId="{00000000-0000-0000-0000-000000000000}"/>
          </ac:spMkLst>
        </pc:spChg>
      </pc:sldChg>
      <pc:sldChg chg="addSp modSp mod modAnim">
        <pc:chgData name="Igor Shinkar" userId="db6eb1b41a9778dd" providerId="LiveId" clId="{FD2E7BEC-16E2-4F3E-8626-5CB28EBA9449}" dt="2022-03-13T20:47:16.428" v="628" actId="1036"/>
        <pc:sldMkLst>
          <pc:docMk/>
          <pc:sldMk cId="3489210820" sldId="388"/>
        </pc:sldMkLst>
        <pc:spChg chg="mod">
          <ac:chgData name="Igor Shinkar" userId="db6eb1b41a9778dd" providerId="LiveId" clId="{FD2E7BEC-16E2-4F3E-8626-5CB28EBA9449}" dt="2022-03-13T20:45:27.316" v="607" actId="20577"/>
          <ac:spMkLst>
            <pc:docMk/>
            <pc:sldMk cId="3489210820" sldId="388"/>
            <ac:spMk id="3" creationId="{00000000-0000-0000-0000-000000000000}"/>
          </ac:spMkLst>
        </pc:spChg>
        <pc:spChg chg="mod">
          <ac:chgData name="Igor Shinkar" userId="db6eb1b41a9778dd" providerId="LiveId" clId="{FD2E7BEC-16E2-4F3E-8626-5CB28EBA9449}" dt="2022-03-13T20:47:11.265" v="625" actId="1076"/>
          <ac:spMkLst>
            <pc:docMk/>
            <pc:sldMk cId="3489210820" sldId="388"/>
            <ac:spMk id="4" creationId="{3F248767-311E-4C2C-A4A1-CA9F7A916AE8}"/>
          </ac:spMkLst>
        </pc:spChg>
        <pc:spChg chg="add mod">
          <ac:chgData name="Igor Shinkar" userId="db6eb1b41a9778dd" providerId="LiveId" clId="{FD2E7BEC-16E2-4F3E-8626-5CB28EBA9449}" dt="2022-03-13T20:47:16.428" v="628" actId="1036"/>
          <ac:spMkLst>
            <pc:docMk/>
            <pc:sldMk cId="3489210820" sldId="388"/>
            <ac:spMk id="5" creationId="{8117C0A4-E399-433C-8408-C159E7DF2F64}"/>
          </ac:spMkLst>
        </pc:spChg>
      </pc:sldChg>
      <pc:sldChg chg="add">
        <pc:chgData name="Igor Shinkar" userId="db6eb1b41a9778dd" providerId="LiveId" clId="{FD2E7BEC-16E2-4F3E-8626-5CB28EBA9449}" dt="2022-03-13T20:27:40.251" v="97"/>
        <pc:sldMkLst>
          <pc:docMk/>
          <pc:sldMk cId="2126086949" sldId="389"/>
        </pc:sldMkLst>
      </pc:sldChg>
      <pc:sldChg chg="add">
        <pc:chgData name="Igor Shinkar" userId="db6eb1b41a9778dd" providerId="LiveId" clId="{FD2E7BEC-16E2-4F3E-8626-5CB28EBA9449}" dt="2022-03-13T20:27:40.251" v="97"/>
        <pc:sldMkLst>
          <pc:docMk/>
          <pc:sldMk cId="2987320189" sldId="390"/>
        </pc:sldMkLst>
      </pc:sldChg>
      <pc:sldChg chg="add">
        <pc:chgData name="Igor Shinkar" userId="db6eb1b41a9778dd" providerId="LiveId" clId="{FD2E7BEC-16E2-4F3E-8626-5CB28EBA9449}" dt="2022-03-13T20:27:40.251" v="97"/>
        <pc:sldMkLst>
          <pc:docMk/>
          <pc:sldMk cId="2859025202" sldId="392"/>
        </pc:sldMkLst>
      </pc:sldChg>
      <pc:sldChg chg="add">
        <pc:chgData name="Igor Shinkar" userId="db6eb1b41a9778dd" providerId="LiveId" clId="{FD2E7BEC-16E2-4F3E-8626-5CB28EBA9449}" dt="2022-03-13T20:27:40.251" v="97"/>
        <pc:sldMkLst>
          <pc:docMk/>
          <pc:sldMk cId="2765440247" sldId="393"/>
        </pc:sldMkLst>
      </pc:sldChg>
      <pc:sldChg chg="modSp add mod">
        <pc:chgData name="Igor Shinkar" userId="db6eb1b41a9778dd" providerId="LiveId" clId="{FD2E7BEC-16E2-4F3E-8626-5CB28EBA9449}" dt="2022-03-13T20:28:50.646" v="137" actId="21"/>
        <pc:sldMkLst>
          <pc:docMk/>
          <pc:sldMk cId="3131572730" sldId="394"/>
        </pc:sldMkLst>
        <pc:spChg chg="mod">
          <ac:chgData name="Igor Shinkar" userId="db6eb1b41a9778dd" providerId="LiveId" clId="{FD2E7BEC-16E2-4F3E-8626-5CB28EBA9449}" dt="2022-03-13T20:28:50.646" v="137" actId="21"/>
          <ac:spMkLst>
            <pc:docMk/>
            <pc:sldMk cId="3131572730" sldId="394"/>
            <ac:spMk id="3" creationId="{00000000-0000-0000-0000-000000000000}"/>
          </ac:spMkLst>
        </pc:spChg>
      </pc:sldChg>
      <pc:sldChg chg="modSp modAnim">
        <pc:chgData name="Igor Shinkar" userId="db6eb1b41a9778dd" providerId="LiveId" clId="{FD2E7BEC-16E2-4F3E-8626-5CB28EBA9449}" dt="2022-03-13T20:41:38.774" v="449" actId="6549"/>
        <pc:sldMkLst>
          <pc:docMk/>
          <pc:sldMk cId="2465834078" sldId="426"/>
        </pc:sldMkLst>
        <pc:spChg chg="mod">
          <ac:chgData name="Igor Shinkar" userId="db6eb1b41a9778dd" providerId="LiveId" clId="{FD2E7BEC-16E2-4F3E-8626-5CB28EBA9449}" dt="2022-03-13T20:41:38.774" v="449" actId="6549"/>
          <ac:spMkLst>
            <pc:docMk/>
            <pc:sldMk cId="2465834078" sldId="426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FD2E7BEC-16E2-4F3E-8626-5CB28EBA9449}" dt="2022-03-13T20:27:55.123" v="133" actId="20577"/>
        <pc:sldMkLst>
          <pc:docMk/>
          <pc:sldMk cId="1831461656" sldId="427"/>
        </pc:sldMkLst>
        <pc:spChg chg="mod">
          <ac:chgData name="Igor Shinkar" userId="db6eb1b41a9778dd" providerId="LiveId" clId="{FD2E7BEC-16E2-4F3E-8626-5CB28EBA9449}" dt="2022-03-13T20:27:55.123" v="133" actId="20577"/>
          <ac:spMkLst>
            <pc:docMk/>
            <pc:sldMk cId="1831461656" sldId="427"/>
            <ac:spMk id="18434" creationId="{00000000-0000-0000-0000-000000000000}"/>
          </ac:spMkLst>
        </pc:spChg>
      </pc:sldChg>
      <pc:sldChg chg="modSp add del modAnim">
        <pc:chgData name="Igor Shinkar" userId="db6eb1b41a9778dd" providerId="LiveId" clId="{FD2E7BEC-16E2-4F3E-8626-5CB28EBA9449}" dt="2022-03-13T20:48:23.454" v="770" actId="20577"/>
        <pc:sldMkLst>
          <pc:docMk/>
          <pc:sldMk cId="2865441648" sldId="428"/>
        </pc:sldMkLst>
        <pc:spChg chg="mod">
          <ac:chgData name="Igor Shinkar" userId="db6eb1b41a9778dd" providerId="LiveId" clId="{FD2E7BEC-16E2-4F3E-8626-5CB28EBA9449}" dt="2022-03-13T20:48:23.454" v="770" actId="20577"/>
          <ac:spMkLst>
            <pc:docMk/>
            <pc:sldMk cId="2865441648" sldId="428"/>
            <ac:spMk id="3" creationId="{00000000-0000-0000-0000-000000000000}"/>
          </ac:spMkLst>
        </pc:spChg>
      </pc:sldChg>
      <pc:sldChg chg="modSp add del">
        <pc:chgData name="Igor Shinkar" userId="db6eb1b41a9778dd" providerId="LiveId" clId="{FD2E7BEC-16E2-4F3E-8626-5CB28EBA9449}" dt="2022-03-13T20:47:31.787" v="629" actId="47"/>
        <pc:sldMkLst>
          <pc:docMk/>
          <pc:sldMk cId="2657210217" sldId="429"/>
        </pc:sldMkLst>
        <pc:spChg chg="mod">
          <ac:chgData name="Igor Shinkar" userId="db6eb1b41a9778dd" providerId="LiveId" clId="{FD2E7BEC-16E2-4F3E-8626-5CB28EBA9449}" dt="2022-03-13T20:28:04.186" v="136" actId="6549"/>
          <ac:spMkLst>
            <pc:docMk/>
            <pc:sldMk cId="2657210217" sldId="429"/>
            <ac:spMk id="3" creationId="{00000000-0000-0000-0000-000000000000}"/>
          </ac:spMkLst>
        </pc:spChg>
      </pc:sldChg>
      <pc:sldChg chg="add">
        <pc:chgData name="Igor Shinkar" userId="db6eb1b41a9778dd" providerId="LiveId" clId="{FD2E7BEC-16E2-4F3E-8626-5CB28EBA9449}" dt="2022-03-13T20:27:40.251" v="97"/>
        <pc:sldMkLst>
          <pc:docMk/>
          <pc:sldMk cId="2073658799" sldId="430"/>
        </pc:sldMkLst>
      </pc:sldChg>
      <pc:sldChg chg="modSp add del mod">
        <pc:chgData name="Igor Shinkar" userId="db6eb1b41a9778dd" providerId="LiveId" clId="{FD2E7BEC-16E2-4F3E-8626-5CB28EBA9449}" dt="2022-03-13T20:32:56.875" v="403" actId="47"/>
        <pc:sldMkLst>
          <pc:docMk/>
          <pc:sldMk cId="1471520802" sldId="431"/>
        </pc:sldMkLst>
        <pc:spChg chg="mod">
          <ac:chgData name="Igor Shinkar" userId="db6eb1b41a9778dd" providerId="LiveId" clId="{FD2E7BEC-16E2-4F3E-8626-5CB28EBA9449}" dt="2022-03-13T20:31:46.868" v="328" actId="21"/>
          <ac:spMkLst>
            <pc:docMk/>
            <pc:sldMk cId="1471520802" sldId="431"/>
            <ac:spMk id="3" creationId="{00000000-0000-0000-0000-000000000000}"/>
          </ac:spMkLst>
        </pc:spChg>
        <pc:spChg chg="mod">
          <ac:chgData name="Igor Shinkar" userId="db6eb1b41a9778dd" providerId="LiveId" clId="{FD2E7BEC-16E2-4F3E-8626-5CB28EBA9449}" dt="2022-03-13T20:31:51.252" v="330" actId="14100"/>
          <ac:spMkLst>
            <pc:docMk/>
            <pc:sldMk cId="1471520802" sldId="431"/>
            <ac:spMk id="4" creationId="{3F248767-311E-4C2C-A4A1-CA9F7A916AE8}"/>
          </ac:spMkLst>
        </pc:spChg>
      </pc:sldChg>
    </pc:docChg>
  </pc:docChgLst>
  <pc:docChgLst>
    <pc:chgData name="Igor Shinkar" userId="db6eb1b41a9778dd" providerId="LiveId" clId="{C66FFE4D-ED96-4988-8202-107D7D4A3C7A}"/>
    <pc:docChg chg="undo custSel addSld delSld modSld sldOrd">
      <pc:chgData name="Igor Shinkar" userId="db6eb1b41a9778dd" providerId="LiveId" clId="{C66FFE4D-ED96-4988-8202-107D7D4A3C7A}" dt="2022-02-08T07:51:06.805" v="1678" actId="20577"/>
      <pc:docMkLst>
        <pc:docMk/>
      </pc:docMkLst>
      <pc:sldChg chg="modSp mod">
        <pc:chgData name="Igor Shinkar" userId="db6eb1b41a9778dd" providerId="LiveId" clId="{C66FFE4D-ED96-4988-8202-107D7D4A3C7A}" dt="2022-02-06T20:04:21.352" v="3" actId="20577"/>
        <pc:sldMkLst>
          <pc:docMk/>
          <pc:sldMk cId="0" sldId="256"/>
        </pc:sldMkLst>
        <pc:spChg chg="mod">
          <ac:chgData name="Igor Shinkar" userId="db6eb1b41a9778dd" providerId="LiveId" clId="{C66FFE4D-ED96-4988-8202-107D7D4A3C7A}" dt="2022-02-06T20:04:21.352" v="3" actId="20577"/>
          <ac:spMkLst>
            <pc:docMk/>
            <pc:sldMk cId="0" sldId="256"/>
            <ac:spMk id="2" creationId="{00000000-0000-0000-0000-000000000000}"/>
          </ac:spMkLst>
        </pc:spChg>
      </pc:sldChg>
      <pc:sldChg chg="add del">
        <pc:chgData name="Igor Shinkar" userId="db6eb1b41a9778dd" providerId="LiveId" clId="{C66FFE4D-ED96-4988-8202-107D7D4A3C7A}" dt="2022-02-06T20:04:45.107" v="9"/>
        <pc:sldMkLst>
          <pc:docMk/>
          <pc:sldMk cId="1348404624" sldId="362"/>
        </pc:sldMkLst>
      </pc:sldChg>
      <pc:sldChg chg="addSp modSp add mod modAnim">
        <pc:chgData name="Igor Shinkar" userId="db6eb1b41a9778dd" providerId="LiveId" clId="{C66FFE4D-ED96-4988-8202-107D7D4A3C7A}" dt="2022-02-06T20:24:28.755" v="503" actId="20577"/>
        <pc:sldMkLst>
          <pc:docMk/>
          <pc:sldMk cId="2283923114" sldId="364"/>
        </pc:sldMkLst>
        <pc:spChg chg="mod">
          <ac:chgData name="Igor Shinkar" userId="db6eb1b41a9778dd" providerId="LiveId" clId="{C66FFE4D-ED96-4988-8202-107D7D4A3C7A}" dt="2022-02-06T20:13:28.993" v="166" actId="20577"/>
          <ac:spMkLst>
            <pc:docMk/>
            <pc:sldMk cId="2283923114" sldId="364"/>
            <ac:spMk id="3" creationId="{00000000-0000-0000-0000-000000000000}"/>
          </ac:spMkLst>
        </pc:spChg>
        <pc:spChg chg="add mod">
          <ac:chgData name="Igor Shinkar" userId="db6eb1b41a9778dd" providerId="LiveId" clId="{C66FFE4D-ED96-4988-8202-107D7D4A3C7A}" dt="2022-02-06T20:24:28.755" v="503" actId="20577"/>
          <ac:spMkLst>
            <pc:docMk/>
            <pc:sldMk cId="2283923114" sldId="364"/>
            <ac:spMk id="5" creationId="{55AF1A6A-9E37-4A75-A166-A49DE08FDFAC}"/>
          </ac:spMkLst>
        </pc:spChg>
        <pc:spChg chg="mod">
          <ac:chgData name="Igor Shinkar" userId="db6eb1b41a9778dd" providerId="LiveId" clId="{C66FFE4D-ED96-4988-8202-107D7D4A3C7A}" dt="2022-02-06T20:23:52.910" v="412" actId="1037"/>
          <ac:spMkLst>
            <pc:docMk/>
            <pc:sldMk cId="2283923114" sldId="364"/>
            <ac:spMk id="10" creationId="{29329675-05CD-4CDE-9FCE-74B464F48D8D}"/>
          </ac:spMkLst>
        </pc:spChg>
      </pc:sldChg>
      <pc:sldChg chg="modSp add">
        <pc:chgData name="Igor Shinkar" userId="db6eb1b41a9778dd" providerId="LiveId" clId="{C66FFE4D-ED96-4988-8202-107D7D4A3C7A}" dt="2022-02-06T20:23:23.632" v="392" actId="20577"/>
        <pc:sldMkLst>
          <pc:docMk/>
          <pc:sldMk cId="1642958585" sldId="367"/>
        </pc:sldMkLst>
        <pc:spChg chg="mod">
          <ac:chgData name="Igor Shinkar" userId="db6eb1b41a9778dd" providerId="LiveId" clId="{C66FFE4D-ED96-4988-8202-107D7D4A3C7A}" dt="2022-02-06T20:23:23.632" v="392" actId="20577"/>
          <ac:spMkLst>
            <pc:docMk/>
            <pc:sldMk cId="1642958585" sldId="367"/>
            <ac:spMk id="3" creationId="{00000000-0000-0000-0000-000000000000}"/>
          </ac:spMkLst>
        </pc:spChg>
      </pc:sldChg>
      <pc:sldChg chg="modSp add">
        <pc:chgData name="Igor Shinkar" userId="db6eb1b41a9778dd" providerId="LiveId" clId="{C66FFE4D-ED96-4988-8202-107D7D4A3C7A}" dt="2022-02-06T20:23:30.075" v="396" actId="20577"/>
        <pc:sldMkLst>
          <pc:docMk/>
          <pc:sldMk cId="2214880161" sldId="368"/>
        </pc:sldMkLst>
        <pc:spChg chg="mod">
          <ac:chgData name="Igor Shinkar" userId="db6eb1b41a9778dd" providerId="LiveId" clId="{C66FFE4D-ED96-4988-8202-107D7D4A3C7A}" dt="2022-02-06T20:23:30.075" v="396" actId="20577"/>
          <ac:spMkLst>
            <pc:docMk/>
            <pc:sldMk cId="2214880161" sldId="368"/>
            <ac:spMk id="3" creationId="{00000000-0000-0000-0000-000000000000}"/>
          </ac:spMkLst>
        </pc:spChg>
      </pc:sldChg>
      <pc:sldChg chg="modSp add mod addAnim delAnim">
        <pc:chgData name="Igor Shinkar" userId="db6eb1b41a9778dd" providerId="LiveId" clId="{C66FFE4D-ED96-4988-8202-107D7D4A3C7A}" dt="2022-02-06T20:18:25.470" v="306" actId="20577"/>
        <pc:sldMkLst>
          <pc:docMk/>
          <pc:sldMk cId="2327354254" sldId="369"/>
        </pc:sldMkLst>
        <pc:spChg chg="mod">
          <ac:chgData name="Igor Shinkar" userId="db6eb1b41a9778dd" providerId="LiveId" clId="{C66FFE4D-ED96-4988-8202-107D7D4A3C7A}" dt="2022-02-06T20:18:25.470" v="306" actId="20577"/>
          <ac:spMkLst>
            <pc:docMk/>
            <pc:sldMk cId="2327354254" sldId="369"/>
            <ac:spMk id="3" creationId="{00000000-0000-0000-0000-000000000000}"/>
          </ac:spMkLst>
        </pc:spChg>
        <pc:graphicFrameChg chg="modGraphic">
          <ac:chgData name="Igor Shinkar" userId="db6eb1b41a9778dd" providerId="LiveId" clId="{C66FFE4D-ED96-4988-8202-107D7D4A3C7A}" dt="2022-02-06T20:18:16.629" v="301" actId="20577"/>
          <ac:graphicFrameMkLst>
            <pc:docMk/>
            <pc:sldMk cId="2327354254" sldId="369"/>
            <ac:graphicFrameMk id="6" creationId="{570949E9-5464-43D2-B705-86DB94704B06}"/>
          </ac:graphicFrameMkLst>
        </pc:graphicFrameChg>
      </pc:sldChg>
      <pc:sldChg chg="modSp add">
        <pc:chgData name="Igor Shinkar" userId="db6eb1b41a9778dd" providerId="LiveId" clId="{C66FFE4D-ED96-4988-8202-107D7D4A3C7A}" dt="2022-02-06T20:19:53.846" v="350" actId="20577"/>
        <pc:sldMkLst>
          <pc:docMk/>
          <pc:sldMk cId="2590251965" sldId="371"/>
        </pc:sldMkLst>
        <pc:spChg chg="mod">
          <ac:chgData name="Igor Shinkar" userId="db6eb1b41a9778dd" providerId="LiveId" clId="{C66FFE4D-ED96-4988-8202-107D7D4A3C7A}" dt="2022-02-06T20:19:53.846" v="350" actId="20577"/>
          <ac:spMkLst>
            <pc:docMk/>
            <pc:sldMk cId="2590251965" sldId="371"/>
            <ac:spMk id="3" creationId="{00000000-0000-0000-0000-000000000000}"/>
          </ac:spMkLst>
        </pc:spChg>
      </pc:sldChg>
      <pc:sldChg chg="modSp add mod addAnim delAnim">
        <pc:chgData name="Igor Shinkar" userId="db6eb1b41a9778dd" providerId="LiveId" clId="{C66FFE4D-ED96-4988-8202-107D7D4A3C7A}" dt="2022-02-06T20:20:27.835" v="377" actId="20577"/>
        <pc:sldMkLst>
          <pc:docMk/>
          <pc:sldMk cId="1368749123" sldId="372"/>
        </pc:sldMkLst>
        <pc:spChg chg="mod">
          <ac:chgData name="Igor Shinkar" userId="db6eb1b41a9778dd" providerId="LiveId" clId="{C66FFE4D-ED96-4988-8202-107D7D4A3C7A}" dt="2022-02-06T20:20:27.835" v="377" actId="20577"/>
          <ac:spMkLst>
            <pc:docMk/>
            <pc:sldMk cId="1368749123" sldId="372"/>
            <ac:spMk id="3" creationId="{00000000-0000-0000-0000-000000000000}"/>
          </ac:spMkLst>
        </pc:spChg>
        <pc:graphicFrameChg chg="mod modGraphic">
          <ac:chgData name="Igor Shinkar" userId="db6eb1b41a9778dd" providerId="LiveId" clId="{C66FFE4D-ED96-4988-8202-107D7D4A3C7A}" dt="2022-02-06T20:20:24.060" v="375" actId="20577"/>
          <ac:graphicFrameMkLst>
            <pc:docMk/>
            <pc:sldMk cId="1368749123" sldId="372"/>
            <ac:graphicFrameMk id="6" creationId="{570949E9-5464-43D2-B705-86DB94704B06}"/>
          </ac:graphicFrameMkLst>
        </pc:graphicFrameChg>
      </pc:sldChg>
      <pc:sldChg chg="modSp add modAnim">
        <pc:chgData name="Igor Shinkar" userId="db6eb1b41a9778dd" providerId="LiveId" clId="{C66FFE4D-ED96-4988-8202-107D7D4A3C7A}" dt="2022-02-06T20:20:36.747" v="381" actId="6549"/>
        <pc:sldMkLst>
          <pc:docMk/>
          <pc:sldMk cId="109444367" sldId="373"/>
        </pc:sldMkLst>
        <pc:spChg chg="mod">
          <ac:chgData name="Igor Shinkar" userId="db6eb1b41a9778dd" providerId="LiveId" clId="{C66FFE4D-ED96-4988-8202-107D7D4A3C7A}" dt="2022-02-06T20:20:36.747" v="381" actId="6549"/>
          <ac:spMkLst>
            <pc:docMk/>
            <pc:sldMk cId="109444367" sldId="373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C66FFE4D-ED96-4988-8202-107D7D4A3C7A}" dt="2022-02-06T20:25:28.314" v="579" actId="58"/>
        <pc:sldMkLst>
          <pc:docMk/>
          <pc:sldMk cId="1164874547" sldId="449"/>
        </pc:sldMkLst>
        <pc:spChg chg="mod">
          <ac:chgData name="Igor Shinkar" userId="db6eb1b41a9778dd" providerId="LiveId" clId="{C66FFE4D-ED96-4988-8202-107D7D4A3C7A}" dt="2022-02-06T20:25:28.314" v="579" actId="58"/>
          <ac:spMkLst>
            <pc:docMk/>
            <pc:sldMk cId="1164874547" sldId="449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21:04.519" v="382" actId="20577"/>
        <pc:sldMkLst>
          <pc:docMk/>
          <pc:sldMk cId="40649990" sldId="464"/>
        </pc:sldMkLst>
        <pc:spChg chg="mod">
          <ac:chgData name="Igor Shinkar" userId="db6eb1b41a9778dd" providerId="LiveId" clId="{C66FFE4D-ED96-4988-8202-107D7D4A3C7A}" dt="2022-02-06T20:21:04.519" v="382" actId="20577"/>
          <ac:spMkLst>
            <pc:docMk/>
            <pc:sldMk cId="40649990" sldId="464"/>
            <ac:spMk id="18434" creationId="{00000000-0000-0000-0000-000000000000}"/>
          </ac:spMkLst>
        </pc:spChg>
      </pc:sldChg>
      <pc:sldChg chg="del">
        <pc:chgData name="Igor Shinkar" userId="db6eb1b41a9778dd" providerId="LiveId" clId="{C66FFE4D-ED96-4988-8202-107D7D4A3C7A}" dt="2022-02-06T20:04:31.511" v="6" actId="47"/>
        <pc:sldMkLst>
          <pc:docMk/>
          <pc:sldMk cId="1313379839" sldId="479"/>
        </pc:sldMkLst>
      </pc:sldChg>
      <pc:sldChg chg="del">
        <pc:chgData name="Igor Shinkar" userId="db6eb1b41a9778dd" providerId="LiveId" clId="{C66FFE4D-ED96-4988-8202-107D7D4A3C7A}" dt="2022-02-06T20:04:30.849" v="5" actId="47"/>
        <pc:sldMkLst>
          <pc:docMk/>
          <pc:sldMk cId="2902121454" sldId="480"/>
        </pc:sldMkLst>
      </pc:sldChg>
      <pc:sldChg chg="del">
        <pc:chgData name="Igor Shinkar" userId="db6eb1b41a9778dd" providerId="LiveId" clId="{C66FFE4D-ED96-4988-8202-107D7D4A3C7A}" dt="2022-02-06T20:04:32.349" v="7" actId="47"/>
        <pc:sldMkLst>
          <pc:docMk/>
          <pc:sldMk cId="3147765299" sldId="482"/>
        </pc:sldMkLst>
      </pc:sldChg>
      <pc:sldChg chg="del">
        <pc:chgData name="Igor Shinkar" userId="db6eb1b41a9778dd" providerId="LiveId" clId="{C66FFE4D-ED96-4988-8202-107D7D4A3C7A}" dt="2022-02-06T20:04:33.181" v="8" actId="47"/>
        <pc:sldMkLst>
          <pc:docMk/>
          <pc:sldMk cId="4195463478" sldId="483"/>
        </pc:sldMkLst>
      </pc:sldChg>
      <pc:sldChg chg="del">
        <pc:chgData name="Igor Shinkar" userId="db6eb1b41a9778dd" providerId="LiveId" clId="{C66FFE4D-ED96-4988-8202-107D7D4A3C7A}" dt="2022-02-06T20:04:24.582" v="4" actId="47"/>
        <pc:sldMkLst>
          <pc:docMk/>
          <pc:sldMk cId="2717739884" sldId="484"/>
        </pc:sldMkLst>
      </pc:sldChg>
      <pc:sldChg chg="del">
        <pc:chgData name="Igor Shinkar" userId="db6eb1b41a9778dd" providerId="LiveId" clId="{C66FFE4D-ED96-4988-8202-107D7D4A3C7A}" dt="2022-02-06T20:04:50.300" v="10" actId="47"/>
        <pc:sldMkLst>
          <pc:docMk/>
          <pc:sldMk cId="2727337304" sldId="485"/>
        </pc:sldMkLst>
      </pc:sldChg>
      <pc:sldChg chg="del">
        <pc:chgData name="Igor Shinkar" userId="db6eb1b41a9778dd" providerId="LiveId" clId="{C66FFE4D-ED96-4988-8202-107D7D4A3C7A}" dt="2022-02-06T20:04:50.994" v="11" actId="47"/>
        <pc:sldMkLst>
          <pc:docMk/>
          <pc:sldMk cId="1873080543" sldId="489"/>
        </pc:sldMkLst>
      </pc:sldChg>
      <pc:sldChg chg="add del">
        <pc:chgData name="Igor Shinkar" userId="db6eb1b41a9778dd" providerId="LiveId" clId="{C66FFE4D-ED96-4988-8202-107D7D4A3C7A}" dt="2022-02-06T20:04:53.339" v="14" actId="47"/>
        <pc:sldMkLst>
          <pc:docMk/>
          <pc:sldMk cId="4275399684" sldId="490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712462912" sldId="491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483015873" sldId="494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3200561689" sldId="495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94422642" sldId="496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724514739" sldId="497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146506554" sldId="498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3940391971" sldId="500"/>
        </pc:sldMkLst>
      </pc:sldChg>
      <pc:sldChg chg="modSp mod">
        <pc:chgData name="Igor Shinkar" userId="db6eb1b41a9778dd" providerId="LiveId" clId="{C66FFE4D-ED96-4988-8202-107D7D4A3C7A}" dt="2022-02-08T07:44:55.318" v="1359" actId="1036"/>
        <pc:sldMkLst>
          <pc:docMk/>
          <pc:sldMk cId="233809322" sldId="503"/>
        </pc:sldMkLst>
        <pc:cxnChg chg="mod">
          <ac:chgData name="Igor Shinkar" userId="db6eb1b41a9778dd" providerId="LiveId" clId="{C66FFE4D-ED96-4988-8202-107D7D4A3C7A}" dt="2022-02-08T07:44:55.318" v="1359" actId="1036"/>
          <ac:cxnSpMkLst>
            <pc:docMk/>
            <pc:sldMk cId="233809322" sldId="503"/>
            <ac:cxnSpMk id="7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4:48.302" v="1342" actId="1036"/>
          <ac:cxnSpMkLst>
            <pc:docMk/>
            <pc:sldMk cId="233809322" sldId="503"/>
            <ac:cxnSpMk id="8" creationId="{00000000-0000-0000-0000-000000000000}"/>
          </ac:cxnSpMkLst>
        </pc:cxnChg>
      </pc:sldChg>
      <pc:sldChg chg="modSp mod">
        <pc:chgData name="Igor Shinkar" userId="db6eb1b41a9778dd" providerId="LiveId" clId="{C66FFE4D-ED96-4988-8202-107D7D4A3C7A}" dt="2022-02-08T07:45:10.490" v="1377" actId="1037"/>
        <pc:sldMkLst>
          <pc:docMk/>
          <pc:sldMk cId="1150130677" sldId="504"/>
        </pc:sldMkLst>
        <pc:cxnChg chg="mod">
          <ac:chgData name="Igor Shinkar" userId="db6eb1b41a9778dd" providerId="LiveId" clId="{C66FFE4D-ED96-4988-8202-107D7D4A3C7A}" dt="2022-02-08T07:45:10.490" v="1377" actId="1037"/>
          <ac:cxnSpMkLst>
            <pc:docMk/>
            <pc:sldMk cId="1150130677" sldId="504"/>
            <ac:cxnSpMk id="5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10.490" v="1377" actId="1037"/>
          <ac:cxnSpMkLst>
            <pc:docMk/>
            <pc:sldMk cId="1150130677" sldId="504"/>
            <ac:cxnSpMk id="6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05.761" v="1374" actId="1036"/>
          <ac:cxnSpMkLst>
            <pc:docMk/>
            <pc:sldMk cId="1150130677" sldId="504"/>
            <ac:cxnSpMk id="7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05.761" v="1374" actId="1036"/>
          <ac:cxnSpMkLst>
            <pc:docMk/>
            <pc:sldMk cId="1150130677" sldId="504"/>
            <ac:cxnSpMk id="8" creationId="{00000000-0000-0000-0000-000000000000}"/>
          </ac:cxnSpMkLst>
        </pc:cxnChg>
      </pc:sldChg>
      <pc:sldChg chg="modSp modAnim">
        <pc:chgData name="Igor Shinkar" userId="db6eb1b41a9778dd" providerId="LiveId" clId="{C66FFE4D-ED96-4988-8202-107D7D4A3C7A}" dt="2022-02-06T20:05:40.924" v="60" actId="6549"/>
        <pc:sldMkLst>
          <pc:docMk/>
          <pc:sldMk cId="3534024383" sldId="505"/>
        </pc:sldMkLst>
        <pc:spChg chg="mod">
          <ac:chgData name="Igor Shinkar" userId="db6eb1b41a9778dd" providerId="LiveId" clId="{C66FFE4D-ED96-4988-8202-107D7D4A3C7A}" dt="2022-02-06T20:05:40.924" v="60" actId="6549"/>
          <ac:spMkLst>
            <pc:docMk/>
            <pc:sldMk cId="3534024383" sldId="505"/>
            <ac:spMk id="3" creationId="{00000000-0000-0000-0000-000000000000}"/>
          </ac:spMkLst>
        </pc:spChg>
      </pc:sldChg>
      <pc:sldChg chg="addSp modSp mod modAnim">
        <pc:chgData name="Igor Shinkar" userId="db6eb1b41a9778dd" providerId="LiveId" clId="{C66FFE4D-ED96-4988-8202-107D7D4A3C7A}" dt="2022-02-06T20:35:10.075" v="1051" actId="14100"/>
        <pc:sldMkLst>
          <pc:docMk/>
          <pc:sldMk cId="909007371" sldId="506"/>
        </pc:sldMkLst>
        <pc:spChg chg="add mod">
          <ac:chgData name="Igor Shinkar" userId="db6eb1b41a9778dd" providerId="LiveId" clId="{C66FFE4D-ED96-4988-8202-107D7D4A3C7A}" dt="2022-02-06T20:35:10.075" v="1051" actId="14100"/>
          <ac:spMkLst>
            <pc:docMk/>
            <pc:sldMk cId="909007371" sldId="506"/>
            <ac:spMk id="4" creationId="{270057E4-9150-4307-9B4B-4BA4EDCB8A24}"/>
          </ac:spMkLst>
        </pc:spChg>
      </pc:sldChg>
      <pc:sldChg chg="modSp add mod">
        <pc:chgData name="Igor Shinkar" userId="db6eb1b41a9778dd" providerId="LiveId" clId="{C66FFE4D-ED96-4988-8202-107D7D4A3C7A}" dt="2022-02-06T20:13:52.625" v="170" actId="6549"/>
        <pc:sldMkLst>
          <pc:docMk/>
          <pc:sldMk cId="2159336625" sldId="507"/>
        </pc:sldMkLst>
        <pc:spChg chg="mod">
          <ac:chgData name="Igor Shinkar" userId="db6eb1b41a9778dd" providerId="LiveId" clId="{C66FFE4D-ED96-4988-8202-107D7D4A3C7A}" dt="2022-02-06T20:13:52.625" v="170" actId="6549"/>
          <ac:spMkLst>
            <pc:docMk/>
            <pc:sldMk cId="2159336625" sldId="507"/>
            <ac:spMk id="3" creationId="{00000000-0000-0000-0000-000000000000}"/>
          </ac:spMkLst>
        </pc:spChg>
      </pc:sldChg>
      <pc:sldChg chg="modSp add">
        <pc:chgData name="Igor Shinkar" userId="db6eb1b41a9778dd" providerId="LiveId" clId="{C66FFE4D-ED96-4988-8202-107D7D4A3C7A}" dt="2022-02-06T20:25:50.019" v="581" actId="6549"/>
        <pc:sldMkLst>
          <pc:docMk/>
          <pc:sldMk cId="1604273992" sldId="508"/>
        </pc:sldMkLst>
        <pc:spChg chg="mod">
          <ac:chgData name="Igor Shinkar" userId="db6eb1b41a9778dd" providerId="LiveId" clId="{C66FFE4D-ED96-4988-8202-107D7D4A3C7A}" dt="2022-02-06T20:25:50.019" v="581" actId="6549"/>
          <ac:spMkLst>
            <pc:docMk/>
            <pc:sldMk cId="1604273992" sldId="508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26:11.397" v="619" actId="20577"/>
        <pc:sldMkLst>
          <pc:docMk/>
          <pc:sldMk cId="1788072495" sldId="509"/>
        </pc:sldMkLst>
        <pc:spChg chg="mod">
          <ac:chgData name="Igor Shinkar" userId="db6eb1b41a9778dd" providerId="LiveId" clId="{C66FFE4D-ED96-4988-8202-107D7D4A3C7A}" dt="2022-02-06T20:26:11.397" v="619" actId="20577"/>
          <ac:spMkLst>
            <pc:docMk/>
            <pc:sldMk cId="1788072495" sldId="509"/>
            <ac:spMk id="18434" creationId="{00000000-0000-0000-0000-000000000000}"/>
          </ac:spMkLst>
        </pc:spChg>
      </pc:sldChg>
      <pc:sldChg chg="modSp add mod modAnim">
        <pc:chgData name="Igor Shinkar" userId="db6eb1b41a9778dd" providerId="LiveId" clId="{C66FFE4D-ED96-4988-8202-107D7D4A3C7A}" dt="2022-02-06T20:45:12.640" v="1336" actId="20577"/>
        <pc:sldMkLst>
          <pc:docMk/>
          <pc:sldMk cId="2889223758" sldId="510"/>
        </pc:sldMkLst>
        <pc:spChg chg="mod">
          <ac:chgData name="Igor Shinkar" userId="db6eb1b41a9778dd" providerId="LiveId" clId="{C66FFE4D-ED96-4988-8202-107D7D4A3C7A}" dt="2022-02-06T20:26:55.288" v="679" actId="20577"/>
          <ac:spMkLst>
            <pc:docMk/>
            <pc:sldMk cId="2889223758" sldId="510"/>
            <ac:spMk id="2" creationId="{00000000-0000-0000-0000-000000000000}"/>
          </ac:spMkLst>
        </pc:spChg>
        <pc:spChg chg="mod">
          <ac:chgData name="Igor Shinkar" userId="db6eb1b41a9778dd" providerId="LiveId" clId="{C66FFE4D-ED96-4988-8202-107D7D4A3C7A}" dt="2022-02-06T20:45:12.640" v="1336" actId="20577"/>
          <ac:spMkLst>
            <pc:docMk/>
            <pc:sldMk cId="2889223758" sldId="510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31:55.863" v="885" actId="20577"/>
        <pc:sldMkLst>
          <pc:docMk/>
          <pc:sldMk cId="1292961973" sldId="511"/>
        </pc:sldMkLst>
        <pc:spChg chg="mod">
          <ac:chgData name="Igor Shinkar" userId="db6eb1b41a9778dd" providerId="LiveId" clId="{C66FFE4D-ED96-4988-8202-107D7D4A3C7A}" dt="2022-02-06T20:31:55.863" v="885" actId="20577"/>
          <ac:spMkLst>
            <pc:docMk/>
            <pc:sldMk cId="1292961973" sldId="511"/>
            <ac:spMk id="3" creationId="{00000000-0000-0000-0000-000000000000}"/>
          </ac:spMkLst>
        </pc:spChg>
      </pc:sldChg>
      <pc:sldChg chg="delSp modSp add mod ord delAnim modAnim">
        <pc:chgData name="Igor Shinkar" userId="db6eb1b41a9778dd" providerId="LiveId" clId="{C66FFE4D-ED96-4988-8202-107D7D4A3C7A}" dt="2022-02-08T07:51:06.805" v="1678" actId="20577"/>
        <pc:sldMkLst>
          <pc:docMk/>
          <pc:sldMk cId="3256570792" sldId="523"/>
        </pc:sldMkLst>
        <pc:spChg chg="mod">
          <ac:chgData name="Igor Shinkar" userId="db6eb1b41a9778dd" providerId="LiveId" clId="{C66FFE4D-ED96-4988-8202-107D7D4A3C7A}" dt="2022-02-08T07:51:06.805" v="1678" actId="20577"/>
          <ac:spMkLst>
            <pc:docMk/>
            <pc:sldMk cId="3256570792" sldId="523"/>
            <ac:spMk id="2" creationId="{00000000-0000-0000-0000-000000000000}"/>
          </ac:spMkLst>
        </pc:spChg>
        <pc:spChg chg="mod">
          <ac:chgData name="Igor Shinkar" userId="db6eb1b41a9778dd" providerId="LiveId" clId="{C66FFE4D-ED96-4988-8202-107D7D4A3C7A}" dt="2022-02-08T07:50:24.731" v="1602" actId="20577"/>
          <ac:spMkLst>
            <pc:docMk/>
            <pc:sldMk cId="3256570792" sldId="523"/>
            <ac:spMk id="3" creationId="{00000000-0000-0000-0000-000000000000}"/>
          </ac:spMkLst>
        </pc:spChg>
        <pc:spChg chg="del">
          <ac:chgData name="Igor Shinkar" userId="db6eb1b41a9778dd" providerId="LiveId" clId="{C66FFE4D-ED96-4988-8202-107D7D4A3C7A}" dt="2022-02-08T07:45:25.997" v="1379" actId="478"/>
          <ac:spMkLst>
            <pc:docMk/>
            <pc:sldMk cId="3256570792" sldId="523"/>
            <ac:spMk id="9" creationId="{00000000-0000-0000-0000-000000000000}"/>
          </ac:spMkLst>
        </pc:spChg>
        <pc:cxnChg chg="del">
          <ac:chgData name="Igor Shinkar" userId="db6eb1b41a9778dd" providerId="LiveId" clId="{C66FFE4D-ED96-4988-8202-107D7D4A3C7A}" dt="2022-02-08T07:45:46.135" v="1388" actId="478"/>
          <ac:cxnSpMkLst>
            <pc:docMk/>
            <pc:sldMk cId="3256570792" sldId="523"/>
            <ac:cxnSpMk id="5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5:44.609" v="1387" actId="478"/>
          <ac:cxnSpMkLst>
            <pc:docMk/>
            <pc:sldMk cId="3256570792" sldId="523"/>
            <ac:cxnSpMk id="6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8:43.426" v="1474" actId="478"/>
          <ac:cxnSpMkLst>
            <pc:docMk/>
            <pc:sldMk cId="3256570792" sldId="523"/>
            <ac:cxnSpMk id="7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8:41.903" v="1473" actId="478"/>
          <ac:cxnSpMkLst>
            <pc:docMk/>
            <pc:sldMk cId="3256570792" sldId="523"/>
            <ac:cxnSpMk id="8" creationId="{00000000-0000-0000-0000-000000000000}"/>
          </ac:cxnSpMkLst>
        </pc:cxnChg>
      </pc:sldChg>
    </pc:docChg>
  </pc:docChgLst>
  <pc:docChgLst>
    <pc:chgData name="Igor Shinkar" userId="db6eb1b41a9778dd" providerId="LiveId" clId="{AB27CD5A-106D-4639-B769-38B86DD7A575}"/>
    <pc:docChg chg="undo custSel addSld delSld modSld">
      <pc:chgData name="Igor Shinkar" userId="db6eb1b41a9778dd" providerId="LiveId" clId="{AB27CD5A-106D-4639-B769-38B86DD7A575}" dt="2022-03-07T06:58:43.424" v="2598" actId="20577"/>
      <pc:docMkLst>
        <pc:docMk/>
      </pc:docMkLst>
      <pc:sldChg chg="modSp mod">
        <pc:chgData name="Igor Shinkar" userId="db6eb1b41a9778dd" providerId="LiveId" clId="{AB27CD5A-106D-4639-B769-38B86DD7A575}" dt="2022-03-07T05:47:57.514" v="1" actId="6549"/>
        <pc:sldMkLst>
          <pc:docMk/>
          <pc:sldMk cId="0" sldId="256"/>
        </pc:sldMkLst>
        <pc:spChg chg="mod">
          <ac:chgData name="Igor Shinkar" userId="db6eb1b41a9778dd" providerId="LiveId" clId="{AB27CD5A-106D-4639-B769-38B86DD7A575}" dt="2022-03-07T05:47:57.514" v="1" actId="6549"/>
          <ac:spMkLst>
            <pc:docMk/>
            <pc:sldMk cId="0" sldId="256"/>
            <ac:spMk id="2" creationId="{00000000-0000-0000-0000-000000000000}"/>
          </ac:spMkLst>
        </pc:spChg>
      </pc:sldChg>
      <pc:sldChg chg="modSp mod">
        <pc:chgData name="Igor Shinkar" userId="db6eb1b41a9778dd" providerId="LiveId" clId="{AB27CD5A-106D-4639-B769-38B86DD7A575}" dt="2022-03-07T05:48:05.332" v="7" actId="6549"/>
        <pc:sldMkLst>
          <pc:docMk/>
          <pc:sldMk cId="1348404624" sldId="362"/>
        </pc:sldMkLst>
        <pc:spChg chg="mod">
          <ac:chgData name="Igor Shinkar" userId="db6eb1b41a9778dd" providerId="LiveId" clId="{AB27CD5A-106D-4639-B769-38B86DD7A575}" dt="2022-03-07T05:48:02.673" v="6" actId="20577"/>
          <ac:spMkLst>
            <pc:docMk/>
            <pc:sldMk cId="1348404624" sldId="362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5:48:05.332" v="7" actId="6549"/>
          <ac:spMkLst>
            <pc:docMk/>
            <pc:sldMk cId="1348404624" sldId="362"/>
            <ac:spMk id="3" creationId="{00000000-0000-0000-0000-000000000000}"/>
          </ac:spMkLst>
        </pc:spChg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977579885" sldId="528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1970888163" sldId="529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3960382438" sldId="530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2605229105" sldId="537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2548945666" sldId="538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3627199947" sldId="539"/>
        </pc:sldMkLst>
      </pc:sldChg>
      <pc:sldChg chg="modSp mod">
        <pc:chgData name="Igor Shinkar" userId="db6eb1b41a9778dd" providerId="LiveId" clId="{AB27CD5A-106D-4639-B769-38B86DD7A575}" dt="2022-03-07T05:52:35.564" v="232" actId="20577"/>
        <pc:sldMkLst>
          <pc:docMk/>
          <pc:sldMk cId="3881692008" sldId="540"/>
        </pc:sldMkLst>
        <pc:spChg chg="mod">
          <ac:chgData name="Igor Shinkar" userId="db6eb1b41a9778dd" providerId="LiveId" clId="{AB27CD5A-106D-4639-B769-38B86DD7A575}" dt="2022-03-07T05:52:35.564" v="232" actId="20577"/>
          <ac:spMkLst>
            <pc:docMk/>
            <pc:sldMk cId="3881692008" sldId="540"/>
            <ac:spMk id="3" creationId="{00000000-0000-0000-0000-000000000000}"/>
          </ac:spMkLst>
        </pc:spChg>
      </pc:sldChg>
      <pc:sldChg chg="modSp del modAnim">
        <pc:chgData name="Igor Shinkar" userId="db6eb1b41a9778dd" providerId="LiveId" clId="{AB27CD5A-106D-4639-B769-38B86DD7A575}" dt="2022-03-07T05:52:27.999" v="206" actId="47"/>
        <pc:sldMkLst>
          <pc:docMk/>
          <pc:sldMk cId="3513905170" sldId="542"/>
        </pc:sldMkLst>
        <pc:spChg chg="mod">
          <ac:chgData name="Igor Shinkar" userId="db6eb1b41a9778dd" providerId="LiveId" clId="{AB27CD5A-106D-4639-B769-38B86DD7A575}" dt="2022-03-07T05:48:55.379" v="17" actId="6549"/>
          <ac:spMkLst>
            <pc:docMk/>
            <pc:sldMk cId="3513905170" sldId="542"/>
            <ac:spMk id="3" creationId="{00000000-0000-0000-0000-000000000000}"/>
          </ac:spMkLst>
        </pc:spChg>
      </pc:sldChg>
      <pc:sldChg chg="del">
        <pc:chgData name="Igor Shinkar" userId="db6eb1b41a9778dd" providerId="LiveId" clId="{AB27CD5A-106D-4639-B769-38B86DD7A575}" dt="2022-03-07T05:52:08.770" v="187" actId="47"/>
        <pc:sldMkLst>
          <pc:docMk/>
          <pc:sldMk cId="3205301525" sldId="543"/>
        </pc:sldMkLst>
      </pc:sldChg>
      <pc:sldChg chg="modSp del mod">
        <pc:chgData name="Igor Shinkar" userId="db6eb1b41a9778dd" providerId="LiveId" clId="{AB27CD5A-106D-4639-B769-38B86DD7A575}" dt="2022-03-07T05:52:43.837" v="233" actId="47"/>
        <pc:sldMkLst>
          <pc:docMk/>
          <pc:sldMk cId="1587212501" sldId="544"/>
        </pc:sldMkLst>
        <pc:spChg chg="mod">
          <ac:chgData name="Igor Shinkar" userId="db6eb1b41a9778dd" providerId="LiveId" clId="{AB27CD5A-106D-4639-B769-38B86DD7A575}" dt="2022-03-07T05:52:21.792" v="205"/>
          <ac:spMkLst>
            <pc:docMk/>
            <pc:sldMk cId="1587212501" sldId="544"/>
            <ac:spMk id="2" creationId="{00000000-0000-0000-0000-000000000000}"/>
          </ac:spMkLst>
        </pc:spChg>
      </pc:sldChg>
      <pc:sldChg chg="modSp mod modAnim">
        <pc:chgData name="Igor Shinkar" userId="db6eb1b41a9778dd" providerId="LiveId" clId="{AB27CD5A-106D-4639-B769-38B86DD7A575}" dt="2022-03-07T06:03:08.718" v="878" actId="20577"/>
        <pc:sldMkLst>
          <pc:docMk/>
          <pc:sldMk cId="1306565734" sldId="545"/>
        </pc:sldMkLst>
        <pc:spChg chg="mod">
          <ac:chgData name="Igor Shinkar" userId="db6eb1b41a9778dd" providerId="LiveId" clId="{AB27CD5A-106D-4639-B769-38B86DD7A575}" dt="2022-03-07T05:58:08.833" v="607" actId="20577"/>
          <ac:spMkLst>
            <pc:docMk/>
            <pc:sldMk cId="1306565734" sldId="545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03:08.718" v="878" actId="20577"/>
          <ac:spMkLst>
            <pc:docMk/>
            <pc:sldMk cId="1306565734" sldId="545"/>
            <ac:spMk id="3" creationId="{00000000-0000-0000-0000-000000000000}"/>
          </ac:spMkLst>
        </pc:spChg>
      </pc:sldChg>
      <pc:sldChg chg="modSp mod modAnim">
        <pc:chgData name="Igor Shinkar" userId="db6eb1b41a9778dd" providerId="LiveId" clId="{AB27CD5A-106D-4639-B769-38B86DD7A575}" dt="2022-03-07T06:22:24.393" v="981" actId="6549"/>
        <pc:sldMkLst>
          <pc:docMk/>
          <pc:sldMk cId="2229033507" sldId="546"/>
        </pc:sldMkLst>
        <pc:spChg chg="mod">
          <ac:chgData name="Igor Shinkar" userId="db6eb1b41a9778dd" providerId="LiveId" clId="{AB27CD5A-106D-4639-B769-38B86DD7A575}" dt="2022-03-07T06:04:06.537" v="910"/>
          <ac:spMkLst>
            <pc:docMk/>
            <pc:sldMk cId="2229033507" sldId="546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22:24.393" v="981" actId="6549"/>
          <ac:spMkLst>
            <pc:docMk/>
            <pc:sldMk cId="2229033507" sldId="546"/>
            <ac:spMk id="3" creationId="{00000000-0000-0000-0000-000000000000}"/>
          </ac:spMkLst>
        </pc:spChg>
      </pc:sldChg>
      <pc:sldChg chg="del">
        <pc:chgData name="Igor Shinkar" userId="db6eb1b41a9778dd" providerId="LiveId" clId="{AB27CD5A-106D-4639-B769-38B86DD7A575}" dt="2022-03-07T06:22:40.681" v="983" actId="47"/>
        <pc:sldMkLst>
          <pc:docMk/>
          <pc:sldMk cId="1290464592" sldId="547"/>
        </pc:sldMkLst>
      </pc:sldChg>
      <pc:sldChg chg="delSp add del mod delAnim">
        <pc:chgData name="Igor Shinkar" userId="db6eb1b41a9778dd" providerId="LiveId" clId="{AB27CD5A-106D-4639-B769-38B86DD7A575}" dt="2022-03-07T06:27:46.674" v="1237" actId="47"/>
        <pc:sldMkLst>
          <pc:docMk/>
          <pc:sldMk cId="3487418810" sldId="548"/>
        </pc:sldMkLst>
        <pc:spChg chg="del">
          <ac:chgData name="Igor Shinkar" userId="db6eb1b41a9778dd" providerId="LiveId" clId="{AB27CD5A-106D-4639-B769-38B86DD7A575}" dt="2022-03-07T06:27:12.210" v="1226" actId="478"/>
          <ac:spMkLst>
            <pc:docMk/>
            <pc:sldMk cId="3487418810" sldId="548"/>
            <ac:spMk id="4" creationId="{1DFDED64-C2CE-4A38-B51E-F8CDE3737CF0}"/>
          </ac:spMkLst>
        </pc:spChg>
      </pc:sldChg>
      <pc:sldChg chg="delSp del mod delAnim">
        <pc:chgData name="Igor Shinkar" userId="db6eb1b41a9778dd" providerId="LiveId" clId="{AB27CD5A-106D-4639-B769-38B86DD7A575}" dt="2022-03-07T06:28:11.129" v="1239" actId="47"/>
        <pc:sldMkLst>
          <pc:docMk/>
          <pc:sldMk cId="3796140890" sldId="549"/>
        </pc:sldMkLst>
        <pc:spChg chg="del">
          <ac:chgData name="Igor Shinkar" userId="db6eb1b41a9778dd" providerId="LiveId" clId="{AB27CD5A-106D-4639-B769-38B86DD7A575}" dt="2022-03-07T06:28:06.746" v="1238" actId="478"/>
          <ac:spMkLst>
            <pc:docMk/>
            <pc:sldMk cId="3796140890" sldId="549"/>
            <ac:spMk id="94" creationId="{15EBEA8E-5CB0-4FCB-BE1D-F86AADAF9A77}"/>
          </ac:spMkLst>
        </pc:spChg>
      </pc:sldChg>
      <pc:sldChg chg="addSp delSp modSp mod addAnim delAnim">
        <pc:chgData name="Igor Shinkar" userId="db6eb1b41a9778dd" providerId="LiveId" clId="{AB27CD5A-106D-4639-B769-38B86DD7A575}" dt="2022-03-07T06:35:02.987" v="1372" actId="20577"/>
        <pc:sldMkLst>
          <pc:docMk/>
          <pc:sldMk cId="669521883" sldId="550"/>
        </pc:sldMkLst>
        <pc:spChg chg="mod">
          <ac:chgData name="Igor Shinkar" userId="db6eb1b41a9778dd" providerId="LiveId" clId="{AB27CD5A-106D-4639-B769-38B86DD7A575}" dt="2022-03-07T06:28:42.752" v="1244" actId="6549"/>
          <ac:spMkLst>
            <pc:docMk/>
            <pc:sldMk cId="669521883" sldId="550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28:30.972" v="1241" actId="207"/>
          <ac:spMkLst>
            <pc:docMk/>
            <pc:sldMk cId="669521883" sldId="550"/>
            <ac:spMk id="5" creationId="{8D9C7984-F12A-4052-B4C7-E0B546A0EBA5}"/>
          </ac:spMkLst>
        </pc:spChg>
        <pc:spChg chg="mod">
          <ac:chgData name="Igor Shinkar" userId="db6eb1b41a9778dd" providerId="LiveId" clId="{AB27CD5A-106D-4639-B769-38B86DD7A575}" dt="2022-03-07T06:29:51.343" v="1287" actId="207"/>
          <ac:spMkLst>
            <pc:docMk/>
            <pc:sldMk cId="669521883" sldId="550"/>
            <ac:spMk id="6" creationId="{87AE37F2-0B27-4905-9065-F6B8972DF7F0}"/>
          </ac:spMkLst>
        </pc:spChg>
        <pc:spChg chg="mod">
          <ac:chgData name="Igor Shinkar" userId="db6eb1b41a9778dd" providerId="LiveId" clId="{AB27CD5A-106D-4639-B769-38B86DD7A575}" dt="2022-03-07T06:33:07.715" v="1348" actId="1076"/>
          <ac:spMkLst>
            <pc:docMk/>
            <pc:sldMk cId="669521883" sldId="550"/>
            <ac:spMk id="28" creationId="{501E37B5-7648-4CB2-90C7-1338712428E5}"/>
          </ac:spMkLst>
        </pc:spChg>
        <pc:spChg chg="mod">
          <ac:chgData name="Igor Shinkar" userId="db6eb1b41a9778dd" providerId="LiveId" clId="{AB27CD5A-106D-4639-B769-38B86DD7A575}" dt="2022-03-07T06:33:02.658" v="1347" actId="1076"/>
          <ac:spMkLst>
            <pc:docMk/>
            <pc:sldMk cId="669521883" sldId="550"/>
            <ac:spMk id="33" creationId="{501E37B5-7648-4CB2-90C7-1338712428E5}"/>
          </ac:spMkLst>
        </pc:spChg>
        <pc:spChg chg="add del mod">
          <ac:chgData name="Igor Shinkar" userId="db6eb1b41a9778dd" providerId="LiveId" clId="{AB27CD5A-106D-4639-B769-38B86DD7A575}" dt="2022-03-07T06:34:03.861" v="1360" actId="1076"/>
          <ac:spMkLst>
            <pc:docMk/>
            <pc:sldMk cId="669521883" sldId="550"/>
            <ac:spMk id="45" creationId="{501E37B5-7648-4CB2-90C7-1338712428E5}"/>
          </ac:spMkLst>
        </pc:spChg>
        <pc:spChg chg="add del mod">
          <ac:chgData name="Igor Shinkar" userId="db6eb1b41a9778dd" providerId="LiveId" clId="{AB27CD5A-106D-4639-B769-38B86DD7A575}" dt="2022-03-07T06:34:22.962" v="1362" actId="1076"/>
          <ac:spMkLst>
            <pc:docMk/>
            <pc:sldMk cId="669521883" sldId="550"/>
            <ac:spMk id="51" creationId="{501E37B5-7648-4CB2-90C7-1338712428E5}"/>
          </ac:spMkLst>
        </pc:spChg>
        <pc:graphicFrameChg chg="mod modGraphic">
          <ac:chgData name="Igor Shinkar" userId="db6eb1b41a9778dd" providerId="LiveId" clId="{AB27CD5A-106D-4639-B769-38B86DD7A575}" dt="2022-03-07T06:35:02.987" v="1372" actId="20577"/>
          <ac:graphicFrameMkLst>
            <pc:docMk/>
            <pc:sldMk cId="669521883" sldId="550"/>
            <ac:graphicFrameMk id="10" creationId="{689D0AE0-A3D2-42E6-92A4-A9A5CF8C6604}"/>
          </ac:graphicFrameMkLst>
        </pc:graphicFrameChg>
        <pc:cxnChg chg="mod">
          <ac:chgData name="Igor Shinkar" userId="db6eb1b41a9778dd" providerId="LiveId" clId="{AB27CD5A-106D-4639-B769-38B86DD7A575}" dt="2022-03-07T06:33:07.715" v="1348" actId="1076"/>
          <ac:cxnSpMkLst>
            <pc:docMk/>
            <pc:sldMk cId="669521883" sldId="550"/>
            <ac:cxnSpMk id="27" creationId="{D6264298-0157-497D-965C-3A9D0884652A}"/>
          </ac:cxnSpMkLst>
        </pc:cxnChg>
        <pc:cxnChg chg="mod">
          <ac:chgData name="Igor Shinkar" userId="db6eb1b41a9778dd" providerId="LiveId" clId="{AB27CD5A-106D-4639-B769-38B86DD7A575}" dt="2022-03-07T06:33:19.449" v="1349" actId="14100"/>
          <ac:cxnSpMkLst>
            <pc:docMk/>
            <pc:sldMk cId="669521883" sldId="550"/>
            <ac:cxnSpMk id="31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1:56.060" v="1331" actId="14100"/>
          <ac:cxnSpMkLst>
            <pc:docMk/>
            <pc:sldMk cId="669521883" sldId="550"/>
            <ac:cxnSpMk id="32" creationId="{7A24CC06-857F-4814-AAB7-796DF0C077C4}"/>
          </ac:cxnSpMkLst>
        </pc:cxnChg>
        <pc:cxnChg chg="mod">
          <ac:chgData name="Igor Shinkar" userId="db6eb1b41a9778dd" providerId="LiveId" clId="{AB27CD5A-106D-4639-B769-38B86DD7A575}" dt="2022-03-07T06:33:34.985" v="1353" actId="14100"/>
          <ac:cxnSpMkLst>
            <pc:docMk/>
            <pc:sldMk cId="669521883" sldId="550"/>
            <ac:cxnSpMk id="34" creationId="{D6264298-0157-497D-965C-3A9D0884652A}"/>
          </ac:cxnSpMkLst>
        </pc:cxnChg>
        <pc:cxnChg chg="mod">
          <ac:chgData name="Igor Shinkar" userId="db6eb1b41a9778dd" providerId="LiveId" clId="{AB27CD5A-106D-4639-B769-38B86DD7A575}" dt="2022-03-07T06:33:23.566" v="1350" actId="14100"/>
          <ac:cxnSpMkLst>
            <pc:docMk/>
            <pc:sldMk cId="669521883" sldId="550"/>
            <ac:cxnSpMk id="36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4:03.861" v="1360" actId="1076"/>
          <ac:cxnSpMkLst>
            <pc:docMk/>
            <pc:sldMk cId="669521883" sldId="550"/>
            <ac:cxnSpMk id="46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4:11.895" v="1361" actId="478"/>
          <ac:cxnSpMkLst>
            <pc:docMk/>
            <pc:sldMk cId="669521883" sldId="550"/>
            <ac:cxnSpMk id="48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4:40.471" v="1365" actId="14100"/>
          <ac:cxnSpMkLst>
            <pc:docMk/>
            <pc:sldMk cId="669521883" sldId="550"/>
            <ac:cxnSpMk id="52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4:43.286" v="1366" actId="14100"/>
          <ac:cxnSpMkLst>
            <pc:docMk/>
            <pc:sldMk cId="669521883" sldId="550"/>
            <ac:cxnSpMk id="53" creationId="{D6264298-0157-497D-965C-3A9D0884652A}"/>
          </ac:cxnSpMkLst>
        </pc:cxnChg>
      </pc:sldChg>
      <pc:sldChg chg="delSp modSp add mod modAnim">
        <pc:chgData name="Igor Shinkar" userId="db6eb1b41a9778dd" providerId="LiveId" clId="{AB27CD5A-106D-4639-B769-38B86DD7A575}" dt="2022-03-07T05:52:18.941" v="204" actId="20577"/>
        <pc:sldMkLst>
          <pc:docMk/>
          <pc:sldMk cId="3302436919" sldId="551"/>
        </pc:sldMkLst>
        <pc:spChg chg="mod">
          <ac:chgData name="Igor Shinkar" userId="db6eb1b41a9778dd" providerId="LiveId" clId="{AB27CD5A-106D-4639-B769-38B86DD7A575}" dt="2022-03-07T05:52:18.941" v="204" actId="20577"/>
          <ac:spMkLst>
            <pc:docMk/>
            <pc:sldMk cId="3302436919" sldId="551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5:52:04.475" v="186" actId="20577"/>
          <ac:spMkLst>
            <pc:docMk/>
            <pc:sldMk cId="3302436919" sldId="551"/>
            <ac:spMk id="3" creationId="{00000000-0000-0000-0000-000000000000}"/>
          </ac:spMkLst>
        </pc:spChg>
        <pc:cxnChg chg="del mod">
          <ac:chgData name="Igor Shinkar" userId="db6eb1b41a9778dd" providerId="LiveId" clId="{AB27CD5A-106D-4639-B769-38B86DD7A575}" dt="2022-03-07T05:49:42.836" v="73" actId="478"/>
          <ac:cxnSpMkLst>
            <pc:docMk/>
            <pc:sldMk cId="3302436919" sldId="551"/>
            <ac:cxnSpMk id="11" creationId="{C0D2FF8A-FE19-4CD0-B884-5ECFBA67DDE8}"/>
          </ac:cxnSpMkLst>
        </pc:cxnChg>
        <pc:cxnChg chg="mod">
          <ac:chgData name="Igor Shinkar" userId="db6eb1b41a9778dd" providerId="LiveId" clId="{AB27CD5A-106D-4639-B769-38B86DD7A575}" dt="2022-03-07T05:50:39.558" v="107" actId="14100"/>
          <ac:cxnSpMkLst>
            <pc:docMk/>
            <pc:sldMk cId="3302436919" sldId="551"/>
            <ac:cxnSpMk id="17" creationId="{47C86D22-1635-49F3-9039-3BAC19EAC02B}"/>
          </ac:cxnSpMkLst>
        </pc:cxnChg>
        <pc:cxnChg chg="mod">
          <ac:chgData name="Igor Shinkar" userId="db6eb1b41a9778dd" providerId="LiveId" clId="{AB27CD5A-106D-4639-B769-38B86DD7A575}" dt="2022-03-07T05:50:25.250" v="105" actId="208"/>
          <ac:cxnSpMkLst>
            <pc:docMk/>
            <pc:sldMk cId="3302436919" sldId="551"/>
            <ac:cxnSpMk id="24" creationId="{E2452A22-D128-44C7-BF9C-3368114D5440}"/>
          </ac:cxnSpMkLst>
        </pc:cxnChg>
        <pc:cxnChg chg="mod">
          <ac:chgData name="Igor Shinkar" userId="db6eb1b41a9778dd" providerId="LiveId" clId="{AB27CD5A-106D-4639-B769-38B86DD7A575}" dt="2022-03-07T05:50:25.250" v="105" actId="208"/>
          <ac:cxnSpMkLst>
            <pc:docMk/>
            <pc:sldMk cId="3302436919" sldId="551"/>
            <ac:cxnSpMk id="27" creationId="{7B572C7A-DFF9-4CEB-9DE4-E1C30C7DCEDD}"/>
          </ac:cxnSpMkLst>
        </pc:cxnChg>
        <pc:cxnChg chg="del mod">
          <ac:chgData name="Igor Shinkar" userId="db6eb1b41a9778dd" providerId="LiveId" clId="{AB27CD5A-106D-4639-B769-38B86DD7A575}" dt="2022-03-07T05:49:42.836" v="73" actId="478"/>
          <ac:cxnSpMkLst>
            <pc:docMk/>
            <pc:sldMk cId="3302436919" sldId="551"/>
            <ac:cxnSpMk id="35" creationId="{056C820D-C41C-4B6B-B1B0-1AE1BD65684B}"/>
          </ac:cxnSpMkLst>
        </pc:cxnChg>
      </pc:sldChg>
      <pc:sldChg chg="modSp add mod modAnim">
        <pc:chgData name="Igor Shinkar" userId="db6eb1b41a9778dd" providerId="LiveId" clId="{AB27CD5A-106D-4639-B769-38B86DD7A575}" dt="2022-03-07T06:03:34.174" v="909" actId="6549"/>
        <pc:sldMkLst>
          <pc:docMk/>
          <pc:sldMk cId="2250053217" sldId="552"/>
        </pc:sldMkLst>
        <pc:spChg chg="mod">
          <ac:chgData name="Igor Shinkar" userId="db6eb1b41a9778dd" providerId="LiveId" clId="{AB27CD5A-106D-4639-B769-38B86DD7A575}" dt="2022-03-07T06:01:16.088" v="731" actId="20577"/>
          <ac:spMkLst>
            <pc:docMk/>
            <pc:sldMk cId="2250053217" sldId="552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03:34.174" v="909" actId="6549"/>
          <ac:spMkLst>
            <pc:docMk/>
            <pc:sldMk cId="2250053217" sldId="552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AB27CD5A-106D-4639-B769-38B86DD7A575}" dt="2022-03-07T06:26:26.414" v="1224"/>
        <pc:sldMkLst>
          <pc:docMk/>
          <pc:sldMk cId="1536353870" sldId="553"/>
        </pc:sldMkLst>
        <pc:spChg chg="mod">
          <ac:chgData name="Igor Shinkar" userId="db6eb1b41a9778dd" providerId="LiveId" clId="{AB27CD5A-106D-4639-B769-38B86DD7A575}" dt="2022-03-07T06:26:26.414" v="1224"/>
          <ac:spMkLst>
            <pc:docMk/>
            <pc:sldMk cId="1536353870" sldId="553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AB27CD5A-106D-4639-B769-38B86DD7A575}" dt="2022-03-07T06:27:42.172" v="1236" actId="20577"/>
        <pc:sldMkLst>
          <pc:docMk/>
          <pc:sldMk cId="1197030071" sldId="554"/>
        </pc:sldMkLst>
        <pc:spChg chg="mod">
          <ac:chgData name="Igor Shinkar" userId="db6eb1b41a9778dd" providerId="LiveId" clId="{AB27CD5A-106D-4639-B769-38B86DD7A575}" dt="2022-03-07T06:27:42.172" v="1236" actId="20577"/>
          <ac:spMkLst>
            <pc:docMk/>
            <pc:sldMk cId="1197030071" sldId="554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AB27CD5A-106D-4639-B769-38B86DD7A575}" dt="2022-03-07T06:35:24.485" v="1379" actId="6549"/>
        <pc:sldMkLst>
          <pc:docMk/>
          <pc:sldMk cId="979101224" sldId="555"/>
        </pc:sldMkLst>
        <pc:spChg chg="mod">
          <ac:chgData name="Igor Shinkar" userId="db6eb1b41a9778dd" providerId="LiveId" clId="{AB27CD5A-106D-4639-B769-38B86DD7A575}" dt="2022-03-07T06:35:24.485" v="1379" actId="6549"/>
          <ac:spMkLst>
            <pc:docMk/>
            <pc:sldMk cId="979101224" sldId="555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AB27CD5A-106D-4639-B769-38B86DD7A575}" dt="2022-03-07T06:38:38.547" v="1741" actId="20577"/>
        <pc:sldMkLst>
          <pc:docMk/>
          <pc:sldMk cId="4157167679" sldId="556"/>
        </pc:sldMkLst>
        <pc:spChg chg="mod">
          <ac:chgData name="Igor Shinkar" userId="db6eb1b41a9778dd" providerId="LiveId" clId="{AB27CD5A-106D-4639-B769-38B86DD7A575}" dt="2022-03-07T06:35:38.824" v="1400" actId="20577"/>
          <ac:spMkLst>
            <pc:docMk/>
            <pc:sldMk cId="4157167679" sldId="556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38:38.547" v="1741" actId="20577"/>
          <ac:spMkLst>
            <pc:docMk/>
            <pc:sldMk cId="4157167679" sldId="556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AB27CD5A-106D-4639-B769-38B86DD7A575}" dt="2022-03-07T06:58:04.871" v="2552" actId="403"/>
        <pc:sldMkLst>
          <pc:docMk/>
          <pc:sldMk cId="2195663017" sldId="557"/>
        </pc:sldMkLst>
        <pc:spChg chg="mod">
          <ac:chgData name="Igor Shinkar" userId="db6eb1b41a9778dd" providerId="LiveId" clId="{AB27CD5A-106D-4639-B769-38B86DD7A575}" dt="2022-03-07T06:58:04.871" v="2552" actId="403"/>
          <ac:spMkLst>
            <pc:docMk/>
            <pc:sldMk cId="2195663017" sldId="557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AB27CD5A-106D-4639-B769-38B86DD7A575}" dt="2022-03-07T06:58:43.424" v="2598" actId="20577"/>
        <pc:sldMkLst>
          <pc:docMk/>
          <pc:sldMk cId="3801963313" sldId="558"/>
        </pc:sldMkLst>
        <pc:spChg chg="mod">
          <ac:chgData name="Igor Shinkar" userId="db6eb1b41a9778dd" providerId="LiveId" clId="{AB27CD5A-106D-4639-B769-38B86DD7A575}" dt="2022-03-07T06:58:43.424" v="2598" actId="20577"/>
          <ac:spMkLst>
            <pc:docMk/>
            <pc:sldMk cId="3801963313" sldId="558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881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210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3191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4172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3905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7756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96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11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225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43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56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9461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2986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5302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183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aintBrush trans="58000" brushSize="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" y="1"/>
            <a:ext cx="1693510" cy="1269999"/>
          </a:xfrm>
          <a:prstGeom prst="rect">
            <a:avLst/>
          </a:prstGeom>
        </p:spPr>
      </p:pic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405/705</a:t>
            </a: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&amp; Analysis of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 16, 2022</a:t>
            </a:r>
          </a:p>
          <a:p>
            <a:pPr lvl="0" algn="ctr"/>
            <a:endParaRPr lang="de-DE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altLang="en-US" dirty="0"/>
              <a:t>Quick Sort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2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Example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Input: [4, 1, 8, 7, 10, 3]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Let pivot =7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Rearrange to get [4,1,3] and [10, 8]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Sort [4, 1, 3] 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[1, 3, 4]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Sort [10, 8] 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[8, 10]</a:t>
            </a:r>
          </a:p>
          <a:p>
            <a:pPr>
              <a:defRPr/>
            </a:pPr>
            <a:endParaRPr lang="en-US" altLang="he-IL" sz="22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The steps are:</a:t>
            </a:r>
          </a:p>
          <a:p>
            <a:pPr marL="342900" indent="-342900">
              <a:buFontTx/>
              <a:buChar char="-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Choose a pivot</a:t>
            </a:r>
          </a:p>
          <a:p>
            <a:pPr marL="342900" indent="-342900">
              <a:buFontTx/>
              <a:buChar char="-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Compare all numbers in A to the pivot, and move them if needed</a:t>
            </a:r>
          </a:p>
          <a:p>
            <a:pPr marL="342900" indent="-342900">
              <a:buFontTx/>
              <a:buChar char="-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Run recursion</a:t>
            </a:r>
          </a:p>
        </p:txBody>
      </p:sp>
    </p:spTree>
    <p:extLst>
      <p:ext uri="{BB962C8B-B14F-4D97-AF65-F5344CB8AC3E}">
        <p14:creationId xmlns:p14="http://schemas.microsoft.com/office/powerpoint/2010/main" val="1991871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altLang="en-US" dirty="0"/>
              <a:t>Quick Sort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2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Running time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– O(n log(n)) for good pivots</a:t>
            </a:r>
          </a:p>
          <a:p>
            <a:pPr>
              <a:defRPr/>
            </a:pPr>
            <a:r>
              <a:rPr lang="en-US" altLang="he-IL" sz="22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Q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What is a good pivot?</a:t>
            </a:r>
          </a:p>
          <a:p>
            <a:pPr>
              <a:defRPr/>
            </a:pPr>
            <a:r>
              <a:rPr lang="en-US" altLang="he-IL" sz="22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:The one that splits the array into equal halves, or n/3 ----  2n/3</a:t>
            </a:r>
          </a:p>
          <a:p>
            <a:pPr>
              <a:defRPr/>
            </a:pPr>
            <a:r>
              <a:rPr lang="en-US" altLang="he-IL" sz="22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For example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if we split n/5 ----  4n/5, we get</a:t>
            </a:r>
          </a:p>
          <a:p>
            <a:pPr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	T(n) = O(n) +  T(n/5)  + T(4n/5)</a:t>
            </a:r>
          </a:p>
          <a:p>
            <a:pPr>
              <a:defRPr/>
            </a:pPr>
            <a:endParaRPr lang="en-US" altLang="he-IL" sz="22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endParaRPr lang="en-US" altLang="he-IL" sz="22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We saw that the running time is T(n) = O(n log(n))</a:t>
            </a:r>
          </a:p>
          <a:p>
            <a:pPr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Q: how can we find a good pivot?</a:t>
            </a:r>
          </a:p>
          <a:p>
            <a:pPr>
              <a:defRPr/>
            </a:pPr>
            <a:endParaRPr lang="en-US" altLang="he-IL" sz="22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endParaRPr lang="en-US" altLang="he-IL" sz="22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7" name="Rounded Rectangle 10">
            <a:extLst>
              <a:ext uri="{FF2B5EF4-FFF2-40B4-BE49-F238E27FC236}">
                <a16:creationId xmlns:a16="http://schemas.microsoft.com/office/drawing/2014/main" id="{AEA0A8CA-AEE6-46B9-AA1D-10523CC3FA53}"/>
              </a:ext>
            </a:extLst>
          </p:cNvPr>
          <p:cNvSpPr/>
          <p:nvPr/>
        </p:nvSpPr>
        <p:spPr bwMode="auto">
          <a:xfrm>
            <a:off x="2404171" y="3941377"/>
            <a:ext cx="636202" cy="441757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E8CB96D-61CE-48D6-8F6C-8B7B57598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2676" y="4837043"/>
            <a:ext cx="1808158" cy="535610"/>
          </a:xfrm>
          <a:prstGeom prst="rect">
            <a:avLst/>
          </a:prstGeom>
          <a:solidFill>
            <a:srgbClr val="F8CBAD"/>
          </a:solidFill>
          <a:ln w="12600" cap="flat">
            <a:solidFill>
              <a:srgbClr val="43729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marL="215900" indent="-212725">
              <a:buClrTx/>
              <a:buSzPct val="45000"/>
              <a:buFontTx/>
              <a:buNone/>
              <a:tabLst>
                <a:tab pos="212725" algn="l"/>
                <a:tab pos="322263" algn="l"/>
                <a:tab pos="779463" algn="l"/>
                <a:tab pos="1236663" algn="l"/>
                <a:tab pos="1693863" algn="l"/>
                <a:tab pos="2151063" algn="l"/>
                <a:tab pos="2608263" algn="l"/>
                <a:tab pos="3065463" algn="l"/>
                <a:tab pos="3522663" algn="l"/>
                <a:tab pos="3979863" algn="l"/>
                <a:tab pos="4437063" algn="l"/>
                <a:tab pos="4894263" algn="l"/>
                <a:tab pos="5351463" algn="l"/>
                <a:tab pos="5808663" algn="l"/>
                <a:tab pos="6265863" algn="l"/>
                <a:tab pos="6723063" algn="l"/>
                <a:tab pos="7180263" algn="l"/>
                <a:tab pos="7637463" algn="l"/>
                <a:tab pos="8094663" algn="l"/>
                <a:tab pos="8551863" algn="l"/>
                <a:tab pos="9009063" algn="l"/>
                <a:tab pos="9137650" algn="l"/>
                <a:tab pos="9594850" algn="l"/>
                <a:tab pos="10052050" algn="l"/>
                <a:tab pos="10509250" algn="l"/>
                <a:tab pos="10512425" algn="l"/>
              </a:tabLst>
            </a:pPr>
            <a:r>
              <a:rPr lang="en-US" altLang="en-US" dirty="0"/>
              <a:t>Choose pivot /</a:t>
            </a:r>
          </a:p>
          <a:p>
            <a:pPr marL="215900" indent="-212725">
              <a:buClrTx/>
              <a:buSzPct val="45000"/>
              <a:buFontTx/>
              <a:buNone/>
              <a:tabLst>
                <a:tab pos="212725" algn="l"/>
                <a:tab pos="322263" algn="l"/>
                <a:tab pos="779463" algn="l"/>
                <a:tab pos="1236663" algn="l"/>
                <a:tab pos="1693863" algn="l"/>
                <a:tab pos="2151063" algn="l"/>
                <a:tab pos="2608263" algn="l"/>
                <a:tab pos="3065463" algn="l"/>
                <a:tab pos="3522663" algn="l"/>
                <a:tab pos="3979863" algn="l"/>
                <a:tab pos="4437063" algn="l"/>
                <a:tab pos="4894263" algn="l"/>
                <a:tab pos="5351463" algn="l"/>
                <a:tab pos="5808663" algn="l"/>
                <a:tab pos="6265863" algn="l"/>
                <a:tab pos="6723063" algn="l"/>
                <a:tab pos="7180263" algn="l"/>
                <a:tab pos="7637463" algn="l"/>
                <a:tab pos="8094663" algn="l"/>
                <a:tab pos="8551863" algn="l"/>
                <a:tab pos="9009063" algn="l"/>
                <a:tab pos="9137650" algn="l"/>
                <a:tab pos="9594850" algn="l"/>
                <a:tab pos="10052050" algn="l"/>
                <a:tab pos="10509250" algn="l"/>
                <a:tab pos="10512425" algn="l"/>
              </a:tabLst>
            </a:pPr>
            <a:r>
              <a:rPr lang="en-US" altLang="en-US" dirty="0"/>
              <a:t>Rearrange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7A74A9A-6D94-4B9C-AE12-9B47AAAD96C0}"/>
              </a:ext>
            </a:extLst>
          </p:cNvPr>
          <p:cNvCxnSpPr>
            <a:stCxn id="8" idx="0"/>
            <a:endCxn id="7" idx="2"/>
          </p:cNvCxnSpPr>
          <p:nvPr/>
        </p:nvCxnSpPr>
        <p:spPr bwMode="auto">
          <a:xfrm flipV="1">
            <a:off x="2606755" y="4383134"/>
            <a:ext cx="115517" cy="45390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ounded Rectangle 20">
            <a:extLst>
              <a:ext uri="{FF2B5EF4-FFF2-40B4-BE49-F238E27FC236}">
                <a16:creationId xmlns:a16="http://schemas.microsoft.com/office/drawing/2014/main" id="{73714451-144E-4B24-B87D-D0A4E8F623B0}"/>
              </a:ext>
            </a:extLst>
          </p:cNvPr>
          <p:cNvSpPr/>
          <p:nvPr/>
        </p:nvSpPr>
        <p:spPr bwMode="auto">
          <a:xfrm>
            <a:off x="3321908" y="3941377"/>
            <a:ext cx="954538" cy="441755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1C318F3D-3D40-44DC-B0AF-DE03DB2A6E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1313" y="4867318"/>
            <a:ext cx="1256506" cy="535610"/>
          </a:xfrm>
          <a:prstGeom prst="rect">
            <a:avLst/>
          </a:prstGeom>
          <a:solidFill>
            <a:srgbClr val="F8CBAD"/>
          </a:solidFill>
          <a:ln w="12600" cap="flat">
            <a:solidFill>
              <a:srgbClr val="43729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marL="215900" indent="-212725">
              <a:buClrTx/>
              <a:buSzPct val="45000"/>
              <a:buFontTx/>
              <a:buNone/>
              <a:tabLst>
                <a:tab pos="212725" algn="l"/>
                <a:tab pos="322263" algn="l"/>
                <a:tab pos="779463" algn="l"/>
                <a:tab pos="1236663" algn="l"/>
                <a:tab pos="1693863" algn="l"/>
                <a:tab pos="2151063" algn="l"/>
                <a:tab pos="2608263" algn="l"/>
                <a:tab pos="3065463" algn="l"/>
                <a:tab pos="3522663" algn="l"/>
                <a:tab pos="3979863" algn="l"/>
                <a:tab pos="4437063" algn="l"/>
                <a:tab pos="4894263" algn="l"/>
                <a:tab pos="5351463" algn="l"/>
                <a:tab pos="5808663" algn="l"/>
                <a:tab pos="6265863" algn="l"/>
                <a:tab pos="6723063" algn="l"/>
                <a:tab pos="7180263" algn="l"/>
                <a:tab pos="7637463" algn="l"/>
                <a:tab pos="8094663" algn="l"/>
                <a:tab pos="8551863" algn="l"/>
                <a:tab pos="9009063" algn="l"/>
                <a:tab pos="9137650" algn="l"/>
                <a:tab pos="9594850" algn="l"/>
                <a:tab pos="10052050" algn="l"/>
                <a:tab pos="10509250" algn="l"/>
                <a:tab pos="10512425" algn="l"/>
              </a:tabLst>
            </a:pPr>
            <a:r>
              <a:rPr lang="en-US" altLang="en-US" dirty="0"/>
              <a:t>Recursion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B85DEC3-036A-47A0-BE64-217F7DA87E57}"/>
              </a:ext>
            </a:extLst>
          </p:cNvPr>
          <p:cNvCxnSpPr>
            <a:stCxn id="11" idx="0"/>
            <a:endCxn id="10" idx="2"/>
          </p:cNvCxnSpPr>
          <p:nvPr/>
        </p:nvCxnSpPr>
        <p:spPr bwMode="auto">
          <a:xfrm flipH="1" flipV="1">
            <a:off x="3799177" y="4383132"/>
            <a:ext cx="720389" cy="4841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B85DEC3-036A-47A0-BE64-217F7DA87E57}"/>
              </a:ext>
            </a:extLst>
          </p:cNvPr>
          <p:cNvCxnSpPr>
            <a:stCxn id="11" idx="0"/>
            <a:endCxn id="30" idx="2"/>
          </p:cNvCxnSpPr>
          <p:nvPr/>
        </p:nvCxnSpPr>
        <p:spPr bwMode="auto">
          <a:xfrm flipV="1">
            <a:off x="4519566" y="4383131"/>
            <a:ext cx="477269" cy="48418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Rounded Rectangle 20">
            <a:extLst>
              <a:ext uri="{FF2B5EF4-FFF2-40B4-BE49-F238E27FC236}">
                <a16:creationId xmlns:a16="http://schemas.microsoft.com/office/drawing/2014/main" id="{73714451-144E-4B24-B87D-D0A4E8F623B0}"/>
              </a:ext>
            </a:extLst>
          </p:cNvPr>
          <p:cNvSpPr/>
          <p:nvPr/>
        </p:nvSpPr>
        <p:spPr bwMode="auto">
          <a:xfrm>
            <a:off x="4499894" y="3941376"/>
            <a:ext cx="993881" cy="441755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80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altLang="en-US" dirty="0"/>
              <a:t>Quick Sort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2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Q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how can we find a good pivot?</a:t>
            </a:r>
          </a:p>
          <a:p>
            <a:pPr>
              <a:defRPr/>
            </a:pPr>
            <a:r>
              <a:rPr lang="en-US" altLang="he-IL" sz="22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random pivot works</a:t>
            </a:r>
          </a:p>
          <a:p>
            <a:pPr>
              <a:defRPr/>
            </a:pPr>
            <a:endParaRPr lang="en-US" altLang="he-IL" sz="22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Given an array A[0…n-1]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Choose a random index </a:t>
            </a:r>
            <a:r>
              <a:rPr lang="en-US" altLang="he-IL" sz="22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∈[0…n-1 uniformly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set </a:t>
            </a:r>
            <a:r>
              <a:rPr lang="en-US" altLang="he-IL" sz="2200" b="1" i="1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pivot=A[</a:t>
            </a:r>
            <a:r>
              <a:rPr lang="en-US" altLang="he-IL" sz="2200" b="1" i="1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200" b="1" i="1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.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he-IL" sz="22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Rearrange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the elements in the array so that:</a:t>
            </a:r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All A[</a:t>
            </a:r>
            <a:r>
              <a:rPr lang="en-US" altLang="he-IL" sz="22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&lt; pivot are to the left of pivot.</a:t>
            </a:r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All A[</a:t>
            </a:r>
            <a:r>
              <a:rPr lang="en-US" altLang="he-IL" sz="22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≥ pivot are to the right of pivot.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he-IL" sz="2200" i="1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Recursively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sort to the left of the pivot.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he-IL" sz="2200" i="1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Recursively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sort to the right of the pivot.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he-IL" sz="22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altLang="he-IL" sz="22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endParaRPr lang="en-US" altLang="he-IL" sz="22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defRPr/>
            </a:pPr>
            <a:endParaRPr lang="en-US" altLang="he-IL" sz="22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032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altLang="en-US" dirty="0"/>
              <a:t>Quick Sort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</p:spPr>
            <p:txBody>
              <a:bodyPr/>
              <a:lstStyle/>
              <a:p>
                <a:pPr>
                  <a:spcAft>
                    <a:spcPts val="1000"/>
                  </a:spcAft>
                  <a:defRPr/>
                </a:pPr>
                <a:r>
                  <a:rPr lang="en-US" altLang="he-IL" sz="1800" u="sng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Theorem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: Quicksort with a random pivot has E[running time]=O(n log(n)).</a:t>
                </a:r>
              </a:p>
              <a:p>
                <a:pPr>
                  <a:spcAft>
                    <a:spcPts val="1000"/>
                  </a:spcAft>
                  <a:defRPr/>
                </a:pPr>
                <a:r>
                  <a:rPr lang="en-US" altLang="he-IL" sz="1800" u="sng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Proof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: </a:t>
                </a:r>
                <a:r>
                  <a:rPr lang="en-US" altLang="he-IL" sz="1800" b="1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Idea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: Linearity of expectation…</a:t>
                </a:r>
              </a:p>
              <a:p>
                <a:pPr marL="342900" indent="-342900">
                  <a:spcAft>
                    <a:spcPts val="100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We get the array A[0…n-1]</a:t>
                </a:r>
              </a:p>
              <a:p>
                <a:pPr marL="342900" indent="-342900">
                  <a:spcAft>
                    <a:spcPts val="100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Think of the sorted array, and call it B = [b</a:t>
                </a:r>
                <a:r>
                  <a:rPr lang="en-US" altLang="he-IL" sz="1800" baseline="-25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0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,b</a:t>
                </a:r>
                <a:r>
                  <a:rPr lang="en-US" altLang="he-IL" sz="1800" baseline="-25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1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,b</a:t>
                </a:r>
                <a:r>
                  <a:rPr lang="en-US" altLang="he-IL" sz="1800" baseline="-25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2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,…b</a:t>
                </a:r>
                <a:r>
                  <a:rPr lang="en-US" altLang="he-IL" sz="1800" baseline="-25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n-1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].</a:t>
                </a:r>
              </a:p>
              <a:p>
                <a:pPr marL="342900" indent="-342900">
                  <a:spcAft>
                    <a:spcPts val="100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Let </a:t>
                </a:r>
                <a:r>
                  <a:rPr lang="en-US" altLang="he-IL" sz="1800" dirty="0" err="1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X</a:t>
                </a:r>
                <a:r>
                  <a:rPr lang="en-US" altLang="he-IL" sz="1800" baseline="-25000" dirty="0" err="1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i,j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 = be the indicator that b</a:t>
                </a:r>
                <a:r>
                  <a:rPr lang="en-US" altLang="he-IL" sz="1800" baseline="-25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i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 and </a:t>
                </a:r>
                <a:r>
                  <a:rPr lang="en-US" altLang="he-IL" sz="1800" dirty="0" err="1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b</a:t>
                </a:r>
                <a:r>
                  <a:rPr lang="en-US" altLang="he-IL" sz="1800" baseline="-25000" dirty="0" err="1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j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 are compared during the execution of the algorithm:</a:t>
                </a:r>
                <a:b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</a:b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- </a:t>
                </a:r>
                <a:r>
                  <a:rPr lang="en-US" altLang="he-IL" sz="1800" dirty="0" err="1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X</a:t>
                </a:r>
                <a:r>
                  <a:rPr lang="en-US" altLang="he-IL" sz="1800" baseline="-25000" dirty="0" err="1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i,j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=1 if they are compared</a:t>
                </a:r>
                <a:b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</a:b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- </a:t>
                </a:r>
                <a:r>
                  <a:rPr lang="en-US" altLang="he-IL" sz="1800" dirty="0" err="1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X</a:t>
                </a:r>
                <a:r>
                  <a:rPr lang="en-US" altLang="he-IL" sz="1800" baseline="-25000" dirty="0" err="1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i,j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=0 otherwise</a:t>
                </a:r>
              </a:p>
              <a:p>
                <a:pPr marL="342900" indent="-342900">
                  <a:spcAft>
                    <a:spcPts val="100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altLang="he-IL" sz="1800" u="sng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Observation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: running time = O(the total number of comparisons) = O(∑</a:t>
                </a:r>
                <a:r>
                  <a:rPr lang="en-US" altLang="he-IL" sz="1800" baseline="-25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0≤i&lt;j≤n-1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 </a:t>
                </a:r>
                <a:r>
                  <a:rPr lang="en-US" altLang="he-IL" sz="1800" dirty="0" err="1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X</a:t>
                </a:r>
                <a:r>
                  <a:rPr lang="en-US" altLang="he-IL" sz="1800" baseline="-25000" dirty="0" err="1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i,j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)</a:t>
                </a:r>
              </a:p>
              <a:p>
                <a:pPr>
                  <a:spcAft>
                    <a:spcPts val="1000"/>
                  </a:spcAft>
                  <a:defRPr/>
                </a:pPr>
                <a:r>
                  <a:rPr lang="en-US" altLang="he-IL" sz="1800" b="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altLang="he-IL" sz="1800" b="0" i="1" smtClean="0">
                        <a:latin typeface="Cambria Math" panose="02040503050406030204" pitchFamily="18" charset="0"/>
                        <a:ea typeface="Arial Unicode MS" pitchFamily="34" charset="-128"/>
                        <a:cs typeface="Arial" panose="020B0604020202020204" pitchFamily="34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altLang="he-IL" sz="1800" b="0" i="1" smtClean="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he-IL" sz="1800" b="0" i="1" smtClean="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𝑟𝑢𝑛𝑛𝑖𝑛𝑔</m:t>
                        </m:r>
                        <m:r>
                          <a:rPr lang="en-US" altLang="he-IL" sz="1800" b="0" i="1" smtClean="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altLang="he-IL" sz="1800" b="0" i="1" smtClean="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𝑡𝑖𝑚𝑒</m:t>
                        </m:r>
                      </m:e>
                    </m:d>
                    <m:r>
                      <a:rPr lang="en-US" altLang="he-IL" sz="1800" i="1">
                        <a:latin typeface="Cambria Math" panose="02040503050406030204" pitchFamily="18" charset="0"/>
                        <a:ea typeface="Arial Unicode MS" pitchFamily="34" charset="-128"/>
                        <a:cs typeface="Arial" panose="020B0604020202020204" pitchFamily="34" charset="0"/>
                      </a:rPr>
                      <m:t>=</m:t>
                    </m:r>
                    <m:r>
                      <a:rPr lang="en-US" altLang="he-IL" sz="1800" i="1">
                        <a:latin typeface="Cambria Math" panose="02040503050406030204" pitchFamily="18" charset="0"/>
                        <a:ea typeface="Arial Unicode MS" pitchFamily="34" charset="-128"/>
                        <a:cs typeface="Arial" panose="020B0604020202020204" pitchFamily="34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altLang="he-IL" sz="1800" i="1" smtClean="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𝑂</m:t>
                        </m:r>
                        <m:d>
                          <m:dPr>
                            <m:ctrlPr>
                              <a:rPr lang="en-US" altLang="he-IL" sz="1800" i="1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he-IL" sz="1800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Σ</m:t>
                                </m:r>
                              </m:e>
                              <m:sub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0≤</m:t>
                                </m:r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𝑖</m:t>
                                </m:r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&lt;</m:t>
                                </m:r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𝑗</m:t>
                                </m:r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≤</m:t>
                                </m:r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𝑛</m:t>
                                </m:r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−1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𝑖</m:t>
                                </m:r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,</m:t>
                                </m:r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endParaRPr lang="en-US" altLang="he-IL" sz="1800" b="0" i="1" dirty="0">
                  <a:latin typeface="Cambria Math" panose="02040503050406030204" pitchFamily="18" charset="0"/>
                  <a:ea typeface="Arial Unicode MS" pitchFamily="34" charset="-128"/>
                  <a:cs typeface="Arial" panose="020B0604020202020204" pitchFamily="34" charset="0"/>
                </a:endParaRPr>
              </a:p>
              <a:p>
                <a:pPr>
                  <a:spcAft>
                    <a:spcPts val="1000"/>
                  </a:spcAft>
                  <a:defRPr/>
                </a:pPr>
                <a:r>
                  <a:rPr lang="en-US" altLang="he-IL" sz="1800" b="0" dirty="0">
                    <a:ea typeface="Arial Unicode MS" pitchFamily="34" charset="-128"/>
                    <a:cs typeface="Arial" panose="020B0604020202020204" pitchFamily="34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US" altLang="he-IL" sz="1800" b="0" i="1" smtClean="0">
                        <a:latin typeface="Cambria Math" panose="02040503050406030204" pitchFamily="18" charset="0"/>
                        <a:ea typeface="Arial Unicode MS" pitchFamily="34" charset="-128"/>
                        <a:cs typeface="Arial" panose="020B0604020202020204" pitchFamily="34" charset="0"/>
                      </a:rPr>
                      <m:t>≤</m:t>
                    </m:r>
                    <m:r>
                      <a:rPr lang="en-US" altLang="he-IL" sz="1800" b="0" i="1" smtClean="0">
                        <a:latin typeface="Cambria Math" panose="02040503050406030204" pitchFamily="18" charset="0"/>
                        <a:ea typeface="Arial Unicode MS" pitchFamily="34" charset="-128"/>
                        <a:cs typeface="Arial" panose="020B0604020202020204" pitchFamily="34" charset="0"/>
                      </a:rPr>
                      <m:t>𝐶</m:t>
                    </m:r>
                    <m:r>
                      <a:rPr lang="en-US" altLang="he-IL" sz="1800" b="0" i="1" smtClean="0">
                        <a:latin typeface="Cambria Math" panose="02040503050406030204" pitchFamily="18" charset="0"/>
                        <a:ea typeface="Arial Unicode MS" pitchFamily="34" charset="-128"/>
                        <a:cs typeface="Arial" panose="020B0604020202020204" pitchFamily="34" charset="0"/>
                      </a:rPr>
                      <m:t>∗</m:t>
                    </m:r>
                    <m:sSub>
                      <m:sSubPr>
                        <m:ctrlP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he-IL" sz="180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Σ</m:t>
                        </m:r>
                      </m:e>
                      <m:sub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0≤</m:t>
                        </m:r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𝑖</m:t>
                        </m:r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&lt;</m:t>
                        </m:r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𝑗</m:t>
                        </m:r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≤</m:t>
                        </m:r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𝑛</m:t>
                        </m:r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−1</m:t>
                        </m:r>
                      </m:sub>
                    </m:sSub>
                    <m:r>
                      <a:rPr lang="en-US" altLang="he-IL" sz="1800" b="0" i="1" smtClean="0">
                        <a:latin typeface="Cambria Math" panose="02040503050406030204" pitchFamily="18" charset="0"/>
                        <a:ea typeface="Arial Unicode MS" pitchFamily="34" charset="-128"/>
                        <a:cs typeface="Arial" panose="020B0604020202020204" pitchFamily="34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altLang="he-IL" sz="1800" b="0" i="1" smtClean="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he-IL" sz="1800" b="0" i="1" smtClean="0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altLang="he-IL" sz="1800" b="0" i="1" smtClean="0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altLang="he-IL" sz="1800" b="0" i="1" smtClean="0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𝑖</m:t>
                            </m:r>
                            <m:r>
                              <a:rPr lang="en-US" altLang="he-IL" sz="1800" b="0" i="1" smtClean="0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,</m:t>
                            </m:r>
                            <m:r>
                              <a:rPr lang="en-US" altLang="he-IL" sz="1800" b="0" i="1" smtClean="0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he-IL" sz="1800" b="0" i="1" dirty="0">
                    <a:latin typeface="Cambria Math" panose="02040503050406030204" pitchFamily="18" charset="0"/>
                    <a:ea typeface="Arial Unicode MS" pitchFamily="34" charset="-128"/>
                    <a:cs typeface="Arial" panose="020B0604020202020204" pitchFamily="34" charset="0"/>
                  </a:rPr>
                  <a:t>	</a:t>
                </a:r>
              </a:p>
              <a:p>
                <a:pPr>
                  <a:spcAft>
                    <a:spcPts val="1000"/>
                  </a:spcAft>
                  <a:defRPr/>
                </a:pPr>
                <a:r>
                  <a:rPr lang="en-US" altLang="he-IL" sz="1800" b="0" dirty="0">
                    <a:ea typeface="Arial Unicode MS" pitchFamily="34" charset="-128"/>
                    <a:cs typeface="Arial" panose="020B0604020202020204" pitchFamily="34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US" altLang="he-IL" sz="1800" b="0" i="1" smtClean="0">
                        <a:latin typeface="Cambria Math" panose="02040503050406030204" pitchFamily="18" charset="0"/>
                        <a:ea typeface="Arial Unicode MS" pitchFamily="34" charset="-128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altLang="he-IL" sz="1800" dirty="0">
                    <a:ea typeface="Arial Unicode MS" pitchFamily="34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he-IL" sz="1800" i="1">
                        <a:latin typeface="Cambria Math" panose="02040503050406030204" pitchFamily="18" charset="0"/>
                        <a:ea typeface="Arial Unicode MS" pitchFamily="34" charset="-128"/>
                        <a:cs typeface="Arial" panose="020B0604020202020204" pitchFamily="34" charset="0"/>
                      </a:rPr>
                      <m:t>𝐶</m:t>
                    </m:r>
                    <m:r>
                      <a:rPr lang="en-US" altLang="he-IL" sz="1800" i="1">
                        <a:latin typeface="Cambria Math" panose="02040503050406030204" pitchFamily="18" charset="0"/>
                        <a:ea typeface="Arial Unicode MS" pitchFamily="34" charset="-128"/>
                        <a:cs typeface="Arial" panose="020B0604020202020204" pitchFamily="34" charset="0"/>
                      </a:rPr>
                      <m:t>∗</m:t>
                    </m:r>
                    <m:sSub>
                      <m:sSubPr>
                        <m:ctrlP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he-IL" sz="180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Σ</m:t>
                        </m:r>
                      </m:e>
                      <m:sub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0≤</m:t>
                        </m:r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𝑖</m:t>
                        </m:r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&lt;</m:t>
                        </m:r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𝑗</m:t>
                        </m:r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≤</m:t>
                        </m:r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𝑛</m:t>
                        </m:r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−1</m:t>
                        </m:r>
                      </m:sub>
                    </m:sSub>
                    <m:r>
                      <a:rPr lang="en-US" altLang="he-IL" sz="1800" b="0" i="1" smtClean="0">
                        <a:latin typeface="Cambria Math" panose="02040503050406030204" pitchFamily="18" charset="0"/>
                        <a:ea typeface="Arial Unicode MS" pitchFamily="34" charset="-128"/>
                        <a:cs typeface="Arial" panose="020B0604020202020204" pitchFamily="34" charset="0"/>
                      </a:rPr>
                      <m:t>𝑃𝑟</m:t>
                    </m:r>
                    <m:d>
                      <m:dPr>
                        <m:begChr m:val="["/>
                        <m:endChr m:val="]"/>
                        <m:ctrlP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he-IL" sz="1800" i="1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altLang="he-IL" sz="1800" i="1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altLang="he-IL" sz="1800" i="1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𝑖</m:t>
                            </m:r>
                            <m:r>
                              <a:rPr lang="en-US" altLang="he-IL" sz="1800" i="1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,</m:t>
                            </m:r>
                            <m:r>
                              <a:rPr lang="en-US" altLang="he-IL" sz="1800" i="1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altLang="he-IL" sz="1800" b="0" i="1" smtClean="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=1</m:t>
                        </m:r>
                      </m:e>
                    </m:d>
                  </m:oMath>
                </a14:m>
                <a:endParaRPr lang="en-US" altLang="he-IL" sz="1800" dirty="0">
                  <a:latin typeface="Arial" panose="020B0604020202020204" pitchFamily="34" charset="0"/>
                  <a:ea typeface="Arial Unicode MS" pitchFamily="34" charset="-128"/>
                  <a:cs typeface="Arial" panose="020B0604020202020204" pitchFamily="34" charset="0"/>
                </a:endParaRPr>
              </a:p>
              <a:p>
                <a:pPr marL="342900" indent="-342900">
                  <a:spcAft>
                    <a:spcPts val="100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Question: how do we compute </a:t>
                </a:r>
                <a14:m>
                  <m:oMath xmlns:m="http://schemas.openxmlformats.org/officeDocument/2006/math">
                    <m:r>
                      <a:rPr lang="en-US" altLang="he-IL" sz="1800" i="1">
                        <a:latin typeface="Cambria Math" panose="02040503050406030204" pitchFamily="18" charset="0"/>
                        <a:ea typeface="Arial Unicode MS" pitchFamily="34" charset="-128"/>
                        <a:cs typeface="Arial" panose="020B0604020202020204" pitchFamily="34" charset="0"/>
                      </a:rPr>
                      <m:t>𝑃𝑟</m:t>
                    </m:r>
                    <m:d>
                      <m:dPr>
                        <m:begChr m:val="["/>
                        <m:endChr m:val="]"/>
                        <m:ctrlP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he-IL" sz="1800" i="1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altLang="he-IL" sz="1800" i="1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altLang="he-IL" sz="1800" i="1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𝑖</m:t>
                            </m:r>
                            <m:r>
                              <a:rPr lang="en-US" altLang="he-IL" sz="1800" i="1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,</m:t>
                            </m:r>
                            <m:r>
                              <a:rPr lang="en-US" altLang="he-IL" sz="1800" i="1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=1</m:t>
                        </m:r>
                      </m:e>
                    </m:d>
                  </m:oMath>
                </a14:m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?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  <a:blipFill>
                <a:blip r:embed="rId3"/>
                <a:stretch>
                  <a:fillRect l="-1583" t="-15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0080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altLang="en-US" dirty="0"/>
              <a:t>Quick Sort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</p:spPr>
            <p:txBody>
              <a:bodyPr/>
              <a:lstStyle/>
              <a:p>
                <a:pPr>
                  <a:spcAft>
                    <a:spcPts val="1000"/>
                  </a:spcAft>
                  <a:defRPr/>
                </a:pPr>
                <a:r>
                  <a:rPr lang="en-US" altLang="he-IL" sz="1800" dirty="0" smtClean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Total running time = O(the total number of comparisons) = O(∑</a:t>
                </a:r>
                <a:r>
                  <a:rPr lang="en-US" altLang="he-IL" sz="1800" baseline="-25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0≤i&lt;j≤n-1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 </a:t>
                </a:r>
                <a:r>
                  <a:rPr lang="en-US" altLang="he-IL" sz="1800" dirty="0" err="1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X</a:t>
                </a:r>
                <a:r>
                  <a:rPr lang="en-US" altLang="he-IL" sz="1800" baseline="-25000" dirty="0" err="1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i,j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)</a:t>
                </a:r>
              </a:p>
              <a:p>
                <a:pPr>
                  <a:spcAft>
                    <a:spcPts val="1000"/>
                  </a:spcAft>
                  <a:defRPr/>
                </a:pPr>
                <a:r>
                  <a:rPr lang="en-US" altLang="he-IL" sz="1800" b="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altLang="he-IL" sz="1800" b="0" i="1" smtClean="0">
                        <a:latin typeface="Cambria Math" panose="02040503050406030204" pitchFamily="18" charset="0"/>
                        <a:ea typeface="Arial Unicode MS" pitchFamily="34" charset="-128"/>
                        <a:cs typeface="Arial" panose="020B0604020202020204" pitchFamily="34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altLang="he-IL" sz="1800" b="0" i="1" smtClean="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he-IL" sz="1800" b="0" i="1" smtClean="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𝑟𝑢𝑛𝑛𝑖𝑛𝑔</m:t>
                        </m:r>
                        <m:r>
                          <a:rPr lang="en-US" altLang="he-IL" sz="1800" b="0" i="1" smtClean="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altLang="he-IL" sz="1800" b="0" i="1" smtClean="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𝑡𝑖𝑚𝑒</m:t>
                        </m:r>
                      </m:e>
                    </m:d>
                    <m:r>
                      <a:rPr lang="en-US" altLang="he-IL" sz="1800" i="1">
                        <a:latin typeface="Cambria Math" panose="02040503050406030204" pitchFamily="18" charset="0"/>
                        <a:ea typeface="Arial Unicode MS" pitchFamily="34" charset="-128"/>
                        <a:cs typeface="Arial" panose="020B0604020202020204" pitchFamily="34" charset="0"/>
                      </a:rPr>
                      <m:t>=</m:t>
                    </m:r>
                    <m:r>
                      <a:rPr lang="en-US" altLang="he-IL" sz="1800" i="1">
                        <a:latin typeface="Cambria Math" panose="02040503050406030204" pitchFamily="18" charset="0"/>
                        <a:ea typeface="Arial Unicode MS" pitchFamily="34" charset="-128"/>
                        <a:cs typeface="Arial" panose="020B0604020202020204" pitchFamily="34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altLang="he-IL" sz="1800" i="1" smtClean="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𝑂</m:t>
                        </m:r>
                        <m:d>
                          <m:dPr>
                            <m:ctrlPr>
                              <a:rPr lang="en-US" altLang="he-IL" sz="1800" i="1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he-IL" sz="1800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Σ</m:t>
                                </m:r>
                              </m:e>
                              <m:sub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0≤</m:t>
                                </m:r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𝑖</m:t>
                                </m:r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&lt;</m:t>
                                </m:r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𝑗</m:t>
                                </m:r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≤</m:t>
                                </m:r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𝑛</m:t>
                                </m:r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−1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𝑖</m:t>
                                </m:r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,</m:t>
                                </m:r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endParaRPr lang="en-US" altLang="he-IL" sz="1800" b="0" i="1" dirty="0">
                  <a:latin typeface="Cambria Math" panose="02040503050406030204" pitchFamily="18" charset="0"/>
                  <a:ea typeface="Arial Unicode MS" pitchFamily="34" charset="-128"/>
                  <a:cs typeface="Arial" panose="020B0604020202020204" pitchFamily="34" charset="0"/>
                </a:endParaRPr>
              </a:p>
              <a:p>
                <a:pPr>
                  <a:spcAft>
                    <a:spcPts val="1000"/>
                  </a:spcAft>
                  <a:defRPr/>
                </a:pPr>
                <a:r>
                  <a:rPr lang="en-US" altLang="he-IL" sz="1800" b="0" dirty="0">
                    <a:ea typeface="Arial Unicode MS" pitchFamily="34" charset="-128"/>
                    <a:cs typeface="Arial" panose="020B0604020202020204" pitchFamily="34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US" altLang="he-IL" sz="1800" b="0" i="1" smtClean="0">
                        <a:latin typeface="Cambria Math" panose="02040503050406030204" pitchFamily="18" charset="0"/>
                        <a:ea typeface="Arial Unicode MS" pitchFamily="34" charset="-128"/>
                        <a:cs typeface="Arial" panose="020B0604020202020204" pitchFamily="34" charset="0"/>
                      </a:rPr>
                      <m:t>≤</m:t>
                    </m:r>
                    <m:r>
                      <a:rPr lang="en-US" altLang="he-IL" sz="1800" b="0" i="1" smtClean="0">
                        <a:latin typeface="Cambria Math" panose="02040503050406030204" pitchFamily="18" charset="0"/>
                        <a:ea typeface="Arial Unicode MS" pitchFamily="34" charset="-128"/>
                        <a:cs typeface="Arial" panose="020B0604020202020204" pitchFamily="34" charset="0"/>
                      </a:rPr>
                      <m:t>𝐶</m:t>
                    </m:r>
                    <m:r>
                      <a:rPr lang="en-US" altLang="he-IL" sz="1800" b="0" i="1" smtClean="0">
                        <a:latin typeface="Cambria Math" panose="02040503050406030204" pitchFamily="18" charset="0"/>
                        <a:ea typeface="Arial Unicode MS" pitchFamily="34" charset="-128"/>
                        <a:cs typeface="Arial" panose="020B0604020202020204" pitchFamily="34" charset="0"/>
                      </a:rPr>
                      <m:t>⋅</m:t>
                    </m:r>
                    <m:sSub>
                      <m:sSubPr>
                        <m:ctrlP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he-IL" sz="180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Σ</m:t>
                        </m:r>
                      </m:e>
                      <m:sub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0≤</m:t>
                        </m:r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𝑖</m:t>
                        </m:r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&lt;</m:t>
                        </m:r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𝑗</m:t>
                        </m:r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≤</m:t>
                        </m:r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𝑛</m:t>
                        </m:r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−1</m:t>
                        </m:r>
                      </m:sub>
                    </m:sSub>
                    <m:r>
                      <a:rPr lang="en-US" altLang="he-IL" sz="1800" b="0" i="1" smtClean="0">
                        <a:latin typeface="Cambria Math" panose="02040503050406030204" pitchFamily="18" charset="0"/>
                        <a:ea typeface="Arial Unicode MS" pitchFamily="34" charset="-128"/>
                        <a:cs typeface="Arial" panose="020B0604020202020204" pitchFamily="34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altLang="he-IL" sz="1800" b="0" i="1" smtClean="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he-IL" sz="1800" b="0" i="1" smtClean="0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altLang="he-IL" sz="1800" b="0" i="1" smtClean="0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altLang="he-IL" sz="1800" b="0" i="1" smtClean="0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𝑖</m:t>
                            </m:r>
                            <m:r>
                              <a:rPr lang="en-US" altLang="he-IL" sz="1800" b="0" i="1" smtClean="0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,</m:t>
                            </m:r>
                            <m:r>
                              <a:rPr lang="en-US" altLang="he-IL" sz="1800" b="0" i="1" smtClean="0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he-IL" sz="1800" b="0" i="1" dirty="0">
                    <a:latin typeface="Cambria Math" panose="02040503050406030204" pitchFamily="18" charset="0"/>
                    <a:ea typeface="Arial Unicode MS" pitchFamily="34" charset="-128"/>
                    <a:cs typeface="Arial" panose="020B0604020202020204" pitchFamily="34" charset="0"/>
                  </a:rPr>
                  <a:t>	</a:t>
                </a:r>
              </a:p>
              <a:p>
                <a:pPr>
                  <a:spcAft>
                    <a:spcPts val="1000"/>
                  </a:spcAft>
                  <a:defRPr/>
                </a:pPr>
                <a:r>
                  <a:rPr lang="en-US" altLang="he-IL" sz="1800" b="0" dirty="0">
                    <a:ea typeface="Arial Unicode MS" pitchFamily="34" charset="-128"/>
                    <a:cs typeface="Arial" panose="020B0604020202020204" pitchFamily="34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US" altLang="he-IL" sz="1800" b="0" i="1" smtClean="0">
                        <a:latin typeface="Cambria Math" panose="02040503050406030204" pitchFamily="18" charset="0"/>
                        <a:ea typeface="Arial Unicode MS" pitchFamily="34" charset="-128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altLang="he-IL" sz="1800" dirty="0">
                    <a:ea typeface="Arial Unicode MS" pitchFamily="34" charset="-128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he-IL" sz="1800" i="1">
                        <a:latin typeface="Cambria Math" panose="02040503050406030204" pitchFamily="18" charset="0"/>
                        <a:ea typeface="Arial Unicode MS" pitchFamily="34" charset="-128"/>
                        <a:cs typeface="Arial" panose="020B0604020202020204" pitchFamily="34" charset="0"/>
                      </a:rPr>
                      <m:t>𝐶</m:t>
                    </m:r>
                    <m:r>
                      <a:rPr lang="en-US" altLang="he-IL" sz="1800" b="0" i="1" smtClean="0">
                        <a:latin typeface="Cambria Math" panose="02040503050406030204" pitchFamily="18" charset="0"/>
                        <a:ea typeface="Arial Unicode MS" pitchFamily="34" charset="-128"/>
                        <a:cs typeface="Arial" panose="020B0604020202020204" pitchFamily="34" charset="0"/>
                      </a:rPr>
                      <m:t>⋅</m:t>
                    </m:r>
                    <m:sSub>
                      <m:sSubPr>
                        <m:ctrlPr>
                          <a:rPr lang="en-US" altLang="he-IL" sz="1800" b="0" i="1" smtClean="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he-IL" sz="1800" b="0" i="0" smtClean="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Σ</m:t>
                        </m:r>
                      </m:e>
                      <m:sub>
                        <m:r>
                          <a:rPr lang="en-US" altLang="he-IL" sz="1800" b="0" i="1" smtClean="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0≤</m:t>
                        </m:r>
                        <m:r>
                          <a:rPr lang="en-US" altLang="he-IL" sz="1800" b="0" i="1" smtClean="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𝑖</m:t>
                        </m:r>
                        <m:r>
                          <a:rPr lang="en-US" altLang="he-IL" sz="1800" b="0" i="1" smtClean="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&lt;</m:t>
                        </m:r>
                        <m:r>
                          <a:rPr lang="en-US" altLang="he-IL" sz="1800" b="0" i="1" smtClean="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𝑗</m:t>
                        </m:r>
                        <m:r>
                          <a:rPr lang="en-US" altLang="he-IL" sz="1800" b="0" i="1" smtClean="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≤</m:t>
                        </m:r>
                        <m:r>
                          <a:rPr lang="en-US" altLang="he-IL" sz="1800" b="0" i="1" smtClean="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𝑛</m:t>
                        </m:r>
                        <m:r>
                          <a:rPr lang="en-US" altLang="he-IL" sz="1800" b="0" i="1" smtClean="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−1</m:t>
                        </m:r>
                      </m:sub>
                    </m:sSub>
                    <m:r>
                      <a:rPr lang="en-US" altLang="he-IL" sz="1800" b="0" i="1" smtClean="0">
                        <a:latin typeface="Cambria Math" panose="02040503050406030204" pitchFamily="18" charset="0"/>
                        <a:ea typeface="Arial Unicode MS" pitchFamily="34" charset="-128"/>
                        <a:cs typeface="Arial" panose="020B0604020202020204" pitchFamily="34" charset="0"/>
                      </a:rPr>
                      <m:t>𝑃𝑟</m:t>
                    </m:r>
                    <m:d>
                      <m:dPr>
                        <m:begChr m:val="["/>
                        <m:endChr m:val="]"/>
                        <m:ctrlP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he-IL" sz="1800" i="1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altLang="he-IL" sz="1800" i="1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altLang="he-IL" sz="1800" i="1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𝑖</m:t>
                            </m:r>
                            <m:r>
                              <a:rPr lang="en-US" altLang="he-IL" sz="1800" i="1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,</m:t>
                            </m:r>
                            <m:r>
                              <a:rPr lang="en-US" altLang="he-IL" sz="1800" i="1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altLang="he-IL" sz="1800" b="0" i="1" smtClean="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=1</m:t>
                        </m:r>
                      </m:e>
                    </m:d>
                  </m:oMath>
                </a14:m>
                <a:endParaRPr lang="en-US" altLang="he-IL" sz="1800" dirty="0">
                  <a:latin typeface="Arial" panose="020B0604020202020204" pitchFamily="34" charset="0"/>
                  <a:ea typeface="Arial Unicode MS" pitchFamily="34" charset="-128"/>
                  <a:cs typeface="Arial" panose="020B0604020202020204" pitchFamily="34" charset="0"/>
                </a:endParaRPr>
              </a:p>
              <a:p>
                <a:pPr marL="342900" indent="-342900">
                  <a:spcAft>
                    <a:spcPts val="100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altLang="he-IL" sz="1800" dirty="0" err="1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X</a:t>
                </a:r>
                <a:r>
                  <a:rPr lang="en-US" altLang="he-IL" sz="1800" baseline="-25000" dirty="0" err="1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i,j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=1 if and only if b</a:t>
                </a:r>
                <a:r>
                  <a:rPr lang="en-US" altLang="he-IL" sz="1800" baseline="-25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i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 or </a:t>
                </a:r>
                <a:r>
                  <a:rPr lang="en-US" altLang="he-IL" sz="1800" dirty="0" err="1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b</a:t>
                </a:r>
                <a:r>
                  <a:rPr lang="en-US" altLang="he-IL" sz="1800" baseline="-25000" dirty="0" err="1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j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 were chosen to be the pivots </a:t>
                </a:r>
                <a:r>
                  <a:rPr lang="en-US" altLang="he-IL" sz="1800" i="1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before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 b</a:t>
                </a:r>
                <a:r>
                  <a:rPr lang="en-US" altLang="he-IL" sz="1800" baseline="-25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i+1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,b</a:t>
                </a:r>
                <a:r>
                  <a:rPr lang="en-US" altLang="he-IL" sz="1800" baseline="-25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i+1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…b</a:t>
                </a:r>
                <a:r>
                  <a:rPr lang="en-US" altLang="he-IL" sz="1800" baseline="-25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j-1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.</a:t>
                </a:r>
              </a:p>
              <a:p>
                <a:pPr>
                  <a:spcAft>
                    <a:spcPts val="1000"/>
                  </a:spcAft>
                  <a:defRPr/>
                </a:pP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What is the probability of choosing b</a:t>
                </a:r>
                <a:r>
                  <a:rPr lang="en-US" altLang="he-IL" sz="1800" baseline="-25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i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 or </a:t>
                </a:r>
                <a:r>
                  <a:rPr lang="en-US" altLang="he-IL" sz="1800" dirty="0" err="1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b</a:t>
                </a:r>
                <a:r>
                  <a:rPr lang="en-US" altLang="he-IL" sz="1800" baseline="-25000" dirty="0" err="1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j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 to be a pivot </a:t>
                </a:r>
                <a:r>
                  <a:rPr lang="en-US" altLang="he-IL" sz="1800" i="1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before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  b</a:t>
                </a:r>
                <a:r>
                  <a:rPr lang="en-US" altLang="he-IL" sz="1800" baseline="-25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i+1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,b</a:t>
                </a:r>
                <a:r>
                  <a:rPr lang="en-US" altLang="he-IL" sz="1800" baseline="-25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i+1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…b</a:t>
                </a:r>
                <a:r>
                  <a:rPr lang="en-US" altLang="he-IL" sz="1800" baseline="-25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j-1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?</a:t>
                </a:r>
              </a:p>
              <a:p>
                <a:pPr marL="342900" indent="-342900">
                  <a:spcAft>
                    <a:spcPts val="100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Look at any stage where we sort some subarray A[s…t]</a:t>
                </a:r>
              </a:p>
              <a:p>
                <a:pPr marL="342900" indent="-342900">
                  <a:spcAft>
                    <a:spcPts val="1000"/>
                  </a:spcAft>
                  <a:buFont typeface="Arial" panose="020B0604020202020204" pitchFamily="34" charset="0"/>
                  <a:buChar char="•"/>
                  <a:defRPr/>
                </a:pP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If both b</a:t>
                </a:r>
                <a:r>
                  <a:rPr lang="en-US" altLang="he-IL" sz="1800" baseline="-25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i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 and </a:t>
                </a:r>
                <a:r>
                  <a:rPr lang="en-US" altLang="he-IL" sz="1800" dirty="0" err="1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b</a:t>
                </a:r>
                <a:r>
                  <a:rPr lang="en-US" altLang="he-IL" sz="1800" baseline="-25000" dirty="0" err="1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j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 are in that subarray, then also b</a:t>
                </a:r>
                <a:r>
                  <a:rPr lang="en-US" altLang="he-IL" sz="1800" baseline="-25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i+1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,b</a:t>
                </a:r>
                <a:r>
                  <a:rPr lang="en-US" altLang="he-IL" sz="1800" baseline="-25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i+1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…b</a:t>
                </a:r>
                <a:r>
                  <a:rPr lang="en-US" altLang="he-IL" sz="1800" baseline="-250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j-1</a:t>
                </a: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 are in the subarray.</a:t>
                </a:r>
              </a:p>
              <a:p>
                <a:pPr>
                  <a:spcAft>
                    <a:spcPts val="1000"/>
                  </a:spcAft>
                  <a:defRPr/>
                </a:pPr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We have,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he-IL" sz="1800" b="0" i="1" smtClean="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he-IL" sz="1800" b="0" i="0" smtClean="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he-IL" sz="1800" b="0" i="1" smtClean="0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he-IL" sz="1800" b="0" i="1" smtClean="0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he-IL" sz="1800" b="0" i="1" smtClean="0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altLang="he-IL" sz="1800" b="0" i="1" smtClean="0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𝑖</m:t>
                                </m:r>
                                <m:r>
                                  <a:rPr lang="en-US" altLang="he-IL" sz="1800" b="0" i="1" smtClean="0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,</m:t>
                                </m:r>
                                <m:r>
                                  <a:rPr lang="en-US" altLang="he-IL" sz="1800" b="0" i="1" smtClean="0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altLang="he-IL" sz="1800" b="0" i="1" smtClean="0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=1</m:t>
                            </m:r>
                          </m:e>
                        </m:d>
                      </m:e>
                    </m:func>
                    <m:r>
                      <a:rPr lang="en-US" altLang="he-IL" sz="1800" b="0" i="1" smtClean="0">
                        <a:latin typeface="Cambria Math" panose="02040503050406030204" pitchFamily="18" charset="0"/>
                        <a:ea typeface="Arial Unicode MS" pitchFamily="34" charset="-128"/>
                        <a:cs typeface="Arial" panose="020B0604020202020204" pitchFamily="34" charset="0"/>
                      </a:rPr>
                      <m:t>=</m:t>
                    </m:r>
                    <m:func>
                      <m:funcPr>
                        <m:ctrlPr>
                          <a:rPr lang="en-US" altLang="he-IL" sz="1800" b="0" i="1" smtClean="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he-IL" sz="1800" b="0" i="0" smtClean="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altLang="he-IL" sz="1800" i="1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altLang="he-IL" sz="1800" i="1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𝑐h𝑜𝑜𝑠𝑖𝑛𝑔</m:t>
                            </m:r>
                            <m:r>
                              <a:rPr lang="en-US" altLang="he-IL" sz="1800" i="1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he-IL" sz="1800" i="1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a:rPr lang="en-US" altLang="he-IL" sz="1800" i="1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𝑜𝑟</m:t>
                            </m:r>
                            <m:r>
                              <a:rPr lang="en-US" altLang="he-IL" sz="1800" i="1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altLang="he-IL" sz="1800" i="1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a:rPr lang="en-US" altLang="he-IL" sz="1800" i="1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𝑏𝑒𝑓𝑜𝑟𝑒</m:t>
                            </m:r>
                            <m:r>
                              <a:rPr lang="en-US" altLang="he-IL" sz="1800" i="1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𝑖</m:t>
                                </m:r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+1</m:t>
                                </m:r>
                              </m:sub>
                            </m:sSub>
                            <m:r>
                              <a:rPr lang="en-US" altLang="he-IL" sz="1800" i="1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𝑖</m:t>
                                </m:r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+2</m:t>
                                </m:r>
                              </m:sub>
                            </m:sSub>
                            <m:r>
                              <a:rPr lang="en-US" altLang="he-IL" sz="1800" i="1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…</m:t>
                            </m:r>
                            <m:sSub>
                              <m:sSubPr>
                                <m:ctrlP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𝑗</m:t>
                                </m:r>
                                <m:r>
                                  <a:rPr lang="en-US" altLang="he-IL" sz="1800" i="1">
                                    <a:latin typeface="Cambria Math" panose="02040503050406030204" pitchFamily="18" charset="0"/>
                                    <a:ea typeface="Arial Unicode MS" pitchFamily="34" charset="-128"/>
                                    <a:cs typeface="Arial" panose="020B0604020202020204" pitchFamily="34" charset="0"/>
                                  </a:rPr>
                                  <m:t>−1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altLang="he-IL" sz="1800" b="0" i="1" smtClean="0">
                        <a:latin typeface="Cambria Math" panose="02040503050406030204" pitchFamily="18" charset="0"/>
                        <a:ea typeface="Arial Unicode MS" pitchFamily="34" charset="-128"/>
                        <a:cs typeface="Arial" panose="020B0604020202020204" pitchFamily="34" charset="0"/>
                      </a:rPr>
                      <m:t>≤</m:t>
                    </m:r>
                    <m:f>
                      <m:fPr>
                        <m:ctrlPr>
                          <a:rPr lang="en-US" altLang="he-IL" sz="1800" b="0" i="1" smtClean="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he-IL" sz="1800" b="0" i="1" smtClean="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altLang="he-IL" sz="1800" b="0" i="1" smtClean="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𝑗</m:t>
                        </m:r>
                        <m:r>
                          <a:rPr lang="en-US" altLang="he-IL" sz="1800" b="0" i="1" smtClean="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altLang="he-IL" sz="1800" b="0" i="1" smtClean="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𝑖</m:t>
                        </m:r>
                        <m:r>
                          <a:rPr lang="en-US" altLang="he-IL" sz="1800" b="0" i="1" smtClean="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US" altLang="he-IL" sz="1800" dirty="0">
                    <a:latin typeface="Arial" panose="020B0604020202020204" pitchFamily="34" charset="0"/>
                    <a:ea typeface="Arial Unicode MS" pitchFamily="34" charset="-128"/>
                    <a:cs typeface="Arial" panose="020B0604020202020204" pitchFamily="34" charset="0"/>
                  </a:rPr>
                  <a:t>.</a:t>
                </a:r>
              </a:p>
              <a:p>
                <a:pPr marL="285750" indent="-285750">
                  <a:spcAft>
                    <a:spcPts val="1000"/>
                  </a:spcAft>
                  <a:buFont typeface="Wingdings" panose="05000000000000000000" pitchFamily="2" charset="2"/>
                  <a:buChar char="è"/>
                  <a:defRPr/>
                </a:pPr>
                <a14:m>
                  <m:oMath xmlns:m="http://schemas.openxmlformats.org/officeDocument/2006/math">
                    <m:r>
                      <a:rPr lang="en-US" altLang="he-IL" sz="1800" i="1">
                        <a:latin typeface="Cambria Math" panose="02040503050406030204" pitchFamily="18" charset="0"/>
                        <a:ea typeface="Arial Unicode MS" pitchFamily="34" charset="-128"/>
                        <a:cs typeface="Arial" panose="020B0604020202020204" pitchFamily="34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𝑟𝑢𝑛𝑛𝑖𝑛𝑔</m:t>
                        </m:r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𝑡𝑖𝑚𝑒</m:t>
                        </m:r>
                      </m:e>
                    </m:d>
                    <m:r>
                      <a:rPr lang="en-US" altLang="he-IL" sz="1800" b="0" i="1" smtClean="0">
                        <a:latin typeface="Cambria Math" panose="02040503050406030204" pitchFamily="18" charset="0"/>
                        <a:ea typeface="Arial Unicode MS" pitchFamily="34" charset="-128"/>
                        <a:cs typeface="Arial" panose="020B0604020202020204" pitchFamily="34" charset="0"/>
                      </a:rPr>
                      <m:t>≤</m:t>
                    </m:r>
                    <m:r>
                      <a:rPr lang="en-US" altLang="he-IL" sz="1800" b="0" i="1" smtClean="0">
                        <a:latin typeface="Cambria Math" panose="02040503050406030204" pitchFamily="18" charset="0"/>
                        <a:ea typeface="Arial Unicode MS" pitchFamily="34" charset="-128"/>
                        <a:cs typeface="Arial" panose="020B0604020202020204" pitchFamily="34" charset="0"/>
                      </a:rPr>
                      <m:t>𝐶</m:t>
                    </m:r>
                    <m:r>
                      <a:rPr lang="en-US" altLang="he-IL" sz="1800" b="0" i="1" smtClean="0">
                        <a:latin typeface="Cambria Math" panose="02040503050406030204" pitchFamily="18" charset="0"/>
                        <a:ea typeface="Arial Unicode MS" pitchFamily="34" charset="-128"/>
                        <a:cs typeface="Arial" panose="020B0604020202020204" pitchFamily="34" charset="0"/>
                      </a:rPr>
                      <m:t>⋅</m:t>
                    </m:r>
                    <m:sSub>
                      <m:sSubPr>
                        <m:ctrlP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he-IL" sz="1800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Σ</m:t>
                        </m:r>
                      </m:e>
                      <m:sub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0≤</m:t>
                        </m:r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𝑖</m:t>
                        </m:r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&lt;</m:t>
                        </m:r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𝑗</m:t>
                        </m:r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≤</m:t>
                        </m:r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𝑛</m:t>
                        </m:r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−1</m:t>
                        </m:r>
                      </m:sub>
                    </m:sSub>
                    <m:r>
                      <a:rPr lang="en-US" altLang="he-IL" sz="1800" i="1">
                        <a:latin typeface="Cambria Math" panose="02040503050406030204" pitchFamily="18" charset="0"/>
                        <a:ea typeface="Arial Unicode MS" pitchFamily="34" charset="-128"/>
                        <a:cs typeface="Arial" panose="020B0604020202020204" pitchFamily="34" charset="0"/>
                      </a:rPr>
                      <m:t>𝑃𝑟</m:t>
                    </m:r>
                    <m:d>
                      <m:dPr>
                        <m:begChr m:val="["/>
                        <m:endChr m:val="]"/>
                        <m:ctrlP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he-IL" sz="1800" i="1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altLang="he-IL" sz="1800" i="1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altLang="he-IL" sz="1800" i="1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𝑖</m:t>
                            </m:r>
                            <m:r>
                              <a:rPr lang="en-US" altLang="he-IL" sz="1800" i="1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,</m:t>
                            </m:r>
                            <m:r>
                              <a:rPr lang="en-US" altLang="he-IL" sz="1800" i="1">
                                <a:latin typeface="Cambria Math" panose="02040503050406030204" pitchFamily="18" charset="0"/>
                                <a:ea typeface="Arial Unicode MS" pitchFamily="34" charset="-128"/>
                                <a:cs typeface="Arial" panose="020B0604020202020204" pitchFamily="34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altLang="he-IL" sz="1800" i="1">
                            <a:latin typeface="Cambria Math" panose="02040503050406030204" pitchFamily="18" charset="0"/>
                            <a:ea typeface="Arial Unicode MS" pitchFamily="34" charset="-128"/>
                            <a:cs typeface="Arial" panose="020B0604020202020204" pitchFamily="34" charset="0"/>
                          </a:rPr>
                          <m:t>=1</m:t>
                        </m:r>
                      </m:e>
                    </m:d>
                  </m:oMath>
                </a14:m>
                <a:endParaRPr lang="en-US" altLang="he-IL" sz="1800" i="1" dirty="0">
                  <a:latin typeface="Cambria Math" panose="02040503050406030204" pitchFamily="18" charset="0"/>
                  <a:ea typeface="Arial Unicode MS" pitchFamily="34" charset="-128"/>
                  <a:cs typeface="Arial" panose="020B0604020202020204" pitchFamily="34" charset="0"/>
                </a:endParaRPr>
              </a:p>
              <a:p>
                <a:pPr>
                  <a:spcAft>
                    <a:spcPts val="100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he-IL" sz="1800" b="0" i="1" smtClean="0">
                          <a:latin typeface="Cambria Math" panose="02040503050406030204" pitchFamily="18" charset="0"/>
                          <a:ea typeface="Arial Unicode MS" pitchFamily="34" charset="-128"/>
                          <a:cs typeface="Arial" panose="020B0604020202020204" pitchFamily="34" charset="0"/>
                        </a:rPr>
                        <m:t>≤</m:t>
                      </m:r>
                      <m:r>
                        <a:rPr lang="en-US" altLang="he-IL" sz="1800" i="1">
                          <a:latin typeface="Cambria Math" panose="02040503050406030204" pitchFamily="18" charset="0"/>
                          <a:ea typeface="Arial Unicode MS" pitchFamily="34" charset="-128"/>
                          <a:cs typeface="Arial" panose="020B0604020202020204" pitchFamily="34" charset="0"/>
                        </a:rPr>
                        <m:t>𝐶</m:t>
                      </m:r>
                      <m:r>
                        <a:rPr lang="en-US" altLang="he-IL" sz="1800" i="1">
                          <a:latin typeface="Cambria Math" panose="02040503050406030204" pitchFamily="18" charset="0"/>
                          <a:ea typeface="Arial Unicode MS" pitchFamily="34" charset="-128"/>
                          <a:cs typeface="Arial" panose="020B0604020202020204" pitchFamily="34" charset="0"/>
                        </a:rPr>
                        <m:t>⋅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altLang="he-IL" sz="1800" b="0" i="1" smtClean="0">
                              <a:latin typeface="Cambria Math" panose="02040503050406030204" pitchFamily="18" charset="0"/>
                              <a:ea typeface="Arial Unicode MS" pitchFamily="34" charset="-128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altLang="he-IL" sz="1800" b="0" i="1" smtClean="0">
                              <a:latin typeface="Cambria Math" panose="02040503050406030204" pitchFamily="18" charset="0"/>
                              <a:ea typeface="Arial Unicode MS" pitchFamily="34" charset="-128"/>
                              <a:cs typeface="Arial" panose="020B0604020202020204" pitchFamily="34" charset="0"/>
                            </a:rPr>
                            <m:t>0</m:t>
                          </m:r>
                          <m:r>
                            <a:rPr lang="en-US" altLang="he-IL" sz="1800" b="0" i="1" smtClean="0">
                              <a:latin typeface="Cambria Math" panose="02040503050406030204" pitchFamily="18" charset="0"/>
                              <a:ea typeface="Arial Unicode MS" pitchFamily="34" charset="-128"/>
                              <a:cs typeface="Arial" panose="020B0604020202020204" pitchFamily="34" charset="0"/>
                            </a:rPr>
                            <m:t>≤</m:t>
                          </m:r>
                          <m:r>
                            <a:rPr lang="en-US" altLang="he-IL" sz="1800" b="0" i="1" smtClean="0">
                              <a:latin typeface="Cambria Math" panose="02040503050406030204" pitchFamily="18" charset="0"/>
                              <a:ea typeface="Arial Unicode MS" pitchFamily="34" charset="-128"/>
                              <a:cs typeface="Arial" panose="020B0604020202020204" pitchFamily="34" charset="0"/>
                            </a:rPr>
                            <m:t>𝑖</m:t>
                          </m:r>
                          <m:r>
                            <a:rPr lang="en-US" altLang="he-IL" sz="1800" b="0" i="1" smtClean="0">
                              <a:latin typeface="Cambria Math" panose="02040503050406030204" pitchFamily="18" charset="0"/>
                              <a:ea typeface="Arial Unicode MS" pitchFamily="34" charset="-128"/>
                              <a:cs typeface="Arial" panose="020B0604020202020204" pitchFamily="34" charset="0"/>
                            </a:rPr>
                            <m:t>&lt;</m:t>
                          </m:r>
                          <m:r>
                            <a:rPr lang="en-US" altLang="he-IL" sz="1800" b="0" i="1" smtClean="0">
                              <a:latin typeface="Cambria Math" panose="02040503050406030204" pitchFamily="18" charset="0"/>
                              <a:ea typeface="Arial Unicode MS" pitchFamily="34" charset="-128"/>
                              <a:cs typeface="Arial" panose="020B0604020202020204" pitchFamily="34" charset="0"/>
                            </a:rPr>
                            <m:t>𝑗</m:t>
                          </m:r>
                          <m:r>
                            <a:rPr lang="en-US" altLang="he-IL" sz="1800" b="0" i="1" smtClean="0">
                              <a:latin typeface="Cambria Math" panose="02040503050406030204" pitchFamily="18" charset="0"/>
                              <a:ea typeface="Arial Unicode MS" pitchFamily="34" charset="-128"/>
                              <a:cs typeface="Arial" panose="020B0604020202020204" pitchFamily="34" charset="0"/>
                            </a:rPr>
                            <m:t>≤</m:t>
                          </m:r>
                          <m:r>
                            <a:rPr lang="en-US" altLang="he-IL" sz="1800" b="0" i="1" smtClean="0">
                              <a:latin typeface="Cambria Math" panose="02040503050406030204" pitchFamily="18" charset="0"/>
                              <a:ea typeface="Arial Unicode MS" pitchFamily="34" charset="-128"/>
                              <a:cs typeface="Arial" panose="020B0604020202020204" pitchFamily="34" charset="0"/>
                            </a:rPr>
                            <m:t>𝑛</m:t>
                          </m:r>
                          <m:r>
                            <a:rPr lang="en-US" altLang="he-IL" sz="1800" b="0" i="1" smtClean="0">
                              <a:latin typeface="Cambria Math" panose="02040503050406030204" pitchFamily="18" charset="0"/>
                              <a:ea typeface="Arial Unicode MS" pitchFamily="34" charset="-128"/>
                              <a:cs typeface="Arial" panose="020B0604020202020204" pitchFamily="34" charset="0"/>
                            </a:rPr>
                            <m:t>−1 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en-US" altLang="he-IL" sz="1800" b="0" i="1" smtClean="0">
                                  <a:latin typeface="Cambria Math" panose="02040503050406030204" pitchFamily="18" charset="0"/>
                                  <a:ea typeface="Arial Unicode MS" pitchFamily="34" charset="-128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altLang="he-IL" sz="1800" b="0" i="1" smtClean="0">
                                  <a:latin typeface="Cambria Math" panose="02040503050406030204" pitchFamily="18" charset="0"/>
                                  <a:ea typeface="Arial Unicode MS" pitchFamily="34" charset="-128"/>
                                  <a:cs typeface="Arial" panose="020B0604020202020204" pitchFamily="34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altLang="he-IL" sz="1800" b="0" i="1" smtClean="0">
                                  <a:latin typeface="Cambria Math" panose="02040503050406030204" pitchFamily="18" charset="0"/>
                                  <a:ea typeface="Arial Unicode MS" pitchFamily="34" charset="-128"/>
                                  <a:cs typeface="Arial" panose="020B0604020202020204" pitchFamily="34" charset="0"/>
                                </a:rPr>
                                <m:t>𝑗</m:t>
                              </m:r>
                              <m:r>
                                <a:rPr lang="en-US" altLang="he-IL" sz="1800" b="0" i="1" smtClean="0">
                                  <a:latin typeface="Cambria Math" panose="02040503050406030204" pitchFamily="18" charset="0"/>
                                  <a:ea typeface="Arial Unicode MS" pitchFamily="34" charset="-128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altLang="he-IL" sz="1800" b="0" i="1" smtClean="0">
                                  <a:latin typeface="Cambria Math" panose="02040503050406030204" pitchFamily="18" charset="0"/>
                                  <a:ea typeface="Arial Unicode MS" pitchFamily="34" charset="-128"/>
                                  <a:cs typeface="Arial" panose="020B0604020202020204" pitchFamily="34" charset="0"/>
                                </a:rPr>
                                <m:t>𝑖</m:t>
                              </m:r>
                              <m:r>
                                <a:rPr lang="en-US" altLang="he-IL" sz="1800" b="0" i="1" smtClean="0">
                                  <a:latin typeface="Cambria Math" panose="02040503050406030204" pitchFamily="18" charset="0"/>
                                  <a:ea typeface="Arial Unicode MS" pitchFamily="34" charset="-128"/>
                                  <a:cs typeface="Arial" panose="020B0604020202020204" pitchFamily="34" charset="0"/>
                                </a:rPr>
                                <m:t>+1</m:t>
                              </m:r>
                            </m:den>
                          </m:f>
                        </m:e>
                      </m:nary>
                      <m:r>
                        <a:rPr lang="en-US" altLang="he-IL" sz="1800" b="0" i="1" smtClean="0">
                          <a:latin typeface="Cambria Math" panose="02040503050406030204" pitchFamily="18" charset="0"/>
                          <a:ea typeface="Arial Unicode MS" pitchFamily="34" charset="-128"/>
                          <a:cs typeface="Arial" panose="020B0604020202020204" pitchFamily="34" charset="0"/>
                        </a:rPr>
                        <m:t>=</m:t>
                      </m:r>
                      <m:sSubSup>
                        <m:sSubSupPr>
                          <m:ctrlPr>
                            <a:rPr lang="en-US" altLang="he-IL" sz="1800" b="0" i="1" smtClean="0">
                              <a:latin typeface="Cambria Math" panose="02040503050406030204" pitchFamily="18" charset="0"/>
                              <a:ea typeface="Arial Unicode MS" pitchFamily="34" charset="-128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en-US" altLang="he-IL" sz="1800" i="1">
                              <a:latin typeface="Cambria Math" panose="02040503050406030204" pitchFamily="18" charset="0"/>
                              <a:ea typeface="Arial Unicode MS" pitchFamily="34" charset="-128"/>
                              <a:cs typeface="Arial" panose="020B0604020202020204" pitchFamily="34" charset="0"/>
                            </a:rPr>
                            <m:t>𝐶</m:t>
                          </m:r>
                          <m:r>
                            <a:rPr lang="en-US" altLang="he-IL" sz="1800" i="1">
                              <a:latin typeface="Cambria Math" panose="02040503050406030204" pitchFamily="18" charset="0"/>
                              <a:ea typeface="Arial Unicode MS" pitchFamily="34" charset="-128"/>
                              <a:cs typeface="Arial" panose="020B0604020202020204" pitchFamily="34" charset="0"/>
                            </a:rPr>
                            <m:t>⋅</m:t>
                          </m:r>
                          <m:r>
                            <a:rPr lang="en-US" altLang="he-IL" sz="1800" b="0" i="0" smtClean="0">
                              <a:latin typeface="Cambria Math" panose="02040503050406030204" pitchFamily="18" charset="0"/>
                              <a:ea typeface="Arial Unicode MS" pitchFamily="34" charset="-128"/>
                              <a:cs typeface="Arial" panose="020B0604020202020204" pitchFamily="34" charset="0"/>
                            </a:rPr>
                            <m:t>2 </m:t>
                          </m:r>
                          <m:r>
                            <m:rPr>
                              <m:sty m:val="p"/>
                            </m:rPr>
                            <a:rPr lang="en-US" altLang="he-IL" sz="1800" b="0" i="0" smtClean="0">
                              <a:latin typeface="Cambria Math" panose="02040503050406030204" pitchFamily="18" charset="0"/>
                              <a:ea typeface="Arial Unicode MS" pitchFamily="34" charset="-128"/>
                              <a:cs typeface="Arial" panose="020B0604020202020204" pitchFamily="34" charset="0"/>
                            </a:rPr>
                            <m:t>Σ</m:t>
                          </m:r>
                        </m:e>
                        <m:sub>
                          <m:r>
                            <a:rPr lang="en-US" altLang="he-IL" sz="1800" b="0" i="1" smtClean="0">
                              <a:latin typeface="Cambria Math" panose="02040503050406030204" pitchFamily="18" charset="0"/>
                              <a:ea typeface="Arial Unicode MS" pitchFamily="34" charset="-128"/>
                              <a:cs typeface="Arial" panose="020B0604020202020204" pitchFamily="34" charset="0"/>
                            </a:rPr>
                            <m:t>𝑖</m:t>
                          </m:r>
                          <m:r>
                            <a:rPr lang="en-US" altLang="he-IL" sz="1800" b="0" i="1" smtClean="0">
                              <a:latin typeface="Cambria Math" panose="02040503050406030204" pitchFamily="18" charset="0"/>
                              <a:ea typeface="Arial Unicode MS" pitchFamily="34" charset="-128"/>
                              <a:cs typeface="Arial" panose="020B0604020202020204" pitchFamily="34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he-IL" sz="1800" b="0" i="1" smtClean="0">
                              <a:latin typeface="Cambria Math" panose="02040503050406030204" pitchFamily="18" charset="0"/>
                              <a:ea typeface="Arial Unicode MS" pitchFamily="34" charset="-128"/>
                              <a:cs typeface="Arial" panose="020B0604020202020204" pitchFamily="34" charset="0"/>
                            </a:rPr>
                            <m:t>𝑛</m:t>
                          </m:r>
                          <m:r>
                            <a:rPr lang="en-US" altLang="he-IL" sz="1800" b="0" i="1" smtClean="0">
                              <a:latin typeface="Cambria Math" panose="02040503050406030204" pitchFamily="18" charset="0"/>
                              <a:ea typeface="Arial Unicode MS" pitchFamily="34" charset="-128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bSup>
                      <m:func>
                        <m:funcPr>
                          <m:ctrlPr>
                            <a:rPr lang="en-US" altLang="he-IL" sz="1800" b="0" i="1" smtClean="0">
                              <a:latin typeface="Cambria Math" panose="02040503050406030204" pitchFamily="18" charset="0"/>
                              <a:ea typeface="Arial Unicode MS" pitchFamily="34" charset="-128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he-IL" sz="1800" b="0" i="0" smtClean="0">
                              <a:latin typeface="Cambria Math" panose="02040503050406030204" pitchFamily="18" charset="0"/>
                              <a:ea typeface="Arial Unicode MS" pitchFamily="34" charset="-128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altLang="he-IL" sz="1800" b="0" i="1" smtClean="0">
                                  <a:latin typeface="Cambria Math" panose="02040503050406030204" pitchFamily="18" charset="0"/>
                                  <a:ea typeface="Arial Unicode MS" pitchFamily="34" charset="-128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altLang="he-IL" sz="1800" b="0" i="1" smtClean="0">
                                  <a:latin typeface="Cambria Math" panose="02040503050406030204" pitchFamily="18" charset="0"/>
                                  <a:ea typeface="Arial Unicode MS" pitchFamily="34" charset="-128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</m:d>
                        </m:e>
                      </m:func>
                      <m:r>
                        <a:rPr lang="en-US" altLang="he-IL" sz="1800" b="0" i="1" smtClean="0">
                          <a:latin typeface="Cambria Math" panose="02040503050406030204" pitchFamily="18" charset="0"/>
                          <a:ea typeface="Arial Unicode MS" pitchFamily="34" charset="-128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he-IL" sz="1800" b="0" i="1" smtClean="0">
                          <a:latin typeface="Cambria Math" panose="02040503050406030204" pitchFamily="18" charset="0"/>
                          <a:ea typeface="Arial Unicode MS" pitchFamily="34" charset="-128"/>
                          <a:cs typeface="Arial" panose="020B0604020202020204" pitchFamily="34" charset="0"/>
                        </a:rPr>
                        <m:t>𝑂</m:t>
                      </m:r>
                      <m:r>
                        <a:rPr lang="en-US" altLang="he-IL" sz="1800" b="0" i="1" smtClean="0">
                          <a:latin typeface="Cambria Math" panose="02040503050406030204" pitchFamily="18" charset="0"/>
                          <a:ea typeface="Arial Unicode MS" pitchFamily="34" charset="-128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altLang="he-IL" sz="1800" b="0" i="1" smtClean="0">
                          <a:latin typeface="Cambria Math" panose="02040503050406030204" pitchFamily="18" charset="0"/>
                          <a:ea typeface="Arial Unicode MS" pitchFamily="34" charset="-128"/>
                          <a:cs typeface="Arial" panose="020B0604020202020204" pitchFamily="34" charset="0"/>
                        </a:rPr>
                        <m:t>𝑛</m:t>
                      </m:r>
                      <m:func>
                        <m:funcPr>
                          <m:ctrlPr>
                            <a:rPr lang="en-US" altLang="he-IL" sz="1800" b="0" i="1" smtClean="0">
                              <a:latin typeface="Cambria Math" panose="02040503050406030204" pitchFamily="18" charset="0"/>
                              <a:ea typeface="Arial Unicode MS" pitchFamily="34" charset="-128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he-IL" sz="1800" b="0" i="0" smtClean="0">
                              <a:latin typeface="Cambria Math" panose="02040503050406030204" pitchFamily="18" charset="0"/>
                              <a:ea typeface="Arial Unicode MS" pitchFamily="34" charset="-128"/>
                              <a:cs typeface="Arial" panose="020B0604020202020204" pitchFamily="34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altLang="he-IL" sz="1800" b="0" i="1" smtClean="0">
                                  <a:latin typeface="Cambria Math" panose="02040503050406030204" pitchFamily="18" charset="0"/>
                                  <a:ea typeface="Arial Unicode MS" pitchFamily="34" charset="-128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altLang="he-IL" sz="1800" b="0" i="1" smtClean="0">
                                  <a:latin typeface="Cambria Math" panose="02040503050406030204" pitchFamily="18" charset="0"/>
                                  <a:ea typeface="Arial Unicode MS" pitchFamily="34" charset="-128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</m:d>
                        </m:e>
                      </m:func>
                      <m:r>
                        <a:rPr lang="en-US" altLang="he-IL" sz="1800" b="0" i="1" smtClean="0">
                          <a:latin typeface="Cambria Math" panose="02040503050406030204" pitchFamily="18" charset="0"/>
                          <a:ea typeface="Arial Unicode MS" pitchFamily="34" charset="-128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altLang="he-IL" sz="1800" dirty="0">
                  <a:latin typeface="Arial" panose="020B0604020202020204" pitchFamily="34" charset="0"/>
                  <a:ea typeface="Arial Unicode MS" pitchFamily="34" charset="-128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051163"/>
              </a:xfrm>
              <a:blipFill>
                <a:blip r:embed="rId3"/>
                <a:stretch>
                  <a:fillRect l="-1583" t="-15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8337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altLang="en-US" dirty="0"/>
              <a:t>Quick Sort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en-US" altLang="he-IL" sz="18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Theorem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: Quicksort with a random pivot has E[running time]= C*n log(n) for some constant C&gt;0.</a:t>
            </a:r>
          </a:p>
          <a:p>
            <a:pPr>
              <a:spcAft>
                <a:spcPts val="1000"/>
              </a:spcAft>
              <a:defRPr/>
            </a:pPr>
            <a:endParaRPr lang="en-US" altLang="he-IL" sz="18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spcAft>
                <a:spcPts val="1000"/>
              </a:spcAft>
              <a:defRPr/>
            </a:pP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Therefore, by Markov’s inequality</a:t>
            </a:r>
          </a:p>
          <a:p>
            <a:pPr>
              <a:spcAft>
                <a:spcPts val="1000"/>
              </a:spcAft>
              <a:defRPr/>
            </a:pPr>
            <a:r>
              <a:rPr lang="en-US" altLang="he-IL" sz="18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Pr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[ running time &gt; 100 C n log(n) ] = </a:t>
            </a:r>
            <a:r>
              <a:rPr lang="en-US" altLang="he-IL" sz="18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Pr</a:t>
            </a:r>
            <a:r>
              <a:rPr lang="en-US" altLang="he-IL" sz="1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[running time &gt; 100*expectation] &lt; 1/100</a:t>
            </a:r>
          </a:p>
        </p:txBody>
      </p:sp>
    </p:spTree>
    <p:extLst>
      <p:ext uri="{BB962C8B-B14F-4D97-AF65-F5344CB8AC3E}">
        <p14:creationId xmlns:p14="http://schemas.microsoft.com/office/powerpoint/2010/main" val="1114565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1197905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Plan for today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94598" y="1949043"/>
            <a:ext cx="8855643" cy="5051163"/>
          </a:xfrm>
        </p:spPr>
        <p:txBody>
          <a:bodyPr/>
          <a:lstStyle/>
          <a:p>
            <a:pPr lvl="0"/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More approximation algorithms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7/8 approximation for Max-3-SAT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200">
                <a:latin typeface="Arial" panose="020B0604020202020204" pitchFamily="34" charset="0"/>
                <a:cs typeface="Arial" panose="020B0604020202020204" pitchFamily="34" charset="0"/>
              </a:rPr>
              <a:t>Quick Sort with random pivot</a:t>
            </a: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28700" lvl="1" indent="-342900">
              <a:buFont typeface="Arial" panose="020B0604020202020204" pitchFamily="34" charset="0"/>
              <a:buChar char="•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28700" lvl="1" indent="-342900">
              <a:buFont typeface="Arial" panose="020B0604020202020204" pitchFamily="34" charset="0"/>
              <a:buChar char="•"/>
            </a:pP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40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7/8 approximation for Max-3-CNF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1800" dirty="0">
                <a:latin typeface="Albany"/>
              </a:rPr>
              <a:t>Let 𝛷 be a 3-CNF formula, i.e., the formula of the form</a:t>
            </a:r>
          </a:p>
          <a:p>
            <a:pPr algn="ctr"/>
            <a:r>
              <a:rPr lang="en-US" sz="1800" dirty="0">
                <a:latin typeface="Albany"/>
              </a:rPr>
              <a:t>(x</a:t>
            </a:r>
            <a:r>
              <a:rPr lang="en-US" sz="1800" baseline="-25000" dirty="0">
                <a:latin typeface="Albany"/>
              </a:rPr>
              <a:t>1</a:t>
            </a:r>
            <a:r>
              <a:rPr lang="en-US" sz="1800" dirty="0">
                <a:latin typeface="Albany"/>
              </a:rPr>
              <a:t> v x</a:t>
            </a:r>
            <a:r>
              <a:rPr lang="en-US" sz="1800" baseline="-25000" dirty="0">
                <a:latin typeface="Albany"/>
              </a:rPr>
              <a:t>2</a:t>
            </a:r>
            <a:r>
              <a:rPr lang="en-US" sz="1800" dirty="0">
                <a:latin typeface="Albany"/>
              </a:rPr>
              <a:t> v ~x</a:t>
            </a:r>
            <a:r>
              <a:rPr lang="en-US" sz="1800" baseline="-25000" dirty="0">
                <a:latin typeface="Albany"/>
              </a:rPr>
              <a:t>3</a:t>
            </a:r>
            <a:r>
              <a:rPr lang="en-US" sz="1800" dirty="0">
                <a:latin typeface="Albany"/>
              </a:rPr>
              <a:t>) ⋀ (~x</a:t>
            </a:r>
            <a:r>
              <a:rPr lang="en-US" sz="1800" baseline="-25000" dirty="0">
                <a:latin typeface="Albany"/>
              </a:rPr>
              <a:t>2</a:t>
            </a:r>
            <a:r>
              <a:rPr lang="en-US" sz="1800" dirty="0">
                <a:latin typeface="Albany"/>
              </a:rPr>
              <a:t> v x</a:t>
            </a:r>
            <a:r>
              <a:rPr lang="en-US" sz="1800" baseline="-25000" dirty="0">
                <a:latin typeface="Albany"/>
              </a:rPr>
              <a:t>3</a:t>
            </a:r>
            <a:r>
              <a:rPr lang="en-US" sz="1800" dirty="0">
                <a:latin typeface="Albany"/>
              </a:rPr>
              <a:t> v ~x</a:t>
            </a:r>
            <a:r>
              <a:rPr lang="en-US" sz="1800" baseline="-25000" dirty="0">
                <a:latin typeface="Albany"/>
              </a:rPr>
              <a:t>4</a:t>
            </a:r>
            <a:r>
              <a:rPr lang="en-US" sz="1800" dirty="0">
                <a:latin typeface="Albany"/>
              </a:rPr>
              <a:t>) ⋀ … ⋀ (~x</a:t>
            </a:r>
            <a:r>
              <a:rPr lang="en-US" sz="1800" baseline="-25000" dirty="0">
                <a:latin typeface="Albany"/>
              </a:rPr>
              <a:t>1</a:t>
            </a:r>
            <a:r>
              <a:rPr lang="en-US" sz="1800" dirty="0">
                <a:latin typeface="Albany"/>
              </a:rPr>
              <a:t> v x</a:t>
            </a:r>
            <a:r>
              <a:rPr lang="en-US" sz="1800" baseline="-25000" dirty="0">
                <a:latin typeface="Albany"/>
              </a:rPr>
              <a:t>2</a:t>
            </a:r>
            <a:r>
              <a:rPr lang="en-US" sz="1800" dirty="0">
                <a:latin typeface="Albany"/>
              </a:rPr>
              <a:t> v ~x</a:t>
            </a:r>
            <a:r>
              <a:rPr lang="en-US" sz="1800" baseline="-25000" dirty="0">
                <a:latin typeface="Albany"/>
              </a:rPr>
              <a:t>5</a:t>
            </a:r>
            <a:r>
              <a:rPr lang="en-US" sz="1800" dirty="0">
                <a:latin typeface="Albany"/>
              </a:rPr>
              <a:t>) </a:t>
            </a:r>
          </a:p>
          <a:p>
            <a:pPr algn="l"/>
            <a:r>
              <a:rPr lang="en-US" sz="1800" u="sng" dirty="0">
                <a:latin typeface="Albany"/>
              </a:rPr>
              <a:t>Claim</a:t>
            </a:r>
            <a:r>
              <a:rPr lang="en-US" sz="1800" dirty="0">
                <a:latin typeface="Albany"/>
              </a:rPr>
              <a:t>: If 𝛷 is a 3-CNF formula with m clauses, then there exists an assignment to x that satisfies at least 7m/8 clauses.</a:t>
            </a:r>
          </a:p>
          <a:p>
            <a:pPr algn="l"/>
            <a:r>
              <a:rPr lang="en-US" sz="1800" u="sng" dirty="0">
                <a:latin typeface="Albany"/>
              </a:rPr>
              <a:t>Proof</a:t>
            </a:r>
            <a:r>
              <a:rPr lang="en-US" sz="1800" dirty="0">
                <a:latin typeface="Albany"/>
              </a:rPr>
              <a:t>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Albany"/>
              </a:rPr>
              <a:t>Choose each x</a:t>
            </a:r>
            <a:r>
              <a:rPr lang="en-US" sz="1800" baseline="-25000" dirty="0">
                <a:latin typeface="Albany"/>
              </a:rPr>
              <a:t>i </a:t>
            </a:r>
            <a:r>
              <a:rPr lang="en-US" sz="1800" dirty="0">
                <a:latin typeface="Albany"/>
              </a:rPr>
              <a:t>to be 0 or 1 independently </a:t>
            </a:r>
            <a:r>
              <a:rPr lang="en-US" sz="1800" dirty="0" err="1">
                <a:latin typeface="Albany"/>
              </a:rPr>
              <a:t>w.p.</a:t>
            </a:r>
            <a:r>
              <a:rPr lang="en-US" sz="1800" dirty="0">
                <a:latin typeface="Albany"/>
              </a:rPr>
              <a:t> ½ each.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Albany"/>
              </a:rPr>
              <a:t>Let Z</a:t>
            </a:r>
            <a:r>
              <a:rPr lang="en-US" sz="1800" baseline="-25000" dirty="0">
                <a:latin typeface="Albany"/>
              </a:rPr>
              <a:t>i</a:t>
            </a:r>
            <a:r>
              <a:rPr lang="en-US" sz="1800" dirty="0">
                <a:latin typeface="Albany"/>
              </a:rPr>
              <a:t>∈{0,1} be the indicator that the </a:t>
            </a:r>
            <a:r>
              <a:rPr lang="en-US" sz="1800" dirty="0" err="1">
                <a:latin typeface="Albany"/>
              </a:rPr>
              <a:t>i’th</a:t>
            </a:r>
            <a:r>
              <a:rPr lang="en-US" sz="1800" dirty="0">
                <a:latin typeface="Albany"/>
              </a:rPr>
              <a:t> clause is satisfied.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Albany"/>
              </a:rPr>
              <a:t>Then E[Z</a:t>
            </a:r>
            <a:r>
              <a:rPr lang="en-US" sz="1800" baseline="-25000" dirty="0">
                <a:latin typeface="Albany"/>
              </a:rPr>
              <a:t>i</a:t>
            </a:r>
            <a:r>
              <a:rPr lang="en-US" sz="1800" dirty="0">
                <a:latin typeface="Albany"/>
              </a:rPr>
              <a:t>] = </a:t>
            </a:r>
            <a:r>
              <a:rPr lang="en-US" sz="1800" dirty="0" err="1">
                <a:latin typeface="Albany"/>
              </a:rPr>
              <a:t>Pr</a:t>
            </a:r>
            <a:r>
              <a:rPr lang="en-US" sz="1800" dirty="0">
                <a:latin typeface="Albany"/>
              </a:rPr>
              <a:t>[Z</a:t>
            </a:r>
            <a:r>
              <a:rPr lang="en-US" sz="1800" baseline="-25000" dirty="0">
                <a:latin typeface="Albany"/>
              </a:rPr>
              <a:t>i</a:t>
            </a:r>
            <a:r>
              <a:rPr lang="en-US" sz="1800" dirty="0">
                <a:latin typeface="Albany"/>
              </a:rPr>
              <a:t> = 1] =  7/8 (because 7 out of 8 assignments are satisfying)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Albany"/>
              </a:rPr>
              <a:t>The expected number of satisfied clauses is</a:t>
            </a:r>
          </a:p>
          <a:p>
            <a:pPr algn="l"/>
            <a:r>
              <a:rPr lang="en-US" sz="1800" dirty="0">
                <a:latin typeface="Albany"/>
              </a:rPr>
              <a:t>		E[Z</a:t>
            </a:r>
            <a:r>
              <a:rPr lang="en-US" sz="1800" baseline="-25000" dirty="0">
                <a:latin typeface="Albany"/>
              </a:rPr>
              <a:t>1</a:t>
            </a:r>
            <a:r>
              <a:rPr lang="en-US" sz="1800" dirty="0">
                <a:latin typeface="Albany"/>
              </a:rPr>
              <a:t>+Z</a:t>
            </a:r>
            <a:r>
              <a:rPr lang="en-US" sz="1800" baseline="-25000" dirty="0">
                <a:latin typeface="Albany"/>
              </a:rPr>
              <a:t>2</a:t>
            </a:r>
            <a:r>
              <a:rPr lang="en-US" sz="1800" dirty="0">
                <a:latin typeface="Albany"/>
              </a:rPr>
              <a:t>+…+</a:t>
            </a:r>
            <a:r>
              <a:rPr lang="en-US" sz="1800" dirty="0" err="1">
                <a:latin typeface="Albany"/>
              </a:rPr>
              <a:t>Z</a:t>
            </a:r>
            <a:r>
              <a:rPr lang="en-US" sz="1800" baseline="-25000" dirty="0" err="1">
                <a:latin typeface="Albany"/>
              </a:rPr>
              <a:t>m</a:t>
            </a:r>
            <a:r>
              <a:rPr lang="en-US" sz="1800" dirty="0">
                <a:latin typeface="Albany"/>
              </a:rPr>
              <a:t>] = E[Z</a:t>
            </a:r>
            <a:r>
              <a:rPr lang="en-US" sz="1800" baseline="-25000" dirty="0">
                <a:latin typeface="Albany"/>
              </a:rPr>
              <a:t>1</a:t>
            </a:r>
            <a:r>
              <a:rPr lang="en-US" sz="1800" dirty="0">
                <a:latin typeface="Albany"/>
              </a:rPr>
              <a:t>]+ E[Z</a:t>
            </a:r>
            <a:r>
              <a:rPr lang="en-US" sz="1800" baseline="-25000" dirty="0">
                <a:latin typeface="Albany"/>
              </a:rPr>
              <a:t>2</a:t>
            </a:r>
            <a:r>
              <a:rPr lang="en-US" sz="1800" dirty="0">
                <a:latin typeface="Albany"/>
              </a:rPr>
              <a:t>]+… E[</a:t>
            </a:r>
            <a:r>
              <a:rPr lang="en-US" sz="1800" dirty="0" err="1">
                <a:latin typeface="Albany"/>
              </a:rPr>
              <a:t>Z</a:t>
            </a:r>
            <a:r>
              <a:rPr lang="en-US" sz="1800" baseline="-25000" dirty="0" err="1">
                <a:latin typeface="Albany"/>
              </a:rPr>
              <a:t>m</a:t>
            </a:r>
            <a:r>
              <a:rPr lang="en-US" sz="1800" dirty="0">
                <a:latin typeface="Albany"/>
              </a:rPr>
              <a:t>] = 7m/8.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Albany"/>
              </a:rPr>
              <a:t>Therefore, </a:t>
            </a:r>
            <a:r>
              <a:rPr lang="en-US" sz="1800" b="1" i="1" dirty="0">
                <a:latin typeface="Albany"/>
              </a:rPr>
              <a:t>there exists</a:t>
            </a:r>
            <a:r>
              <a:rPr lang="en-US" sz="1800" dirty="0">
                <a:latin typeface="Albany"/>
              </a:rPr>
              <a:t> an assignment that satisfies at least 7m/8 clauses.</a:t>
            </a:r>
          </a:p>
        </p:txBody>
      </p:sp>
    </p:spTree>
    <p:extLst>
      <p:ext uri="{BB962C8B-B14F-4D97-AF65-F5344CB8AC3E}">
        <p14:creationId xmlns:p14="http://schemas.microsoft.com/office/powerpoint/2010/main" val="3052471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7/8 approximation for Max-3-CNF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>
                <a:latin typeface="Albany"/>
              </a:rPr>
              <a:t>Write a polynomial time algorithm for the following problem</a:t>
            </a:r>
          </a:p>
          <a:p>
            <a:pPr algn="l"/>
            <a:r>
              <a:rPr lang="en-US" sz="2000" u="sng" dirty="0">
                <a:latin typeface="Albany"/>
              </a:rPr>
              <a:t>Input</a:t>
            </a:r>
            <a:r>
              <a:rPr lang="en-US" sz="2000" dirty="0">
                <a:latin typeface="Albany"/>
              </a:rPr>
              <a:t>: A 3-CNF formula 𝛷 with n variables and m clauses.</a:t>
            </a:r>
          </a:p>
          <a:p>
            <a:pPr algn="l"/>
            <a:r>
              <a:rPr lang="en-US" sz="2000" u="sng" dirty="0">
                <a:latin typeface="Albany"/>
              </a:rPr>
              <a:t>Goal </a:t>
            </a:r>
            <a:r>
              <a:rPr lang="en-US" sz="2000" dirty="0">
                <a:latin typeface="Albany"/>
              </a:rPr>
              <a:t>: Find and assignment that satisfies at least 7m/8 clauses.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Algorithm (randomized)</a:t>
            </a:r>
            <a:r>
              <a:rPr lang="en-US" sz="2000" dirty="0">
                <a:latin typeface="Albany"/>
              </a:rPr>
              <a:t>:</a:t>
            </a:r>
          </a:p>
          <a:p>
            <a:pPr algn="l"/>
            <a:r>
              <a:rPr lang="en-US" sz="2000" dirty="0">
                <a:latin typeface="Albany"/>
              </a:rPr>
              <a:t>Repeat T=m*ln(m) times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Choose each x</a:t>
            </a:r>
            <a:r>
              <a:rPr lang="en-US" sz="2000" baseline="-25000" dirty="0">
                <a:latin typeface="Albany"/>
              </a:rPr>
              <a:t>i </a:t>
            </a:r>
            <a:r>
              <a:rPr lang="en-US" sz="2000" dirty="0">
                <a:latin typeface="Albany"/>
              </a:rPr>
              <a:t>to be 0 or 1 independently </a:t>
            </a:r>
            <a:r>
              <a:rPr lang="en-US" sz="2000" dirty="0" err="1">
                <a:latin typeface="Albany"/>
              </a:rPr>
              <a:t>w.p.</a:t>
            </a:r>
            <a:r>
              <a:rPr lang="en-US" sz="2000" dirty="0">
                <a:latin typeface="Albany"/>
              </a:rPr>
              <a:t> ½ each.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Count the number of clauses satisfied by this x.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Albany"/>
              </a:rPr>
              <a:t>If the number of satisfied clauses is ≥ 7m/8, return this assignment</a:t>
            </a:r>
          </a:p>
          <a:p>
            <a:pPr algn="l"/>
            <a:r>
              <a:rPr lang="en-US" sz="2000" dirty="0">
                <a:latin typeface="Albany"/>
              </a:rPr>
              <a:t>If reached here, return FAIL</a:t>
            </a:r>
          </a:p>
        </p:txBody>
      </p:sp>
    </p:spTree>
    <p:extLst>
      <p:ext uri="{BB962C8B-B14F-4D97-AF65-F5344CB8AC3E}">
        <p14:creationId xmlns:p14="http://schemas.microsoft.com/office/powerpoint/2010/main" val="246583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7/8 approximation for Max-3-CNF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u="sng" dirty="0">
                    <a:latin typeface="Albany"/>
                  </a:rPr>
                  <a:t>Algorithm (randomized)</a:t>
                </a:r>
                <a:r>
                  <a:rPr lang="en-US" sz="2000" dirty="0">
                    <a:latin typeface="Albany"/>
                  </a:rPr>
                  <a:t>:</a:t>
                </a:r>
              </a:p>
              <a:p>
                <a:pPr algn="l"/>
                <a:r>
                  <a:rPr lang="en-US" sz="2000" dirty="0">
                    <a:latin typeface="Albany"/>
                  </a:rPr>
                  <a:t>Repeat T=m*ln(m) times:</a:t>
                </a:r>
              </a:p>
              <a:p>
                <a:pPr marL="457200" indent="-457200" algn="l">
                  <a:buFont typeface="+mj-lt"/>
                  <a:buAutoNum type="arabicPeriod"/>
                </a:pPr>
                <a:r>
                  <a:rPr lang="en-US" sz="2000" dirty="0">
                    <a:latin typeface="Albany"/>
                  </a:rPr>
                  <a:t>Choose each x</a:t>
                </a:r>
                <a:r>
                  <a:rPr lang="en-US" sz="2000" baseline="-25000" dirty="0">
                    <a:latin typeface="Albany"/>
                  </a:rPr>
                  <a:t>i </a:t>
                </a:r>
                <a:r>
                  <a:rPr lang="en-US" sz="2000" dirty="0">
                    <a:latin typeface="Albany"/>
                  </a:rPr>
                  <a:t>to be 0 or 1 independently </a:t>
                </a:r>
                <a:r>
                  <a:rPr lang="en-US" sz="2000" dirty="0" err="1">
                    <a:latin typeface="Albany"/>
                  </a:rPr>
                  <a:t>w.p.</a:t>
                </a:r>
                <a:r>
                  <a:rPr lang="en-US" sz="2000" dirty="0">
                    <a:latin typeface="Albany"/>
                  </a:rPr>
                  <a:t> ½ each.</a:t>
                </a:r>
              </a:p>
              <a:p>
                <a:pPr marL="457200" indent="-457200" algn="l">
                  <a:buFont typeface="+mj-lt"/>
                  <a:buAutoNum type="arabicPeriod"/>
                </a:pPr>
                <a:r>
                  <a:rPr lang="en-US" sz="2000" dirty="0">
                    <a:latin typeface="Albany"/>
                  </a:rPr>
                  <a:t>Count the number of clauses satisfied by this x.</a:t>
                </a:r>
              </a:p>
              <a:p>
                <a:pPr marL="457200" indent="-457200" algn="l">
                  <a:buFont typeface="+mj-lt"/>
                  <a:buAutoNum type="arabicPeriod"/>
                </a:pPr>
                <a:r>
                  <a:rPr lang="en-US" sz="2000" dirty="0">
                    <a:latin typeface="Albany"/>
                  </a:rPr>
                  <a:t>If the number of satisfied clauses is  ≥7m/8, return this assignment.</a:t>
                </a:r>
              </a:p>
              <a:p>
                <a:pPr algn="l"/>
                <a:r>
                  <a:rPr lang="en-US" sz="2000" dirty="0">
                    <a:latin typeface="Albany"/>
                  </a:rPr>
                  <a:t>If reached here, return FAIL</a:t>
                </a:r>
              </a:p>
              <a:p>
                <a:pPr algn="l"/>
                <a:r>
                  <a:rPr lang="en-US" sz="2000" u="sng" dirty="0">
                    <a:latin typeface="Albany"/>
                  </a:rPr>
                  <a:t/>
                </a:r>
                <a:br>
                  <a:rPr lang="en-US" sz="2000" u="sng" dirty="0">
                    <a:latin typeface="Albany"/>
                  </a:rPr>
                </a:br>
                <a:r>
                  <a:rPr lang="en-US" sz="2000" u="sng" dirty="0">
                    <a:latin typeface="Albany"/>
                  </a:rPr>
                  <a:t>Claim</a:t>
                </a:r>
                <a:r>
                  <a:rPr lang="en-US" sz="2000" dirty="0">
                    <a:latin typeface="Albany"/>
                  </a:rPr>
                  <a:t>: Suppose m is divisible by 8. Then in each iteration</a:t>
                </a:r>
              </a:p>
              <a:p>
                <a:pPr algn="ctr"/>
                <a:r>
                  <a:rPr lang="en-US" sz="2000" dirty="0" err="1">
                    <a:latin typeface="Albany"/>
                  </a:rPr>
                  <a:t>Pr</a:t>
                </a:r>
                <a:r>
                  <a:rPr lang="en-US" sz="2000" dirty="0">
                    <a:latin typeface="Albany"/>
                  </a:rPr>
                  <a:t>[number of satisfied clauses ≥ 7m/8] ≥  8/(m+8) &gt; 1/m (for m ≥ 2)</a:t>
                </a:r>
              </a:p>
              <a:p>
                <a:pPr algn="l"/>
                <a:r>
                  <a:rPr lang="en-US" sz="2000" dirty="0">
                    <a:latin typeface="Albany"/>
                  </a:rPr>
                  <a:t>Hence, if we repeat T=m*ln(m) times, then </a:t>
                </a:r>
              </a:p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𝑎𝑙𝑙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𝑖𝑡𝑒𝑟𝑎𝑡𝑖𝑜𝑛𝑠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𝑓𝑎𝑖𝑙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𝑚</m:t>
                        </m:r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</m:d>
                          </m:e>
                        </m:func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</m:d>
                          </m:e>
                        </m:func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=1/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000" dirty="0">
                    <a:latin typeface="Albany"/>
                  </a:rPr>
                  <a:t>.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665" b="-104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521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7/8 approximation for Max-3-CNF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pPr algn="l"/>
                <a:r>
                  <a:rPr lang="en-US" sz="2000" u="sng" dirty="0">
                    <a:latin typeface="Albany"/>
                  </a:rPr>
                  <a:t>Claim</a:t>
                </a:r>
                <a:r>
                  <a:rPr lang="en-US" sz="2000" dirty="0">
                    <a:latin typeface="Albany"/>
                  </a:rPr>
                  <a:t>: Suppose m is divisible by 8. Then in each iteration</a:t>
                </a:r>
              </a:p>
              <a:p>
                <a:pPr algn="ctr"/>
                <a:r>
                  <a:rPr lang="en-US" sz="2000" dirty="0" err="1">
                    <a:latin typeface="Albany"/>
                  </a:rPr>
                  <a:t>Pr</a:t>
                </a:r>
                <a:r>
                  <a:rPr lang="en-US" sz="2000" dirty="0">
                    <a:latin typeface="Albany"/>
                  </a:rPr>
                  <a:t>[number of satisfied clauses ≥ 7m/8] ≥ 8/(m+8)&gt;1/m.</a:t>
                </a:r>
              </a:p>
              <a:p>
                <a:pPr algn="l"/>
                <a:r>
                  <a:rPr lang="en-US" sz="2000" u="sng" dirty="0">
                    <a:latin typeface="Albany"/>
                  </a:rPr>
                  <a:t>Proof</a:t>
                </a:r>
                <a:r>
                  <a:rPr lang="en-US" sz="2000" dirty="0">
                    <a:latin typeface="Albany"/>
                  </a:rPr>
                  <a:t>: </a:t>
                </a:r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r>
                  <a:rPr lang="en-US" sz="2000" dirty="0">
                    <a:latin typeface="Albany"/>
                  </a:rPr>
                  <a:t>Let Z</a:t>
                </a:r>
                <a:r>
                  <a:rPr lang="en-US" sz="2000" baseline="-25000" dirty="0">
                    <a:latin typeface="Albany"/>
                  </a:rPr>
                  <a:t>i</a:t>
                </a:r>
                <a:r>
                  <a:rPr lang="en-US" sz="2000" dirty="0">
                    <a:latin typeface="Albany"/>
                  </a:rPr>
                  <a:t>∈{0,1} be the indicator that the </a:t>
                </a:r>
                <a:r>
                  <a:rPr lang="en-US" sz="2000" dirty="0" err="1">
                    <a:latin typeface="Albany"/>
                  </a:rPr>
                  <a:t>i’th</a:t>
                </a:r>
                <a:r>
                  <a:rPr lang="en-US" sz="2000" dirty="0">
                    <a:latin typeface="Albany"/>
                  </a:rPr>
                  <a:t> clause is satisfied.</a:t>
                </a:r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r>
                  <a:rPr lang="en-US" sz="2000" dirty="0">
                    <a:latin typeface="Albany"/>
                  </a:rPr>
                  <a:t>Then E[Z</a:t>
                </a:r>
                <a:r>
                  <a:rPr lang="en-US" sz="2000" baseline="-25000" dirty="0">
                    <a:latin typeface="Albany"/>
                  </a:rPr>
                  <a:t>i</a:t>
                </a:r>
                <a:r>
                  <a:rPr lang="en-US" sz="2000" dirty="0">
                    <a:latin typeface="Albany"/>
                  </a:rPr>
                  <a:t>] = </a:t>
                </a:r>
                <a:r>
                  <a:rPr lang="en-US" sz="2000" dirty="0" err="1">
                    <a:latin typeface="Albany"/>
                  </a:rPr>
                  <a:t>Pr</a:t>
                </a:r>
                <a:r>
                  <a:rPr lang="en-US" sz="2000" dirty="0">
                    <a:latin typeface="Albany"/>
                  </a:rPr>
                  <a:t>[Z</a:t>
                </a:r>
                <a:r>
                  <a:rPr lang="en-US" sz="2000" baseline="-25000" dirty="0">
                    <a:latin typeface="Albany"/>
                  </a:rPr>
                  <a:t>i</a:t>
                </a:r>
                <a:r>
                  <a:rPr lang="en-US" sz="2000" dirty="0">
                    <a:latin typeface="Albany"/>
                  </a:rPr>
                  <a:t> = 1] =  7/8</a:t>
                </a:r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r>
                  <a:rPr lang="en-US" sz="2000" dirty="0">
                    <a:latin typeface="Albany"/>
                  </a:rPr>
                  <a:t>Let X = Z</a:t>
                </a:r>
                <a:r>
                  <a:rPr lang="en-US" sz="2000" baseline="-25000" dirty="0">
                    <a:latin typeface="Albany"/>
                  </a:rPr>
                  <a:t>1</a:t>
                </a:r>
                <a:r>
                  <a:rPr lang="en-US" sz="2000" dirty="0">
                    <a:latin typeface="Albany"/>
                  </a:rPr>
                  <a:t>+Z</a:t>
                </a:r>
                <a:r>
                  <a:rPr lang="en-US" sz="2000" baseline="-25000" dirty="0">
                    <a:latin typeface="Albany"/>
                  </a:rPr>
                  <a:t>2</a:t>
                </a:r>
                <a:r>
                  <a:rPr lang="en-US" sz="2000" dirty="0">
                    <a:latin typeface="Albany"/>
                  </a:rPr>
                  <a:t>+…+</a:t>
                </a:r>
                <a:r>
                  <a:rPr lang="en-US" sz="2000" dirty="0" err="1">
                    <a:latin typeface="Albany"/>
                  </a:rPr>
                  <a:t>Z</a:t>
                </a:r>
                <a:r>
                  <a:rPr lang="en-US" sz="2000" baseline="-25000" dirty="0" err="1">
                    <a:latin typeface="Albany"/>
                  </a:rPr>
                  <a:t>m</a:t>
                </a:r>
                <a:r>
                  <a:rPr lang="en-US" sz="2000" dirty="0">
                    <a:latin typeface="Albany"/>
                  </a:rPr>
                  <a:t> be the number of satisfied clauses.</a:t>
                </a:r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r>
                  <a:rPr lang="en-US" sz="2000" dirty="0">
                    <a:latin typeface="Albany"/>
                  </a:rPr>
                  <a:t>Then E[X] = E[Z</a:t>
                </a:r>
                <a:r>
                  <a:rPr lang="en-US" sz="2000" baseline="-25000" dirty="0">
                    <a:latin typeface="Albany"/>
                  </a:rPr>
                  <a:t>1</a:t>
                </a:r>
                <a:r>
                  <a:rPr lang="en-US" sz="2000" dirty="0">
                    <a:latin typeface="Albany"/>
                  </a:rPr>
                  <a:t>+Z</a:t>
                </a:r>
                <a:r>
                  <a:rPr lang="en-US" sz="2000" baseline="-25000" dirty="0">
                    <a:latin typeface="Albany"/>
                  </a:rPr>
                  <a:t>2</a:t>
                </a:r>
                <a:r>
                  <a:rPr lang="en-US" sz="2000" dirty="0">
                    <a:latin typeface="Albany"/>
                  </a:rPr>
                  <a:t>+…+</a:t>
                </a:r>
                <a:r>
                  <a:rPr lang="en-US" sz="2000" dirty="0" err="1">
                    <a:latin typeface="Albany"/>
                  </a:rPr>
                  <a:t>Z</a:t>
                </a:r>
                <a:r>
                  <a:rPr lang="en-US" sz="2000" baseline="-25000" dirty="0" err="1">
                    <a:latin typeface="Albany"/>
                  </a:rPr>
                  <a:t>m</a:t>
                </a:r>
                <a:r>
                  <a:rPr lang="en-US" sz="2000" dirty="0">
                    <a:latin typeface="Albany"/>
                  </a:rPr>
                  <a:t>] = 7m/8.</a:t>
                </a:r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r>
                  <a:rPr lang="en-US" sz="2000" dirty="0">
                    <a:latin typeface="Albany"/>
                  </a:rPr>
                  <a:t>Let Y = m-X. Then E[Y] = m/8</a:t>
                </a:r>
              </a:p>
              <a:p>
                <a:pPr marL="342900" indent="-342900" algn="l">
                  <a:buFont typeface="Arial" panose="020B0604020202020204" pitchFamily="34" charset="0"/>
                  <a:buChar char="•"/>
                </a:pPr>
                <a:r>
                  <a:rPr lang="en-US" sz="2000" dirty="0">
                    <a:latin typeface="Albany"/>
                  </a:rPr>
                  <a:t>Then, by Markov’s inequality, we have</a:t>
                </a: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&lt;</m:t>
                          </m:r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≥</m:t>
                              </m:r>
                              <m:f>
                                <m:f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+8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000" b="0" dirty="0">
                  <a:latin typeface="Albany"/>
                </a:endParaRP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 b="-10499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14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7/8 approximation for Max-3-CNF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265796"/>
              </a:xfrm>
            </p:spPr>
            <p:txBody>
              <a:bodyPr/>
              <a:lstStyle/>
              <a:p>
                <a:pPr algn="l"/>
                <a:r>
                  <a:rPr lang="en-US" sz="1800" u="sng" dirty="0">
                    <a:latin typeface="Albany"/>
                  </a:rPr>
                  <a:t>Algorithm (randomized)</a:t>
                </a:r>
                <a:r>
                  <a:rPr lang="en-US" sz="1800" dirty="0">
                    <a:latin typeface="Albany"/>
                  </a:rPr>
                  <a:t>:</a:t>
                </a:r>
              </a:p>
              <a:p>
                <a:pPr algn="l"/>
                <a:r>
                  <a:rPr lang="en-US" sz="1800" dirty="0">
                    <a:latin typeface="Albany"/>
                  </a:rPr>
                  <a:t>Repeat T=10m times:</a:t>
                </a:r>
              </a:p>
              <a:p>
                <a:pPr marL="457200" indent="-457200" algn="l">
                  <a:buFont typeface="+mj-lt"/>
                  <a:buAutoNum type="arabicPeriod"/>
                </a:pPr>
                <a:r>
                  <a:rPr lang="en-US" sz="1800" dirty="0">
                    <a:latin typeface="Albany"/>
                  </a:rPr>
                  <a:t>Choose each x</a:t>
                </a:r>
                <a:r>
                  <a:rPr lang="en-US" sz="1800" baseline="-25000" dirty="0">
                    <a:latin typeface="Albany"/>
                  </a:rPr>
                  <a:t>i </a:t>
                </a:r>
                <a:r>
                  <a:rPr lang="en-US" sz="1800" dirty="0">
                    <a:latin typeface="Albany"/>
                  </a:rPr>
                  <a:t>to be 0 or 1 independently </a:t>
                </a:r>
                <a:r>
                  <a:rPr lang="en-US" sz="1800" dirty="0" err="1">
                    <a:latin typeface="Albany"/>
                  </a:rPr>
                  <a:t>w.p.</a:t>
                </a:r>
                <a:r>
                  <a:rPr lang="en-US" sz="1800" dirty="0">
                    <a:latin typeface="Albany"/>
                  </a:rPr>
                  <a:t> ½ each.</a:t>
                </a:r>
              </a:p>
              <a:p>
                <a:pPr marL="457200" indent="-457200" algn="l">
                  <a:buFont typeface="+mj-lt"/>
                  <a:buAutoNum type="arabicPeriod"/>
                </a:pPr>
                <a:r>
                  <a:rPr lang="en-US" sz="1800" dirty="0">
                    <a:latin typeface="Albany"/>
                  </a:rPr>
                  <a:t>Count the number of satisfied clauses by this x</a:t>
                </a:r>
              </a:p>
              <a:p>
                <a:pPr marL="457200" indent="-457200" algn="l">
                  <a:buFont typeface="+mj-lt"/>
                  <a:buAutoNum type="arabicPeriod"/>
                </a:pPr>
                <a:r>
                  <a:rPr lang="en-US" sz="1800" dirty="0">
                    <a:latin typeface="Albany"/>
                  </a:rPr>
                  <a:t>If the number of satisfied clauses is  ≥ m/8, return this assignment</a:t>
                </a:r>
              </a:p>
              <a:p>
                <a:pPr algn="l"/>
                <a:r>
                  <a:rPr lang="en-US" sz="1800" dirty="0">
                    <a:latin typeface="Albany"/>
                  </a:rPr>
                  <a:t>If reached here, return FAIL</a:t>
                </a:r>
              </a:p>
              <a:p>
                <a:pPr algn="l"/>
                <a:endParaRPr lang="en-US" sz="1800" u="sng" dirty="0">
                  <a:latin typeface="Albany"/>
                </a:endParaRPr>
              </a:p>
              <a:p>
                <a:pPr algn="l"/>
                <a:r>
                  <a:rPr lang="en-US" sz="1800" u="sng" dirty="0">
                    <a:latin typeface="Albany"/>
                  </a:rPr>
                  <a:t>Claim</a:t>
                </a:r>
                <a:r>
                  <a:rPr lang="en-US" sz="1800" dirty="0">
                    <a:latin typeface="Albany"/>
                  </a:rPr>
                  <a:t>: Suppose m is divisible by 8. Then in each iteration</a:t>
                </a:r>
              </a:p>
              <a:p>
                <a:pPr algn="ctr"/>
                <a:r>
                  <a:rPr lang="en-US" sz="1800" dirty="0" err="1">
                    <a:latin typeface="Albany"/>
                  </a:rPr>
                  <a:t>Pr</a:t>
                </a:r>
                <a:r>
                  <a:rPr lang="en-US" sz="1800" dirty="0">
                    <a:latin typeface="Albany"/>
                  </a:rPr>
                  <a:t>[number of satisfied clauses ≥ 7m/8] ≥ 8/(m+8)&gt;1/m (for m&gt;2)</a:t>
                </a:r>
              </a:p>
              <a:p>
                <a:pPr algn="l"/>
                <a:r>
                  <a:rPr lang="en-US" sz="1800" dirty="0">
                    <a:latin typeface="Albany"/>
                  </a:rPr>
                  <a:t>If we repeat T = 10m times, then</a:t>
                </a:r>
              </a:p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8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𝑓𝑜𝑢𝑛𝑑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𝑎𝑛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𝑎𝑠𝑠𝑖𝑔𝑛𝑒𝑚𝑛𝑡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𝑠𝑎𝑡𝑖𝑠𝑓𝑦𝑖𝑛𝑔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≥</m:t>
                            </m:r>
                            <m:f>
                              <m:f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num>
                              <m:den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den>
                            </m:f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𝑐𝑙𝑎𝑢𝑠𝑒𝑠</m:t>
                            </m:r>
                          </m:e>
                        </m:d>
                      </m:e>
                    </m:func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≥1−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=10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&gt;1−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−10</m:t>
                        </m:r>
                      </m:sup>
                    </m:sSup>
                  </m:oMath>
                </a14:m>
                <a:r>
                  <a:rPr lang="en-US" sz="1800" dirty="0">
                    <a:latin typeface="Albany"/>
                  </a:rPr>
                  <a:t>.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5265796"/>
              </a:xfrm>
              <a:blipFill>
                <a:blip r:embed="rId3"/>
                <a:stretch>
                  <a:fillRect l="-1583" t="-15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3F248767-311E-4C2C-A4A1-CA9F7A916AE8}"/>
              </a:ext>
            </a:extLst>
          </p:cNvPr>
          <p:cNvSpPr/>
          <p:nvPr/>
        </p:nvSpPr>
        <p:spPr>
          <a:xfrm>
            <a:off x="6315766" y="4268829"/>
            <a:ext cx="3333974" cy="87596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What about a deterministic algorithm?</a:t>
            </a: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8117C0A4-E399-433C-8408-C159E7DF2F64}"/>
              </a:ext>
            </a:extLst>
          </p:cNvPr>
          <p:cNvSpPr/>
          <p:nvPr/>
        </p:nvSpPr>
        <p:spPr>
          <a:xfrm>
            <a:off x="327806" y="1911960"/>
            <a:ext cx="8486763" cy="275776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u="sng" dirty="0">
                <a:latin typeface="Albany"/>
              </a:rPr>
              <a:t>A stronger claim</a:t>
            </a:r>
            <a:r>
              <a:rPr lang="en-US" sz="2200" dirty="0">
                <a:latin typeface="Albany"/>
              </a:rPr>
              <a:t>: If 𝛷 is a 3-CNF formula with m clauses, then</a:t>
            </a:r>
            <a:br>
              <a:rPr lang="en-US" sz="2200" dirty="0">
                <a:latin typeface="Albany"/>
              </a:rPr>
            </a:br>
            <a:r>
              <a:rPr lang="en-US" sz="2200" dirty="0" err="1">
                <a:latin typeface="Albany"/>
              </a:rPr>
              <a:t>Pr</a:t>
            </a:r>
            <a:r>
              <a:rPr lang="en-US" sz="2200" dirty="0">
                <a:latin typeface="Albany"/>
              </a:rPr>
              <a:t>[a random assignment satisfies at least 7m/8 clauses] &gt; 0.1.</a:t>
            </a:r>
          </a:p>
          <a:p>
            <a:endParaRPr lang="en-US" sz="2200" dirty="0">
              <a:latin typeface="Albany"/>
            </a:endParaRPr>
          </a:p>
          <a:p>
            <a:r>
              <a:rPr lang="en-US" sz="2200" dirty="0">
                <a:latin typeface="Albany"/>
              </a:rPr>
              <a:t>In particular, it suffices to repeat the randomized algorithm only O(1) times for 0.99 success probability.</a:t>
            </a:r>
          </a:p>
          <a:p>
            <a:endParaRPr lang="en-US" sz="2200" dirty="0">
              <a:latin typeface="Albany"/>
            </a:endParaRPr>
          </a:p>
          <a:p>
            <a:r>
              <a:rPr lang="en-US" sz="2200" dirty="0">
                <a:latin typeface="Albany"/>
              </a:rPr>
              <a:t>But I don’t know an elementary proof of this fact.</a:t>
            </a:r>
          </a:p>
        </p:txBody>
      </p:sp>
    </p:spTree>
    <p:extLst>
      <p:ext uri="{BB962C8B-B14F-4D97-AF65-F5344CB8AC3E}">
        <p14:creationId xmlns:p14="http://schemas.microsoft.com/office/powerpoint/2010/main" val="3489210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Back to </a:t>
            </a:r>
            <a:r>
              <a:rPr lang="en-US" altLang="en-US" sz="6000" dirty="0" err="1">
                <a:latin typeface="Arial" panose="020B0604020202020204" pitchFamily="34" charset="0"/>
                <a:cs typeface="Arial" panose="020B0604020202020204" pitchFamily="34" charset="0"/>
              </a:rPr>
              <a:t>QuickSort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6927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altLang="en-US" dirty="0"/>
              <a:t>Quick Sort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Given an array A[0…n-1]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Choose an element in the array, call it the </a:t>
            </a:r>
            <a:r>
              <a:rPr lang="en-US" altLang="he-IL" sz="2200" b="1" i="1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pivot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.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he-IL" sz="2200" u="sng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Rearrange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the elements in the array so that:</a:t>
            </a:r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All A[</a:t>
            </a:r>
            <a:r>
              <a:rPr lang="en-US" altLang="he-IL" sz="22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&lt; pivot are to the left of pivot.</a:t>
            </a:r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All A[</a:t>
            </a:r>
            <a:r>
              <a:rPr lang="en-US" altLang="he-IL" sz="22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] &gt;= pivot are to the right of pivot.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he-IL" sz="2200" i="1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Recursively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sort to the left of the pivot.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he-IL" sz="2200" i="1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Recursively</a:t>
            </a:r>
            <a:r>
              <a:rPr lang="en-US" altLang="he-IL" sz="22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sort to the right of the pivot.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he-IL" sz="2200" dirty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31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5323</TotalTime>
  <Words>1751</Words>
  <Application>Microsoft Office PowerPoint</Application>
  <PresentationFormat>Custom</PresentationFormat>
  <Paragraphs>150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 Unicode MS</vt:lpstr>
      <vt:lpstr>Albany</vt:lpstr>
      <vt:lpstr>Arial</vt:lpstr>
      <vt:lpstr>Calibri</vt:lpstr>
      <vt:lpstr>Cambria Math</vt:lpstr>
      <vt:lpstr>Tahoma</vt:lpstr>
      <vt:lpstr>Times New Roman</vt:lpstr>
      <vt:lpstr>Wingdings</vt:lpstr>
      <vt:lpstr>lyt blackandwhite</vt:lpstr>
      <vt:lpstr>PowerPoint Presentation</vt:lpstr>
      <vt:lpstr>Plan for today</vt:lpstr>
      <vt:lpstr>7/8 approximation for Max-3-CNF</vt:lpstr>
      <vt:lpstr>7/8 approximation for Max-3-CNF</vt:lpstr>
      <vt:lpstr>7/8 approximation for Max-3-CNF</vt:lpstr>
      <vt:lpstr>7/8 approximation for Max-3-CNF</vt:lpstr>
      <vt:lpstr>7/8 approximation for Max-3-CNF</vt:lpstr>
      <vt:lpstr>PowerPoint Presentation</vt:lpstr>
      <vt:lpstr>Quick Sort</vt:lpstr>
      <vt:lpstr>Quick Sort</vt:lpstr>
      <vt:lpstr>Quick Sort</vt:lpstr>
      <vt:lpstr>Quick Sort</vt:lpstr>
      <vt:lpstr>Quick Sort</vt:lpstr>
      <vt:lpstr>Quick Sort</vt:lpstr>
      <vt:lpstr>Quick Sort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2044</cp:revision>
  <dcterms:created xsi:type="dcterms:W3CDTF">2017-07-19T12:15:02Z</dcterms:created>
  <dcterms:modified xsi:type="dcterms:W3CDTF">2022-03-28T21:59:09Z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