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2" r:id="rId3"/>
    <p:sldId id="399" r:id="rId4"/>
    <p:sldId id="400" r:id="rId5"/>
    <p:sldId id="401" r:id="rId6"/>
    <p:sldId id="403" r:id="rId7"/>
    <p:sldId id="404" r:id="rId8"/>
    <p:sldId id="405" r:id="rId9"/>
    <p:sldId id="406" r:id="rId10"/>
    <p:sldId id="407" r:id="rId11"/>
    <p:sldId id="408" r:id="rId12"/>
    <p:sldId id="412" r:id="rId13"/>
    <p:sldId id="413" r:id="rId14"/>
    <p:sldId id="414" r:id="rId15"/>
    <p:sldId id="411" r:id="rId1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13F52-491C-4FF2-9B35-003320872FE2}" v="2842" dt="2022-03-21T06:30:56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1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7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E4513F52-491C-4FF2-9B35-003320872FE2}"/>
    <pc:docChg chg="undo custSel addSld delSld modSld sldOrd">
      <pc:chgData name="Igor Shinkar" userId="db6eb1b41a9778dd" providerId="LiveId" clId="{E4513F52-491C-4FF2-9B35-003320872FE2}" dt="2022-03-21T06:30:56.526" v="2946" actId="20577"/>
      <pc:docMkLst>
        <pc:docMk/>
      </pc:docMkLst>
      <pc:sldChg chg="add">
        <pc:chgData name="Igor Shinkar" userId="db6eb1b41a9778dd" providerId="LiveId" clId="{E4513F52-491C-4FF2-9B35-003320872FE2}" dt="2022-03-21T06:03:56.662" v="2233"/>
        <pc:sldMkLst>
          <pc:docMk/>
          <pc:sldMk cId="2304271973" sldId="353"/>
        </pc:sldMkLst>
      </pc:sldChg>
      <pc:sldChg chg="modSp add mod addAnim delAnim modAnim">
        <pc:chgData name="Igor Shinkar" userId="db6eb1b41a9778dd" providerId="LiveId" clId="{E4513F52-491C-4FF2-9B35-003320872FE2}" dt="2022-03-21T06:21:36.279" v="2720" actId="20577"/>
        <pc:sldMkLst>
          <pc:docMk/>
          <pc:sldMk cId="3629308129" sldId="357"/>
        </pc:sldMkLst>
        <pc:spChg chg="mod">
          <ac:chgData name="Igor Shinkar" userId="db6eb1b41a9778dd" providerId="LiveId" clId="{E4513F52-491C-4FF2-9B35-003320872FE2}" dt="2022-03-21T06:21:36.279" v="2720" actId="20577"/>
          <ac:spMkLst>
            <pc:docMk/>
            <pc:sldMk cId="3629308129" sldId="357"/>
            <ac:spMk id="3" creationId="{00000000-0000-0000-0000-000000000000}"/>
          </ac:spMkLst>
        </pc:spChg>
      </pc:sldChg>
      <pc:sldChg chg="modSp add ord">
        <pc:chgData name="Igor Shinkar" userId="db6eb1b41a9778dd" providerId="LiveId" clId="{E4513F52-491C-4FF2-9B35-003320872FE2}" dt="2022-03-21T06:21:05.066" v="2707" actId="20577"/>
        <pc:sldMkLst>
          <pc:docMk/>
          <pc:sldMk cId="2375035103" sldId="358"/>
        </pc:sldMkLst>
        <pc:spChg chg="mod">
          <ac:chgData name="Igor Shinkar" userId="db6eb1b41a9778dd" providerId="LiveId" clId="{E4513F52-491C-4FF2-9B35-003320872FE2}" dt="2022-03-21T06:21:05.066" v="2707" actId="20577"/>
          <ac:spMkLst>
            <pc:docMk/>
            <pc:sldMk cId="2375035103" sldId="358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E4513F52-491C-4FF2-9B35-003320872FE2}" dt="2022-03-21T06:20:48.235" v="2703" actId="6549"/>
        <pc:sldMkLst>
          <pc:docMk/>
          <pc:sldMk cId="4255294201" sldId="359"/>
        </pc:sldMkLst>
        <pc:spChg chg="mod">
          <ac:chgData name="Igor Shinkar" userId="db6eb1b41a9778dd" providerId="LiveId" clId="{E4513F52-491C-4FF2-9B35-003320872FE2}" dt="2022-03-21T06:20:39.517" v="2696" actId="20577"/>
          <ac:spMkLst>
            <pc:docMk/>
            <pc:sldMk cId="4255294201" sldId="359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0:48.235" v="2703" actId="6549"/>
          <ac:spMkLst>
            <pc:docMk/>
            <pc:sldMk cId="4255294201" sldId="359"/>
            <ac:spMk id="10" creationId="{E5B9D9D9-8EA3-4752-AC9D-F9810018AB42}"/>
          </ac:spMkLst>
        </pc:spChg>
      </pc:sldChg>
      <pc:sldChg chg="modSp add del mod modAnim">
        <pc:chgData name="Igor Shinkar" userId="db6eb1b41a9778dd" providerId="LiveId" clId="{E4513F52-491C-4FF2-9B35-003320872FE2}" dt="2022-03-21T06:22:07.282" v="2728" actId="6549"/>
        <pc:sldMkLst>
          <pc:docMk/>
          <pc:sldMk cId="2785025086" sldId="360"/>
        </pc:sldMkLst>
        <pc:spChg chg="mod">
          <ac:chgData name="Igor Shinkar" userId="db6eb1b41a9778dd" providerId="LiveId" clId="{E4513F52-491C-4FF2-9B35-003320872FE2}" dt="2022-03-21T06:22:07.282" v="2728" actId="6549"/>
          <ac:spMkLst>
            <pc:docMk/>
            <pc:sldMk cId="2785025086" sldId="360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E4513F52-491C-4FF2-9B35-003320872FE2}" dt="2022-03-21T06:25:16.620" v="2803" actId="6549"/>
        <pc:sldMkLst>
          <pc:docMk/>
          <pc:sldMk cId="1348404624" sldId="362"/>
        </pc:sldMkLst>
        <pc:spChg chg="mod">
          <ac:chgData name="Igor Shinkar" userId="db6eb1b41a9778dd" providerId="LiveId" clId="{E4513F52-491C-4FF2-9B35-003320872FE2}" dt="2022-03-21T06:25:15.416" v="2801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E4513F52-491C-4FF2-9B35-003320872FE2}" dt="2022-03-20T16:48:14.536" v="42" actId="47"/>
        <pc:sldMkLst>
          <pc:docMk/>
          <pc:sldMk cId="3052471585" sldId="383"/>
        </pc:sldMkLst>
      </pc:sldChg>
      <pc:sldChg chg="addSp modSp mod modAnim">
        <pc:chgData name="Igor Shinkar" userId="db6eb1b41a9778dd" providerId="LiveId" clId="{E4513F52-491C-4FF2-9B35-003320872FE2}" dt="2022-03-20T16:56:21.334" v="615" actId="16959"/>
        <pc:sldMkLst>
          <pc:docMk/>
          <pc:sldMk cId="1975219540" sldId="385"/>
        </pc:sldMkLst>
        <pc:spChg chg="mod">
          <ac:chgData name="Igor Shinkar" userId="db6eb1b41a9778dd" providerId="LiveId" clId="{E4513F52-491C-4FF2-9B35-003320872FE2}" dt="2022-03-20T16:50:54.194" v="251" actId="20577"/>
          <ac:spMkLst>
            <pc:docMk/>
            <pc:sldMk cId="1975219540" sldId="385"/>
            <ac:spMk id="3" creationId="{00000000-0000-0000-0000-000000000000}"/>
          </ac:spMkLst>
        </pc:spChg>
        <pc:spChg chg="add mod">
          <ac:chgData name="Igor Shinkar" userId="db6eb1b41a9778dd" providerId="LiveId" clId="{E4513F52-491C-4FF2-9B35-003320872FE2}" dt="2022-03-20T16:50:59.378" v="252" actId="14100"/>
          <ac:spMkLst>
            <pc:docMk/>
            <pc:sldMk cId="1975219540" sldId="385"/>
            <ac:spMk id="4" creationId="{7CF9AF3F-6D1D-43FE-8BDA-6D2B1B1E6B8C}"/>
          </ac:spMkLst>
        </pc:spChg>
        <pc:spChg chg="add mod">
          <ac:chgData name="Igor Shinkar" userId="db6eb1b41a9778dd" providerId="LiveId" clId="{E4513F52-491C-4FF2-9B35-003320872FE2}" dt="2022-03-20T16:53:07.678" v="425" actId="14100"/>
          <ac:spMkLst>
            <pc:docMk/>
            <pc:sldMk cId="1975219540" sldId="385"/>
            <ac:spMk id="5" creationId="{5D2BBB44-161D-4409-97AD-07944CE7B59A}"/>
          </ac:spMkLst>
        </pc:spChg>
      </pc:sldChg>
      <pc:sldChg chg="add del">
        <pc:chgData name="Igor Shinkar" userId="db6eb1b41a9778dd" providerId="LiveId" clId="{E4513F52-491C-4FF2-9B35-003320872FE2}" dt="2022-03-20T16:49:02.080" v="48" actId="47"/>
        <pc:sldMkLst>
          <pc:docMk/>
          <pc:sldMk cId="307140437" sldId="387"/>
        </pc:sldMkLst>
      </pc:sldChg>
      <pc:sldChg chg="del">
        <pc:chgData name="Igor Shinkar" userId="db6eb1b41a9778dd" providerId="LiveId" clId="{E4513F52-491C-4FF2-9B35-003320872FE2}" dt="2022-03-20T16:48:32.916" v="45" actId="47"/>
        <pc:sldMkLst>
          <pc:docMk/>
          <pc:sldMk cId="3489210820" sldId="388"/>
        </pc:sldMkLst>
      </pc:sldChg>
      <pc:sldChg chg="modSp modAnim">
        <pc:chgData name="Igor Shinkar" userId="db6eb1b41a9778dd" providerId="LiveId" clId="{E4513F52-491C-4FF2-9B35-003320872FE2}" dt="2022-03-20T16:54:50.818" v="562" actId="6549"/>
        <pc:sldMkLst>
          <pc:docMk/>
          <pc:sldMk cId="3131572730" sldId="394"/>
        </pc:sldMkLst>
        <pc:spChg chg="mod">
          <ac:chgData name="Igor Shinkar" userId="db6eb1b41a9778dd" providerId="LiveId" clId="{E4513F52-491C-4FF2-9B35-003320872FE2}" dt="2022-03-20T16:54:50.818" v="562" actId="6549"/>
          <ac:spMkLst>
            <pc:docMk/>
            <pc:sldMk cId="3131572730" sldId="39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02:45.959" v="2232" actId="6549"/>
        <pc:sldMkLst>
          <pc:docMk/>
          <pc:sldMk cId="1948451259" sldId="395"/>
        </pc:sldMkLst>
        <pc:spChg chg="mod">
          <ac:chgData name="Igor Shinkar" userId="db6eb1b41a9778dd" providerId="LiveId" clId="{E4513F52-491C-4FF2-9B35-003320872FE2}" dt="2022-03-21T06:02:45.959" v="2232" actId="6549"/>
          <ac:spMkLst>
            <pc:docMk/>
            <pc:sldMk cId="1948451259" sldId="395"/>
            <ac:spMk id="18434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5:14:43.202" v="1088" actId="20577"/>
        <pc:sldMkLst>
          <pc:docMk/>
          <pc:sldMk cId="3104965511" sldId="396"/>
        </pc:sldMkLst>
        <pc:spChg chg="mod">
          <ac:chgData name="Igor Shinkar" userId="db6eb1b41a9778dd" providerId="LiveId" clId="{E4513F52-491C-4FF2-9B35-003320872FE2}" dt="2022-03-21T05:14:43.202" v="1088" actId="20577"/>
          <ac:spMkLst>
            <pc:docMk/>
            <pc:sldMk cId="3104965511" sldId="39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4:49.567" v="1342" actId="6549"/>
        <pc:sldMkLst>
          <pc:docMk/>
          <pc:sldMk cId="917618198" sldId="397"/>
        </pc:sldMkLst>
        <pc:spChg chg="mod">
          <ac:chgData name="Igor Shinkar" userId="db6eb1b41a9778dd" providerId="LiveId" clId="{E4513F52-491C-4FF2-9B35-003320872FE2}" dt="2022-03-21T05:34:49.567" v="1342" actId="6549"/>
          <ac:spMkLst>
            <pc:docMk/>
            <pc:sldMk cId="917618198" sldId="397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5:14:18.688" v="1072" actId="6549"/>
        <pc:sldMkLst>
          <pc:docMk/>
          <pc:sldMk cId="3387683159" sldId="399"/>
        </pc:sldMkLst>
        <pc:spChg chg="mod">
          <ac:chgData name="Igor Shinkar" userId="db6eb1b41a9778dd" providerId="LiveId" clId="{E4513F52-491C-4FF2-9B35-003320872FE2}" dt="2022-03-21T05:14:16.416" v="1070" actId="1076"/>
          <ac:spMkLst>
            <pc:docMk/>
            <pc:sldMk cId="3387683159" sldId="399"/>
            <ac:spMk id="2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14:18.688" v="1072" actId="6549"/>
          <ac:spMkLst>
            <pc:docMk/>
            <pc:sldMk cId="3387683159" sldId="399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7:17.475" v="1359" actId="20577"/>
        <pc:sldMkLst>
          <pc:docMk/>
          <pc:sldMk cId="3222248501" sldId="400"/>
        </pc:sldMkLst>
        <pc:spChg chg="mod">
          <ac:chgData name="Igor Shinkar" userId="db6eb1b41a9778dd" providerId="LiveId" clId="{E4513F52-491C-4FF2-9B35-003320872FE2}" dt="2022-03-21T05:37:17.475" v="1359" actId="20577"/>
          <ac:spMkLst>
            <pc:docMk/>
            <pc:sldMk cId="3222248501" sldId="400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1:34.710" v="1298" actId="20577"/>
        <pc:sldMkLst>
          <pc:docMk/>
          <pc:sldMk cId="1107142166" sldId="401"/>
        </pc:sldMkLst>
        <pc:spChg chg="mod">
          <ac:chgData name="Igor Shinkar" userId="db6eb1b41a9778dd" providerId="LiveId" clId="{E4513F52-491C-4FF2-9B35-003320872FE2}" dt="2022-03-21T05:31:34.710" v="1298" actId="20577"/>
          <ac:spMkLst>
            <pc:docMk/>
            <pc:sldMk cId="1107142166" sldId="401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877945267" sldId="402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352280914" sldId="403"/>
        </pc:sldMkLst>
        <pc:spChg chg="mod">
          <ac:chgData name="Igor Shinkar" userId="db6eb1b41a9778dd" providerId="LiveId" clId="{E4513F52-491C-4FF2-9B35-003320872FE2}" dt="2022-03-20T17:04:25.992" v="771" actId="6549"/>
          <ac:spMkLst>
            <pc:docMk/>
            <pc:sldMk cId="3352280914" sldId="403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312287725" sldId="404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822509024" sldId="405"/>
        </pc:sldMkLst>
        <pc:spChg chg="mod">
          <ac:chgData name="Igor Shinkar" userId="db6eb1b41a9778dd" providerId="LiveId" clId="{E4513F52-491C-4FF2-9B35-003320872FE2}" dt="2022-03-21T05:40:43.514" v="1409" actId="20577"/>
          <ac:spMkLst>
            <pc:docMk/>
            <pc:sldMk cId="822509024" sldId="40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40:00.557" v="1388" actId="6549"/>
          <ac:spMkLst>
            <pc:docMk/>
            <pc:sldMk cId="822509024" sldId="405"/>
            <ac:spMk id="4" creationId="{8E9A972C-BCBF-49DB-B3E8-4D20EEF6AE8A}"/>
          </ac:spMkLst>
        </pc:spChg>
      </pc:sldChg>
      <pc:sldChg chg="modSp add del mod modAnim">
        <pc:chgData name="Igor Shinkar" userId="db6eb1b41a9778dd" providerId="LiveId" clId="{E4513F52-491C-4FF2-9B35-003320872FE2}" dt="2022-03-21T06:02:26.080" v="2189" actId="47"/>
        <pc:sldMkLst>
          <pc:docMk/>
          <pc:sldMk cId="3404396936" sldId="406"/>
        </pc:sldMkLst>
        <pc:spChg chg="mod">
          <ac:chgData name="Igor Shinkar" userId="db6eb1b41a9778dd" providerId="LiveId" clId="{E4513F52-491C-4FF2-9B35-003320872FE2}" dt="2022-03-21T06:00:54.872" v="2188" actId="20577"/>
          <ac:spMkLst>
            <pc:docMk/>
            <pc:sldMk cId="3404396936" sldId="406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70928324" sldId="407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451570570" sldId="409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25395758" sldId="410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737564029" sldId="411"/>
        </pc:sldMkLst>
      </pc:sldChg>
      <pc:sldChg chg="add del">
        <pc:chgData name="Igor Shinkar" userId="db6eb1b41a9778dd" providerId="LiveId" clId="{E4513F52-491C-4FF2-9B35-003320872FE2}" dt="2022-03-20T16:48:23.406" v="44" actId="47"/>
        <pc:sldMkLst>
          <pc:docMk/>
          <pc:sldMk cId="2465834078" sldId="426"/>
        </pc:sldMkLst>
      </pc:sldChg>
      <pc:sldChg chg="modSp add del mod modAnim">
        <pc:chgData name="Igor Shinkar" userId="db6eb1b41a9778dd" providerId="LiveId" clId="{E4513F52-491C-4FF2-9B35-003320872FE2}" dt="2022-03-21T05:31:57.253" v="1299" actId="47"/>
        <pc:sldMkLst>
          <pc:docMk/>
          <pc:sldMk cId="180064921" sldId="431"/>
        </pc:sldMkLst>
        <pc:spChg chg="mod">
          <ac:chgData name="Igor Shinkar" userId="db6eb1b41a9778dd" providerId="LiveId" clId="{E4513F52-491C-4FF2-9B35-003320872FE2}" dt="2022-03-21T05:25:35.879" v="1153" actId="20577"/>
          <ac:spMkLst>
            <pc:docMk/>
            <pc:sldMk cId="180064921" sldId="43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2:45.818" v="2731"/>
        <pc:sldMkLst>
          <pc:docMk/>
          <pc:sldMk cId="3162800588" sldId="432"/>
        </pc:sldMkLst>
        <pc:spChg chg="mod">
          <ac:chgData name="Igor Shinkar" userId="db6eb1b41a9778dd" providerId="LiveId" clId="{E4513F52-491C-4FF2-9B35-003320872FE2}" dt="2022-03-21T06:22:41.542" v="2730" actId="6549"/>
          <ac:spMkLst>
            <pc:docMk/>
            <pc:sldMk cId="3162800588" sldId="432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E4513F52-491C-4FF2-9B35-003320872FE2}" dt="2022-03-21T05:55:30.525" v="1994" actId="47"/>
        <pc:sldMkLst>
          <pc:docMk/>
          <pc:sldMk cId="467552636" sldId="433"/>
        </pc:sldMkLst>
        <pc:spChg chg="mod">
          <ac:chgData name="Igor Shinkar" userId="db6eb1b41a9778dd" providerId="LiveId" clId="{E4513F52-491C-4FF2-9B35-003320872FE2}" dt="2022-03-21T05:51:33.135" v="1855" actId="6549"/>
          <ac:spMkLst>
            <pc:docMk/>
            <pc:sldMk cId="467552636" sldId="433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E4513F52-491C-4FF2-9B35-003320872FE2}" dt="2022-03-21T06:22:31.701" v="2729" actId="47"/>
        <pc:sldMkLst>
          <pc:docMk/>
          <pc:sldMk cId="3809089630" sldId="434"/>
        </pc:sldMkLst>
        <pc:spChg chg="mod">
          <ac:chgData name="Igor Shinkar" userId="db6eb1b41a9778dd" providerId="LiveId" clId="{E4513F52-491C-4FF2-9B35-003320872FE2}" dt="2022-03-21T05:56:25.653" v="2014" actId="20577"/>
          <ac:spMkLst>
            <pc:docMk/>
            <pc:sldMk cId="3809089630" sldId="434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02:34.978" v="2190"/>
        <pc:sldMkLst>
          <pc:docMk/>
          <pc:sldMk cId="466301862" sldId="435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082809043" sldId="435"/>
        </pc:sldMkLst>
        <pc:spChg chg="mod">
          <ac:chgData name="Igor Shinkar" userId="db6eb1b41a9778dd" providerId="LiveId" clId="{E4513F52-491C-4FF2-9B35-003320872FE2}" dt="2022-03-21T05:56:54.611" v="2019" actId="20577"/>
          <ac:spMkLst>
            <pc:docMk/>
            <pc:sldMk cId="3082809043" sldId="435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8:42.152" v="2306" actId="47"/>
        <pc:sldMkLst>
          <pc:docMk/>
          <pc:sldMk cId="1975209935" sldId="436"/>
        </pc:sldMkLst>
      </pc:sldChg>
      <pc:sldChg chg="modSp add mod modAnim">
        <pc:chgData name="Igor Shinkar" userId="db6eb1b41a9778dd" providerId="LiveId" clId="{E4513F52-491C-4FF2-9B35-003320872FE2}" dt="2022-03-21T06:16:41.313" v="2465" actId="20577"/>
        <pc:sldMkLst>
          <pc:docMk/>
          <pc:sldMk cId="314703126" sldId="437"/>
        </pc:sldMkLst>
        <pc:spChg chg="mod">
          <ac:chgData name="Igor Shinkar" userId="db6eb1b41a9778dd" providerId="LiveId" clId="{E4513F52-491C-4FF2-9B35-003320872FE2}" dt="2022-03-21T06:16:41.313" v="2465" actId="20577"/>
          <ac:spMkLst>
            <pc:docMk/>
            <pc:sldMk cId="314703126" sldId="437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3:06.139" v="2732" actId="6549"/>
        <pc:sldMkLst>
          <pc:docMk/>
          <pc:sldMk cId="262803999" sldId="438"/>
        </pc:sldMkLst>
        <pc:spChg chg="mod">
          <ac:chgData name="Igor Shinkar" userId="db6eb1b41a9778dd" providerId="LiveId" clId="{E4513F52-491C-4FF2-9B35-003320872FE2}" dt="2022-03-21T06:23:06.139" v="2732" actId="6549"/>
          <ac:spMkLst>
            <pc:docMk/>
            <pc:sldMk cId="262803999" sldId="438"/>
            <ac:spMk id="3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15:43.573" v="2463" actId="6549"/>
        <pc:sldMkLst>
          <pc:docMk/>
          <pc:sldMk cId="2022427107" sldId="439"/>
        </pc:sldMkLst>
        <pc:spChg chg="mod">
          <ac:chgData name="Igor Shinkar" userId="db6eb1b41a9778dd" providerId="LiveId" clId="{E4513F52-491C-4FF2-9B35-003320872FE2}" dt="2022-03-21T06:15:43.573" v="2463" actId="6549"/>
          <ac:spMkLst>
            <pc:docMk/>
            <pc:sldMk cId="2022427107" sldId="439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96515433" sldId="460"/>
        </pc:sldMkLst>
      </pc:sldChg>
      <pc:sldChg chg="modSp add">
        <pc:chgData name="Igor Shinkar" userId="db6eb1b41a9778dd" providerId="LiveId" clId="{E4513F52-491C-4FF2-9B35-003320872FE2}" dt="2022-03-21T06:26:02.218" v="2808" actId="6549"/>
        <pc:sldMkLst>
          <pc:docMk/>
          <pc:sldMk cId="1012041324" sldId="461"/>
        </pc:sldMkLst>
        <pc:spChg chg="mod">
          <ac:chgData name="Igor Shinkar" userId="db6eb1b41a9778dd" providerId="LiveId" clId="{E4513F52-491C-4FF2-9B35-003320872FE2}" dt="2022-03-21T06:26:02.218" v="2808" actId="6549"/>
          <ac:spMkLst>
            <pc:docMk/>
            <pc:sldMk cId="1012041324" sldId="461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483282606" sldId="462"/>
        </pc:sldMkLst>
      </pc:sldChg>
      <pc:sldChg chg="modSp add">
        <pc:chgData name="Igor Shinkar" userId="db6eb1b41a9778dd" providerId="LiveId" clId="{E4513F52-491C-4FF2-9B35-003320872FE2}" dt="2022-03-21T06:29:28.983" v="2885" actId="20577"/>
        <pc:sldMkLst>
          <pc:docMk/>
          <pc:sldMk cId="1535630226" sldId="463"/>
        </pc:sldMkLst>
        <pc:spChg chg="mod">
          <ac:chgData name="Igor Shinkar" userId="db6eb1b41a9778dd" providerId="LiveId" clId="{E4513F52-491C-4FF2-9B35-003320872FE2}" dt="2022-03-21T06:29:28.983" v="2885" actId="20577"/>
          <ac:spMkLst>
            <pc:docMk/>
            <pc:sldMk cId="1535630226" sldId="463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9:10.710" v="2873" actId="6549"/>
        <pc:sldMkLst>
          <pc:docMk/>
          <pc:sldMk cId="542637868" sldId="465"/>
        </pc:sldMkLst>
        <pc:spChg chg="mod">
          <ac:chgData name="Igor Shinkar" userId="db6eb1b41a9778dd" providerId="LiveId" clId="{E4513F52-491C-4FF2-9B35-003320872FE2}" dt="2022-03-21T06:29:05.265" v="2867"/>
          <ac:spMkLst>
            <pc:docMk/>
            <pc:sldMk cId="542637868" sldId="46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10.710" v="2873" actId="6549"/>
          <ac:spMkLst>
            <pc:docMk/>
            <pc:sldMk cId="542637868" sldId="46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50.461" v="2848" actId="1076"/>
          <ac:spMkLst>
            <pc:docMk/>
            <pc:sldMk cId="542637868" sldId="46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07.872" v="2870"/>
          <ac:spMkLst>
            <pc:docMk/>
            <pc:sldMk cId="542637868" sldId="465"/>
            <ac:spMk id="47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29:50.814" v="2904" actId="6549"/>
        <pc:sldMkLst>
          <pc:docMk/>
          <pc:sldMk cId="3299151888" sldId="467"/>
        </pc:sldMkLst>
        <pc:spChg chg="mod">
          <ac:chgData name="Igor Shinkar" userId="db6eb1b41a9778dd" providerId="LiveId" clId="{E4513F52-491C-4FF2-9B35-003320872FE2}" dt="2022-03-21T06:29:48.606" v="2901"/>
          <ac:spMkLst>
            <pc:docMk/>
            <pc:sldMk cId="3299151888" sldId="467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50.814" v="2904" actId="6549"/>
          <ac:spMkLst>
            <pc:docMk/>
            <pc:sldMk cId="3299151888" sldId="467"/>
            <ac:spMk id="4" creationId="{58142336-A47C-40B7-A92B-B6C63431B585}"/>
          </ac:spMkLst>
        </pc:spChg>
      </pc:sldChg>
      <pc:sldChg chg="modSp add modAnim">
        <pc:chgData name="Igor Shinkar" userId="db6eb1b41a9778dd" providerId="LiveId" clId="{E4513F52-491C-4FF2-9B35-003320872FE2}" dt="2022-03-21T06:30:04.408" v="2915" actId="6549"/>
        <pc:sldMkLst>
          <pc:docMk/>
          <pc:sldMk cId="13141756" sldId="468"/>
        </pc:sldMkLst>
        <pc:spChg chg="mod">
          <ac:chgData name="Igor Shinkar" userId="db6eb1b41a9778dd" providerId="LiveId" clId="{E4513F52-491C-4FF2-9B35-003320872FE2}" dt="2022-03-21T06:30:04.408" v="2915" actId="6549"/>
          <ac:spMkLst>
            <pc:docMk/>
            <pc:sldMk cId="13141756" sldId="468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153965192" sldId="469"/>
        </pc:sldMkLst>
      </pc:sldChg>
      <pc:sldChg chg="modSp add">
        <pc:chgData name="Igor Shinkar" userId="db6eb1b41a9778dd" providerId="LiveId" clId="{E4513F52-491C-4FF2-9B35-003320872FE2}" dt="2022-03-21T06:29:37.010" v="2891"/>
        <pc:sldMkLst>
          <pc:docMk/>
          <pc:sldMk cId="3772539140" sldId="470"/>
        </pc:sldMkLst>
        <pc:spChg chg="mod">
          <ac:chgData name="Igor Shinkar" userId="db6eb1b41a9778dd" providerId="LiveId" clId="{E4513F52-491C-4FF2-9B35-003320872FE2}" dt="2022-03-21T06:27:32.241" v="2814"/>
          <ac:spMkLst>
            <pc:docMk/>
            <pc:sldMk cId="3772539140" sldId="470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37.010" v="2891"/>
          <ac:spMkLst>
            <pc:docMk/>
            <pc:sldMk cId="3772539140" sldId="470"/>
            <ac:spMk id="4" creationId="{58142336-A47C-40B7-A92B-B6C63431B585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957000825" sldId="47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95685994" sldId="473"/>
        </pc:sldMkLst>
      </pc:sldChg>
      <pc:sldChg chg="modSp add">
        <pc:chgData name="Igor Shinkar" userId="db6eb1b41a9778dd" providerId="LiveId" clId="{E4513F52-491C-4FF2-9B35-003320872FE2}" dt="2022-03-21T06:30:56.526" v="2946" actId="20577"/>
        <pc:sldMkLst>
          <pc:docMk/>
          <pc:sldMk cId="1657870800" sldId="474"/>
        </pc:sldMkLst>
        <pc:spChg chg="mod">
          <ac:chgData name="Igor Shinkar" userId="db6eb1b41a9778dd" providerId="LiveId" clId="{E4513F52-491C-4FF2-9B35-003320872FE2}" dt="2022-03-21T06:30:56.526" v="2946" actId="20577"/>
          <ac:spMkLst>
            <pc:docMk/>
            <pc:sldMk cId="1657870800" sldId="47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8:37.982" v="2841"/>
        <pc:sldMkLst>
          <pc:docMk/>
          <pc:sldMk cId="2078884758" sldId="475"/>
        </pc:sldMkLst>
        <pc:spChg chg="mod">
          <ac:chgData name="Igor Shinkar" userId="db6eb1b41a9778dd" providerId="LiveId" clId="{E4513F52-491C-4FF2-9B35-003320872FE2}" dt="2022-03-21T06:28:29.257" v="2837" actId="6549"/>
          <ac:spMkLst>
            <pc:docMk/>
            <pc:sldMk cId="2078884758" sldId="47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12.773" v="2834" actId="6549"/>
          <ac:spMkLst>
            <pc:docMk/>
            <pc:sldMk cId="2078884758" sldId="47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37.982" v="2841"/>
          <ac:spMkLst>
            <pc:docMk/>
            <pc:sldMk cId="2078884758" sldId="47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06.845" v="2831"/>
          <ac:spMkLst>
            <pc:docMk/>
            <pc:sldMk cId="2078884758" sldId="475"/>
            <ac:spMk id="47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501497727" sldId="476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99000869" sldId="477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016733750" sldId="478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619430475" sldId="479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757270870" sldId="480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681925696" sldId="48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940895574" sldId="482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017187302" sldId="483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32005659" sldId="484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068491982" sldId="485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802537275" sldId="486"/>
        </pc:sldMkLst>
      </pc:sldChg>
    </pc:docChg>
  </pc:docChgLst>
  <pc:docChgLst>
    <pc:chgData name="Igor Shinkar" userId="db6eb1b41a9778dd" providerId="LiveId" clId="{532CE81B-537F-4D23-9EBD-3CAD145A3C35}"/>
    <pc:docChg chg="modSld">
      <pc:chgData name="Igor Shinkar" userId="db6eb1b41a9778dd" providerId="LiveId" clId="{532CE81B-537F-4D23-9EBD-3CAD145A3C35}" dt="2022-03-16T03:51:32.141" v="39" actId="20577"/>
      <pc:docMkLst>
        <pc:docMk/>
      </pc:docMkLst>
      <pc:sldChg chg="modSp">
        <pc:chgData name="Igor Shinkar" userId="db6eb1b41a9778dd" providerId="LiveId" clId="{532CE81B-537F-4D23-9EBD-3CAD145A3C35}" dt="2022-03-16T03:51:32.141" v="39" actId="20577"/>
        <pc:sldMkLst>
          <pc:docMk/>
          <pc:sldMk cId="2073658799" sldId="430"/>
        </pc:sldMkLst>
        <pc:spChg chg="mod">
          <ac:chgData name="Igor Shinkar" userId="db6eb1b41a9778dd" providerId="LiveId" clId="{532CE81B-537F-4D23-9EBD-3CAD145A3C35}" dt="2022-03-16T03:51:32.141" v="39" actId="20577"/>
          <ac:spMkLst>
            <pc:docMk/>
            <pc:sldMk cId="2073658799" sldId="430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FD2E7BEC-16E2-4F3E-8626-5CB28EBA9449}"/>
    <pc:docChg chg="undo custSel addSld delSld modSld">
      <pc:chgData name="Igor Shinkar" userId="db6eb1b41a9778dd" providerId="LiveId" clId="{FD2E7BEC-16E2-4F3E-8626-5CB28EBA9449}" dt="2022-03-13T20:48:23.454" v="770" actId="20577"/>
      <pc:docMkLst>
        <pc:docMk/>
      </pc:docMkLst>
      <pc:sldChg chg="modSp modAnim">
        <pc:chgData name="Igor Shinkar" userId="db6eb1b41a9778dd" providerId="LiveId" clId="{FD2E7BEC-16E2-4F3E-8626-5CB28EBA9449}" dt="2022-03-13T20:22:14.439" v="44" actId="20577"/>
        <pc:sldMkLst>
          <pc:docMk/>
          <pc:sldMk cId="3052471585" sldId="383"/>
        </pc:sldMkLst>
        <pc:spChg chg="mod">
          <ac:chgData name="Igor Shinkar" userId="db6eb1b41a9778dd" providerId="LiveId" clId="{FD2E7BEC-16E2-4F3E-8626-5CB28EBA9449}" dt="2022-03-13T20:22:14.439" v="44" actId="20577"/>
          <ac:spMkLst>
            <pc:docMk/>
            <pc:sldMk cId="3052471585" sldId="383"/>
            <ac:spMk id="3" creationId="{00000000-0000-0000-0000-000000000000}"/>
          </ac:spMkLst>
        </pc:spChg>
      </pc:sldChg>
      <pc:sldChg chg="addSp delSp modSp mod addAnim delAnim modAnim">
        <pc:chgData name="Igor Shinkar" userId="db6eb1b41a9778dd" providerId="LiveId" clId="{FD2E7BEC-16E2-4F3E-8626-5CB28EBA9449}" dt="2022-03-13T20:41:28.976" v="443" actId="20577"/>
        <pc:sldMkLst>
          <pc:docMk/>
          <pc:sldMk cId="1975219540" sldId="385"/>
        </pc:sldMkLst>
        <pc:spChg chg="add del">
          <ac:chgData name="Igor Shinkar" userId="db6eb1b41a9778dd" providerId="LiveId" clId="{FD2E7BEC-16E2-4F3E-8626-5CB28EBA9449}" dt="2022-03-13T20:33:29.273" v="408" actId="478"/>
          <ac:spMkLst>
            <pc:docMk/>
            <pc:sldMk cId="1975219540" sldId="385"/>
            <ac:spMk id="2" creationId="{00000000-0000-0000-0000-000000000000}"/>
          </ac:spMkLst>
        </pc:spChg>
        <pc:spChg chg="add del mod">
          <ac:chgData name="Igor Shinkar" userId="db6eb1b41a9778dd" providerId="LiveId" clId="{FD2E7BEC-16E2-4F3E-8626-5CB28EBA9449}" dt="2022-03-13T20:41:28.976" v="443" actId="20577"/>
          <ac:spMkLst>
            <pc:docMk/>
            <pc:sldMk cId="1975219540" sldId="385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59.710" v="464" actId="6549"/>
        <pc:sldMkLst>
          <pc:docMk/>
          <pc:sldMk cId="307140437" sldId="387"/>
        </pc:sldMkLst>
        <pc:spChg chg="mod">
          <ac:chgData name="Igor Shinkar" userId="db6eb1b41a9778dd" providerId="LiveId" clId="{FD2E7BEC-16E2-4F3E-8626-5CB28EBA9449}" dt="2022-03-13T20:41:59.710" v="464" actId="6549"/>
          <ac:spMkLst>
            <pc:docMk/>
            <pc:sldMk cId="307140437" sldId="38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FD2E7BEC-16E2-4F3E-8626-5CB28EBA9449}" dt="2022-03-13T20:47:16.428" v="628" actId="1036"/>
        <pc:sldMkLst>
          <pc:docMk/>
          <pc:sldMk cId="3489210820" sldId="388"/>
        </pc:sldMkLst>
        <pc:spChg chg="mod">
          <ac:chgData name="Igor Shinkar" userId="db6eb1b41a9778dd" providerId="LiveId" clId="{FD2E7BEC-16E2-4F3E-8626-5CB28EBA9449}" dt="2022-03-13T20:45:27.316" v="607" actId="20577"/>
          <ac:spMkLst>
            <pc:docMk/>
            <pc:sldMk cId="3489210820" sldId="388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47:11.265" v="625" actId="1076"/>
          <ac:spMkLst>
            <pc:docMk/>
            <pc:sldMk cId="3489210820" sldId="388"/>
            <ac:spMk id="4" creationId="{3F248767-311E-4C2C-A4A1-CA9F7A916AE8}"/>
          </ac:spMkLst>
        </pc:spChg>
        <pc:spChg chg="add mod">
          <ac:chgData name="Igor Shinkar" userId="db6eb1b41a9778dd" providerId="LiveId" clId="{FD2E7BEC-16E2-4F3E-8626-5CB28EBA9449}" dt="2022-03-13T20:47:16.428" v="628" actId="1036"/>
          <ac:spMkLst>
            <pc:docMk/>
            <pc:sldMk cId="3489210820" sldId="388"/>
            <ac:spMk id="5" creationId="{8117C0A4-E399-433C-8408-C159E7DF2F64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126086949" sldId="389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987320189" sldId="390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859025202" sldId="392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765440247" sldId="393"/>
        </pc:sldMkLst>
      </pc:sldChg>
      <pc:sldChg chg="modSp add mod">
        <pc:chgData name="Igor Shinkar" userId="db6eb1b41a9778dd" providerId="LiveId" clId="{FD2E7BEC-16E2-4F3E-8626-5CB28EBA9449}" dt="2022-03-13T20:28:50.646" v="137" actId="21"/>
        <pc:sldMkLst>
          <pc:docMk/>
          <pc:sldMk cId="3131572730" sldId="394"/>
        </pc:sldMkLst>
        <pc:spChg chg="mod">
          <ac:chgData name="Igor Shinkar" userId="db6eb1b41a9778dd" providerId="LiveId" clId="{FD2E7BEC-16E2-4F3E-8626-5CB28EBA9449}" dt="2022-03-13T20:28:50.646" v="137" actId="21"/>
          <ac:spMkLst>
            <pc:docMk/>
            <pc:sldMk cId="3131572730" sldId="394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38.774" v="449" actId="6549"/>
        <pc:sldMkLst>
          <pc:docMk/>
          <pc:sldMk cId="2465834078" sldId="426"/>
        </pc:sldMkLst>
        <pc:spChg chg="mod">
          <ac:chgData name="Igor Shinkar" userId="db6eb1b41a9778dd" providerId="LiveId" clId="{FD2E7BEC-16E2-4F3E-8626-5CB28EBA9449}" dt="2022-03-13T20:41:38.774" v="449" actId="6549"/>
          <ac:spMkLst>
            <pc:docMk/>
            <pc:sldMk cId="2465834078" sldId="426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FD2E7BEC-16E2-4F3E-8626-5CB28EBA9449}" dt="2022-03-13T20:27:55.123" v="133" actId="20577"/>
        <pc:sldMkLst>
          <pc:docMk/>
          <pc:sldMk cId="1831461656" sldId="427"/>
        </pc:sldMkLst>
        <pc:spChg chg="mod">
          <ac:chgData name="Igor Shinkar" userId="db6eb1b41a9778dd" providerId="LiveId" clId="{FD2E7BEC-16E2-4F3E-8626-5CB28EBA9449}" dt="2022-03-13T20:27:55.123" v="133" actId="20577"/>
          <ac:spMkLst>
            <pc:docMk/>
            <pc:sldMk cId="1831461656" sldId="427"/>
            <ac:spMk id="18434" creationId="{00000000-0000-0000-0000-000000000000}"/>
          </ac:spMkLst>
        </pc:spChg>
      </pc:sldChg>
      <pc:sldChg chg="modSp add del modAnim">
        <pc:chgData name="Igor Shinkar" userId="db6eb1b41a9778dd" providerId="LiveId" clId="{FD2E7BEC-16E2-4F3E-8626-5CB28EBA9449}" dt="2022-03-13T20:48:23.454" v="770" actId="20577"/>
        <pc:sldMkLst>
          <pc:docMk/>
          <pc:sldMk cId="2865441648" sldId="428"/>
        </pc:sldMkLst>
        <pc:spChg chg="mod">
          <ac:chgData name="Igor Shinkar" userId="db6eb1b41a9778dd" providerId="LiveId" clId="{FD2E7BEC-16E2-4F3E-8626-5CB28EBA9449}" dt="2022-03-13T20:48:23.454" v="770" actId="20577"/>
          <ac:spMkLst>
            <pc:docMk/>
            <pc:sldMk cId="2865441648" sldId="4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FD2E7BEC-16E2-4F3E-8626-5CB28EBA9449}" dt="2022-03-13T20:47:31.787" v="629" actId="47"/>
        <pc:sldMkLst>
          <pc:docMk/>
          <pc:sldMk cId="2657210217" sldId="429"/>
        </pc:sldMkLst>
        <pc:spChg chg="mod">
          <ac:chgData name="Igor Shinkar" userId="db6eb1b41a9778dd" providerId="LiveId" clId="{FD2E7BEC-16E2-4F3E-8626-5CB28EBA9449}" dt="2022-03-13T20:28:04.186" v="136" actId="6549"/>
          <ac:spMkLst>
            <pc:docMk/>
            <pc:sldMk cId="2657210217" sldId="429"/>
            <ac:spMk id="3" creationId="{00000000-0000-0000-0000-000000000000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073658799" sldId="430"/>
        </pc:sldMkLst>
      </pc:sldChg>
      <pc:sldChg chg="modSp add del mod">
        <pc:chgData name="Igor Shinkar" userId="db6eb1b41a9778dd" providerId="LiveId" clId="{FD2E7BEC-16E2-4F3E-8626-5CB28EBA9449}" dt="2022-03-13T20:32:56.875" v="403" actId="47"/>
        <pc:sldMkLst>
          <pc:docMk/>
          <pc:sldMk cId="1471520802" sldId="431"/>
        </pc:sldMkLst>
        <pc:spChg chg="mod">
          <ac:chgData name="Igor Shinkar" userId="db6eb1b41a9778dd" providerId="LiveId" clId="{FD2E7BEC-16E2-4F3E-8626-5CB28EBA9449}" dt="2022-03-13T20:31:46.868" v="328" actId="21"/>
          <ac:spMkLst>
            <pc:docMk/>
            <pc:sldMk cId="1471520802" sldId="431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31:51.252" v="330" actId="14100"/>
          <ac:spMkLst>
            <pc:docMk/>
            <pc:sldMk cId="1471520802" sldId="431"/>
            <ac:spMk id="4" creationId="{3F248767-311E-4C2C-A4A1-CA9F7A916AE8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79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59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638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01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83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6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537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48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34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19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38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29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0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de-DE" sz="3600" b="1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</a:t>
            </a:r>
            <a:r>
              <a:rPr lang="en-US" sz="2200" dirty="0" err="1" smtClean="0">
                <a:latin typeface="+mn-lt"/>
              </a:rPr>
              <a:t>R</a:t>
            </a:r>
            <a:r>
              <a:rPr lang="en-US" sz="2200" baseline="30000" dirty="0" err="1" smtClean="0">
                <a:latin typeface="+mn-lt"/>
              </a:rPr>
              <a:t>mxn</a:t>
            </a:r>
            <a:r>
              <a:rPr lang="en-US" sz="2200" dirty="0" smtClean="0">
                <a:latin typeface="+mn-lt"/>
              </a:rPr>
              <a:t>,</a:t>
            </a:r>
            <a:r>
              <a:rPr lang="en-US" sz="2200" baseline="-25000" dirty="0" smtClean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Weak duality theorem</a:t>
            </a:r>
            <a:r>
              <a:rPr lang="en-US" sz="2200" dirty="0">
                <a:latin typeface="+mn-lt"/>
              </a:rPr>
              <a:t>: Suppose that the primal LP is feasible and finite.</a:t>
            </a:r>
          </a:p>
          <a:p>
            <a:pPr algn="l"/>
            <a:r>
              <a:rPr lang="en-US" sz="2200" dirty="0">
                <a:latin typeface="+mn-lt"/>
              </a:rPr>
              <a:t>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≥ OPT(dual LP).</a:t>
            </a:r>
          </a:p>
          <a:p>
            <a:pPr algn="l"/>
            <a:endParaRPr lang="en-US" sz="2200" u="sng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Strong duality theorem</a:t>
            </a:r>
            <a:r>
              <a:rPr lang="en-US" sz="2200" dirty="0">
                <a:latin typeface="+mn-lt"/>
              </a:rPr>
              <a:t>: Suppose that the primal LP is feasible and finite.</a:t>
            </a:r>
          </a:p>
          <a:p>
            <a:pPr algn="l"/>
            <a:r>
              <a:rPr lang="en-US" sz="2200" dirty="0">
                <a:latin typeface="+mn-lt"/>
              </a:rPr>
              <a:t>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= OPT(dual LP)</a:t>
            </a:r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5894853" y="2430710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	subject to  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and              y ≥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4A03F-B007-453F-B4AA-A887F85E4BC6}"/>
              </a:ext>
            </a:extLst>
          </p:cNvPr>
          <p:cNvSpPr txBox="1"/>
          <p:nvPr/>
        </p:nvSpPr>
        <p:spPr>
          <a:xfrm>
            <a:off x="1103901" y="2447889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Primal LP: Find </a:t>
            </a:r>
            <a:r>
              <a:rPr lang="en-CA" sz="2200" dirty="0" err="1">
                <a:solidFill>
                  <a:schemeClr val="tx1"/>
                </a:solidFill>
              </a:rPr>
              <a:t>x∈R</a:t>
            </a:r>
            <a:r>
              <a:rPr lang="en-CA" sz="2200" baseline="30000" dirty="0" err="1">
                <a:solidFill>
                  <a:schemeClr val="tx1"/>
                </a:solidFill>
              </a:rPr>
              <a:t>n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minimize </a:t>
            </a:r>
            <a:r>
              <a:rPr lang="en-US" sz="2200" dirty="0" err="1">
                <a:solidFill>
                  <a:schemeClr val="tx1"/>
                </a:solidFill>
              </a:rPr>
              <a:t>c</a:t>
            </a:r>
            <a:r>
              <a:rPr lang="en-US" sz="2200" baseline="30000" dirty="0" err="1">
                <a:solidFill>
                  <a:schemeClr val="tx1"/>
                </a:solidFill>
              </a:rPr>
              <a:t>T</a:t>
            </a:r>
            <a:r>
              <a:rPr lang="en-US" sz="2200" dirty="0" err="1">
                <a:solidFill>
                  <a:schemeClr val="tx1"/>
                </a:solidFill>
              </a:rPr>
              <a:t>x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subject to Ax ≥ b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and 	     x ≥ 0</a:t>
            </a:r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/>
            </a:r>
            <a:br>
              <a:rPr lang="en-US" sz="2200" u="sng" dirty="0">
                <a:latin typeface="+mn-lt"/>
              </a:rPr>
            </a:br>
            <a:r>
              <a:rPr lang="en-US" sz="2200" u="sng" dirty="0">
                <a:latin typeface="+mn-lt"/>
              </a:rPr>
              <a:t/>
            </a:r>
            <a:br>
              <a:rPr lang="en-US" sz="2200" u="sng" dirty="0">
                <a:latin typeface="+mn-lt"/>
              </a:rPr>
            </a:br>
            <a:r>
              <a:rPr lang="en-US" sz="2200" u="sng" dirty="0">
                <a:latin typeface="+mn-lt"/>
              </a:rPr>
              <a:t>Strong duality theorem</a:t>
            </a:r>
            <a:r>
              <a:rPr lang="en-US" sz="2200" dirty="0">
                <a:latin typeface="+mn-lt"/>
              </a:rPr>
              <a:t>: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feasible and finite, 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= OPT(dual LP).</a:t>
            </a:r>
          </a:p>
          <a:p>
            <a:pPr marL="457200" indent="-457200" algn="l">
              <a:buAutoNum type="arabicParenR"/>
            </a:pPr>
            <a:r>
              <a:rPr lang="en-US" sz="2200" dirty="0" smtClean="0">
                <a:latin typeface="+mn-lt"/>
              </a:rPr>
              <a:t>If </a:t>
            </a:r>
            <a:r>
              <a:rPr lang="en-US" sz="2200" dirty="0">
                <a:latin typeface="+mn-lt"/>
              </a:rPr>
              <a:t>the primal LP is unbounded, the dual LP is infeasible.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Dual of dual is the primal. </a:t>
            </a:r>
          </a:p>
          <a:p>
            <a:pPr algn="l"/>
            <a:endParaRPr lang="en-US" sz="2200" dirty="0">
              <a:latin typeface="+mn-lt"/>
            </a:endParaRPr>
          </a:p>
          <a:p>
            <a:pPr marL="457200" indent="-457200" algn="l">
              <a:buAutoNum type="arabicParenR"/>
            </a:pPr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5894853" y="1665161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	subject to  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and              y ≥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4A03F-B007-453F-B4AA-A887F85E4BC6}"/>
              </a:ext>
            </a:extLst>
          </p:cNvPr>
          <p:cNvSpPr txBox="1"/>
          <p:nvPr/>
        </p:nvSpPr>
        <p:spPr>
          <a:xfrm>
            <a:off x="1103901" y="1682340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Primal LP: Find </a:t>
            </a:r>
            <a:r>
              <a:rPr lang="en-CA" sz="2200" dirty="0" err="1">
                <a:solidFill>
                  <a:schemeClr val="tx1"/>
                </a:solidFill>
              </a:rPr>
              <a:t>x∈R</a:t>
            </a:r>
            <a:r>
              <a:rPr lang="en-CA" sz="2200" baseline="30000" dirty="0" err="1">
                <a:solidFill>
                  <a:schemeClr val="tx1"/>
                </a:solidFill>
              </a:rPr>
              <a:t>n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minimize </a:t>
            </a:r>
            <a:r>
              <a:rPr lang="en-US" sz="2200" dirty="0" err="1">
                <a:solidFill>
                  <a:schemeClr val="tx1"/>
                </a:solidFill>
              </a:rPr>
              <a:t>c</a:t>
            </a:r>
            <a:r>
              <a:rPr lang="en-US" sz="2200" baseline="30000" dirty="0" err="1">
                <a:solidFill>
                  <a:schemeClr val="tx1"/>
                </a:solidFill>
              </a:rPr>
              <a:t>T</a:t>
            </a:r>
            <a:r>
              <a:rPr lang="en-US" sz="2200" dirty="0" err="1">
                <a:solidFill>
                  <a:schemeClr val="tx1"/>
                </a:solidFill>
              </a:rPr>
              <a:t>x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subject to Ax ≥ b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and 	     x ≥ 0</a:t>
            </a:r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7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+mn-lt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sz="6000" dirty="0">
                <a:latin typeface="+mn-lt"/>
              </a:rPr>
              <a:t>A combinatorial algorithm for weighted vertex cover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6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4062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Given a graph G=(V,E) and weights w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≥0,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we have a variable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for each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minimize	∑</a:t>
            </a:r>
            <a:r>
              <a:rPr lang="en-US" sz="2000" baseline="-25000" dirty="0" err="1">
                <a:latin typeface="+mn-lt"/>
              </a:rPr>
              <a:t>v∈V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v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	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+x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 </a:t>
            </a:r>
            <a:r>
              <a:rPr lang="en-US" sz="2000" dirty="0">
                <a:latin typeface="+mn-lt"/>
              </a:rPr>
              <a:t>1 	for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 0</a:t>
            </a:r>
            <a:r>
              <a:rPr lang="en-US" sz="2000" dirty="0">
                <a:latin typeface="+mn-lt"/>
              </a:rPr>
              <a:t> 		for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What is the dual of this LP?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maximize	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2000" baseline="30000" dirty="0" err="1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=∑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e∈E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e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subject to	∑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)∈E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CA" sz="2000" dirty="0">
                <a:solidFill>
                  <a:srgbClr val="FF0000"/>
                </a:solidFill>
                <a:latin typeface="+mn-lt"/>
              </a:rPr>
              <a:t>≤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for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u∈V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		y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e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≥ 0 		   for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e∈E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If we compute the dual LP, then </a:t>
            </a:r>
            <a:r>
              <a:rPr lang="en-US" sz="2000" dirty="0" err="1">
                <a:latin typeface="+mn-lt"/>
              </a:rPr>
              <a:t>minVC</a:t>
            </a:r>
            <a:r>
              <a:rPr lang="en-US" sz="2000" dirty="0">
                <a:latin typeface="+mn-lt"/>
              </a:rPr>
              <a:t>(G)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 </a:t>
            </a:r>
            <a:r>
              <a:rPr lang="en-US" sz="2000" dirty="0">
                <a:latin typeface="+mn-lt"/>
              </a:rPr>
              <a:t>OPT(primal-LP)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 </a:t>
            </a:r>
            <a:r>
              <a:rPr lang="en-US" sz="2000" dirty="0">
                <a:latin typeface="+mn-lt"/>
              </a:rPr>
              <a:t>OPT(dual-LP)</a:t>
            </a:r>
          </a:p>
          <a:p>
            <a:pPr algn="l"/>
            <a:r>
              <a:rPr lang="en-US" sz="2000" dirty="0" smtClean="0">
                <a:latin typeface="+mn-lt"/>
              </a:rPr>
              <a:t>Next time: </a:t>
            </a:r>
            <a:r>
              <a:rPr lang="en-US" sz="2000" dirty="0" smtClean="0">
                <a:latin typeface="+mn-lt"/>
              </a:rPr>
              <a:t>a </a:t>
            </a:r>
            <a:r>
              <a:rPr lang="en-US" sz="2000" dirty="0">
                <a:latin typeface="+mn-lt"/>
              </a:rPr>
              <a:t>(combinatorial) </a:t>
            </a:r>
            <a:r>
              <a:rPr lang="en-US" sz="2000" dirty="0" smtClean="0">
                <a:latin typeface="+mn-lt"/>
              </a:rPr>
              <a:t>linear time algorithm </a:t>
            </a:r>
            <a:r>
              <a:rPr lang="en-US" sz="2000" dirty="0" smtClean="0">
                <a:latin typeface="+mn-lt"/>
              </a:rPr>
              <a:t>for finding </a:t>
            </a:r>
            <a:r>
              <a:rPr lang="en-US" sz="2000" dirty="0">
                <a:latin typeface="+mn-lt"/>
              </a:rPr>
              <a:t>a vertex </a:t>
            </a:r>
            <a:r>
              <a:rPr lang="en-US" sz="2000">
                <a:latin typeface="+mn-lt"/>
              </a:rPr>
              <a:t>cover </a:t>
            </a:r>
            <a:r>
              <a:rPr lang="en-US" sz="2000" smtClean="0">
                <a:latin typeface="+mn-lt"/>
              </a:rPr>
              <a:t>of </a:t>
            </a:r>
            <a:r>
              <a:rPr lang="en-US" sz="2000" dirty="0">
                <a:latin typeface="+mn-lt"/>
              </a:rPr>
              <a:t>weight</a:t>
            </a:r>
          </a:p>
          <a:p>
            <a:pPr algn="ctr"/>
            <a:r>
              <a:rPr lang="en-US" sz="2000" dirty="0" smtClean="0">
                <a:latin typeface="+mn-lt"/>
              </a:rPr>
              <a:t>weight(S) 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≤ </a:t>
            </a:r>
            <a:r>
              <a:rPr lang="en-US" sz="2000" dirty="0">
                <a:latin typeface="+mn-lt"/>
              </a:rPr>
              <a:t>2 OPT(dual-LP)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543B5B8-EEBA-46DF-995B-56BEB2C05E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1775" y="3615053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0842224-6ABB-4195-8071-1B7B9D6591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22904" y="3615052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703F31-5567-4F88-AB4A-02B570A2486B}"/>
              </a:ext>
            </a:extLst>
          </p:cNvPr>
          <p:cNvSpPr txBox="1"/>
          <p:nvPr/>
        </p:nvSpPr>
        <p:spPr>
          <a:xfrm>
            <a:off x="8587321" y="4222419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E5F58-B521-4F77-9014-5745082ED96B}"/>
              </a:ext>
            </a:extLst>
          </p:cNvPr>
          <p:cNvSpPr txBox="1"/>
          <p:nvPr/>
        </p:nvSpPr>
        <p:spPr>
          <a:xfrm>
            <a:off x="5019047" y="4222419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96740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Given a graph G=(</a:t>
            </a:r>
            <a:r>
              <a:rPr lang="en-US" sz="2000" dirty="0" smtClean="0">
                <a:latin typeface="+mn-lt"/>
              </a:rPr>
              <a:t>V,E) and weights w</a:t>
            </a:r>
            <a:r>
              <a:rPr lang="en-US" sz="2000" baseline="-25000" dirty="0" smtClean="0">
                <a:latin typeface="+mn-lt"/>
              </a:rPr>
              <a:t>v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≥0,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we have a variable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for each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minimize	∑</a:t>
            </a:r>
            <a:r>
              <a:rPr lang="en-US" sz="2000" baseline="-25000" dirty="0" err="1">
                <a:latin typeface="+mn-lt"/>
              </a:rPr>
              <a:t>v∈V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v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	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+x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 </a:t>
            </a:r>
            <a:r>
              <a:rPr lang="en-US" sz="2000" dirty="0">
                <a:latin typeface="+mn-lt"/>
              </a:rPr>
              <a:t>1 	for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)∈E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≥ 0</a:t>
            </a:r>
            <a:r>
              <a:rPr lang="en-US" sz="2000" dirty="0">
                <a:latin typeface="+mn-lt"/>
              </a:rPr>
              <a:t> 		for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Dual of this </a:t>
            </a:r>
            <a:r>
              <a:rPr lang="en-US" sz="2000" dirty="0" smtClean="0">
                <a:latin typeface="+mn-lt"/>
              </a:rPr>
              <a:t>LP: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maximize	∑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e∈E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e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subject to	∑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)∈E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CA" sz="2000" dirty="0">
                <a:solidFill>
                  <a:srgbClr val="FF0000"/>
                </a:solidFill>
                <a:latin typeface="+mn-lt"/>
              </a:rPr>
              <a:t>≤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+mn-lt"/>
              </a:rPr>
              <a:t>u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for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u∈V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		y</a:t>
            </a:r>
            <a:r>
              <a:rPr lang="en-US" sz="2000" baseline="-25000" dirty="0">
                <a:solidFill>
                  <a:srgbClr val="FF0000"/>
                </a:solidFill>
                <a:latin typeface="+mn-lt"/>
              </a:rPr>
              <a:t>e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≥ 0 		   for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e∈E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Think of y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</a:rPr>
              <a:t>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as cost we charge for the edge e</a:t>
            </a:r>
            <a:r>
              <a:rPr lang="en-US" sz="2000" dirty="0">
                <a:latin typeface="+mn-lt"/>
              </a:rPr>
              <a:t> ∈E.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We want to maximize the total cost, while not “overcharging” for each vertex.</a:t>
            </a:r>
            <a:endParaRPr lang="en-US" sz="2000" baseline="-25000" dirty="0">
              <a:solidFill>
                <a:srgbClr val="FF0000"/>
              </a:solidFill>
              <a:latin typeface="+mn-lt"/>
            </a:endParaRPr>
          </a:p>
          <a:p>
            <a:pPr algn="l"/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52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24676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Linear Programming Duality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Duality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2082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Recall canonical form of a minimization LP</a:t>
            </a:r>
          </a:p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MxN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dirty="0">
                <a:latin typeface="+mn-lt"/>
              </a:rPr>
              <a:t>	</a:t>
            </a:r>
            <a:r>
              <a:rPr lang="en-US" sz="2200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find a solution </a:t>
            </a:r>
            <a:r>
              <a:rPr lang="en-US" sz="2200" dirty="0" err="1">
                <a:latin typeface="+mn-lt"/>
              </a:rPr>
              <a:t>x∈R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 that </a:t>
            </a:r>
          </a:p>
          <a:p>
            <a:pPr algn="l"/>
            <a:r>
              <a:rPr lang="en-US" sz="2200" dirty="0">
                <a:latin typeface="+mn-lt"/>
              </a:rPr>
              <a:t>	minimize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endParaRPr lang="en-US" sz="2200" baseline="-25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		subject to Ax </a:t>
            </a:r>
            <a:r>
              <a:rPr lang="en-US" sz="2200" dirty="0" smtClean="0">
                <a:latin typeface="+mn-lt"/>
              </a:rPr>
              <a:t>≥b</a:t>
            </a:r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		and x </a:t>
            </a:r>
            <a:r>
              <a:rPr lang="en-US" sz="2200" dirty="0" smtClean="0">
                <a:latin typeface="+mn-lt"/>
              </a:rPr>
              <a:t>≥ 0</a:t>
            </a:r>
            <a:r>
              <a:rPr lang="en-US" sz="2200" dirty="0">
                <a:latin typeface="+mn-lt"/>
              </a:rPr>
              <a:t>.</a:t>
            </a:r>
          </a:p>
          <a:p>
            <a:pPr algn="l"/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063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We said last week that LP can be solved in poly time. But we didn’t prove it</a:t>
            </a:r>
          </a:p>
          <a:p>
            <a:pPr algn="l"/>
            <a:r>
              <a:rPr lang="en-US" sz="2200" dirty="0" smtClean="0">
                <a:latin typeface="+mn-lt"/>
              </a:rPr>
              <a:t>Let’s focus </a:t>
            </a:r>
            <a:r>
              <a:rPr lang="en-US" sz="2200" dirty="0">
                <a:latin typeface="+mn-lt"/>
              </a:rPr>
              <a:t>of minimization-LP </a:t>
            </a:r>
            <a:endParaRPr lang="en-US" sz="2200" dirty="0" smtClean="0">
              <a:latin typeface="+mn-lt"/>
            </a:endParaRPr>
          </a:p>
          <a:p>
            <a:pPr algn="l"/>
            <a:r>
              <a:rPr lang="en-US" sz="2200" dirty="0" smtClean="0">
                <a:latin typeface="+mn-lt"/>
              </a:rPr>
              <a:t>	</a:t>
            </a:r>
            <a:r>
              <a:rPr lang="en-US" sz="2200" i="1" dirty="0" smtClean="0">
                <a:latin typeface="+mn-lt"/>
              </a:rPr>
              <a:t>Minimize	</a:t>
            </a:r>
            <a:r>
              <a:rPr lang="en-US" sz="2200" i="1" dirty="0" err="1" smtClean="0">
                <a:latin typeface="+mn-lt"/>
              </a:rPr>
              <a:t>c</a:t>
            </a:r>
            <a:r>
              <a:rPr lang="en-US" sz="2200" i="1" baseline="30000" dirty="0" err="1" smtClean="0">
                <a:latin typeface="+mn-lt"/>
              </a:rPr>
              <a:t>T</a:t>
            </a:r>
            <a:r>
              <a:rPr lang="en-US" sz="2200" i="1" dirty="0" err="1" smtClean="0">
                <a:latin typeface="+mn-lt"/>
              </a:rPr>
              <a:t>x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i="1" dirty="0" smtClean="0">
                <a:latin typeface="+mn-lt"/>
              </a:rPr>
              <a:t>≤ </a:t>
            </a:r>
            <a:r>
              <a:rPr lang="en-US" sz="2200" i="1" dirty="0">
                <a:latin typeface="+mn-lt"/>
              </a:rPr>
              <a:t>k</a:t>
            </a:r>
            <a:r>
              <a:rPr lang="en-US" sz="2200" dirty="0">
                <a:latin typeface="+mn-lt"/>
              </a:rPr>
              <a:t/>
            </a:r>
            <a:br>
              <a:rPr lang="en-US" sz="2200" dirty="0">
                <a:latin typeface="+mn-lt"/>
              </a:rPr>
            </a:br>
            <a:r>
              <a:rPr lang="en-US" sz="2200" dirty="0" smtClean="0">
                <a:latin typeface="+mn-lt"/>
              </a:rPr>
              <a:t>	subject </a:t>
            </a:r>
            <a:r>
              <a:rPr lang="en-US" sz="2200" dirty="0">
                <a:latin typeface="+mn-lt"/>
              </a:rPr>
              <a:t>to 	</a:t>
            </a:r>
            <a:r>
              <a:rPr lang="en-US" sz="2200" dirty="0" smtClean="0">
                <a:latin typeface="+mn-lt"/>
              </a:rPr>
              <a:t>Ax ≥ b</a:t>
            </a:r>
            <a:r>
              <a:rPr lang="en-US" sz="2200" dirty="0">
                <a:latin typeface="+mn-lt"/>
              </a:rPr>
              <a:t/>
            </a:r>
            <a:br>
              <a:rPr lang="en-US" sz="2200" dirty="0">
                <a:latin typeface="+mn-lt"/>
              </a:rPr>
            </a:br>
            <a:r>
              <a:rPr lang="en-US" sz="2200" dirty="0" smtClean="0">
                <a:latin typeface="+mn-lt"/>
              </a:rPr>
              <a:t>	</a:t>
            </a:r>
            <a:r>
              <a:rPr lang="en-US" sz="2200" dirty="0">
                <a:latin typeface="+mn-lt"/>
              </a:rPr>
              <a:t>		and </a:t>
            </a:r>
            <a:r>
              <a:rPr lang="en-US" sz="2200" dirty="0" smtClean="0">
                <a:latin typeface="+mn-lt"/>
              </a:rPr>
              <a:t>x ≥ 0</a:t>
            </a:r>
            <a:r>
              <a:rPr lang="en-US" sz="2200" dirty="0">
                <a:latin typeface="+mn-lt"/>
              </a:rPr>
              <a:t>.</a:t>
            </a:r>
          </a:p>
          <a:p>
            <a:pPr algn="l"/>
            <a:r>
              <a:rPr lang="en-US" sz="2200" u="sng" dirty="0" smtClean="0">
                <a:latin typeface="+mn-lt"/>
              </a:rPr>
              <a:t>An “NP-question”</a:t>
            </a:r>
            <a:r>
              <a:rPr lang="en-US" sz="2200" dirty="0" smtClean="0">
                <a:latin typeface="+mn-lt"/>
              </a:rPr>
              <a:t>: Convince me that OPT(LP</a:t>
            </a:r>
            <a:r>
              <a:rPr lang="en-US" sz="2200" dirty="0">
                <a:latin typeface="+mn-lt"/>
              </a:rPr>
              <a:t>) ≤ </a:t>
            </a:r>
            <a:r>
              <a:rPr lang="en-US" sz="2200" dirty="0" smtClean="0">
                <a:latin typeface="+mn-lt"/>
              </a:rPr>
              <a:t>k</a:t>
            </a:r>
          </a:p>
          <a:p>
            <a:pPr algn="l"/>
            <a:r>
              <a:rPr lang="en-US" sz="2200" dirty="0" smtClean="0">
                <a:latin typeface="+mn-lt"/>
              </a:rPr>
              <a:t>In order to convince me, just give me x </a:t>
            </a:r>
            <a:r>
              <a:rPr lang="en-US" sz="2200" dirty="0">
                <a:latin typeface="+mn-lt"/>
              </a:rPr>
              <a:t>satisfying the constraints and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≤ k</a:t>
            </a:r>
            <a:r>
              <a:rPr lang="en-US" sz="2200" dirty="0" smtClean="0">
                <a:latin typeface="+mn-lt"/>
              </a:rPr>
              <a:t>.</a:t>
            </a:r>
          </a:p>
          <a:p>
            <a:pPr algn="l"/>
            <a:r>
              <a:rPr lang="en-US" sz="2200" u="sng" dirty="0" smtClean="0">
                <a:latin typeface="+mn-lt"/>
              </a:rPr>
              <a:t>“A </a:t>
            </a:r>
            <a:r>
              <a:rPr lang="en-US" sz="2200" u="sng" dirty="0" err="1" smtClean="0">
                <a:latin typeface="+mn-lt"/>
              </a:rPr>
              <a:t>coNP</a:t>
            </a:r>
            <a:r>
              <a:rPr lang="en-US" sz="2200" u="sng" dirty="0" smtClean="0">
                <a:latin typeface="+mn-lt"/>
              </a:rPr>
              <a:t>-question”</a:t>
            </a:r>
            <a:r>
              <a:rPr lang="en-US" sz="2200" dirty="0">
                <a:latin typeface="+mn-lt"/>
              </a:rPr>
              <a:t>: Convince me that OPT(LP) ≥ </a:t>
            </a:r>
            <a:r>
              <a:rPr lang="en-US" sz="2200" dirty="0" smtClean="0">
                <a:latin typeface="+mn-lt"/>
              </a:rPr>
              <a:t>k.</a:t>
            </a:r>
          </a:p>
          <a:p>
            <a:pPr algn="l"/>
            <a:r>
              <a:rPr lang="en-US" sz="2200" dirty="0" smtClean="0">
                <a:latin typeface="+mn-lt"/>
              </a:rPr>
              <a:t>Today: a procedure that </a:t>
            </a:r>
            <a:r>
              <a:rPr lang="en-US" sz="2200" dirty="0" smtClean="0">
                <a:latin typeface="+mn-lt"/>
              </a:rPr>
              <a:t>can </a:t>
            </a:r>
            <a:r>
              <a:rPr lang="en-US" sz="2200" dirty="0">
                <a:latin typeface="+mn-lt"/>
              </a:rPr>
              <a:t>verify OPT(LP) ≥ k </a:t>
            </a:r>
            <a:r>
              <a:rPr lang="en-US" sz="2200" dirty="0" smtClean="0">
                <a:latin typeface="+mn-lt"/>
              </a:rPr>
              <a:t>in </a:t>
            </a:r>
            <a:r>
              <a:rPr lang="en-US" sz="2200" dirty="0" err="1">
                <a:latin typeface="+mn-lt"/>
              </a:rPr>
              <a:t>polytime</a:t>
            </a:r>
            <a:r>
              <a:rPr lang="en-US" sz="2200" dirty="0">
                <a:latin typeface="+mn-lt"/>
              </a:rPr>
              <a:t>.</a:t>
            </a:r>
          </a:p>
          <a:p>
            <a:pPr algn="l"/>
            <a:r>
              <a:rPr lang="en-US" sz="2200" dirty="0" smtClean="0">
                <a:latin typeface="+mn-lt"/>
              </a:rPr>
              <a:t>We </a:t>
            </a:r>
            <a:r>
              <a:rPr lang="en-US" sz="2200" dirty="0">
                <a:latin typeface="+mn-lt"/>
              </a:rPr>
              <a:t>will write another LP that convinces us that OPT(LP) ≥ k.</a:t>
            </a:r>
          </a:p>
          <a:p>
            <a:pPr algn="l"/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786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minimize  2x+4y+z </a:t>
            </a:r>
          </a:p>
          <a:p>
            <a:pPr algn="l"/>
            <a:r>
              <a:rPr lang="en-US" sz="2000" dirty="0">
                <a:latin typeface="+mn-lt"/>
              </a:rPr>
              <a:t>Subject to 	2x </a:t>
            </a:r>
            <a:r>
              <a:rPr lang="en-US" sz="2000" dirty="0" smtClean="0">
                <a:latin typeface="+mn-lt"/>
              </a:rPr>
              <a:t>-  </a:t>
            </a:r>
            <a:r>
              <a:rPr lang="en-US" sz="2000" dirty="0">
                <a:latin typeface="+mn-lt"/>
              </a:rPr>
              <a:t>y     </a:t>
            </a:r>
            <a:r>
              <a:rPr lang="en-US" sz="2000" dirty="0" smtClean="0">
                <a:latin typeface="+mn-lt"/>
              </a:rPr>
              <a:t>    ≥ </a:t>
            </a:r>
            <a:r>
              <a:rPr lang="en-US" sz="2000" dirty="0">
                <a:latin typeface="+mn-lt"/>
              </a:rPr>
              <a:t>2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-x + 2y - z </a:t>
            </a:r>
            <a:r>
              <a:rPr lang="en-US" sz="2000" dirty="0" smtClean="0">
                <a:latin typeface="+mn-lt"/>
              </a:rPr>
              <a:t>  ≥ </a:t>
            </a:r>
            <a:r>
              <a:rPr lang="en-US" sz="2000" dirty="0">
                <a:latin typeface="+mn-lt"/>
              </a:rPr>
              <a:t>-1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      </a:t>
            </a:r>
            <a:r>
              <a:rPr lang="en-US" sz="2000" dirty="0" smtClean="0">
                <a:latin typeface="+mn-lt"/>
              </a:rPr>
              <a:t>  4y </a:t>
            </a:r>
            <a:r>
              <a:rPr lang="en-US" sz="2000" dirty="0">
                <a:latin typeface="+mn-lt"/>
              </a:rPr>
              <a:t>+z </a:t>
            </a:r>
            <a:r>
              <a:rPr lang="en-US" sz="2000" dirty="0" smtClean="0">
                <a:latin typeface="+mn-lt"/>
              </a:rPr>
              <a:t>  ≥ </a:t>
            </a:r>
            <a:r>
              <a:rPr lang="en-US" sz="2000" dirty="0">
                <a:latin typeface="+mn-lt"/>
              </a:rPr>
              <a:t>1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x,y,z</a:t>
            </a:r>
            <a:r>
              <a:rPr lang="en-US" sz="2000" dirty="0">
                <a:latin typeface="+mn-lt"/>
              </a:rPr>
              <a:t> ≥0</a:t>
            </a:r>
          </a:p>
          <a:p>
            <a:pPr algn="l"/>
            <a:r>
              <a:rPr lang="en-US" sz="2000" dirty="0">
                <a:latin typeface="+mn-lt"/>
              </a:rPr>
              <a:t>A feasible solution</a:t>
            </a:r>
          </a:p>
          <a:p>
            <a:pPr algn="l"/>
            <a:r>
              <a:rPr lang="en-US" sz="2000" dirty="0">
                <a:latin typeface="+mn-lt"/>
              </a:rPr>
              <a:t>(</a:t>
            </a:r>
            <a:r>
              <a:rPr lang="en-US" sz="2000" dirty="0" err="1">
                <a:latin typeface="+mn-lt"/>
              </a:rPr>
              <a:t>x,y,z</a:t>
            </a:r>
            <a:r>
              <a:rPr lang="en-US" sz="2000" dirty="0">
                <a:latin typeface="+mn-lt"/>
              </a:rPr>
              <a:t>) = (12/11, 2/11, 3/11)</a:t>
            </a:r>
          </a:p>
          <a:p>
            <a:pPr algn="l"/>
            <a:r>
              <a:rPr lang="en-US" sz="2000" dirty="0">
                <a:latin typeface="+mn-lt"/>
              </a:rPr>
              <a:t>LP-value </a:t>
            </a:r>
            <a:r>
              <a:rPr lang="en-CA" sz="2000" dirty="0">
                <a:solidFill>
                  <a:schemeClr val="tx1"/>
                </a:solidFill>
              </a:rPr>
              <a:t>≤</a:t>
            </a:r>
            <a:r>
              <a:rPr lang="en-US" sz="2000" dirty="0">
                <a:latin typeface="+mn-lt"/>
              </a:rPr>
              <a:t> 35/11 = 3.18181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07D622-947F-4F31-9CF9-0DF85223A56A}"/>
              </a:ext>
            </a:extLst>
          </p:cNvPr>
          <p:cNvSpPr txBox="1"/>
          <p:nvPr/>
        </p:nvSpPr>
        <p:spPr>
          <a:xfrm>
            <a:off x="5300877" y="1360503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1E01AF"/>
                </a:solidFill>
              </a:rPr>
              <a:t>Convince me that OPT(LP) ≥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E27057-03C6-4507-9C4D-7CB932421F2B}"/>
              </a:ext>
            </a:extLst>
          </p:cNvPr>
          <p:cNvSpPr txBox="1"/>
          <p:nvPr/>
        </p:nvSpPr>
        <p:spPr>
          <a:xfrm>
            <a:off x="5300877" y="1929332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1E01AF"/>
                </a:solidFill>
              </a:rPr>
              <a:t>2x + 4y + z ≥ 0 because </a:t>
            </a:r>
            <a:r>
              <a:rPr lang="en-CA" sz="2200" dirty="0" err="1">
                <a:solidFill>
                  <a:srgbClr val="1E01AF"/>
                </a:solidFill>
              </a:rPr>
              <a:t>x,y,z</a:t>
            </a:r>
            <a:r>
              <a:rPr lang="en-CA" sz="2200" dirty="0">
                <a:solidFill>
                  <a:srgbClr val="1E01AF"/>
                </a:solidFill>
              </a:rPr>
              <a:t>&gt;=0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AF0C39-C862-4C56-B257-47E8AB608DA5}"/>
              </a:ext>
            </a:extLst>
          </p:cNvPr>
          <p:cNvSpPr txBox="1"/>
          <p:nvPr/>
        </p:nvSpPr>
        <p:spPr>
          <a:xfrm>
            <a:off x="5300877" y="2847744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6">
                    <a:lumMod val="50000"/>
                  </a:schemeClr>
                </a:solidFill>
              </a:rPr>
              <a:t>Convince me that OPT(LP) ≥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0CC16B-A786-42D8-A472-5D675155A062}"/>
              </a:ext>
            </a:extLst>
          </p:cNvPr>
          <p:cNvSpPr txBox="1"/>
          <p:nvPr/>
        </p:nvSpPr>
        <p:spPr>
          <a:xfrm>
            <a:off x="5318070" y="3364368"/>
            <a:ext cx="4212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Look at the third equation:</a:t>
            </a:r>
          </a:p>
          <a:p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2x + 4y + z </a:t>
            </a:r>
            <a:r>
              <a:rPr lang="en-CA" sz="2200" dirty="0">
                <a:solidFill>
                  <a:schemeClr val="accent6">
                    <a:lumMod val="50000"/>
                  </a:schemeClr>
                </a:solidFill>
              </a:rPr>
              <a:t>≥ (4y + z) ≥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95067-A555-43BB-827F-17912526EF51}"/>
              </a:ext>
            </a:extLst>
          </p:cNvPr>
          <p:cNvSpPr txBox="1"/>
          <p:nvPr/>
        </p:nvSpPr>
        <p:spPr>
          <a:xfrm>
            <a:off x="5300877" y="4827223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Convince me that OPT(LP) ≥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B16C89-3848-456B-93AA-E7A8F8E185AA}"/>
              </a:ext>
            </a:extLst>
          </p:cNvPr>
          <p:cNvSpPr txBox="1"/>
          <p:nvPr/>
        </p:nvSpPr>
        <p:spPr>
          <a:xfrm>
            <a:off x="5300877" y="5396052"/>
            <a:ext cx="3889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 2x + 4y + z ≥ (2x-y) + (4y+z) ≥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060039-1B9C-4494-BB4C-33822BD87555}"/>
              </a:ext>
            </a:extLst>
          </p:cNvPr>
          <p:cNvSpPr txBox="1"/>
          <p:nvPr/>
        </p:nvSpPr>
        <p:spPr>
          <a:xfrm>
            <a:off x="719998" y="5294527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Convince me that OPT(LP) ≥ 35/11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BE71C2-17B9-43F3-8068-1B9429928AB4}"/>
              </a:ext>
            </a:extLst>
          </p:cNvPr>
          <p:cNvSpPr txBox="1"/>
          <p:nvPr/>
        </p:nvSpPr>
        <p:spPr>
          <a:xfrm>
            <a:off x="936145" y="5958421"/>
            <a:ext cx="84244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Let k=2/11.   Then</a:t>
            </a:r>
          </a:p>
          <a:p>
            <a:r>
              <a:rPr lang="en-CA" sz="2200" dirty="0">
                <a:solidFill>
                  <a:srgbClr val="FF0000"/>
                </a:solidFill>
              </a:rPr>
              <a:t>2x + 4y + z = 6k(2x-y) + k(-x+2y-z) + (k+1)*(4y+z</a:t>
            </a:r>
            <a:r>
              <a:rPr lang="en-CA" sz="22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CA" sz="2200" dirty="0">
                <a:solidFill>
                  <a:srgbClr val="FF0000"/>
                </a:solidFill>
              </a:rPr>
              <a:t>	      = (12/11)*(2x-y) + (2/11)*(-x+2y-z) + (13/11)*(4y+z) ≥ </a:t>
            </a:r>
            <a:r>
              <a:rPr lang="en-CA" sz="2200" dirty="0" smtClean="0">
                <a:solidFill>
                  <a:srgbClr val="FF0000"/>
                </a:solidFill>
              </a:rPr>
              <a:t>35/11</a:t>
            </a:r>
            <a:endParaRPr lang="en-CA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08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minimize  2x+4y+z </a:t>
            </a:r>
          </a:p>
          <a:p>
            <a:pPr algn="l"/>
            <a:r>
              <a:rPr lang="en-US" sz="2200" dirty="0">
                <a:latin typeface="+mn-lt"/>
              </a:rPr>
              <a:t>Subject to 	(1) 2x -    y     ≥  2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(2) -x + 2y - z ≥ -1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(3)        4y + z ≥  1</a:t>
            </a:r>
          </a:p>
          <a:p>
            <a:pPr algn="l"/>
            <a:r>
              <a:rPr lang="en-US" sz="2200" dirty="0">
                <a:latin typeface="+mn-lt"/>
              </a:rPr>
              <a:t>		</a:t>
            </a:r>
            <a:r>
              <a:rPr lang="en-US" sz="2200" dirty="0" err="1">
                <a:latin typeface="+mn-lt"/>
              </a:rPr>
              <a:t>x,y,z</a:t>
            </a:r>
            <a:r>
              <a:rPr lang="en-US" sz="2200" dirty="0">
                <a:latin typeface="+mn-lt"/>
              </a:rPr>
              <a:t> ≥ 0</a:t>
            </a:r>
          </a:p>
          <a:p>
            <a:pPr algn="l"/>
            <a:r>
              <a:rPr lang="en-US" sz="2200" dirty="0">
                <a:latin typeface="+mn-lt"/>
              </a:rPr>
              <a:t>So what are we doing here?</a:t>
            </a:r>
          </a:p>
          <a:p>
            <a:pPr algn="l"/>
            <a:r>
              <a:rPr lang="en-US" sz="2200" dirty="0">
                <a:latin typeface="+mn-lt"/>
              </a:rPr>
              <a:t>We are looking for coefficients a,b,c≥0 such that</a:t>
            </a:r>
          </a:p>
          <a:p>
            <a:pPr algn="ctr"/>
            <a:r>
              <a:rPr lang="en-US" sz="2200" dirty="0">
                <a:latin typeface="+mn-lt"/>
              </a:rPr>
              <a:t>2x+4y+z ≥a*(1) + b*(2) + c*(3)</a:t>
            </a:r>
          </a:p>
          <a:p>
            <a:pPr algn="l"/>
            <a:r>
              <a:rPr lang="en-US" sz="2200" dirty="0">
                <a:latin typeface="+mn-lt"/>
              </a:rPr>
              <a:t>If we find such a,b,c≥0, then for any feasible solution the objective function at this solution must be at least 2*a+(-1)*b+1*c.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95067-A555-43BB-827F-17912526EF51}"/>
              </a:ext>
            </a:extLst>
          </p:cNvPr>
          <p:cNvSpPr txBox="1"/>
          <p:nvPr/>
        </p:nvSpPr>
        <p:spPr>
          <a:xfrm>
            <a:off x="4896835" y="1949043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Convince me that OPT(LP) ≥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B16C89-3848-456B-93AA-E7A8F8E185AA}"/>
              </a:ext>
            </a:extLst>
          </p:cNvPr>
          <p:cNvSpPr txBox="1"/>
          <p:nvPr/>
        </p:nvSpPr>
        <p:spPr>
          <a:xfrm>
            <a:off x="4896835" y="2517872"/>
            <a:ext cx="3889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 2x + 4y + z ≥ (2x-y) + (4y+z) ≥ 3</a:t>
            </a:r>
          </a:p>
        </p:txBody>
      </p:sp>
    </p:spTree>
    <p:extLst>
      <p:ext uri="{BB962C8B-B14F-4D97-AF65-F5344CB8AC3E}">
        <p14:creationId xmlns:p14="http://schemas.microsoft.com/office/powerpoint/2010/main" val="253984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200" u="sng" dirty="0">
                    <a:latin typeface="+mn-lt"/>
                  </a:rPr>
                  <a:t>Input</a:t>
                </a:r>
                <a:r>
                  <a:rPr lang="en-US" sz="2200" dirty="0">
                    <a:latin typeface="+mn-lt"/>
                  </a:rPr>
                  <a:t>: </a:t>
                </a:r>
                <a:r>
                  <a:rPr lang="en-US" sz="2200" dirty="0" err="1">
                    <a:latin typeface="+mn-lt"/>
                  </a:rPr>
                  <a:t>A∈</a:t>
                </a:r>
                <a:r>
                  <a:rPr lang="en-US" sz="2200" dirty="0" err="1" smtClean="0">
                    <a:latin typeface="+mn-lt"/>
                  </a:rPr>
                  <a:t>R</a:t>
                </a:r>
                <a:r>
                  <a:rPr lang="en-US" sz="2200" baseline="30000" dirty="0" err="1" smtClean="0">
                    <a:latin typeface="+mn-lt"/>
                  </a:rPr>
                  <a:t>mxn</a:t>
                </a:r>
                <a:r>
                  <a:rPr lang="en-US" sz="2200" dirty="0" smtClean="0">
                    <a:latin typeface="+mn-lt"/>
                  </a:rPr>
                  <a:t>,</a:t>
                </a:r>
                <a:r>
                  <a:rPr lang="en-US" sz="2200" baseline="-25000" dirty="0" smtClean="0">
                    <a:latin typeface="+mn-lt"/>
                  </a:rPr>
                  <a:t> </a:t>
                </a:r>
                <a:r>
                  <a:rPr lang="en-US" sz="2200" dirty="0" err="1">
                    <a:latin typeface="+mn-lt"/>
                  </a:rPr>
                  <a:t>b∈R</a:t>
                </a:r>
                <a:r>
                  <a:rPr lang="en-US" sz="2200" baseline="30000" dirty="0" err="1">
                    <a:latin typeface="+mn-lt"/>
                  </a:rPr>
                  <a:t>m</a:t>
                </a:r>
                <a:r>
                  <a:rPr lang="en-US" sz="2200" dirty="0">
                    <a:latin typeface="+mn-lt"/>
                  </a:rPr>
                  <a:t>,</a:t>
                </a:r>
                <a:r>
                  <a:rPr lang="en-US" sz="2200" baseline="-25000" dirty="0">
                    <a:latin typeface="+mn-lt"/>
                  </a:rPr>
                  <a:t> </a:t>
                </a:r>
                <a:r>
                  <a:rPr lang="en-US" sz="2200" dirty="0" err="1">
                    <a:latin typeface="+mn-lt"/>
                  </a:rPr>
                  <a:t>c∈R</a:t>
                </a:r>
                <a:r>
                  <a:rPr lang="en-US" sz="2200" baseline="30000" dirty="0" err="1">
                    <a:latin typeface="+mn-lt"/>
                  </a:rPr>
                  <a:t>n</a:t>
                </a:r>
                <a:r>
                  <a:rPr lang="en-US" sz="2200" baseline="-25000" dirty="0">
                    <a:latin typeface="+mn-lt"/>
                  </a:rPr>
                  <a:t> 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minimize </a:t>
                </a:r>
                <a:r>
                  <a:rPr lang="en-US" sz="2200" dirty="0" err="1">
                    <a:latin typeface="+mn-lt"/>
                  </a:rPr>
                  <a:t>c</a:t>
                </a:r>
                <a:r>
                  <a:rPr lang="en-US" sz="2200" baseline="30000" dirty="0" err="1">
                    <a:latin typeface="+mn-lt"/>
                  </a:rPr>
                  <a:t>T</a:t>
                </a:r>
                <a:r>
                  <a:rPr lang="en-US" sz="2200" dirty="0" err="1">
                    <a:latin typeface="+mn-lt"/>
                  </a:rPr>
                  <a:t>x</a:t>
                </a:r>
                <a:r>
                  <a:rPr lang="en-US" sz="2200" dirty="0">
                    <a:latin typeface="+mn-lt"/>
                  </a:rPr>
                  <a:t/>
                </a:r>
                <a:br>
                  <a:rPr lang="en-US" sz="2200" dirty="0">
                    <a:latin typeface="+mn-lt"/>
                  </a:rPr>
                </a:br>
                <a:r>
                  <a:rPr lang="en-US" sz="2200" dirty="0">
                    <a:latin typeface="+mn-lt"/>
                  </a:rPr>
                  <a:t>	subject to Ax ≥ b</a:t>
                </a:r>
                <a:br>
                  <a:rPr lang="en-US" sz="2200" dirty="0">
                    <a:latin typeface="+mn-lt"/>
                  </a:rPr>
                </a:br>
                <a:r>
                  <a:rPr lang="en-US" sz="2200" dirty="0">
                    <a:latin typeface="+mn-lt"/>
                  </a:rPr>
                  <a:t>	and x ≥ 0.</a:t>
                </a:r>
              </a:p>
              <a:p>
                <a:pPr algn="l"/>
                <a:endParaRPr lang="en-US" sz="2200" dirty="0">
                  <a:latin typeface="+mn-lt"/>
                </a:endParaRPr>
              </a:p>
              <a:p>
                <a:pPr algn="l"/>
                <a:r>
                  <a:rPr lang="en-US" sz="2200" dirty="0">
                    <a:latin typeface="+mn-lt"/>
                  </a:rPr>
                  <a:t>For the </a:t>
                </a:r>
                <a:r>
                  <a:rPr lang="en-US" sz="2200" dirty="0" err="1">
                    <a:latin typeface="+mn-lt"/>
                  </a:rPr>
                  <a:t>i’th</a:t>
                </a:r>
                <a:r>
                  <a:rPr lang="en-US" sz="2200" dirty="0">
                    <a:latin typeface="+mn-lt"/>
                  </a:rPr>
                  <a:t> row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+mn-lt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200" dirty="0">
                    <a:latin typeface="+mn-lt"/>
                  </a:rPr>
                  <a:t> define a coefficient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2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We want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>
                    <a:latin typeface="+mn-lt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2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If we find such y, then we get a lower bound, showing that for any feasible solution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latin typeface="+mn-lt"/>
                  </a:rPr>
                  <a:t> it holds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200" dirty="0">
                  <a:latin typeface="+mn-lt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927" t="-2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567094D0-6ECB-4E16-915C-0F21F1381FD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93040" y="2317893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118E4567-89AC-4688-9C41-ED6A423DEAA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44169" y="2317892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AB33F6-1624-42F3-A1A4-5E2639245FA5}"/>
              </a:ext>
            </a:extLst>
          </p:cNvPr>
          <p:cNvSpPr txBox="1"/>
          <p:nvPr/>
        </p:nvSpPr>
        <p:spPr>
          <a:xfrm>
            <a:off x="8608586" y="2925259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19FC6-1D02-457D-960C-2339D879311C}"/>
              </a:ext>
            </a:extLst>
          </p:cNvPr>
          <p:cNvSpPr txBox="1"/>
          <p:nvPr/>
        </p:nvSpPr>
        <p:spPr>
          <a:xfrm>
            <a:off x="5040312" y="2925259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B2A7AB5C-656A-4B8E-B4E4-069479085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20817"/>
              </p:ext>
            </p:extLst>
          </p:nvPr>
        </p:nvGraphicFramePr>
        <p:xfrm>
          <a:off x="4346654" y="2301906"/>
          <a:ext cx="39401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18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55CE83A-48B7-456B-8635-C2A12900FC9C}"/>
              </a:ext>
            </a:extLst>
          </p:cNvPr>
          <p:cNvSpPr txBox="1"/>
          <p:nvPr/>
        </p:nvSpPr>
        <p:spPr>
          <a:xfrm>
            <a:off x="3721559" y="2887167"/>
            <a:ext cx="96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y=</a:t>
            </a:r>
            <a:endParaRPr lang="en-CA" sz="2400" dirty="0"/>
          </a:p>
        </p:txBody>
      </p:sp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BDF3236D-84A9-4CA9-9A83-12292F1A83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29409" y="1375244"/>
          <a:ext cx="273336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47D0901-AA17-480C-BA4F-8481CE66589A}"/>
              </a:ext>
            </a:extLst>
          </p:cNvPr>
          <p:cNvSpPr txBox="1"/>
          <p:nvPr/>
        </p:nvSpPr>
        <p:spPr>
          <a:xfrm>
            <a:off x="5040312" y="1301098"/>
            <a:ext cx="800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c=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0400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</a:t>
            </a:r>
            <a:r>
              <a:rPr lang="en-US" sz="2200" dirty="0" err="1" smtClean="0">
                <a:latin typeface="+mn-lt"/>
              </a:rPr>
              <a:t>R</a:t>
            </a:r>
            <a:r>
              <a:rPr lang="en-US" sz="2200" baseline="30000" dirty="0" err="1" smtClean="0">
                <a:latin typeface="+mn-lt"/>
              </a:rPr>
              <a:t>mxn</a:t>
            </a:r>
            <a:r>
              <a:rPr lang="en-US" sz="2200" dirty="0" smtClean="0">
                <a:latin typeface="+mn-lt"/>
              </a:rPr>
              <a:t>,</a:t>
            </a:r>
            <a:r>
              <a:rPr lang="en-US" sz="2200" baseline="-25000" dirty="0" smtClean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dirty="0">
                <a:latin typeface="+mn-lt"/>
              </a:rPr>
              <a:t>minimize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/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subject to Ax ≥ b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and x ≥ 0.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In other words, we are looking for </a:t>
            </a:r>
            <a:r>
              <a:rPr lang="en-US" sz="2200" dirty="0" err="1">
                <a:latin typeface="+mn-lt"/>
              </a:rPr>
              <a:t>y∈R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 such that</a:t>
            </a:r>
          </a:p>
          <a:p>
            <a:pPr algn="l"/>
            <a:r>
              <a:rPr lang="en-US" sz="2200" dirty="0">
                <a:latin typeface="+mn-lt"/>
              </a:rPr>
              <a:t>1) </a:t>
            </a:r>
            <a:r>
              <a:rPr lang="en-US" sz="2200" dirty="0" err="1">
                <a:latin typeface="+mn-lt"/>
              </a:rPr>
              <a:t>y</a:t>
            </a:r>
            <a:r>
              <a:rPr lang="en-US" sz="2200" baseline="-25000" dirty="0" err="1">
                <a:latin typeface="+mn-lt"/>
              </a:rPr>
              <a:t>i</a:t>
            </a:r>
            <a:r>
              <a:rPr lang="en-US" sz="2200" dirty="0">
                <a:latin typeface="+mn-lt"/>
              </a:rPr>
              <a:t>≥ 0 for all </a:t>
            </a:r>
            <a:r>
              <a:rPr lang="en-US" sz="2200" dirty="0" err="1">
                <a:latin typeface="+mn-lt"/>
              </a:rPr>
              <a:t>i</a:t>
            </a:r>
            <a:r>
              <a:rPr lang="en-US" sz="2200" dirty="0">
                <a:latin typeface="+mn-lt"/>
              </a:rPr>
              <a:t>=1…m</a:t>
            </a:r>
          </a:p>
          <a:p>
            <a:pPr algn="l"/>
            <a:r>
              <a:rPr lang="en-US" sz="2200" dirty="0">
                <a:latin typeface="+mn-lt"/>
              </a:rPr>
              <a:t>2) c </a:t>
            </a:r>
            <a:r>
              <a:rPr lang="en-US" sz="2200" dirty="0"/>
              <a:t>≥ </a:t>
            </a:r>
            <a:r>
              <a:rPr lang="en-US" sz="2200" dirty="0" err="1">
                <a:latin typeface="+mn-lt"/>
              </a:rPr>
              <a:t>A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y</a:t>
            </a:r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And our goal is to maximize y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b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+ y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b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+…</a:t>
            </a:r>
            <a:r>
              <a:rPr lang="en-US" sz="2200" dirty="0" err="1">
                <a:latin typeface="+mn-lt"/>
              </a:rPr>
              <a:t>y</a:t>
            </a:r>
            <a:r>
              <a:rPr lang="en-US" sz="2200" baseline="-25000" dirty="0" err="1">
                <a:latin typeface="+mn-lt"/>
              </a:rPr>
              <a:t>m</a:t>
            </a:r>
            <a:r>
              <a:rPr lang="en-US" sz="2200" dirty="0" err="1">
                <a:latin typeface="+mn-lt"/>
              </a:rPr>
              <a:t>b</a:t>
            </a:r>
            <a:r>
              <a:rPr lang="en-US" sz="2200" baseline="-25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.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567094D0-6ECB-4E16-915C-0F21F1381FD0}"/>
              </a:ext>
            </a:extLst>
          </p:cNvPr>
          <p:cNvGraphicFramePr>
            <a:graphicFrameLocks noGrp="1"/>
          </p:cNvGraphicFramePr>
          <p:nvPr/>
        </p:nvGraphicFramePr>
        <p:xfrm>
          <a:off x="5593040" y="2317893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118E4567-89AC-4688-9C41-ED6A423DEAA4}"/>
              </a:ext>
            </a:extLst>
          </p:cNvPr>
          <p:cNvGraphicFramePr>
            <a:graphicFrameLocks noGrp="1"/>
          </p:cNvGraphicFramePr>
          <p:nvPr/>
        </p:nvGraphicFramePr>
        <p:xfrm>
          <a:off x="9144169" y="2317892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AB33F6-1624-42F3-A1A4-5E2639245FA5}"/>
              </a:ext>
            </a:extLst>
          </p:cNvPr>
          <p:cNvSpPr txBox="1"/>
          <p:nvPr/>
        </p:nvSpPr>
        <p:spPr>
          <a:xfrm>
            <a:off x="8608586" y="2925259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19FC6-1D02-457D-960C-2339D879311C}"/>
              </a:ext>
            </a:extLst>
          </p:cNvPr>
          <p:cNvSpPr txBox="1"/>
          <p:nvPr/>
        </p:nvSpPr>
        <p:spPr>
          <a:xfrm>
            <a:off x="5040312" y="2925259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B2A7AB5C-656A-4B8E-B4E4-069479085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24728"/>
              </p:ext>
            </p:extLst>
          </p:nvPr>
        </p:nvGraphicFramePr>
        <p:xfrm>
          <a:off x="4346654" y="2301906"/>
          <a:ext cx="39401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18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55CE83A-48B7-456B-8635-C2A12900FC9C}"/>
              </a:ext>
            </a:extLst>
          </p:cNvPr>
          <p:cNvSpPr txBox="1"/>
          <p:nvPr/>
        </p:nvSpPr>
        <p:spPr>
          <a:xfrm>
            <a:off x="3721559" y="2887167"/>
            <a:ext cx="96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y=</a:t>
            </a:r>
            <a:endParaRPr lang="en-CA" sz="2400" dirty="0"/>
          </a:p>
        </p:txBody>
      </p:sp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BDF3236D-84A9-4CA9-9A83-12292F1A83EB}"/>
              </a:ext>
            </a:extLst>
          </p:cNvPr>
          <p:cNvGraphicFramePr>
            <a:graphicFrameLocks noGrp="1"/>
          </p:cNvGraphicFramePr>
          <p:nvPr/>
        </p:nvGraphicFramePr>
        <p:xfrm>
          <a:off x="5529409" y="1375244"/>
          <a:ext cx="273336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47D0901-AA17-480C-BA4F-8481CE66589A}"/>
              </a:ext>
            </a:extLst>
          </p:cNvPr>
          <p:cNvSpPr txBox="1"/>
          <p:nvPr/>
        </p:nvSpPr>
        <p:spPr>
          <a:xfrm>
            <a:off x="5040312" y="1301098"/>
            <a:ext cx="800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c=</a:t>
            </a:r>
            <a:endParaRPr lang="en-CA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6263059" y="5122602"/>
            <a:ext cx="3285146" cy="21236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Subject to  	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	y ≥ 0</a:t>
            </a:r>
          </a:p>
          <a:p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7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5410</TotalTime>
  <Words>1423</Words>
  <Application>Microsoft Office PowerPoint</Application>
  <PresentationFormat>Custom</PresentationFormat>
  <Paragraphs>284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lyt blackandwhite</vt:lpstr>
      <vt:lpstr>PowerPoint Presentation</vt:lpstr>
      <vt:lpstr>Plan for today</vt:lpstr>
      <vt:lpstr>PowerPoint Presentation</vt:lpstr>
      <vt:lpstr>LP Duality</vt:lpstr>
      <vt:lpstr>LP Duality</vt:lpstr>
      <vt:lpstr>LP Duality</vt:lpstr>
      <vt:lpstr>LP Duality</vt:lpstr>
      <vt:lpstr>LP Duality</vt:lpstr>
      <vt:lpstr>LP Duality</vt:lpstr>
      <vt:lpstr>LP Duality</vt:lpstr>
      <vt:lpstr>LP Duality</vt:lpstr>
      <vt:lpstr>PowerPoint Presentation</vt:lpstr>
      <vt:lpstr>LP for min-weight vertex cover</vt:lpstr>
      <vt:lpstr>LP for min-weight vertex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2156</cp:revision>
  <dcterms:created xsi:type="dcterms:W3CDTF">2017-07-19T12:15:02Z</dcterms:created>
  <dcterms:modified xsi:type="dcterms:W3CDTF">2022-03-30T22:21:40Z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