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4"/>
  </p:notesMasterIdLst>
  <p:handoutMasterIdLst>
    <p:handoutMasterId r:id="rId85"/>
  </p:handoutMasterIdLst>
  <p:sldIdLst>
    <p:sldId id="256" r:id="rId3"/>
    <p:sldId id="265" r:id="rId4"/>
    <p:sldId id="338" r:id="rId5"/>
    <p:sldId id="381" r:id="rId6"/>
    <p:sldId id="382" r:id="rId7"/>
    <p:sldId id="383" r:id="rId8"/>
    <p:sldId id="384" r:id="rId9"/>
    <p:sldId id="385" r:id="rId10"/>
    <p:sldId id="386" r:id="rId11"/>
    <p:sldId id="387" r:id="rId12"/>
    <p:sldId id="388" r:id="rId13"/>
    <p:sldId id="359" r:id="rId14"/>
    <p:sldId id="360" r:id="rId15"/>
    <p:sldId id="361" r:id="rId16"/>
    <p:sldId id="362" r:id="rId17"/>
    <p:sldId id="363" r:id="rId18"/>
    <p:sldId id="364" r:id="rId19"/>
    <p:sldId id="365" r:id="rId20"/>
    <p:sldId id="366" r:id="rId21"/>
    <p:sldId id="367" r:id="rId22"/>
    <p:sldId id="368" r:id="rId23"/>
    <p:sldId id="527" r:id="rId24"/>
    <p:sldId id="528" r:id="rId25"/>
    <p:sldId id="529" r:id="rId26"/>
    <p:sldId id="530" r:id="rId27"/>
    <p:sldId id="531" r:id="rId28"/>
    <p:sldId id="519" r:id="rId29"/>
    <p:sldId id="520" r:id="rId30"/>
    <p:sldId id="521" r:id="rId31"/>
    <p:sldId id="522" r:id="rId32"/>
    <p:sldId id="523" r:id="rId33"/>
    <p:sldId id="524" r:id="rId34"/>
    <p:sldId id="525" r:id="rId35"/>
    <p:sldId id="526" r:id="rId36"/>
    <p:sldId id="540" r:id="rId37"/>
    <p:sldId id="541" r:id="rId38"/>
    <p:sldId id="542" r:id="rId39"/>
    <p:sldId id="543" r:id="rId40"/>
    <p:sldId id="544" r:id="rId41"/>
    <p:sldId id="545" r:id="rId42"/>
    <p:sldId id="389" r:id="rId43"/>
    <p:sldId id="394" r:id="rId44"/>
    <p:sldId id="390" r:id="rId45"/>
    <p:sldId id="391" r:id="rId46"/>
    <p:sldId id="400" r:id="rId47"/>
    <p:sldId id="401" r:id="rId48"/>
    <p:sldId id="402" r:id="rId49"/>
    <p:sldId id="403" r:id="rId50"/>
    <p:sldId id="404" r:id="rId51"/>
    <p:sldId id="405" r:id="rId52"/>
    <p:sldId id="406" r:id="rId53"/>
    <p:sldId id="392" r:id="rId54"/>
    <p:sldId id="393" r:id="rId55"/>
    <p:sldId id="407" r:id="rId56"/>
    <p:sldId id="408" r:id="rId57"/>
    <p:sldId id="409" r:id="rId58"/>
    <p:sldId id="410" r:id="rId59"/>
    <p:sldId id="411" r:id="rId60"/>
    <p:sldId id="412" r:id="rId61"/>
    <p:sldId id="413" r:id="rId62"/>
    <p:sldId id="414" r:id="rId63"/>
    <p:sldId id="415" r:id="rId64"/>
    <p:sldId id="416" r:id="rId65"/>
    <p:sldId id="417" r:id="rId66"/>
    <p:sldId id="418" r:id="rId67"/>
    <p:sldId id="419" r:id="rId68"/>
    <p:sldId id="420" r:id="rId69"/>
    <p:sldId id="421" r:id="rId70"/>
    <p:sldId id="422" r:id="rId71"/>
    <p:sldId id="423" r:id="rId72"/>
    <p:sldId id="424" r:id="rId73"/>
    <p:sldId id="425" r:id="rId74"/>
    <p:sldId id="426" r:id="rId75"/>
    <p:sldId id="427" r:id="rId76"/>
    <p:sldId id="428" r:id="rId77"/>
    <p:sldId id="429" r:id="rId78"/>
    <p:sldId id="430" r:id="rId79"/>
    <p:sldId id="431" r:id="rId80"/>
    <p:sldId id="432" r:id="rId81"/>
    <p:sldId id="433" r:id="rId82"/>
    <p:sldId id="371" r:id="rId8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D96809-77CC-43F6-82EA-322B0132512B}" v="297" dt="2023-02-10T18:15:53.6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notesMaster" Target="notesMasters/notesMaster1.xml"/><Relationship Id="rId89" Type="http://schemas.openxmlformats.org/officeDocument/2006/relationships/tableStyles" Target="tableStyle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microsoft.com/office/2016/11/relationships/changesInfo" Target="changesInfos/changesInfo1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theme" Target="theme/theme1.xml"/><Relationship Id="rId9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viewProps" Target="viewProps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DFD96809-77CC-43F6-82EA-322B0132512B}"/>
    <pc:docChg chg="undo custSel addSld delSld modSld">
      <pc:chgData name="Igor Shinkar" userId="db6eb1b41a9778dd" providerId="LiveId" clId="{DFD96809-77CC-43F6-82EA-322B0132512B}" dt="2023-02-10T18:15:57.088" v="335" actId="1035"/>
      <pc:docMkLst>
        <pc:docMk/>
      </pc:docMkLst>
      <pc:sldChg chg="modSp mod">
        <pc:chgData name="Igor Shinkar" userId="db6eb1b41a9778dd" providerId="LiveId" clId="{DFD96809-77CC-43F6-82EA-322B0132512B}" dt="2023-02-10T16:19:32.231" v="126" actId="20577"/>
        <pc:sldMkLst>
          <pc:docMk/>
          <pc:sldMk cId="0" sldId="256"/>
        </pc:sldMkLst>
        <pc:spChg chg="mod">
          <ac:chgData name="Igor Shinkar" userId="db6eb1b41a9778dd" providerId="LiveId" clId="{DFD96809-77CC-43F6-82EA-322B0132512B}" dt="2023-02-10T16:19:32.231" v="126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 modAnim">
        <pc:chgData name="Igor Shinkar" userId="db6eb1b41a9778dd" providerId="LiveId" clId="{DFD96809-77CC-43F6-82EA-322B0132512B}" dt="2023-02-10T06:24:57.063" v="47" actId="20577"/>
        <pc:sldMkLst>
          <pc:docMk/>
          <pc:sldMk cId="0" sldId="265"/>
        </pc:sldMkLst>
        <pc:spChg chg="mod">
          <ac:chgData name="Igor Shinkar" userId="db6eb1b41a9778dd" providerId="LiveId" clId="{DFD96809-77CC-43F6-82EA-322B0132512B}" dt="2023-02-10T06:24:57.063" v="47" actId="20577"/>
          <ac:spMkLst>
            <pc:docMk/>
            <pc:sldMk cId="0" sldId="265"/>
            <ac:spMk id="3" creationId="{00000000-0000-0000-0000-000000000000}"/>
          </ac:spMkLst>
        </pc:spChg>
      </pc:sldChg>
      <pc:sldChg chg="del">
        <pc:chgData name="Igor Shinkar" userId="db6eb1b41a9778dd" providerId="LiveId" clId="{DFD96809-77CC-43F6-82EA-322B0132512B}" dt="2023-02-10T06:26:00.404" v="82" actId="47"/>
        <pc:sldMkLst>
          <pc:docMk/>
          <pc:sldMk cId="0" sldId="266"/>
        </pc:sldMkLst>
      </pc:sldChg>
      <pc:sldChg chg="del">
        <pc:chgData name="Igor Shinkar" userId="db6eb1b41a9778dd" providerId="LiveId" clId="{DFD96809-77CC-43F6-82EA-322B0132512B}" dt="2023-02-10T06:26:02.407" v="83" actId="47"/>
        <pc:sldMkLst>
          <pc:docMk/>
          <pc:sldMk cId="0" sldId="279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0" sldId="280"/>
        </pc:sldMkLst>
      </pc:sldChg>
      <pc:sldChg chg="del">
        <pc:chgData name="Igor Shinkar" userId="db6eb1b41a9778dd" providerId="LiveId" clId="{DFD96809-77CC-43F6-82EA-322B0132512B}" dt="2023-02-10T06:25:01.276" v="48" actId="47"/>
        <pc:sldMkLst>
          <pc:docMk/>
          <pc:sldMk cId="947332408" sldId="336"/>
        </pc:sldMkLst>
      </pc:sldChg>
      <pc:sldChg chg="del">
        <pc:chgData name="Igor Shinkar" userId="db6eb1b41a9778dd" providerId="LiveId" clId="{DFD96809-77CC-43F6-82EA-322B0132512B}" dt="2023-02-10T06:25:03.171" v="49" actId="47"/>
        <pc:sldMkLst>
          <pc:docMk/>
          <pc:sldMk cId="2237389832" sldId="337"/>
        </pc:sldMkLst>
      </pc:sldChg>
      <pc:sldChg chg="addSp delSp modSp mod modAnim">
        <pc:chgData name="Igor Shinkar" userId="db6eb1b41a9778dd" providerId="LiveId" clId="{DFD96809-77CC-43F6-82EA-322B0132512B}" dt="2023-02-10T16:28:58.350" v="207" actId="20577"/>
        <pc:sldMkLst>
          <pc:docMk/>
          <pc:sldMk cId="2907227556" sldId="338"/>
        </pc:sldMkLst>
        <pc:spChg chg="mod">
          <ac:chgData name="Igor Shinkar" userId="db6eb1b41a9778dd" providerId="LiveId" clId="{DFD96809-77CC-43F6-82EA-322B0132512B}" dt="2023-02-10T16:28:58.350" v="207" actId="20577"/>
          <ac:spMkLst>
            <pc:docMk/>
            <pc:sldMk cId="2907227556" sldId="338"/>
            <ac:spMk id="3" creationId="{00000000-0000-0000-0000-000000000000}"/>
          </ac:spMkLst>
        </pc:spChg>
        <pc:spChg chg="add del">
          <ac:chgData name="Igor Shinkar" userId="db6eb1b41a9778dd" providerId="LiveId" clId="{DFD96809-77CC-43F6-82EA-322B0132512B}" dt="2023-02-10T06:26:50.072" v="87" actId="22"/>
          <ac:spMkLst>
            <pc:docMk/>
            <pc:sldMk cId="2907227556" sldId="338"/>
            <ac:spMk id="5" creationId="{9EF024C8-D82E-5088-AE53-ADDB48B4E1F1}"/>
          </ac:spMkLst>
        </pc:spChg>
        <pc:spChg chg="add del">
          <ac:chgData name="Igor Shinkar" userId="db6eb1b41a9778dd" providerId="LiveId" clId="{DFD96809-77CC-43F6-82EA-322B0132512B}" dt="2023-02-10T06:26:54.717" v="89" actId="22"/>
          <ac:spMkLst>
            <pc:docMk/>
            <pc:sldMk cId="2907227556" sldId="338"/>
            <ac:spMk id="7" creationId="{898F463D-1FA7-F7F3-8212-1C0C983812D0}"/>
          </ac:spMkLst>
        </pc:spChg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804230959" sldId="344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804023063" sldId="347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348734114" sldId="349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1468106572" sldId="350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140960747" sldId="352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1714802396" sldId="359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271745252" sldId="360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118034174" sldId="361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370701524" sldId="362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496531620" sldId="363"/>
        </pc:sldMkLst>
      </pc:sldChg>
      <pc:sldChg chg="modSp add">
        <pc:chgData name="Igor Shinkar" userId="db6eb1b41a9778dd" providerId="LiveId" clId="{DFD96809-77CC-43F6-82EA-322B0132512B}" dt="2023-02-10T06:27:48.116" v="92" actId="313"/>
        <pc:sldMkLst>
          <pc:docMk/>
          <pc:sldMk cId="4024270974" sldId="364"/>
        </pc:sldMkLst>
        <pc:spChg chg="mod">
          <ac:chgData name="Igor Shinkar" userId="db6eb1b41a9778dd" providerId="LiveId" clId="{DFD96809-77CC-43F6-82EA-322B0132512B}" dt="2023-02-10T06:27:48.116" v="92" actId="313"/>
          <ac:spMkLst>
            <pc:docMk/>
            <pc:sldMk cId="4024270974" sldId="364"/>
            <ac:spMk id="5" creationId="{820C8E8C-F677-432A-B3F3-33E09426B9EE}"/>
          </ac:spMkLst>
        </pc:spChg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3695232865" sldId="365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909314086" sldId="366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1686932405" sldId="367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889828294" sldId="368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2141125278" sldId="379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3177879701" sldId="380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4272456391" sldId="381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1596684469" sldId="382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3190452765" sldId="382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027611625" sldId="383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993829544" sldId="384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979162858" sldId="385"/>
        </pc:sldMkLst>
      </pc:sldChg>
      <pc:sldChg chg="modSp add">
        <pc:chgData name="Igor Shinkar" userId="db6eb1b41a9778dd" providerId="LiveId" clId="{DFD96809-77CC-43F6-82EA-322B0132512B}" dt="2023-02-10T16:57:25.771" v="215" actId="6549"/>
        <pc:sldMkLst>
          <pc:docMk/>
          <pc:sldMk cId="2482551339" sldId="386"/>
        </pc:sldMkLst>
        <pc:spChg chg="mod">
          <ac:chgData name="Igor Shinkar" userId="db6eb1b41a9778dd" providerId="LiveId" clId="{DFD96809-77CC-43F6-82EA-322B0132512B}" dt="2023-02-10T16:57:25.771" v="215" actId="6549"/>
          <ac:spMkLst>
            <pc:docMk/>
            <pc:sldMk cId="2482551339" sldId="386"/>
            <ac:spMk id="3" creationId="{00000000-0000-0000-0000-000000000000}"/>
          </ac:spMkLst>
        </pc:spChg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234965151" sldId="387"/>
        </pc:sldMkLst>
      </pc:sldChg>
      <pc:sldChg chg="add">
        <pc:chgData name="Igor Shinkar" userId="db6eb1b41a9778dd" providerId="LiveId" clId="{DFD96809-77CC-43F6-82EA-322B0132512B}" dt="2023-02-10T06:27:02.544" v="90"/>
        <pc:sldMkLst>
          <pc:docMk/>
          <pc:sldMk cId="965209667" sldId="388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2516957213" sldId="389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1345013147" sldId="390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1866678450" sldId="391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4052986367" sldId="392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775695175" sldId="393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891231000" sldId="394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4071789526" sldId="396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883822957" sldId="397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2285894972" sldId="399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43117280" sldId="400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3919942581" sldId="400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4225423405" sldId="401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345584852" sldId="402"/>
        </pc:sldMkLst>
      </pc:sldChg>
      <pc:sldChg chg="del">
        <pc:chgData name="Igor Shinkar" userId="db6eb1b41a9778dd" providerId="LiveId" clId="{DFD96809-77CC-43F6-82EA-322B0132512B}" dt="2023-02-10T06:26:19.081" v="85" actId="47"/>
        <pc:sldMkLst>
          <pc:docMk/>
          <pc:sldMk cId="1667499167" sldId="402"/>
        </pc:sldMkLst>
      </pc:sldChg>
      <pc:sldChg chg="del">
        <pc:chgData name="Igor Shinkar" userId="db6eb1b41a9778dd" providerId="LiveId" clId="{DFD96809-77CC-43F6-82EA-322B0132512B}" dt="2023-02-10T06:26:13.526" v="84" actId="47"/>
        <pc:sldMkLst>
          <pc:docMk/>
          <pc:sldMk cId="79124144" sldId="403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2007212554" sldId="403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4114959001" sldId="404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455572213" sldId="405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1151942419" sldId="406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4188445496" sldId="407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973906239" sldId="408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842426117" sldId="409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004785221" sldId="410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750705466" sldId="411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334349630" sldId="412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680640560" sldId="413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4227286178" sldId="414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119599716" sldId="415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899388256" sldId="416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1955183227" sldId="417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49499264" sldId="418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125673625" sldId="419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1317648763" sldId="420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2057366514" sldId="421"/>
        </pc:sldMkLst>
      </pc:sldChg>
      <pc:sldChg chg="add">
        <pc:chgData name="Igor Shinkar" userId="db6eb1b41a9778dd" providerId="LiveId" clId="{DFD96809-77CC-43F6-82EA-322B0132512B}" dt="2023-02-10T06:32:29.953" v="103"/>
        <pc:sldMkLst>
          <pc:docMk/>
          <pc:sldMk cId="3321788539" sldId="422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3753705183" sldId="423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4059704335" sldId="424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1137536517" sldId="425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2484370169" sldId="426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1141208991" sldId="427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4213545731" sldId="428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3517605622" sldId="429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3192442108" sldId="430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2244716240" sldId="431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2781115678" sldId="432"/>
        </pc:sldMkLst>
      </pc:sldChg>
      <pc:sldChg chg="add">
        <pc:chgData name="Igor Shinkar" userId="db6eb1b41a9778dd" providerId="LiveId" clId="{DFD96809-77CC-43F6-82EA-322B0132512B}" dt="2023-02-10T06:33:36.269" v="104"/>
        <pc:sldMkLst>
          <pc:docMk/>
          <pc:sldMk cId="2919246946" sldId="433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1721575557" sldId="519"/>
        </pc:sldMkLst>
      </pc:sldChg>
      <pc:sldChg chg="modSp add mod modAnim">
        <pc:chgData name="Igor Shinkar" userId="db6eb1b41a9778dd" providerId="LiveId" clId="{DFD96809-77CC-43F6-82EA-322B0132512B}" dt="2023-02-10T18:10:34.646" v="314" actId="20577"/>
        <pc:sldMkLst>
          <pc:docMk/>
          <pc:sldMk cId="397551320" sldId="520"/>
        </pc:sldMkLst>
        <pc:spChg chg="mod">
          <ac:chgData name="Igor Shinkar" userId="db6eb1b41a9778dd" providerId="LiveId" clId="{DFD96809-77CC-43F6-82EA-322B0132512B}" dt="2023-02-10T18:10:34.646" v="314" actId="20577"/>
          <ac:spMkLst>
            <pc:docMk/>
            <pc:sldMk cId="397551320" sldId="520"/>
            <ac:spMk id="154" creationId="{00000000-0000-0000-0000-000000000000}"/>
          </ac:spMkLst>
        </pc:spChg>
      </pc:sldChg>
      <pc:sldChg chg="modSp add mod">
        <pc:chgData name="Igor Shinkar" userId="db6eb1b41a9778dd" providerId="LiveId" clId="{DFD96809-77CC-43F6-82EA-322B0132512B}" dt="2023-02-10T18:15:57.088" v="335" actId="1035"/>
        <pc:sldMkLst>
          <pc:docMk/>
          <pc:sldMk cId="2587679511" sldId="521"/>
        </pc:sldMkLst>
        <pc:spChg chg="mod">
          <ac:chgData name="Igor Shinkar" userId="db6eb1b41a9778dd" providerId="LiveId" clId="{DFD96809-77CC-43F6-82EA-322B0132512B}" dt="2023-02-10T18:15:57.088" v="335" actId="1035"/>
          <ac:spMkLst>
            <pc:docMk/>
            <pc:sldMk cId="2587679511" sldId="521"/>
            <ac:spMk id="6" creationId="{00000000-0000-0000-0000-000000000000}"/>
          </ac:spMkLst>
        </pc:spChg>
        <pc:spChg chg="mod">
          <ac:chgData name="Igor Shinkar" userId="db6eb1b41a9778dd" providerId="LiveId" clId="{DFD96809-77CC-43F6-82EA-322B0132512B}" dt="2023-02-10T18:15:53.623" v="324" actId="20577"/>
          <ac:spMkLst>
            <pc:docMk/>
            <pc:sldMk cId="2587679511" sldId="521"/>
            <ac:spMk id="160" creationId="{00000000-0000-0000-0000-000000000000}"/>
          </ac:spMkLst>
        </pc:spChg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1307234817" sldId="522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3411065552" sldId="523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3566387876" sldId="524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3792325711" sldId="525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1848899507" sldId="526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398991709" sldId="527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2612002938" sldId="528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4149361891" sldId="529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2669498074" sldId="530"/>
        </pc:sldMkLst>
      </pc:sldChg>
      <pc:sldChg chg="add">
        <pc:chgData name="Igor Shinkar" userId="db6eb1b41a9778dd" providerId="LiveId" clId="{DFD96809-77CC-43F6-82EA-322B0132512B}" dt="2023-02-10T06:28:04.648" v="93"/>
        <pc:sldMkLst>
          <pc:docMk/>
          <pc:sldMk cId="1576485984" sldId="531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3096774918" sldId="532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4039239839" sldId="532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702137009" sldId="533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3918172349" sldId="533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499072697" sldId="534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1875488493" sldId="534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3197699232" sldId="535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3440936268" sldId="535"/>
        </pc:sldMkLst>
      </pc:sldChg>
      <pc:sldChg chg="add del">
        <pc:chgData name="Igor Shinkar" userId="db6eb1b41a9778dd" providerId="LiveId" clId="{DFD96809-77CC-43F6-82EA-322B0132512B}" dt="2023-02-10T06:30:19.270" v="97"/>
        <pc:sldMkLst>
          <pc:docMk/>
          <pc:sldMk cId="141005203" sldId="536"/>
        </pc:sldMkLst>
      </pc:sldChg>
      <pc:sldChg chg="add del">
        <pc:chgData name="Igor Shinkar" userId="db6eb1b41a9778dd" providerId="LiveId" clId="{DFD96809-77CC-43F6-82EA-322B0132512B}" dt="2023-02-10T06:35:56.968" v="106" actId="47"/>
        <pc:sldMkLst>
          <pc:docMk/>
          <pc:sldMk cId="142134625" sldId="536"/>
        </pc:sldMkLst>
      </pc:sldChg>
      <pc:sldChg chg="add del">
        <pc:chgData name="Igor Shinkar" userId="db6eb1b41a9778dd" providerId="LiveId" clId="{DFD96809-77CC-43F6-82EA-322B0132512B}" dt="2023-02-10T06:30:07.661" v="95"/>
        <pc:sldMkLst>
          <pc:docMk/>
          <pc:sldMk cId="987334114" sldId="536"/>
        </pc:sldMkLst>
      </pc:sldChg>
      <pc:sldChg chg="add del">
        <pc:chgData name="Igor Shinkar" userId="db6eb1b41a9778dd" providerId="LiveId" clId="{DFD96809-77CC-43F6-82EA-322B0132512B}" dt="2023-02-10T06:36:44.876" v="108" actId="47"/>
        <pc:sldMkLst>
          <pc:docMk/>
          <pc:sldMk cId="1759732563" sldId="537"/>
        </pc:sldMkLst>
      </pc:sldChg>
      <pc:sldChg chg="add del">
        <pc:chgData name="Igor Shinkar" userId="db6eb1b41a9778dd" providerId="LiveId" clId="{DFD96809-77CC-43F6-82EA-322B0132512B}" dt="2023-02-10T06:36:47.605" v="109" actId="47"/>
        <pc:sldMkLst>
          <pc:docMk/>
          <pc:sldMk cId="2043052967" sldId="538"/>
        </pc:sldMkLst>
      </pc:sldChg>
      <pc:sldChg chg="add del">
        <pc:chgData name="Igor Shinkar" userId="db6eb1b41a9778dd" providerId="LiveId" clId="{DFD96809-77CC-43F6-82EA-322B0132512B}" dt="2023-02-10T06:36:01.221" v="107" actId="47"/>
        <pc:sldMkLst>
          <pc:docMk/>
          <pc:sldMk cId="337686787" sldId="539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3950145322" sldId="540"/>
        </pc:sldMkLst>
      </pc:sldChg>
      <pc:sldChg chg="add">
        <pc:chgData name="Igor Shinkar" userId="db6eb1b41a9778dd" providerId="LiveId" clId="{DFD96809-77CC-43F6-82EA-322B0132512B}" dt="2023-02-10T06:30:25.130" v="98"/>
        <pc:sldMkLst>
          <pc:docMk/>
          <pc:sldMk cId="1139777887" sldId="541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827778665" sldId="542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997177874" sldId="542"/>
        </pc:sldMkLst>
      </pc:sldChg>
      <pc:sldChg chg="add del">
        <pc:chgData name="Igor Shinkar" userId="db6eb1b41a9778dd" providerId="LiveId" clId="{DFD96809-77CC-43F6-82EA-322B0132512B}" dt="2023-02-10T06:31:17.694" v="99" actId="47"/>
        <pc:sldMkLst>
          <pc:docMk/>
          <pc:sldMk cId="3733407874" sldId="542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4020494261" sldId="543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4123532941" sldId="543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1392902402" sldId="544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735436417" sldId="544"/>
        </pc:sldMkLst>
      </pc:sldChg>
      <pc:sldChg chg="add">
        <pc:chgData name="Igor Shinkar" userId="db6eb1b41a9778dd" providerId="LiveId" clId="{DFD96809-77CC-43F6-82EA-322B0132512B}" dt="2023-02-10T06:31:56.267" v="102"/>
        <pc:sldMkLst>
          <pc:docMk/>
          <pc:sldMk cId="20471621" sldId="545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170948226" sldId="545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3077457141" sldId="546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4019982281" sldId="547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3450315547" sldId="548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1472391114" sldId="549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4221666981" sldId="550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20578418" sldId="551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4043999880" sldId="552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1156471332" sldId="553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984538693" sldId="554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2662132556" sldId="555"/>
        </pc:sldMkLst>
      </pc:sldChg>
      <pc:sldChg chg="add del">
        <pc:chgData name="Igor Shinkar" userId="db6eb1b41a9778dd" providerId="LiveId" clId="{DFD96809-77CC-43F6-82EA-322B0132512B}" dt="2023-02-10T06:31:36.794" v="101"/>
        <pc:sldMkLst>
          <pc:docMk/>
          <pc:sldMk cId="3733407874" sldId="556"/>
        </pc:sldMkLst>
      </pc:sldChg>
    </pc:docChg>
  </pc:docChgLst>
  <pc:docChgLst>
    <pc:chgData name="Igor Shinkar" userId="db6eb1b41a9778dd" providerId="LiveId" clId="{48BFD24C-40D0-4F47-83B0-C22B6D37AD2C}"/>
    <pc:docChg chg="undo custSel addSld delSld modSld sldOrd">
      <pc:chgData name="Igor Shinkar" userId="db6eb1b41a9778dd" providerId="LiveId" clId="{48BFD24C-40D0-4F47-83B0-C22B6D37AD2C}" dt="2022-01-11T06:16:33.599" v="1002" actId="47"/>
      <pc:docMkLst>
        <pc:docMk/>
      </pc:docMkLst>
      <pc:sldChg chg="modSp mod">
        <pc:chgData name="Igor Shinkar" userId="db6eb1b41a9778dd" providerId="LiveId" clId="{48BFD24C-40D0-4F47-83B0-C22B6D37AD2C}" dt="2022-01-11T01:21:05.763" v="369" actId="20577"/>
        <pc:sldMkLst>
          <pc:docMk/>
          <pc:sldMk cId="0" sldId="266"/>
        </pc:sldMkLst>
        <pc:spChg chg="mod">
          <ac:chgData name="Igor Shinkar" userId="db6eb1b41a9778dd" providerId="LiveId" clId="{48BFD24C-40D0-4F47-83B0-C22B6D37AD2C}" dt="2022-01-11T01:21:05.763" v="369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1T01:32:44.751" v="370" actId="6549"/>
        <pc:sldMkLst>
          <pc:docMk/>
          <pc:sldMk cId="0" sldId="294"/>
        </pc:sldMkLst>
        <pc:spChg chg="mod">
          <ac:chgData name="Igor Shinkar" userId="db6eb1b41a9778dd" providerId="LiveId" clId="{48BFD24C-40D0-4F47-83B0-C22B6D37AD2C}" dt="2022-01-11T01:32:44.751" v="370" actId="6549"/>
          <ac:spMkLst>
            <pc:docMk/>
            <pc:sldMk cId="0" sldId="294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1T01:39:47.365" v="545" actId="20577"/>
        <pc:sldMkLst>
          <pc:docMk/>
          <pc:sldMk cId="0" sldId="295"/>
        </pc:sldMkLst>
        <pc:spChg chg="mod">
          <ac:chgData name="Igor Shinkar" userId="db6eb1b41a9778dd" providerId="LiveId" clId="{48BFD24C-40D0-4F47-83B0-C22B6D37AD2C}" dt="2022-01-11T01:39:47.365" v="545" actId="20577"/>
          <ac:spMkLst>
            <pc:docMk/>
            <pc:sldMk cId="0" sldId="295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1T00:52:17.680" v="233" actId="6549"/>
        <pc:sldMkLst>
          <pc:docMk/>
          <pc:sldMk cId="1468106572" sldId="350"/>
        </pc:sldMkLst>
        <pc:spChg chg="mod">
          <ac:chgData name="Igor Shinkar" userId="db6eb1b41a9778dd" providerId="LiveId" clId="{48BFD24C-40D0-4F47-83B0-C22B6D37AD2C}" dt="2022-01-11T00:52:17.680" v="233" actId="6549"/>
          <ac:spMkLst>
            <pc:docMk/>
            <pc:sldMk cId="1468106572" sldId="350"/>
            <ac:spMk id="3" creationId="{00000000-0000-0000-0000-000000000000}"/>
          </ac:spMkLst>
        </pc:spChg>
      </pc:sldChg>
      <pc:sldChg chg="addSp delSp modSp mod">
        <pc:chgData name="Igor Shinkar" userId="db6eb1b41a9778dd" providerId="LiveId" clId="{48BFD24C-40D0-4F47-83B0-C22B6D37AD2C}" dt="2022-01-11T01:08:35.067" v="241" actId="22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1T01:07:31.459" v="239" actId="20577"/>
          <ac:spMkLst>
            <pc:docMk/>
            <pc:sldMk cId="2140960747" sldId="352"/>
            <ac:spMk id="3" creationId="{00000000-0000-0000-0000-000000000000}"/>
          </ac:spMkLst>
        </pc:spChg>
        <pc:spChg chg="add del">
          <ac:chgData name="Igor Shinkar" userId="db6eb1b41a9778dd" providerId="LiveId" clId="{48BFD24C-40D0-4F47-83B0-C22B6D37AD2C}" dt="2022-01-11T01:08:35.067" v="241" actId="22"/>
          <ac:spMkLst>
            <pc:docMk/>
            <pc:sldMk cId="2140960747" sldId="352"/>
            <ac:spMk id="6" creationId="{E421242A-BD10-43C1-BD96-9A4A5316EF00}"/>
          </ac:spMkLst>
        </pc:spChg>
      </pc:sldChg>
      <pc:sldChg chg="modSp">
        <pc:chgData name="Igor Shinkar" userId="db6eb1b41a9778dd" providerId="LiveId" clId="{48BFD24C-40D0-4F47-83B0-C22B6D37AD2C}" dt="2022-01-11T02:29:45.187" v="547" actId="6549"/>
        <pc:sldMkLst>
          <pc:docMk/>
          <pc:sldMk cId="3689432736" sldId="357"/>
        </pc:sldMkLst>
        <pc:spChg chg="mod">
          <ac:chgData name="Igor Shinkar" userId="db6eb1b41a9778dd" providerId="LiveId" clId="{48BFD24C-40D0-4F47-83B0-C22B6D37AD2C}" dt="2022-01-11T02:29:45.187" v="547" actId="6549"/>
          <ac:spMkLst>
            <pc:docMk/>
            <pc:sldMk cId="3689432736" sldId="357"/>
            <ac:spMk id="3" creationId="{00000000-0000-0000-0000-000000000000}"/>
          </ac:spMkLst>
        </pc:spChg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714802396" sldId="359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271745252" sldId="360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18034174" sldId="361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370701524" sldId="362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496531620" sldId="363"/>
        </pc:sldMkLst>
      </pc:sldChg>
      <pc:sldChg chg="addSp modSp del mod modAnim">
        <pc:chgData name="Igor Shinkar" userId="db6eb1b41a9778dd" providerId="LiveId" clId="{48BFD24C-40D0-4F47-83B0-C22B6D37AD2C}" dt="2022-01-11T06:16:33.599" v="1002" actId="47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3695232865" sldId="365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909314086" sldId="366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686932405" sldId="367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2889828294" sldId="368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282340421" sldId="369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650908644" sldId="370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2537759320" sldId="372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744316145" sldId="373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3664171252" sldId="374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3062298778" sldId="375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2695635821" sldId="376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1954218361" sldId="377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1158103340" sldId="378"/>
        </pc:sldMkLst>
      </pc:sldChg>
      <pc:sldChg chg="addSp delSp modSp add mod ord delAnim modAnim">
        <pc:chgData name="Igor Shinkar" userId="db6eb1b41a9778dd" providerId="LiveId" clId="{48BFD24C-40D0-4F47-83B0-C22B6D37AD2C}" dt="2022-01-11T04:13:35.083" v="999" actId="20577"/>
        <pc:sldMkLst>
          <pc:docMk/>
          <pc:sldMk cId="2141125278" sldId="379"/>
        </pc:sldMkLst>
        <pc:spChg chg="mod">
          <ac:chgData name="Igor Shinkar" userId="db6eb1b41a9778dd" providerId="LiveId" clId="{48BFD24C-40D0-4F47-83B0-C22B6D37AD2C}" dt="2022-01-11T04:13:35.083" v="999" actId="20577"/>
          <ac:spMkLst>
            <pc:docMk/>
            <pc:sldMk cId="2141125278" sldId="379"/>
            <ac:spMk id="3" creationId="{00000000-0000-0000-0000-000000000000}"/>
          </ac:spMkLst>
        </pc:spChg>
        <pc:spChg chg="del">
          <ac:chgData name="Igor Shinkar" userId="db6eb1b41a9778dd" providerId="LiveId" clId="{48BFD24C-40D0-4F47-83B0-C22B6D37AD2C}" dt="2022-01-11T01:10:03.530" v="323" actId="478"/>
          <ac:spMkLst>
            <pc:docMk/>
            <pc:sldMk cId="2141125278" sldId="379"/>
            <ac:spMk id="4" creationId="{00000000-0000-0000-0000-000000000000}"/>
          </ac:spMkLst>
        </pc:spChg>
        <pc:spChg chg="add del">
          <ac:chgData name="Igor Shinkar" userId="db6eb1b41a9778dd" providerId="LiveId" clId="{48BFD24C-40D0-4F47-83B0-C22B6D37AD2C}" dt="2022-01-11T04:10:28.643" v="549" actId="22"/>
          <ac:spMkLst>
            <pc:docMk/>
            <pc:sldMk cId="2141125278" sldId="379"/>
            <ac:spMk id="5" creationId="{76C0AD35-CB67-4C79-923F-30CAB07DE18B}"/>
          </ac:spMkLst>
        </pc:spChg>
      </pc:sldChg>
      <pc:sldChg chg="modSp add modAnim">
        <pc:chgData name="Igor Shinkar" userId="db6eb1b41a9778dd" providerId="LiveId" clId="{48BFD24C-40D0-4F47-83B0-C22B6D37AD2C}" dt="2022-01-11T04:11:07.028" v="639" actId="57"/>
        <pc:sldMkLst>
          <pc:docMk/>
          <pc:sldMk cId="3177879701" sldId="380"/>
        </pc:sldMkLst>
        <pc:spChg chg="mod">
          <ac:chgData name="Igor Shinkar" userId="db6eb1b41a9778dd" providerId="LiveId" clId="{48BFD24C-40D0-4F47-83B0-C22B6D37AD2C}" dt="2022-01-11T04:11:07.028" v="639" actId="57"/>
          <ac:spMkLst>
            <pc:docMk/>
            <pc:sldMk cId="3177879701" sldId="380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9169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809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123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325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790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664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128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285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084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56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982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616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47317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909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66786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8883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59590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08315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582864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6559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326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18930699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4189306995_0_44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18371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604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18930699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4189306995_0_4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93395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924842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952595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37952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64938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026260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343465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252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131775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827568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486646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01545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799683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197348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0094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090692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14249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3874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15945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92711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342796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351152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6854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003658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86096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234589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747924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6190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65780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0585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030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99664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166917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657485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30159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700393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6675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1916220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461014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9953729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5562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98069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2719089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161232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6375377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564771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605500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26379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6703178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477789266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905156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574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39817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5863424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00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3/cmpt125/info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www.cs.sfu.ca/~ishinkar/teaching/spring22/cmpt125/info.html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ythontutor.com/visualize.html#mode=edi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8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8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8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8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8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329664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06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</a:t>
            </a:r>
            <a:r>
              <a:rPr lang="de-DE" sz="22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(int *pa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int* pb)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*pa;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*pa = *pb;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swap(&amp;a, &amp;b);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</a:t>
            </a:r>
            <a:r>
              <a:rPr lang="de-DE" sz="2200" b="1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change!!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6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modifying parameters in a function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pass large objects to a function with a single pointer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Optimization - avoids duplicating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20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171480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 – once created cannot be resized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4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example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8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66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3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Initializing arrays at declaration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 = {5, 6, 7, 8, 9, 10, 11};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70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array[i] );</a:t>
            </a:r>
          </a:p>
          <a:p>
            <a:pPr lvl="0"/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*(array+i)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53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– represenation in C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3888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points to the zero‘th element of the array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elements are stored in the memory in a contiguous block 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starting from the position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Arithmetics of pointers: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Note that size of int = 4 bytes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This means that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arr+i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really increases by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i*sizeof(int)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2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{6, 1, 8, 2, 18, 3,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arr_ptr = arr;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point to element 6 in the array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4AB1C3F-629F-410C-AD5D-927CFDF10EDE}"/>
              </a:ext>
            </a:extLst>
          </p:cNvPr>
          <p:cNvSpPr/>
          <p:nvPr/>
        </p:nvSpPr>
        <p:spPr>
          <a:xfrm>
            <a:off x="5459396" y="5056734"/>
            <a:ext cx="3901231" cy="82670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This is a super important slide!</a:t>
            </a:r>
          </a:p>
        </p:txBody>
      </p:sp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820C8E8C-F677-432A-B3F3-33E09426B9EE}"/>
              </a:ext>
            </a:extLst>
          </p:cNvPr>
          <p:cNvSpPr/>
          <p:nvPr/>
        </p:nvSpPr>
        <p:spPr>
          <a:xfrm>
            <a:off x="2346004" y="6439664"/>
            <a:ext cx="6256575" cy="61476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I’ll repeat: </a:t>
            </a:r>
            <a:r>
              <a:rPr lang="en-US" sz="2200" dirty="0" err="1">
                <a:solidFill>
                  <a:schemeClr val="tx1"/>
                </a:solidFill>
              </a:rPr>
              <a:t>arr</a:t>
            </a:r>
            <a:r>
              <a:rPr lang="en-US" sz="2200" dirty="0">
                <a:solidFill>
                  <a:schemeClr val="tx1"/>
                </a:solidFill>
              </a:rPr>
              <a:t> is just a pointer to the </a:t>
            </a:r>
            <a:r>
              <a:rPr lang="en-US" sz="2200" dirty="0" err="1">
                <a:solidFill>
                  <a:schemeClr val="tx1"/>
                </a:solidFill>
              </a:rPr>
              <a:t>zero’th</a:t>
            </a:r>
            <a:r>
              <a:rPr lang="en-US" sz="2200" dirty="0">
                <a:solidFill>
                  <a:schemeClr val="tx1"/>
                </a:solidFill>
              </a:rPr>
              <a:t> element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41AAAF4-9BA1-4E3C-927D-EC7E30300FF5}"/>
              </a:ext>
            </a:extLst>
          </p:cNvPr>
          <p:cNvSpPr/>
          <p:nvPr/>
        </p:nvSpPr>
        <p:spPr>
          <a:xfrm>
            <a:off x="601578" y="2319064"/>
            <a:ext cx="5510463" cy="57027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427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printf("array[%d] = %d\n", i, *(array+i));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23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{0, 1, 8, 2, 18, 3, 6, 2, 2, -4};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first = arr;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last = arr + 9;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(iter = first; iter &lt;= last;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is at the address %p \n",  *iter, iter);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...</a:t>
            </a:r>
          </a:p>
          <a:p>
            <a:pPr lvl="0"/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could also do the same using indices, but the </a:t>
            </a:r>
            <a:r>
              <a:rPr lang="de-DE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was to see how pointers work</a:t>
            </a: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for (iter = 0; iter &lt;= 9;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\n", arr[iter]);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1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Instructor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Igor Shinkar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My email: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ishinkar@sfu.ca</a:t>
            </a:r>
          </a:p>
          <a:p>
            <a:pPr lvl="0"/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 webpage: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cs.sfu.ca/~ishinkar/teaching.html</a:t>
            </a:r>
            <a:b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Teaching/Seminars → CMPT 125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Office hours: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when: TBA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TASC1 9017</a:t>
            </a:r>
          </a:p>
          <a:p>
            <a:pPr lvl="0"/>
            <a:b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Discussion forum: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piazza.com – I‘ll send you an invitation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Changing values in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66;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*(array+3) = 25;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93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bounds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Q: What happens when trying to access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array[-1]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array[10]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A: Will return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garbage data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crash</a:t>
            </a:r>
            <a:b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2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1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>
              <a:buSzPts val="1080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pointers to access an array</a:t>
            </a:r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4294967295"/>
          </p:nvPr>
        </p:nvSpPr>
        <p:spPr>
          <a:xfrm>
            <a:off x="720000" y="1938880"/>
            <a:ext cx="8855640" cy="466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main()  {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[10] = {4, 8, 5, 20, 12, 16, 6, 7, 8, 9};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4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arr+2;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5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+3;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16</a:t>
            </a:r>
          </a:p>
          <a:p>
            <a:pPr lvl="0" algn="l">
              <a:spcAft>
                <a:spcPts val="0"/>
              </a:spcAft>
              <a:buSzPts val="1080"/>
            </a:pP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[9];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9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lvl="1" indent="0">
              <a:buClr>
                <a:srgbClr val="140393"/>
              </a:buClr>
              <a:buSzPts val="900"/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[5]; 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}</a:t>
            </a:r>
            <a:endParaRPr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2000" y="6181713"/>
            <a:ext cx="520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NO!! Array cannot be reassigned.</a:t>
            </a:r>
            <a:b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Array is a </a:t>
            </a:r>
            <a:r>
              <a:rPr lang="en-US" sz="2400" b="1" i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constant </a:t>
            </a: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pointer</a:t>
            </a:r>
            <a:endParaRPr lang="en-CA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9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recap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constant 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use pointers to access an array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ptr = 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sets ptr to point to the zero‘th entry of the array.</a:t>
            </a:r>
          </a:p>
          <a:p>
            <a:pPr lvl="0">
              <a:buSzPct val="100000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00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an array of floats of 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length n a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nd outputs the average of the numbers.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float average(float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</a:t>
            </a:r>
            <a:endParaRPr sz="2200" b="0" i="0" u="none" strike="noStrike" cap="none" dirty="0">
              <a:solidFill>
                <a:srgbClr val="0F0FCF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  <a:buSzPts val="1080"/>
            </a:pP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two arrays of </a:t>
            </a: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ints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 of length n and copies all data from one array into the other.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SzPts val="1080"/>
            </a:pP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b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936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an array of floats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outputs the average of the numbers.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float*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</p:txBody>
      </p:sp>
    </p:spTree>
    <p:extLst>
      <p:ext uri="{BB962C8B-B14F-4D97-AF65-F5344CB8AC3E}">
        <p14:creationId xmlns:p14="http://schemas.microsoft.com/office/powerpoint/2010/main" val="266949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two arrays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ints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copies all data from one array into the other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 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Note that we are doing “deep copy”, i.e. copying all values inside, and not the pointer to the beginning of the array.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48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b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>Constants</a:t>
            </a:r>
          </a:p>
        </p:txBody>
      </p:sp>
    </p:spTree>
    <p:extLst>
      <p:ext uri="{BB962C8B-B14F-4D97-AF65-F5344CB8AC3E}">
        <p14:creationId xmlns:p14="http://schemas.microsoft.com/office/powerpoint/2010/main" val="17215755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Constant variables</a:t>
            </a:r>
            <a:endParaRPr dirty="0"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 main()  {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double PIE = 3.1415;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int ONE = 1;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int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TWO = 2;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int JACK = 11;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int QUEEN = 12;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int KING = 13;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int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ACE = 14;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 </a:t>
            </a: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ONE = 5; </a:t>
            </a:r>
            <a:r>
              <a:rPr lang="en-US" sz="2400" b="1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value is not allowed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endParaRPr lang="en-US" sz="24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return 0;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400" b="0" i="0" u="none" strike="noStrike" cap="none" dirty="0">
              <a:solidFill>
                <a:srgbClr val="0070C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55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5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dk1"/>
              </a:buClr>
              <a:buSzPts val="2200"/>
            </a:pP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define a </a:t>
            </a:r>
            <a:r>
              <a:rPr lang="en-US" sz="2200" b="1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constant pointers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const_ptr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a[]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roughly equivalent to 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const</a:t>
            </a:r>
            <a:r>
              <a:rPr lang="en-US" sz="2200" i="0" u="none" strike="noStrike" cap="none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a;</a:t>
            </a:r>
            <a:br>
              <a:rPr lang="en-US" sz="2200" i="0" u="none" strike="noStrike" cap="none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 between 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 int*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const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spcBef>
                <a:spcPts val="1417"/>
              </a:spcBef>
              <a:spcAft>
                <a:spcPts val="0"/>
              </a:spcAft>
              <a:buClr>
                <a:srgbClr val="140393"/>
              </a:buClr>
              <a:buSzPts val="990"/>
            </a:pP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1" i="1" u="sng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constant pointer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x, y;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0" i="0" u="none" strike="noStrike" cap="none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&amp;y;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pointer is not allowed</a:t>
            </a:r>
            <a:endParaRPr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417"/>
              </a:spcBef>
              <a:buClr>
                <a:srgbClr val="140393"/>
              </a:buClr>
              <a:buSzPts val="990"/>
            </a:pPr>
            <a:r>
              <a:rPr lang="en-US" sz="2200" b="1" i="1" u="sng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int*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pointer to a constant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ONE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1; int a = 3;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`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&amp;ONE;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8;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data is not allowed</a:t>
            </a:r>
            <a:b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&amp;a; // ok to point elsewhere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*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20;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still not allowed to modifying data</a:t>
            </a:r>
            <a:b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62865" marR="0" lvl="0" algn="l" rtl="0">
              <a:spcBef>
                <a:spcPts val="1417"/>
              </a:spcBef>
              <a:spcAft>
                <a:spcPts val="0"/>
              </a:spcAft>
              <a:buSzPts val="990"/>
            </a:pPr>
            <a:endParaRPr sz="2200" b="1" i="0" u="none" strike="noStrike" cap="none" dirty="0">
              <a:solidFill>
                <a:schemeClr val="dk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89241" y="344572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*)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40659" y="5099567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)*</a:t>
            </a:r>
          </a:p>
        </p:txBody>
      </p:sp>
    </p:spTree>
    <p:extLst>
      <p:ext uri="{BB962C8B-B14F-4D97-AF65-F5344CB8AC3E}">
        <p14:creationId xmlns:p14="http://schemas.microsoft.com/office/powerpoint/2010/main" val="258767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https://www.cs.sfu.ca/~ishinkar/teaching/spring23/cmpt125/info.html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General info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Homework assignments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notes/exams from last semester can be found at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https://www.cs.sfu.ca/~ishinkar/teaching/spring22/cmpt125/info.html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This course has a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Youtube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playlist with lectures recorded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 need to go to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oneclass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coursehero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…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2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6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’s wrong with this code?</a:t>
            </a: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void foo(int* a)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 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 something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int main() 	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const int x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5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;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foo(&amp;x);  </a:t>
            </a:r>
            <a:r>
              <a:rPr lang="en-US" sz="24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</a:t>
            </a:r>
            <a:br>
              <a:rPr lang="en-US" sz="24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int*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</a:t>
            </a:r>
          </a:p>
          <a:p>
            <a:pPr algn="l"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const int* ptr2 = &amp;x;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THIS IS OK!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400" b="1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72348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</p:txBody>
      </p:sp>
    </p:spTree>
    <p:extLst>
      <p:ext uri="{BB962C8B-B14F-4D97-AF65-F5344CB8AC3E}">
        <p14:creationId xmlns:p14="http://schemas.microsoft.com/office/powerpoint/2010/main" val="34110655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Char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implement strings?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natural idea: an array of chars</a:t>
            </a:r>
            <a:b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- represents one symbol  (letter / digit / punctuation mark)</a:t>
            </a: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lang="en-US"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c1 = ‘a’, c2 = ‘B’, c3 = ‘;’, c4 = ‘6’;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("c1 = %c",  c1);</a:t>
            </a:r>
            <a:endParaRPr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char also represents a number (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byte)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Allows arithmetic on chars</a:t>
            </a: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‘a’;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ch+3;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sets </a:t>
            </a:r>
            <a:r>
              <a:rPr lang="en-US" sz="2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‘d’</a:t>
            </a:r>
            <a:endParaRPr sz="2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38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// includes functions related to strings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(password == guess) // WRONG –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compares pointers</a:t>
            </a:r>
            <a:b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… do something…</a:t>
            </a:r>
            <a:endParaRPr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0">
              <a:spcBef>
                <a:spcPts val="1417"/>
              </a:spcBef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32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8995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(password, guess)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endParaRPr sz="2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14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</a:p>
          <a:p>
            <a:pPr lvl="0" indent="45720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word3[]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977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 in C is an array of chars ending with ‘\0’.</a:t>
            </a:r>
          </a:p>
          <a:p>
            <a:pPr lvl="0" algn="l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char* word1 = “Hello”;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word2[8] = {‘H’, ‘e’, ‘l’, ‘l’, ‘o’, ‘\0’, ‘X’, ‘Y’};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word3[] = “Hello”; // initializes string, same as word2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word1 - initializing with “Hello”, creates an array of const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 immutable strings - cannot be changed (used for optimizations)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word2, word3 - can be modified, e.g.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word2[3] = ‘p’; word2[4]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word3[0] = ‘C’; 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 %s \n” , word2, word3);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“Help Cello”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17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guess = “ABC”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password,guess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Google Shape;210;p33"/>
          <p:cNvCxnSpPr>
            <a:stCxn id="6" idx="2"/>
          </p:cNvCxnSpPr>
          <p:nvPr/>
        </p:nvCxnSpPr>
        <p:spPr>
          <a:xfrm flipH="1">
            <a:off x="2692400" y="3463493"/>
            <a:ext cx="4988950" cy="9657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5521397" y="2139934"/>
            <a:ext cx="4319905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/>
            <a:r>
              <a:rPr lang="en-US" sz="2400" dirty="0"/>
              <a:t>returns 0 if the strings are equal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&gt;0 if first &gt; last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&lt;0 if first &lt; last</a:t>
            </a:r>
          </a:p>
        </p:txBody>
      </p:sp>
    </p:spTree>
    <p:extLst>
      <p:ext uri="{BB962C8B-B14F-4D97-AF65-F5344CB8AC3E}">
        <p14:creationId xmlns:p14="http://schemas.microsoft.com/office/powerpoint/2010/main" val="402049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US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*s1,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*s2);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If the strings are equal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0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Otherwise,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s1[j] – s2[j]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the minimal j where they differ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90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b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</p:spTree>
    <p:extLst>
      <p:ext uri="{BB962C8B-B14F-4D97-AF65-F5344CB8AC3E}">
        <p14:creationId xmlns:p14="http://schemas.microsoft.com/office/powerpoint/2010/main" val="42724563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two useful functions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s[])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eturns the length of the strin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Counts until null terminator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happens if there is no ‘\0’ in the string?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Copies the string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Returns the pointer 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lang="en-US"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What are our requirements about the 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be sufficient to copy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marR="0" lvl="0" indent="-3429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two functions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strlen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5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4</a:t>
            </a: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5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vs 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copy pointer 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</a:p>
          <a:p>
            <a:pPr marL="91440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str3 = str1;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str3[0] = ‘C’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str1);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Cello</a:t>
            </a:r>
          </a:p>
          <a:p>
            <a:pPr marL="914400" lvl="0" indent="0">
              <a:spcBef>
                <a:spcPts val="1417"/>
              </a:spcBef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3803" y="2802390"/>
            <a:ext cx="5976253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str2 = str1[:] in Python</a:t>
            </a:r>
          </a:p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// copy string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3940628" y="5382305"/>
            <a:ext cx="5769429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str3 = str1 in Python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// aliasing</a:t>
            </a:r>
          </a:p>
        </p:txBody>
      </p:sp>
    </p:spTree>
    <p:extLst>
      <p:ext uri="{BB962C8B-B14F-4D97-AF65-F5344CB8AC3E}">
        <p14:creationId xmlns:p14="http://schemas.microsoft.com/office/powerpoint/2010/main" val="89123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  <p:bldP spid="6" grpId="0" animBg="1"/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Appends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the end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are our requirements about the parameters?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,"these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,"strings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,"are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,"concatenated.");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("%s",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“these strings are concatenated.”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01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colors[] = {"Red", “Blue", "Green"};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of char*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widths[] = {"Thin", "Medium", "Thick", "Bold" };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[20];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not initialized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colors[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widths[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("My pen is %s\n",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“My pen is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GreenThick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67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Arrays</a:t>
            </a:r>
          </a:p>
        </p:txBody>
      </p:sp>
    </p:spTree>
    <p:extLst>
      <p:ext uri="{BB962C8B-B14F-4D97-AF65-F5344CB8AC3E}">
        <p14:creationId xmlns:p14="http://schemas.microsoft.com/office/powerpoint/2010/main" val="39199425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arr_ptr2 = {31, 12, 5, -89, 3};</a:t>
            </a:r>
          </a:p>
        </p:txBody>
      </p:sp>
    </p:spTree>
    <p:extLst>
      <p:ext uri="{BB962C8B-B14F-4D97-AF65-F5344CB8AC3E}">
        <p14:creationId xmlns:p14="http://schemas.microsoft.com/office/powerpoint/2010/main" val="422542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nt* arr_ptr2 = {31, 12, 5, -89, 3};</a:t>
            </a:r>
          </a:p>
          <a:p>
            <a:pPr lvl="0"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effect is arr_ptr2 = 31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8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Strings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2125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</a:p>
        </p:txBody>
      </p:sp>
      <p:sp>
        <p:nvSpPr>
          <p:cNvPr id="4" name="Rectangle 3"/>
          <p:cNvSpPr/>
          <p:nvPr/>
        </p:nvSpPr>
        <p:spPr>
          <a:xfrm>
            <a:off x="7030720" y="5110480"/>
            <a:ext cx="2778660" cy="8229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solidFill>
                  <a:srgbClr val="0F0FCF"/>
                </a:solidFill>
                <a:latin typeface="Arial" pitchFamily="18"/>
                <a:ea typeface="Arial Unicode MS" pitchFamily="2"/>
                <a:cs typeface="Tahoma" pitchFamily="2"/>
              </a:rPr>
              <a:t>str4[3] = ‘k’</a:t>
            </a: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 will crash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1495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variable is stored in a unique location in the memory.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Its address is represented by a number (can be accessed using pointers and references).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Thus, a variable has 3 main features: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type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value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address in memory</a:t>
            </a:r>
          </a:p>
          <a:p>
            <a:pPr marL="342900" lvl="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Address can be stored in a variable explicitly</a:t>
            </a:r>
          </a:p>
          <a:p>
            <a:pPr lvl="0">
              <a:spcAft>
                <a:spcPts val="300"/>
              </a:spcAft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pointer to the location of 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address of %d is %p", x, px);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&gt;&gt;     The address of 5 is 0x9a58af3c4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8566" y="3276855"/>
            <a:ext cx="3048714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%p prints the address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(value of the pointer)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 flipH="1">
            <a:off x="5425439" y="3921761"/>
            <a:ext cx="1513128" cy="20116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9668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  <a:endParaRPr lang="de-DE" sz="14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</a:t>
            </a:r>
            <a:r>
              <a:rPr lang="de-DE" sz="22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is str5 = ‘w‘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57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A comment on immutable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following code</a:t>
            </a:r>
          </a:p>
          <a:p>
            <a:pPr lvl="0">
              <a:buSzPct val="100000"/>
            </a:pP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str1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str2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if (str1 == str2)</a:t>
            </a:r>
          </a:p>
          <a:p>
            <a:pPr lvl="0"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printf(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pointer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</a:p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</a:p>
          <a:p>
            <a:pPr lvl="0"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printf(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pointers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02770" y="6162780"/>
            <a:ext cx="6577230" cy="6705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Are they pointing to the same location in memory?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5194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user input</a:t>
            </a:r>
          </a:p>
        </p:txBody>
      </p:sp>
    </p:spTree>
    <p:extLst>
      <p:ext uri="{BB962C8B-B14F-4D97-AF65-F5344CB8AC3E}">
        <p14:creationId xmlns:p14="http://schemas.microsoft.com/office/powerpoint/2010/main" val="40529863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Reading user input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31800" lvl="0" indent="-34290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far we interacted with the user using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read user’s input using the function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parameter to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a reference (address) to a variable </a:t>
            </a:r>
          </a:p>
          <a:p>
            <a:pPr marL="88900" lvl="0" algn="l">
              <a:spcAft>
                <a:spcPts val="0"/>
              </a:spcAft>
              <a:buSzPts val="2200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 name[100];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age;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name: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(“%s”, name);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age: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(“%d”, &amp;age);</a:t>
            </a:r>
          </a:p>
          <a:p>
            <a:pPr lvl="0">
              <a:spcBef>
                <a:spcPts val="1417"/>
              </a:spcBef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 is %d years old\n”, name, age);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60957" y="3512219"/>
            <a:ext cx="3419280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For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scanf</a:t>
            </a: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are we using &amp;age?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name without &amp;?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756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  <p:bldP spid="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 bit more on syntax: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44549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All command in C return a value. (Exception: void functions)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&lt; 5); // prints 1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== 5); // prints 0</a:t>
            </a:r>
          </a:p>
          <a:p>
            <a:pPr lvl="0"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if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if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while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3520" y="385017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if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2428240" y="4231170"/>
            <a:ext cx="3165280" cy="14779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593520" y="591265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while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2743200" y="6293650"/>
            <a:ext cx="2850320" cy="16811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97390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Multiple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AND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(cond1 &amp;&amp;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45000"/>
            </a:pPr>
            <a:endParaRPr lang="de-D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OR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(cond1 ||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  <a:p>
            <a:pPr>
              <a:buSzPct val="45000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Recall the example: while (i &lt; len &amp;&amp; !found)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10480" y="1432750"/>
            <a:ext cx="4724400" cy="168637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&amp;&amp; - and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satisfied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3708400" y="2275935"/>
            <a:ext cx="1402080" cy="2282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4797425" y="3706060"/>
            <a:ext cx="5283200" cy="1742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|| - or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</a:t>
            </a:r>
            <a:r>
              <a:rPr lang="en-US" sz="2400" dirty="0">
                <a:solidFill>
                  <a:srgbClr val="FF0000"/>
                </a:solidFill>
              </a:rPr>
              <a:t>not</a:t>
            </a:r>
            <a:r>
              <a:rPr lang="en-US" sz="2400" dirty="0">
                <a:solidFill>
                  <a:srgbClr val="002060"/>
                </a:solidFill>
              </a:rPr>
              <a:t> satisfied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3241040" y="4577515"/>
            <a:ext cx="1556385" cy="40088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84242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Global variables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Static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78522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Global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seen only variables defined inside functions.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scope of the variables is limited only to the function.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is visible everywhere.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global variable to zero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counter++;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1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local variable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(“local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0;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705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Static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also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</a:t>
            </a: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will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its value in different calls</a:t>
            </a: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function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void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static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 = 0; // initialized only once!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do something...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("count = %d\n", count);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  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main(void)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1”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2”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3”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34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28723"/>
            <a:ext cx="8855643" cy="4808162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Dereferencing: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 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x has value 5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pointer to the location of 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value at the address %p is %d", px, *px);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*px = 7;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// dereferencing, changing the value at the address px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     	x =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The value at the address 0x73b8df7a3 is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x = 7</a:t>
            </a:r>
          </a:p>
        </p:txBody>
      </p:sp>
      <p:sp>
        <p:nvSpPr>
          <p:cNvPr id="4" name="Rectangle 3"/>
          <p:cNvSpPr/>
          <p:nvPr/>
        </p:nvSpPr>
        <p:spPr>
          <a:xfrm>
            <a:off x="3320715" y="6181692"/>
            <a:ext cx="5511533" cy="766815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 hangingPunct="0"/>
            <a:r>
              <a:rPr lang="en-US" b="1" dirty="0">
                <a:latin typeface="Arial" pitchFamily="18"/>
                <a:ea typeface="Arial Unicode MS" pitchFamily="2"/>
                <a:cs typeface="Tahoma" pitchFamily="2"/>
              </a:rPr>
              <a:t>For visualization see</a:t>
            </a:r>
          </a:p>
          <a:p>
            <a:pPr hangingPunct="0"/>
            <a:r>
              <a:rPr lang="en-US" b="1" dirty="0">
                <a:latin typeface="Arial" pitchFamily="18"/>
                <a:ea typeface="Arial Unicode MS" pitchFamily="2"/>
                <a:cs typeface="Tahoma" pitchFamily="2"/>
                <a:hlinkClick r:id="rId3"/>
              </a:rPr>
              <a:t>https://pythontutor.com/visualize.html#mode=edit</a:t>
            </a:r>
            <a:endParaRPr lang="en-US" b="1" dirty="0">
              <a:latin typeface="Arial" pitchFamily="18"/>
              <a:ea typeface="Arial Unicode MS" pitchFamily="2"/>
              <a:cs typeface="Tahoma" pitchFamily="2"/>
            </a:endParaRPr>
          </a:p>
          <a:p>
            <a:pPr lvl="0" hangingPunct="0"/>
            <a:endParaRPr lang="en-US" b="1" dirty="0">
              <a:latin typeface="Arial" pitchFamily="18"/>
              <a:ea typeface="Arial Unicode MS" pitchFamily="2"/>
              <a:cs typeface="Tahoma" pitchFamily="2"/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02761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Macros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64056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creates a constant that can be use globally. 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Macros are not variables. Cannot be changed by the program.</a:t>
            </a:r>
          </a:p>
          <a:p>
            <a:pPr lvl="0">
              <a:buSzPct val="45000"/>
            </a:pP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COURSE_NAME "CMPT125"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PI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("%f\n", PI); // prints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COURSE_NAME); // prints CMPT125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("PI\n"); // prints PI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28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macros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are simply textual substitutions.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Preprocessor replaces the occurrences of the macros before compiling the code.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MY_FRAC 70/14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SQR(a) a*a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float x = MY_FRAC; // replaced by 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float x = 70/14;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SQR(5);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5*5;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SQR((5+2));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(5+2)*(5+2);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= SQR(5+2);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5+2*5+2;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</p:txBody>
      </p:sp>
    </p:spTree>
    <p:extLst>
      <p:ext uri="{BB962C8B-B14F-4D97-AF65-F5344CB8AC3E}">
        <p14:creationId xmlns:p14="http://schemas.microsoft.com/office/powerpoint/2010/main" val="311959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Type casting in C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38825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Type casting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C allows conversions between different types of variable.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Done when one data type can be changed to a different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float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short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long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can also type cast the result to make it of a particular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to be careful. Information may be lost!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float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char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rgbClr val="0F0FCF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95518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 rot="20635292">
            <a:off x="2127983" y="4631601"/>
            <a:ext cx="5644029" cy="108321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/>
              <a:t>A SUPER IMPORTANT TOPIC</a:t>
            </a:r>
          </a:p>
        </p:txBody>
      </p:sp>
    </p:spTree>
    <p:extLst>
      <p:ext uri="{BB962C8B-B14F-4D97-AF65-F5344CB8AC3E}">
        <p14:creationId xmlns:p14="http://schemas.microsoft.com/office/powerpoint/2010/main" val="34949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example1: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 gets from the input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a positive number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N integer numbers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Prints the numbers in the reverse order.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N is not known in advance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we cannot declare an array of unknown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example2: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		- a positive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returns an array of N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values {1,2,3…N}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returned array cannot be a local variable,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because we want to use it after the function returns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67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CA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ynamic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memory allocation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array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2076" y="4174259"/>
            <a:ext cx="665015" cy="51006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5008880" y="4199765"/>
            <a:ext cx="161359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392638" y="5060376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Casting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094650" y="5360331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Allocating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n </a:t>
            </a:r>
            <a:r>
              <a:rPr lang="en-US" sz="2400" dirty="0" err="1">
                <a:solidFill>
                  <a:srgbClr val="002060"/>
                </a:solidFill>
              </a:rPr>
              <a:t>ints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</p:cNvCxnSpPr>
          <p:nvPr/>
        </p:nvCxnSpPr>
        <p:spPr>
          <a:xfrm flipH="1" flipV="1">
            <a:off x="6622474" y="4582887"/>
            <a:ext cx="1472176" cy="10773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3"/>
            <a:endCxn id="4" idx="1"/>
          </p:cNvCxnSpPr>
          <p:nvPr/>
        </p:nvCxnSpPr>
        <p:spPr>
          <a:xfrm flipV="1">
            <a:off x="1754958" y="4429290"/>
            <a:ext cx="1667118" cy="93104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" name="Rectangle 12"/>
          <p:cNvSpPr/>
          <p:nvPr/>
        </p:nvSpPr>
        <p:spPr>
          <a:xfrm>
            <a:off x="622840" y="6029190"/>
            <a:ext cx="5103045" cy="95412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I’m not sure casting is really necessary,</a:t>
            </a:r>
          </a:p>
          <a:p>
            <a:r>
              <a:rPr lang="en-US" sz="2400" dirty="0">
                <a:solidFill>
                  <a:srgbClr val="002060"/>
                </a:solidFill>
              </a:rPr>
              <a:t>But it can’t hurt</a:t>
            </a:r>
          </a:p>
        </p:txBody>
      </p:sp>
    </p:spTree>
    <p:extLst>
      <p:ext uri="{BB962C8B-B14F-4D97-AF65-F5344CB8AC3E}">
        <p14:creationId xmlns:p14="http://schemas.microsoft.com/office/powerpoint/2010/main" val="131764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  <p:bldP spid="13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include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stdlib.h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return type of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allocation fails.</a:t>
            </a:r>
          </a:p>
          <a:p>
            <a:pPr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we are done, </a:t>
            </a:r>
            <a:r>
              <a:rPr lang="en-CA" sz="2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release the memory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free().</a:t>
            </a: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lvl="0"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92400" y="4553590"/>
            <a:ext cx="817907" cy="43436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4280093" y="4021190"/>
            <a:ext cx="94303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708211" y="4553590"/>
            <a:ext cx="2955854" cy="75110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CA" sz="2400" dirty="0"/>
              <a:t>NULL pointer does</a:t>
            </a:r>
            <a:br>
              <a:rPr lang="en-CA" sz="2400" dirty="0"/>
            </a:br>
            <a:r>
              <a:rPr lang="en-CA" sz="2400" dirty="0"/>
              <a:t>not point to an address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335519" y="2661920"/>
            <a:ext cx="2589314" cy="78880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Pointer without type.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Requires casting</a:t>
            </a: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5223126" y="3450721"/>
            <a:ext cx="3407050" cy="82281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1"/>
            <a:endCxn id="4" idx="3"/>
          </p:cNvCxnSpPr>
          <p:nvPr/>
        </p:nvCxnSpPr>
        <p:spPr>
          <a:xfrm flipH="1" flipV="1">
            <a:off x="3510307" y="4770770"/>
            <a:ext cx="3197904" cy="1583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05736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Another example:</a:t>
            </a:r>
            <a:b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 gets a parameter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and returns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array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of length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array[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] = i</a:t>
            </a:r>
            <a:r>
              <a:rPr lang="en-CA" sz="2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b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difference: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foo() {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arr1[15];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arr2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 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arr1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local variable! Cannot be returned!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arr2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returned, and used outside of </a:t>
            </a:r>
            <a:r>
              <a:rPr lang="en-CA" sz="2200" i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</a:t>
            </a:r>
            <a:r>
              <a:rPr lang="en-CA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scope of variables soon…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78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 the difference: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 – the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Pointers – the address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5840" y="4389120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2160" y="4425119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Pointers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3200400" y="466344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200400" y="539496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08399" y="4186799"/>
            <a:ext cx="2560320" cy="11444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&amp; (get address)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* (dereference)</a:t>
            </a:r>
          </a:p>
        </p:txBody>
      </p:sp>
    </p:spTree>
    <p:extLst>
      <p:ext uri="{BB962C8B-B14F-4D97-AF65-F5344CB8AC3E}">
        <p14:creationId xmlns:p14="http://schemas.microsoft.com/office/powerpoint/2010/main" val="299382954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expanding or contracting the existing area pointed to by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by copying to new location.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fails, returns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expanded, copies the previous memory to the new area. The contents of the new part of the array are undefined. 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contracted, it copies the first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bytes.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10307" y="2016048"/>
            <a:ext cx="943033" cy="36402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6342451" y="1189506"/>
            <a:ext cx="2589314" cy="554092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unsigned </a:t>
            </a:r>
            <a:r>
              <a:rPr lang="en-US" sz="2400" dirty="0" err="1">
                <a:solidFill>
                  <a:srgbClr val="002060"/>
                </a:solidFill>
              </a:rPr>
              <a:t>int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  <a:endCxn id="7" idx="0"/>
          </p:cNvCxnSpPr>
          <p:nvPr/>
        </p:nvCxnSpPr>
        <p:spPr>
          <a:xfrm flipH="1">
            <a:off x="3981824" y="1466552"/>
            <a:ext cx="2360627" cy="54949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75370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memcpy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void* source,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copies the values of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from source to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//sets the first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in the memory to be val.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allocates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objects of the specified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b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memory and sets the memory to zero.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Essentially equivalent to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70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we are done, we release the allocated memory using free().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not, the OS will think that the memory is still in use.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called memory leak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next.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53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Variable-length arrays (VLA)</a:t>
            </a:r>
            <a:br>
              <a:rPr lang="en-US" dirty="0"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are unsafe</a:t>
            </a:r>
            <a:endParaRPr sz="4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compilers allow declaring arrays of variable lengths.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foo(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unsafe!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Basically, each function needs to know all its local variables in advance, and doesn’t like to be surprised by arrays of variable size.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next.</a:t>
            </a:r>
          </a:p>
        </p:txBody>
      </p:sp>
      <p:sp>
        <p:nvSpPr>
          <p:cNvPr id="4" name="Rounded Rectangle 3"/>
          <p:cNvSpPr/>
          <p:nvPr/>
        </p:nvSpPr>
        <p:spPr>
          <a:xfrm rot="20665569">
            <a:off x="4035129" y="3187781"/>
            <a:ext cx="4816745" cy="981859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/>
              <a:t>A SUPER common mistake</a:t>
            </a:r>
          </a:p>
        </p:txBody>
      </p:sp>
    </p:spTree>
    <p:extLst>
      <p:ext uri="{BB962C8B-B14F-4D97-AF65-F5344CB8AC3E}">
        <p14:creationId xmlns:p14="http://schemas.microsoft.com/office/powerpoint/2010/main" val="248437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endParaRPr lang="de-DE" sz="6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  <p:extLst>
      <p:ext uri="{BB962C8B-B14F-4D97-AF65-F5344CB8AC3E}">
        <p14:creationId xmlns:p14="http://schemas.microsoft.com/office/powerpoint/2010/main" val="114120899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Execution stack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scope of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54573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execution stack (call stack, run-time stack...)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60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size+1;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ret = 3;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bar(4);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bar(8);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0;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3800" dirty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6872" y="5813147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0x128fbad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6872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8" name="Rectangle 7"/>
          <p:cNvSpPr/>
          <p:nvPr/>
        </p:nvSpPr>
        <p:spPr>
          <a:xfrm>
            <a:off x="4446872" y="289087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46872" y="290822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46867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</a:t>
            </a:r>
            <a:r>
              <a:rPr lang="en-CA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46872" y="289543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446867" y="2904127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36" name="Right Arrow 35"/>
          <p:cNvSpPr/>
          <p:nvPr/>
        </p:nvSpPr>
        <p:spPr>
          <a:xfrm flipH="1">
            <a:off x="3214838" y="60157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flipH="1">
            <a:off x="3214837" y="631417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flipH="1">
            <a:off x="3214836" y="3664782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3214836" y="400141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flipH="1">
            <a:off x="3214835" y="432017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3214834" y="200741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3214833" y="233441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3214832" y="264992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flipH="1">
            <a:off x="3214831" y="467605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3214830" y="501046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flipH="1">
            <a:off x="3214829" y="66583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44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7" grpId="0" animBg="1"/>
      <p:bldP spid="47" grpId="1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local variables of a function are stored in the corresponding stack-frame. When the function completes, the variables become unavailable.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Dynamically allocated memory obtained from malloc() are stored in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memory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do not die when the function completes.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free the memory when we don’t need them anymore.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Terminology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 are stored on the </a:t>
            </a: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“Dynamically allocated memory” are stored on the </a:t>
            </a: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heap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71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Stack (data structure)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data structure with two principal operations: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Push(element)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adds an element to the collection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Pop()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removes the most recently added element from the collection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Stack of blocks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we add and remove only to/from the top.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with function calls: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function call adds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block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stack.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finished, we remove it from the stack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continue to the next function on top.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83127" y="3129279"/>
            <a:ext cx="2286000" cy="3723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111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 a, int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a;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 = b;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 = tmp;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y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swap(x,y);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will not change!!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>
              <a:spcAft>
                <a:spcPts val="0"/>
              </a:spcAft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16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Variable-length arrays (VLA)</a:t>
            </a:r>
            <a:br>
              <a:rPr lang="en-US" dirty="0"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are unsafe</a:t>
            </a:r>
            <a:endParaRPr sz="4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compilers allow declaring arrays of variable lengths. For example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foo(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unsafe!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stack frame needs to know all its local variables in advance, and allocates the space for the local variables before calling the function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we don’t know the length of the array, we should allocate it on the heap.</a:t>
            </a:r>
          </a:p>
        </p:txBody>
      </p:sp>
    </p:spTree>
    <p:extLst>
      <p:ext uri="{BB962C8B-B14F-4D97-AF65-F5344CB8AC3E}">
        <p14:creationId xmlns:p14="http://schemas.microsoft.com/office/powerpoint/2010/main" val="291924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pa, int* pb)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*pa;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*pa = *pb;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y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swap(x,y);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WRONG!!! wrong type of parameters</a:t>
            </a:r>
            <a:b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(though it will compile on some compilers)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55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2596</TotalTime>
  <Words>6758</Words>
  <Application>Microsoft Office PowerPoint</Application>
  <PresentationFormat>Custom</PresentationFormat>
  <Paragraphs>509</Paragraphs>
  <Slides>81</Slides>
  <Notes>81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81</vt:i4>
      </vt:variant>
    </vt:vector>
  </HeadingPairs>
  <TitlesOfParts>
    <vt:vector size="89" baseType="lpstr">
      <vt:lpstr>Albany</vt:lpstr>
      <vt:lpstr>Arial</vt:lpstr>
      <vt:lpstr>Calibri</vt:lpstr>
      <vt:lpstr>StarSymbol</vt:lpstr>
      <vt:lpstr>Times New Roman</vt:lpstr>
      <vt:lpstr>Wingdings</vt:lpstr>
      <vt:lpstr>water</vt:lpstr>
      <vt:lpstr>lyt blackandwhite</vt:lpstr>
      <vt:lpstr>PowerPoint Presentation</vt:lpstr>
      <vt:lpstr>General information</vt:lpstr>
      <vt:lpstr>General information</vt:lpstr>
      <vt:lpstr>PowerPoint Presentation</vt:lpstr>
      <vt:lpstr>Pointers and References</vt:lpstr>
      <vt:lpstr>Pointers and References</vt:lpstr>
      <vt:lpstr>Pointers and References</vt:lpstr>
      <vt:lpstr>Why are pointers useful?</vt:lpstr>
      <vt:lpstr>Why are pointers useful?</vt:lpstr>
      <vt:lpstr>Why are pointers useful?</vt:lpstr>
      <vt:lpstr>Why are pointers useful?</vt:lpstr>
      <vt:lpstr>PowerPoint Presentation</vt:lpstr>
      <vt:lpstr>Arrays</vt:lpstr>
      <vt:lpstr>Arrays - example</vt:lpstr>
      <vt:lpstr>Initializing arrays at declaration</vt:lpstr>
      <vt:lpstr>Iterating through an array</vt:lpstr>
      <vt:lpstr>Array – represenation in C</vt:lpstr>
      <vt:lpstr>Iterating through an array</vt:lpstr>
      <vt:lpstr>Iterating through an array</vt:lpstr>
      <vt:lpstr>Changing values in an array</vt:lpstr>
      <vt:lpstr>Array bounds</vt:lpstr>
      <vt:lpstr>Using pointers to access an array</vt:lpstr>
      <vt:lpstr>Arrays - recap</vt:lpstr>
      <vt:lpstr>Examples</vt:lpstr>
      <vt:lpstr>Examples</vt:lpstr>
      <vt:lpstr>Examples</vt:lpstr>
      <vt:lpstr>PowerPoint Presentation</vt:lpstr>
      <vt:lpstr>Constant variables</vt:lpstr>
      <vt:lpstr>Constant pointers</vt:lpstr>
      <vt:lpstr>Constant pointers</vt:lpstr>
      <vt:lpstr>PowerPoint Presentation</vt:lpstr>
      <vt:lpstr>Char</vt:lpstr>
      <vt:lpstr>Strings</vt:lpstr>
      <vt:lpstr>Strings</vt:lpstr>
      <vt:lpstr>Strings</vt:lpstr>
      <vt:lpstr>Strings</vt:lpstr>
      <vt:lpstr>Strings</vt:lpstr>
      <vt:lpstr>Strings</vt:lpstr>
      <vt:lpstr>Implement strcmp</vt:lpstr>
      <vt:lpstr>String.h - two useful functions</vt:lpstr>
      <vt:lpstr>String.h – strlen() and strcpy()</vt:lpstr>
      <vt:lpstr>Strings – strcpy() vs copy pointer </vt:lpstr>
      <vt:lpstr>String.h – strcat()</vt:lpstr>
      <vt:lpstr>String.h - strcat</vt:lpstr>
      <vt:lpstr>PowerPoint Presentation</vt:lpstr>
      <vt:lpstr>Initializing arrays</vt:lpstr>
      <vt:lpstr>Initializing arrays</vt:lpstr>
      <vt:lpstr>PowerPoint Presentation</vt:lpstr>
      <vt:lpstr>Initializing strings</vt:lpstr>
      <vt:lpstr>Initializing strings</vt:lpstr>
      <vt:lpstr>A comment on immutable strings</vt:lpstr>
      <vt:lpstr>PowerPoint Presentation</vt:lpstr>
      <vt:lpstr>Reading user input</vt:lpstr>
      <vt:lpstr>PowerPoint Presentation</vt:lpstr>
      <vt:lpstr>Return values and conditions</vt:lpstr>
      <vt:lpstr>Multiple conditions</vt:lpstr>
      <vt:lpstr>PowerPoint Presentation</vt:lpstr>
      <vt:lpstr>Global variables</vt:lpstr>
      <vt:lpstr>Static variables</vt:lpstr>
      <vt:lpstr>PowerPoint Presentation</vt:lpstr>
      <vt:lpstr>Using macros: #define</vt:lpstr>
      <vt:lpstr>Using macros: #define</vt:lpstr>
      <vt:lpstr>PowerPoint Presentation</vt:lpstr>
      <vt:lpstr>Type casting</vt:lpstr>
      <vt:lpstr>PowerPoint Presentation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Variable-length arrays (VLA) are unsafe</vt:lpstr>
      <vt:lpstr>PowerPoint Presentation</vt:lpstr>
      <vt:lpstr>PowerPoint Presentation</vt:lpstr>
      <vt:lpstr>Execution stack and scope of variables</vt:lpstr>
      <vt:lpstr>PowerPoint Presentation</vt:lpstr>
      <vt:lpstr>Execution stack and scope of variables</vt:lpstr>
      <vt:lpstr>Stack (data structure)</vt:lpstr>
      <vt:lpstr>Variable-length arrays (VLA) are unsafe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494</cp:revision>
  <dcterms:created xsi:type="dcterms:W3CDTF">2017-07-19T12:15:02Z</dcterms:created>
  <dcterms:modified xsi:type="dcterms:W3CDTF">2023-02-10T18:16:04Z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