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8"/>
  </p:notesMasterIdLst>
  <p:handoutMasterIdLst>
    <p:handoutMasterId r:id="rId59"/>
  </p:handoutMasterIdLst>
  <p:sldIdLst>
    <p:sldId id="256" r:id="rId3"/>
    <p:sldId id="265" r:id="rId4"/>
    <p:sldId id="338" r:id="rId5"/>
    <p:sldId id="523" r:id="rId6"/>
    <p:sldId id="524" r:id="rId7"/>
    <p:sldId id="525" r:id="rId8"/>
    <p:sldId id="526" r:id="rId9"/>
    <p:sldId id="540" r:id="rId10"/>
    <p:sldId id="541" r:id="rId11"/>
    <p:sldId id="542" r:id="rId12"/>
    <p:sldId id="543" r:id="rId13"/>
    <p:sldId id="544" r:id="rId14"/>
    <p:sldId id="545" r:id="rId15"/>
    <p:sldId id="389" r:id="rId16"/>
    <p:sldId id="394" r:id="rId17"/>
    <p:sldId id="390" r:id="rId18"/>
    <p:sldId id="391" r:id="rId19"/>
    <p:sldId id="400" r:id="rId20"/>
    <p:sldId id="401" r:id="rId21"/>
    <p:sldId id="402" r:id="rId22"/>
    <p:sldId id="403" r:id="rId23"/>
    <p:sldId id="404" r:id="rId24"/>
    <p:sldId id="405" r:id="rId25"/>
    <p:sldId id="406" r:id="rId26"/>
    <p:sldId id="392" r:id="rId27"/>
    <p:sldId id="393" r:id="rId28"/>
    <p:sldId id="407" r:id="rId29"/>
    <p:sldId id="408" r:id="rId30"/>
    <p:sldId id="409" r:id="rId31"/>
    <p:sldId id="410" r:id="rId32"/>
    <p:sldId id="411" r:id="rId33"/>
    <p:sldId id="412" r:id="rId34"/>
    <p:sldId id="413" r:id="rId35"/>
    <p:sldId id="414" r:id="rId36"/>
    <p:sldId id="415" r:id="rId37"/>
    <p:sldId id="416" r:id="rId38"/>
    <p:sldId id="417" r:id="rId39"/>
    <p:sldId id="418" r:id="rId40"/>
    <p:sldId id="419" r:id="rId41"/>
    <p:sldId id="420" r:id="rId42"/>
    <p:sldId id="421" r:id="rId43"/>
    <p:sldId id="422" r:id="rId44"/>
    <p:sldId id="423" r:id="rId45"/>
    <p:sldId id="424" r:id="rId46"/>
    <p:sldId id="425" r:id="rId47"/>
    <p:sldId id="426" r:id="rId48"/>
    <p:sldId id="427" r:id="rId49"/>
    <p:sldId id="428" r:id="rId50"/>
    <p:sldId id="429" r:id="rId51"/>
    <p:sldId id="430" r:id="rId52"/>
    <p:sldId id="431" r:id="rId53"/>
    <p:sldId id="432" r:id="rId54"/>
    <p:sldId id="433" r:id="rId55"/>
    <p:sldId id="546" r:id="rId56"/>
    <p:sldId id="371" r:id="rId57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E24C98-7353-4750-AE5F-C42E6496C7E0}" v="263" dt="2023-02-15T18:00:32.0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16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microsoft.com/office/2016/11/relationships/changesInfo" Target="changesInfos/changesInfo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65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E5E24C98-7353-4750-AE5F-C42E6496C7E0}"/>
    <pc:docChg chg="addSld delSld modSld">
      <pc:chgData name="Igor Shinkar" userId="db6eb1b41a9778dd" providerId="LiveId" clId="{E5E24C98-7353-4750-AE5F-C42E6496C7E0}" dt="2023-02-15T18:00:32.098" v="278" actId="207"/>
      <pc:docMkLst>
        <pc:docMk/>
      </pc:docMkLst>
      <pc:sldChg chg="modSp mod">
        <pc:chgData name="Igor Shinkar" userId="db6eb1b41a9778dd" providerId="LiveId" clId="{E5E24C98-7353-4750-AE5F-C42E6496C7E0}" dt="2023-02-12T17:20:51.953" v="1" actId="20577"/>
        <pc:sldMkLst>
          <pc:docMk/>
          <pc:sldMk cId="0" sldId="256"/>
        </pc:sldMkLst>
        <pc:spChg chg="mod">
          <ac:chgData name="Igor Shinkar" userId="db6eb1b41a9778dd" providerId="LiveId" clId="{E5E24C98-7353-4750-AE5F-C42E6496C7E0}" dt="2023-02-12T17:20:51.953" v="1" actId="20577"/>
          <ac:spMkLst>
            <pc:docMk/>
            <pc:sldMk cId="0" sldId="256"/>
            <ac:spMk id="2" creationId="{00000000-0000-0000-0000-000000000000}"/>
          </ac:spMkLst>
        </pc:spChg>
      </pc:sldChg>
      <pc:sldChg chg="modSp">
        <pc:chgData name="Igor Shinkar" userId="db6eb1b41a9778dd" providerId="LiveId" clId="{E5E24C98-7353-4750-AE5F-C42E6496C7E0}" dt="2023-02-15T07:41:04.465" v="167" actId="20577"/>
        <pc:sldMkLst>
          <pc:docMk/>
          <pc:sldMk cId="0" sldId="265"/>
        </pc:sldMkLst>
        <pc:spChg chg="mod">
          <ac:chgData name="Igor Shinkar" userId="db6eb1b41a9778dd" providerId="LiveId" clId="{E5E24C98-7353-4750-AE5F-C42E6496C7E0}" dt="2023-02-15T07:41:04.465" v="167" actId="20577"/>
          <ac:spMkLst>
            <pc:docMk/>
            <pc:sldMk cId="0" sldId="265"/>
            <ac:spMk id="3" creationId="{00000000-0000-0000-0000-000000000000}"/>
          </ac:spMkLst>
        </pc:spChg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1714802396" sldId="359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2271745252" sldId="360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118034174" sldId="361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2370701524" sldId="362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2496531620" sldId="363"/>
        </pc:sldMkLst>
      </pc:sldChg>
      <pc:sldChg chg="del">
        <pc:chgData name="Igor Shinkar" userId="db6eb1b41a9778dd" providerId="LiveId" clId="{E5E24C98-7353-4750-AE5F-C42E6496C7E0}" dt="2023-02-12T17:20:58.908" v="3" actId="47"/>
        <pc:sldMkLst>
          <pc:docMk/>
          <pc:sldMk cId="4024270974" sldId="364"/>
        </pc:sldMkLst>
      </pc:sldChg>
      <pc:sldChg chg="del">
        <pc:chgData name="Igor Shinkar" userId="db6eb1b41a9778dd" providerId="LiveId" clId="{E5E24C98-7353-4750-AE5F-C42E6496C7E0}" dt="2023-02-12T17:20:58.908" v="3" actId="47"/>
        <pc:sldMkLst>
          <pc:docMk/>
          <pc:sldMk cId="3695232865" sldId="365"/>
        </pc:sldMkLst>
      </pc:sldChg>
      <pc:sldChg chg="del">
        <pc:chgData name="Igor Shinkar" userId="db6eb1b41a9778dd" providerId="LiveId" clId="{E5E24C98-7353-4750-AE5F-C42E6496C7E0}" dt="2023-02-12T17:20:59.791" v="4" actId="47"/>
        <pc:sldMkLst>
          <pc:docMk/>
          <pc:sldMk cId="2909314086" sldId="366"/>
        </pc:sldMkLst>
      </pc:sldChg>
      <pc:sldChg chg="del">
        <pc:chgData name="Igor Shinkar" userId="db6eb1b41a9778dd" providerId="LiveId" clId="{E5E24C98-7353-4750-AE5F-C42E6496C7E0}" dt="2023-02-12T17:21:00.427" v="5" actId="47"/>
        <pc:sldMkLst>
          <pc:docMk/>
          <pc:sldMk cId="1686932405" sldId="367"/>
        </pc:sldMkLst>
      </pc:sldChg>
      <pc:sldChg chg="del">
        <pc:chgData name="Igor Shinkar" userId="db6eb1b41a9778dd" providerId="LiveId" clId="{E5E24C98-7353-4750-AE5F-C42E6496C7E0}" dt="2023-02-12T17:21:00.902" v="6" actId="47"/>
        <pc:sldMkLst>
          <pc:docMk/>
          <pc:sldMk cId="2889828294" sldId="368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4272456391" sldId="381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1596684469" sldId="382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2027611625" sldId="383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2993829544" sldId="384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2979162858" sldId="385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2482551339" sldId="386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234965151" sldId="387"/>
        </pc:sldMkLst>
      </pc:sldChg>
      <pc:sldChg chg="del">
        <pc:chgData name="Igor Shinkar" userId="db6eb1b41a9778dd" providerId="LiveId" clId="{E5E24C98-7353-4750-AE5F-C42E6496C7E0}" dt="2023-02-12T17:20:57.239" v="2" actId="47"/>
        <pc:sldMkLst>
          <pc:docMk/>
          <pc:sldMk cId="965209667" sldId="388"/>
        </pc:sldMkLst>
      </pc:sldChg>
      <pc:sldChg chg="modSp modAnim">
        <pc:chgData name="Igor Shinkar" userId="db6eb1b41a9778dd" providerId="LiveId" clId="{E5E24C98-7353-4750-AE5F-C42E6496C7E0}" dt="2023-02-15T07:39:55.081" v="127" actId="6549"/>
        <pc:sldMkLst>
          <pc:docMk/>
          <pc:sldMk cId="4225423405" sldId="401"/>
        </pc:sldMkLst>
        <pc:spChg chg="mod">
          <ac:chgData name="Igor Shinkar" userId="db6eb1b41a9778dd" providerId="LiveId" clId="{E5E24C98-7353-4750-AE5F-C42E6496C7E0}" dt="2023-02-15T07:39:55.081" v="127" actId="6549"/>
          <ac:spMkLst>
            <pc:docMk/>
            <pc:sldMk cId="4225423405" sldId="401"/>
            <ac:spMk id="222" creationId="{00000000-0000-0000-0000-000000000000}"/>
          </ac:spMkLst>
        </pc:spChg>
      </pc:sldChg>
      <pc:sldChg chg="del">
        <pc:chgData name="Igor Shinkar" userId="db6eb1b41a9778dd" providerId="LiveId" clId="{E5E24C98-7353-4750-AE5F-C42E6496C7E0}" dt="2023-02-12T17:21:07.738" v="12" actId="47"/>
        <pc:sldMkLst>
          <pc:docMk/>
          <pc:sldMk cId="1721575557" sldId="519"/>
        </pc:sldMkLst>
      </pc:sldChg>
      <pc:sldChg chg="del">
        <pc:chgData name="Igor Shinkar" userId="db6eb1b41a9778dd" providerId="LiveId" clId="{E5E24C98-7353-4750-AE5F-C42E6496C7E0}" dt="2023-02-12T17:21:07.738" v="12" actId="47"/>
        <pc:sldMkLst>
          <pc:docMk/>
          <pc:sldMk cId="397551320" sldId="520"/>
        </pc:sldMkLst>
      </pc:sldChg>
      <pc:sldChg chg="del">
        <pc:chgData name="Igor Shinkar" userId="db6eb1b41a9778dd" providerId="LiveId" clId="{E5E24C98-7353-4750-AE5F-C42E6496C7E0}" dt="2023-02-12T17:21:07.738" v="12" actId="47"/>
        <pc:sldMkLst>
          <pc:docMk/>
          <pc:sldMk cId="2587679511" sldId="521"/>
        </pc:sldMkLst>
      </pc:sldChg>
      <pc:sldChg chg="del">
        <pc:chgData name="Igor Shinkar" userId="db6eb1b41a9778dd" providerId="LiveId" clId="{E5E24C98-7353-4750-AE5F-C42E6496C7E0}" dt="2023-02-12T17:21:07.738" v="12" actId="47"/>
        <pc:sldMkLst>
          <pc:docMk/>
          <pc:sldMk cId="1307234817" sldId="522"/>
        </pc:sldMkLst>
      </pc:sldChg>
      <pc:sldChg chg="del">
        <pc:chgData name="Igor Shinkar" userId="db6eb1b41a9778dd" providerId="LiveId" clId="{E5E24C98-7353-4750-AE5F-C42E6496C7E0}" dt="2023-02-12T17:21:01.618" v="7" actId="47"/>
        <pc:sldMkLst>
          <pc:docMk/>
          <pc:sldMk cId="398991709" sldId="527"/>
        </pc:sldMkLst>
      </pc:sldChg>
      <pc:sldChg chg="del">
        <pc:chgData name="Igor Shinkar" userId="db6eb1b41a9778dd" providerId="LiveId" clId="{E5E24C98-7353-4750-AE5F-C42E6496C7E0}" dt="2023-02-12T17:21:02.132" v="8" actId="47"/>
        <pc:sldMkLst>
          <pc:docMk/>
          <pc:sldMk cId="2612002938" sldId="528"/>
        </pc:sldMkLst>
      </pc:sldChg>
      <pc:sldChg chg="del">
        <pc:chgData name="Igor Shinkar" userId="db6eb1b41a9778dd" providerId="LiveId" clId="{E5E24C98-7353-4750-AE5F-C42E6496C7E0}" dt="2023-02-12T17:21:02.785" v="9" actId="47"/>
        <pc:sldMkLst>
          <pc:docMk/>
          <pc:sldMk cId="4149361891" sldId="529"/>
        </pc:sldMkLst>
      </pc:sldChg>
      <pc:sldChg chg="del">
        <pc:chgData name="Igor Shinkar" userId="db6eb1b41a9778dd" providerId="LiveId" clId="{E5E24C98-7353-4750-AE5F-C42E6496C7E0}" dt="2023-02-12T17:21:03.166" v="10" actId="47"/>
        <pc:sldMkLst>
          <pc:docMk/>
          <pc:sldMk cId="2669498074" sldId="530"/>
        </pc:sldMkLst>
      </pc:sldChg>
      <pc:sldChg chg="del">
        <pc:chgData name="Igor Shinkar" userId="db6eb1b41a9778dd" providerId="LiveId" clId="{E5E24C98-7353-4750-AE5F-C42E6496C7E0}" dt="2023-02-12T17:21:03.627" v="11" actId="47"/>
        <pc:sldMkLst>
          <pc:docMk/>
          <pc:sldMk cId="1576485984" sldId="531"/>
        </pc:sldMkLst>
      </pc:sldChg>
      <pc:sldChg chg="modSp modAnim">
        <pc:chgData name="Igor Shinkar" userId="db6eb1b41a9778dd" providerId="LiveId" clId="{E5E24C98-7353-4750-AE5F-C42E6496C7E0}" dt="2023-02-15T17:56:34.708" v="236" actId="113"/>
        <pc:sldMkLst>
          <pc:docMk/>
          <pc:sldMk cId="1139777887" sldId="541"/>
        </pc:sldMkLst>
        <pc:spChg chg="mod">
          <ac:chgData name="Igor Shinkar" userId="db6eb1b41a9778dd" providerId="LiveId" clId="{E5E24C98-7353-4750-AE5F-C42E6496C7E0}" dt="2023-02-15T17:56:34.708" v="236" actId="113"/>
          <ac:spMkLst>
            <pc:docMk/>
            <pc:sldMk cId="1139777887" sldId="541"/>
            <ac:spMk id="195" creationId="{00000000-0000-0000-0000-000000000000}"/>
          </ac:spMkLst>
        </pc:spChg>
      </pc:sldChg>
      <pc:sldChg chg="modSp modAnim">
        <pc:chgData name="Igor Shinkar" userId="db6eb1b41a9778dd" providerId="LiveId" clId="{E5E24C98-7353-4750-AE5F-C42E6496C7E0}" dt="2023-02-15T18:00:32.098" v="278" actId="207"/>
        <pc:sldMkLst>
          <pc:docMk/>
          <pc:sldMk cId="997177874" sldId="542"/>
        </pc:sldMkLst>
        <pc:spChg chg="mod">
          <ac:chgData name="Igor Shinkar" userId="db6eb1b41a9778dd" providerId="LiveId" clId="{E5E24C98-7353-4750-AE5F-C42E6496C7E0}" dt="2023-02-15T18:00:32.098" v="278" actId="207"/>
          <ac:spMkLst>
            <pc:docMk/>
            <pc:sldMk cId="997177874" sldId="542"/>
            <ac:spMk id="201" creationId="{00000000-0000-0000-0000-000000000000}"/>
          </ac:spMkLst>
        </pc:spChg>
      </pc:sldChg>
      <pc:sldChg chg="addSp modSp new mod">
        <pc:chgData name="Igor Shinkar" userId="db6eb1b41a9778dd" providerId="LiveId" clId="{E5E24C98-7353-4750-AE5F-C42E6496C7E0}" dt="2023-02-14T17:13:10.311" v="43" actId="962"/>
        <pc:sldMkLst>
          <pc:docMk/>
          <pc:sldMk cId="3786336607" sldId="546"/>
        </pc:sldMkLst>
        <pc:picChg chg="add mod">
          <ac:chgData name="Igor Shinkar" userId="db6eb1b41a9778dd" providerId="LiveId" clId="{E5E24C98-7353-4750-AE5F-C42E6496C7E0}" dt="2023-02-14T17:13:10.311" v="43" actId="962"/>
          <ac:picMkLst>
            <pc:docMk/>
            <pc:sldMk cId="3786336607" sldId="546"/>
            <ac:picMk id="3" creationId="{85AEA4E4-4D58-3041-D819-E2BB42187C23}"/>
          </ac:picMkLst>
        </pc:picChg>
      </pc:sldChg>
    </pc:docChg>
  </pc:docChgLst>
  <pc:docChgLst>
    <pc:chgData name="Igor Shinkar" userId="db6eb1b41a9778dd" providerId="LiveId" clId="{DFD96809-77CC-43F6-82EA-322B0132512B}"/>
    <pc:docChg chg="undo custSel addSld delSld modSld">
      <pc:chgData name="Igor Shinkar" userId="db6eb1b41a9778dd" providerId="LiveId" clId="{DFD96809-77CC-43F6-82EA-322B0132512B}" dt="2023-02-10T18:15:57.088" v="335" actId="1035"/>
      <pc:docMkLst>
        <pc:docMk/>
      </pc:docMkLst>
      <pc:sldChg chg="modSp mod">
        <pc:chgData name="Igor Shinkar" userId="db6eb1b41a9778dd" providerId="LiveId" clId="{DFD96809-77CC-43F6-82EA-322B0132512B}" dt="2023-02-10T16:19:32.231" v="126" actId="20577"/>
        <pc:sldMkLst>
          <pc:docMk/>
          <pc:sldMk cId="0" sldId="256"/>
        </pc:sldMkLst>
        <pc:spChg chg="mod">
          <ac:chgData name="Igor Shinkar" userId="db6eb1b41a9778dd" providerId="LiveId" clId="{DFD96809-77CC-43F6-82EA-322B0132512B}" dt="2023-02-10T16:19:32.231" v="126" actId="20577"/>
          <ac:spMkLst>
            <pc:docMk/>
            <pc:sldMk cId="0" sldId="256"/>
            <ac:spMk id="2" creationId="{00000000-0000-0000-0000-000000000000}"/>
          </ac:spMkLst>
        </pc:spChg>
      </pc:sldChg>
      <pc:sldChg chg="modSp modAnim">
        <pc:chgData name="Igor Shinkar" userId="db6eb1b41a9778dd" providerId="LiveId" clId="{DFD96809-77CC-43F6-82EA-322B0132512B}" dt="2023-02-10T06:24:57.063" v="47" actId="20577"/>
        <pc:sldMkLst>
          <pc:docMk/>
          <pc:sldMk cId="0" sldId="265"/>
        </pc:sldMkLst>
        <pc:spChg chg="mod">
          <ac:chgData name="Igor Shinkar" userId="db6eb1b41a9778dd" providerId="LiveId" clId="{DFD96809-77CC-43F6-82EA-322B0132512B}" dt="2023-02-10T06:24:57.063" v="47" actId="20577"/>
          <ac:spMkLst>
            <pc:docMk/>
            <pc:sldMk cId="0" sldId="265"/>
            <ac:spMk id="3" creationId="{00000000-0000-0000-0000-000000000000}"/>
          </ac:spMkLst>
        </pc:spChg>
      </pc:sldChg>
      <pc:sldChg chg="del">
        <pc:chgData name="Igor Shinkar" userId="db6eb1b41a9778dd" providerId="LiveId" clId="{DFD96809-77CC-43F6-82EA-322B0132512B}" dt="2023-02-10T06:26:00.404" v="82" actId="47"/>
        <pc:sldMkLst>
          <pc:docMk/>
          <pc:sldMk cId="0" sldId="266"/>
        </pc:sldMkLst>
      </pc:sldChg>
      <pc:sldChg chg="del">
        <pc:chgData name="Igor Shinkar" userId="db6eb1b41a9778dd" providerId="LiveId" clId="{DFD96809-77CC-43F6-82EA-322B0132512B}" dt="2023-02-10T06:26:02.407" v="83" actId="47"/>
        <pc:sldMkLst>
          <pc:docMk/>
          <pc:sldMk cId="0" sldId="279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0" sldId="280"/>
        </pc:sldMkLst>
      </pc:sldChg>
      <pc:sldChg chg="del">
        <pc:chgData name="Igor Shinkar" userId="db6eb1b41a9778dd" providerId="LiveId" clId="{DFD96809-77CC-43F6-82EA-322B0132512B}" dt="2023-02-10T06:25:01.276" v="48" actId="47"/>
        <pc:sldMkLst>
          <pc:docMk/>
          <pc:sldMk cId="947332408" sldId="336"/>
        </pc:sldMkLst>
      </pc:sldChg>
      <pc:sldChg chg="del">
        <pc:chgData name="Igor Shinkar" userId="db6eb1b41a9778dd" providerId="LiveId" clId="{DFD96809-77CC-43F6-82EA-322B0132512B}" dt="2023-02-10T06:25:03.171" v="49" actId="47"/>
        <pc:sldMkLst>
          <pc:docMk/>
          <pc:sldMk cId="2237389832" sldId="337"/>
        </pc:sldMkLst>
      </pc:sldChg>
      <pc:sldChg chg="addSp delSp modSp mod modAnim">
        <pc:chgData name="Igor Shinkar" userId="db6eb1b41a9778dd" providerId="LiveId" clId="{DFD96809-77CC-43F6-82EA-322B0132512B}" dt="2023-02-10T16:28:58.350" v="207" actId="20577"/>
        <pc:sldMkLst>
          <pc:docMk/>
          <pc:sldMk cId="2907227556" sldId="338"/>
        </pc:sldMkLst>
        <pc:spChg chg="mod">
          <ac:chgData name="Igor Shinkar" userId="db6eb1b41a9778dd" providerId="LiveId" clId="{DFD96809-77CC-43F6-82EA-322B0132512B}" dt="2023-02-10T16:28:58.350" v="207" actId="20577"/>
          <ac:spMkLst>
            <pc:docMk/>
            <pc:sldMk cId="2907227556" sldId="338"/>
            <ac:spMk id="3" creationId="{00000000-0000-0000-0000-000000000000}"/>
          </ac:spMkLst>
        </pc:spChg>
        <pc:spChg chg="add del">
          <ac:chgData name="Igor Shinkar" userId="db6eb1b41a9778dd" providerId="LiveId" clId="{DFD96809-77CC-43F6-82EA-322B0132512B}" dt="2023-02-10T06:26:50.072" v="87" actId="22"/>
          <ac:spMkLst>
            <pc:docMk/>
            <pc:sldMk cId="2907227556" sldId="338"/>
            <ac:spMk id="5" creationId="{9EF024C8-D82E-5088-AE53-ADDB48B4E1F1}"/>
          </ac:spMkLst>
        </pc:spChg>
        <pc:spChg chg="add del">
          <ac:chgData name="Igor Shinkar" userId="db6eb1b41a9778dd" providerId="LiveId" clId="{DFD96809-77CC-43F6-82EA-322B0132512B}" dt="2023-02-10T06:26:54.717" v="89" actId="22"/>
          <ac:spMkLst>
            <pc:docMk/>
            <pc:sldMk cId="2907227556" sldId="338"/>
            <ac:spMk id="7" creationId="{898F463D-1FA7-F7F3-8212-1C0C983812D0}"/>
          </ac:spMkLst>
        </pc:spChg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2804230959" sldId="344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2804023063" sldId="347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2348734114" sldId="349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1468106572" sldId="350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2140960747" sldId="352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1714802396" sldId="359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271745252" sldId="360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118034174" sldId="361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370701524" sldId="362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496531620" sldId="363"/>
        </pc:sldMkLst>
      </pc:sldChg>
      <pc:sldChg chg="modSp add">
        <pc:chgData name="Igor Shinkar" userId="db6eb1b41a9778dd" providerId="LiveId" clId="{DFD96809-77CC-43F6-82EA-322B0132512B}" dt="2023-02-10T06:27:48.116" v="92" actId="313"/>
        <pc:sldMkLst>
          <pc:docMk/>
          <pc:sldMk cId="4024270974" sldId="364"/>
        </pc:sldMkLst>
        <pc:spChg chg="mod">
          <ac:chgData name="Igor Shinkar" userId="db6eb1b41a9778dd" providerId="LiveId" clId="{DFD96809-77CC-43F6-82EA-322B0132512B}" dt="2023-02-10T06:27:48.116" v="92" actId="313"/>
          <ac:spMkLst>
            <pc:docMk/>
            <pc:sldMk cId="4024270974" sldId="364"/>
            <ac:spMk id="5" creationId="{820C8E8C-F677-432A-B3F3-33E09426B9EE}"/>
          </ac:spMkLst>
        </pc:spChg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3695232865" sldId="365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909314086" sldId="366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1686932405" sldId="367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889828294" sldId="368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2141125278" sldId="379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3177879701" sldId="380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4272456391" sldId="381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1596684469" sldId="382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3190452765" sldId="382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027611625" sldId="383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993829544" sldId="384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979162858" sldId="385"/>
        </pc:sldMkLst>
      </pc:sldChg>
      <pc:sldChg chg="modSp add">
        <pc:chgData name="Igor Shinkar" userId="db6eb1b41a9778dd" providerId="LiveId" clId="{DFD96809-77CC-43F6-82EA-322B0132512B}" dt="2023-02-10T16:57:25.771" v="215" actId="6549"/>
        <pc:sldMkLst>
          <pc:docMk/>
          <pc:sldMk cId="2482551339" sldId="386"/>
        </pc:sldMkLst>
        <pc:spChg chg="mod">
          <ac:chgData name="Igor Shinkar" userId="db6eb1b41a9778dd" providerId="LiveId" clId="{DFD96809-77CC-43F6-82EA-322B0132512B}" dt="2023-02-10T16:57:25.771" v="215" actId="6549"/>
          <ac:spMkLst>
            <pc:docMk/>
            <pc:sldMk cId="2482551339" sldId="386"/>
            <ac:spMk id="3" creationId="{00000000-0000-0000-0000-000000000000}"/>
          </ac:spMkLst>
        </pc:spChg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34965151" sldId="387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965209667" sldId="388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2516957213" sldId="389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1345013147" sldId="390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1866678450" sldId="391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4052986367" sldId="392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775695175" sldId="393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891231000" sldId="394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4071789526" sldId="396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883822957" sldId="397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2285894972" sldId="399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43117280" sldId="400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3919942581" sldId="400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4225423405" sldId="401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345584852" sldId="402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1667499167" sldId="402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79124144" sldId="403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2007212554" sldId="403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4114959001" sldId="404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455572213" sldId="405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1151942419" sldId="406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4188445496" sldId="407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973906239" sldId="408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842426117" sldId="409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004785221" sldId="410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750705466" sldId="411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334349630" sldId="412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680640560" sldId="413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4227286178" sldId="414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119599716" sldId="415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899388256" sldId="416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1955183227" sldId="417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49499264" sldId="418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125673625" sldId="419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1317648763" sldId="420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057366514" sldId="421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321788539" sldId="422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3753705183" sldId="423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4059704335" sldId="424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1137536517" sldId="425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2484370169" sldId="426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1141208991" sldId="427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4213545731" sldId="428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3517605622" sldId="429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3192442108" sldId="430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2244716240" sldId="431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2781115678" sldId="432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2919246946" sldId="433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1721575557" sldId="519"/>
        </pc:sldMkLst>
      </pc:sldChg>
      <pc:sldChg chg="modSp add mod modAnim">
        <pc:chgData name="Igor Shinkar" userId="db6eb1b41a9778dd" providerId="LiveId" clId="{DFD96809-77CC-43F6-82EA-322B0132512B}" dt="2023-02-10T18:10:34.646" v="314" actId="20577"/>
        <pc:sldMkLst>
          <pc:docMk/>
          <pc:sldMk cId="397551320" sldId="520"/>
        </pc:sldMkLst>
        <pc:spChg chg="mod">
          <ac:chgData name="Igor Shinkar" userId="db6eb1b41a9778dd" providerId="LiveId" clId="{DFD96809-77CC-43F6-82EA-322B0132512B}" dt="2023-02-10T18:10:34.646" v="314" actId="20577"/>
          <ac:spMkLst>
            <pc:docMk/>
            <pc:sldMk cId="397551320" sldId="520"/>
            <ac:spMk id="154" creationId="{00000000-0000-0000-0000-000000000000}"/>
          </ac:spMkLst>
        </pc:spChg>
      </pc:sldChg>
      <pc:sldChg chg="modSp add mod">
        <pc:chgData name="Igor Shinkar" userId="db6eb1b41a9778dd" providerId="LiveId" clId="{DFD96809-77CC-43F6-82EA-322B0132512B}" dt="2023-02-10T18:15:57.088" v="335" actId="1035"/>
        <pc:sldMkLst>
          <pc:docMk/>
          <pc:sldMk cId="2587679511" sldId="521"/>
        </pc:sldMkLst>
        <pc:spChg chg="mod">
          <ac:chgData name="Igor Shinkar" userId="db6eb1b41a9778dd" providerId="LiveId" clId="{DFD96809-77CC-43F6-82EA-322B0132512B}" dt="2023-02-10T18:15:57.088" v="335" actId="1035"/>
          <ac:spMkLst>
            <pc:docMk/>
            <pc:sldMk cId="2587679511" sldId="521"/>
            <ac:spMk id="6" creationId="{00000000-0000-0000-0000-000000000000}"/>
          </ac:spMkLst>
        </pc:spChg>
        <pc:spChg chg="mod">
          <ac:chgData name="Igor Shinkar" userId="db6eb1b41a9778dd" providerId="LiveId" clId="{DFD96809-77CC-43F6-82EA-322B0132512B}" dt="2023-02-10T18:15:53.623" v="324" actId="20577"/>
          <ac:spMkLst>
            <pc:docMk/>
            <pc:sldMk cId="2587679511" sldId="521"/>
            <ac:spMk id="160" creationId="{00000000-0000-0000-0000-000000000000}"/>
          </ac:spMkLst>
        </pc:spChg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1307234817" sldId="522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3411065552" sldId="523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3566387876" sldId="524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3792325711" sldId="525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1848899507" sldId="526"/>
        </pc:sldMkLst>
      </pc:sldChg>
      <pc:sldChg chg="add">
        <pc:chgData name="Igor Shinkar" userId="db6eb1b41a9778dd" providerId="LiveId" clId="{DFD96809-77CC-43F6-82EA-322B0132512B}" dt="2023-02-10T06:28:04.648" v="93"/>
        <pc:sldMkLst>
          <pc:docMk/>
          <pc:sldMk cId="398991709" sldId="527"/>
        </pc:sldMkLst>
      </pc:sldChg>
      <pc:sldChg chg="add">
        <pc:chgData name="Igor Shinkar" userId="db6eb1b41a9778dd" providerId="LiveId" clId="{DFD96809-77CC-43F6-82EA-322B0132512B}" dt="2023-02-10T06:28:04.648" v="93"/>
        <pc:sldMkLst>
          <pc:docMk/>
          <pc:sldMk cId="2612002938" sldId="528"/>
        </pc:sldMkLst>
      </pc:sldChg>
      <pc:sldChg chg="add">
        <pc:chgData name="Igor Shinkar" userId="db6eb1b41a9778dd" providerId="LiveId" clId="{DFD96809-77CC-43F6-82EA-322B0132512B}" dt="2023-02-10T06:28:04.648" v="93"/>
        <pc:sldMkLst>
          <pc:docMk/>
          <pc:sldMk cId="4149361891" sldId="529"/>
        </pc:sldMkLst>
      </pc:sldChg>
      <pc:sldChg chg="add">
        <pc:chgData name="Igor Shinkar" userId="db6eb1b41a9778dd" providerId="LiveId" clId="{DFD96809-77CC-43F6-82EA-322B0132512B}" dt="2023-02-10T06:28:04.648" v="93"/>
        <pc:sldMkLst>
          <pc:docMk/>
          <pc:sldMk cId="2669498074" sldId="530"/>
        </pc:sldMkLst>
      </pc:sldChg>
      <pc:sldChg chg="add">
        <pc:chgData name="Igor Shinkar" userId="db6eb1b41a9778dd" providerId="LiveId" clId="{DFD96809-77CC-43F6-82EA-322B0132512B}" dt="2023-02-10T06:28:04.648" v="93"/>
        <pc:sldMkLst>
          <pc:docMk/>
          <pc:sldMk cId="1576485984" sldId="531"/>
        </pc:sldMkLst>
      </pc:sldChg>
      <pc:sldChg chg="add del">
        <pc:chgData name="Igor Shinkar" userId="db6eb1b41a9778dd" providerId="LiveId" clId="{DFD96809-77CC-43F6-82EA-322B0132512B}" dt="2023-02-10T06:30:07.661" v="95"/>
        <pc:sldMkLst>
          <pc:docMk/>
          <pc:sldMk cId="3096774918" sldId="532"/>
        </pc:sldMkLst>
      </pc:sldChg>
      <pc:sldChg chg="add del">
        <pc:chgData name="Igor Shinkar" userId="db6eb1b41a9778dd" providerId="LiveId" clId="{DFD96809-77CC-43F6-82EA-322B0132512B}" dt="2023-02-10T06:30:19.270" v="97"/>
        <pc:sldMkLst>
          <pc:docMk/>
          <pc:sldMk cId="4039239839" sldId="532"/>
        </pc:sldMkLst>
      </pc:sldChg>
      <pc:sldChg chg="add del">
        <pc:chgData name="Igor Shinkar" userId="db6eb1b41a9778dd" providerId="LiveId" clId="{DFD96809-77CC-43F6-82EA-322B0132512B}" dt="2023-02-10T06:30:19.270" v="97"/>
        <pc:sldMkLst>
          <pc:docMk/>
          <pc:sldMk cId="702137009" sldId="533"/>
        </pc:sldMkLst>
      </pc:sldChg>
      <pc:sldChg chg="add del">
        <pc:chgData name="Igor Shinkar" userId="db6eb1b41a9778dd" providerId="LiveId" clId="{DFD96809-77CC-43F6-82EA-322B0132512B}" dt="2023-02-10T06:30:07.661" v="95"/>
        <pc:sldMkLst>
          <pc:docMk/>
          <pc:sldMk cId="3918172349" sldId="533"/>
        </pc:sldMkLst>
      </pc:sldChg>
      <pc:sldChg chg="add del">
        <pc:chgData name="Igor Shinkar" userId="db6eb1b41a9778dd" providerId="LiveId" clId="{DFD96809-77CC-43F6-82EA-322B0132512B}" dt="2023-02-10T06:30:07.661" v="95"/>
        <pc:sldMkLst>
          <pc:docMk/>
          <pc:sldMk cId="499072697" sldId="534"/>
        </pc:sldMkLst>
      </pc:sldChg>
      <pc:sldChg chg="add del">
        <pc:chgData name="Igor Shinkar" userId="db6eb1b41a9778dd" providerId="LiveId" clId="{DFD96809-77CC-43F6-82EA-322B0132512B}" dt="2023-02-10T06:30:19.270" v="97"/>
        <pc:sldMkLst>
          <pc:docMk/>
          <pc:sldMk cId="1875488493" sldId="534"/>
        </pc:sldMkLst>
      </pc:sldChg>
      <pc:sldChg chg="add del">
        <pc:chgData name="Igor Shinkar" userId="db6eb1b41a9778dd" providerId="LiveId" clId="{DFD96809-77CC-43F6-82EA-322B0132512B}" dt="2023-02-10T06:30:19.270" v="97"/>
        <pc:sldMkLst>
          <pc:docMk/>
          <pc:sldMk cId="3197699232" sldId="535"/>
        </pc:sldMkLst>
      </pc:sldChg>
      <pc:sldChg chg="add del">
        <pc:chgData name="Igor Shinkar" userId="db6eb1b41a9778dd" providerId="LiveId" clId="{DFD96809-77CC-43F6-82EA-322B0132512B}" dt="2023-02-10T06:30:07.661" v="95"/>
        <pc:sldMkLst>
          <pc:docMk/>
          <pc:sldMk cId="3440936268" sldId="535"/>
        </pc:sldMkLst>
      </pc:sldChg>
      <pc:sldChg chg="add del">
        <pc:chgData name="Igor Shinkar" userId="db6eb1b41a9778dd" providerId="LiveId" clId="{DFD96809-77CC-43F6-82EA-322B0132512B}" dt="2023-02-10T06:30:19.270" v="97"/>
        <pc:sldMkLst>
          <pc:docMk/>
          <pc:sldMk cId="141005203" sldId="536"/>
        </pc:sldMkLst>
      </pc:sldChg>
      <pc:sldChg chg="add del">
        <pc:chgData name="Igor Shinkar" userId="db6eb1b41a9778dd" providerId="LiveId" clId="{DFD96809-77CC-43F6-82EA-322B0132512B}" dt="2023-02-10T06:35:56.968" v="106" actId="47"/>
        <pc:sldMkLst>
          <pc:docMk/>
          <pc:sldMk cId="142134625" sldId="536"/>
        </pc:sldMkLst>
      </pc:sldChg>
      <pc:sldChg chg="add del">
        <pc:chgData name="Igor Shinkar" userId="db6eb1b41a9778dd" providerId="LiveId" clId="{DFD96809-77CC-43F6-82EA-322B0132512B}" dt="2023-02-10T06:30:07.661" v="95"/>
        <pc:sldMkLst>
          <pc:docMk/>
          <pc:sldMk cId="987334114" sldId="536"/>
        </pc:sldMkLst>
      </pc:sldChg>
      <pc:sldChg chg="add del">
        <pc:chgData name="Igor Shinkar" userId="db6eb1b41a9778dd" providerId="LiveId" clId="{DFD96809-77CC-43F6-82EA-322B0132512B}" dt="2023-02-10T06:36:44.876" v="108" actId="47"/>
        <pc:sldMkLst>
          <pc:docMk/>
          <pc:sldMk cId="1759732563" sldId="537"/>
        </pc:sldMkLst>
      </pc:sldChg>
      <pc:sldChg chg="add del">
        <pc:chgData name="Igor Shinkar" userId="db6eb1b41a9778dd" providerId="LiveId" clId="{DFD96809-77CC-43F6-82EA-322B0132512B}" dt="2023-02-10T06:36:47.605" v="109" actId="47"/>
        <pc:sldMkLst>
          <pc:docMk/>
          <pc:sldMk cId="2043052967" sldId="538"/>
        </pc:sldMkLst>
      </pc:sldChg>
      <pc:sldChg chg="add del">
        <pc:chgData name="Igor Shinkar" userId="db6eb1b41a9778dd" providerId="LiveId" clId="{DFD96809-77CC-43F6-82EA-322B0132512B}" dt="2023-02-10T06:36:01.221" v="107" actId="47"/>
        <pc:sldMkLst>
          <pc:docMk/>
          <pc:sldMk cId="337686787" sldId="539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3950145322" sldId="540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1139777887" sldId="541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827778665" sldId="542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997177874" sldId="542"/>
        </pc:sldMkLst>
      </pc:sldChg>
      <pc:sldChg chg="add del">
        <pc:chgData name="Igor Shinkar" userId="db6eb1b41a9778dd" providerId="LiveId" clId="{DFD96809-77CC-43F6-82EA-322B0132512B}" dt="2023-02-10T06:31:17.694" v="99" actId="47"/>
        <pc:sldMkLst>
          <pc:docMk/>
          <pc:sldMk cId="3733407874" sldId="542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4020494261" sldId="543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4123532941" sldId="543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1392902402" sldId="544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2735436417" sldId="544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20471621" sldId="545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2170948226" sldId="545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3077457141" sldId="546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4019982281" sldId="547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3450315547" sldId="548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1472391114" sldId="549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4221666981" sldId="550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220578418" sldId="551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4043999880" sldId="552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1156471332" sldId="553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2984538693" sldId="554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2662132556" sldId="555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3733407874" sldId="556"/>
        </pc:sldMkLst>
      </pc:sldChg>
    </pc:docChg>
  </pc:docChgLst>
  <pc:docChgLst>
    <pc:chgData name="Igor Shinkar" userId="db6eb1b41a9778dd" providerId="LiveId" clId="{48BFD24C-40D0-4F47-83B0-C22B6D37AD2C}"/>
    <pc:docChg chg="undo custSel addSld delSld modSld sldOrd">
      <pc:chgData name="Igor Shinkar" userId="db6eb1b41a9778dd" providerId="LiveId" clId="{48BFD24C-40D0-4F47-83B0-C22B6D37AD2C}" dt="2022-01-11T06:16:33.599" v="1002" actId="47"/>
      <pc:docMkLst>
        <pc:docMk/>
      </pc:docMkLst>
      <pc:sldChg chg="modSp mod">
        <pc:chgData name="Igor Shinkar" userId="db6eb1b41a9778dd" providerId="LiveId" clId="{48BFD24C-40D0-4F47-83B0-C22B6D37AD2C}" dt="2022-01-11T01:21:05.763" v="369" actId="20577"/>
        <pc:sldMkLst>
          <pc:docMk/>
          <pc:sldMk cId="0" sldId="266"/>
        </pc:sldMkLst>
        <pc:spChg chg="mod">
          <ac:chgData name="Igor Shinkar" userId="db6eb1b41a9778dd" providerId="LiveId" clId="{48BFD24C-40D0-4F47-83B0-C22B6D37AD2C}" dt="2022-01-11T01:21:05.763" v="369" actId="20577"/>
          <ac:spMkLst>
            <pc:docMk/>
            <pc:sldMk cId="0" sldId="266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1T01:32:44.751" v="370" actId="6549"/>
        <pc:sldMkLst>
          <pc:docMk/>
          <pc:sldMk cId="0" sldId="294"/>
        </pc:sldMkLst>
        <pc:spChg chg="mod">
          <ac:chgData name="Igor Shinkar" userId="db6eb1b41a9778dd" providerId="LiveId" clId="{48BFD24C-40D0-4F47-83B0-C22B6D37AD2C}" dt="2022-01-11T01:32:44.751" v="370" actId="6549"/>
          <ac:spMkLst>
            <pc:docMk/>
            <pc:sldMk cId="0" sldId="294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1T01:39:47.365" v="545" actId="20577"/>
        <pc:sldMkLst>
          <pc:docMk/>
          <pc:sldMk cId="0" sldId="295"/>
        </pc:sldMkLst>
        <pc:spChg chg="mod">
          <ac:chgData name="Igor Shinkar" userId="db6eb1b41a9778dd" providerId="LiveId" clId="{48BFD24C-40D0-4F47-83B0-C22B6D37AD2C}" dt="2022-01-11T01:39:47.365" v="545" actId="20577"/>
          <ac:spMkLst>
            <pc:docMk/>
            <pc:sldMk cId="0" sldId="295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  <pc:spChg chg="mod">
          <ac:chgData name="Igor Shinkar" userId="db6eb1b41a9778dd" providerId="LiveId" clId="{48BFD24C-40D0-4F47-83B0-C22B6D37AD2C}" dt="2022-01-10T17:46:44.652" v="10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  <pc:spChg chg="mod">
          <ac:chgData name="Igor Shinkar" userId="db6eb1b41a9778dd" providerId="LiveId" clId="{48BFD24C-40D0-4F47-83B0-C22B6D37AD2C}" dt="2022-01-10T18:55:04.556" v="101" actId="14100"/>
          <ac:spMkLst>
            <pc:docMk/>
            <pc:sldMk cId="2804230959" sldId="344"/>
            <ac:spMk id="4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  <pc:spChg chg="mod">
          <ac:chgData name="Igor Shinkar" userId="db6eb1b41a9778dd" providerId="LiveId" clId="{48BFD24C-40D0-4F47-83B0-C22B6D37AD2C}" dt="2022-01-10T17:49:46.322" v="46" actId="6549"/>
          <ac:spMkLst>
            <pc:docMk/>
            <pc:sldMk cId="3182775996" sldId="348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1T00:52:17.680" v="233" actId="6549"/>
        <pc:sldMkLst>
          <pc:docMk/>
          <pc:sldMk cId="1468106572" sldId="350"/>
        </pc:sldMkLst>
        <pc:spChg chg="mod">
          <ac:chgData name="Igor Shinkar" userId="db6eb1b41a9778dd" providerId="LiveId" clId="{48BFD24C-40D0-4F47-83B0-C22B6D37AD2C}" dt="2022-01-11T00:52:17.680" v="233" actId="6549"/>
          <ac:spMkLst>
            <pc:docMk/>
            <pc:sldMk cId="1468106572" sldId="350"/>
            <ac:spMk id="3" creationId="{00000000-0000-0000-0000-000000000000}"/>
          </ac:spMkLst>
        </pc:spChg>
      </pc:sldChg>
      <pc:sldChg chg="addSp delSp modSp mod">
        <pc:chgData name="Igor Shinkar" userId="db6eb1b41a9778dd" providerId="LiveId" clId="{48BFD24C-40D0-4F47-83B0-C22B6D37AD2C}" dt="2022-01-11T01:08:35.067" v="241" actId="22"/>
        <pc:sldMkLst>
          <pc:docMk/>
          <pc:sldMk cId="2140960747" sldId="352"/>
        </pc:sldMkLst>
        <pc:spChg chg="mod">
          <ac:chgData name="Igor Shinkar" userId="db6eb1b41a9778dd" providerId="LiveId" clId="{48BFD24C-40D0-4F47-83B0-C22B6D37AD2C}" dt="2022-01-11T01:07:31.459" v="239" actId="20577"/>
          <ac:spMkLst>
            <pc:docMk/>
            <pc:sldMk cId="2140960747" sldId="352"/>
            <ac:spMk id="3" creationId="{00000000-0000-0000-0000-000000000000}"/>
          </ac:spMkLst>
        </pc:spChg>
        <pc:spChg chg="add del">
          <ac:chgData name="Igor Shinkar" userId="db6eb1b41a9778dd" providerId="LiveId" clId="{48BFD24C-40D0-4F47-83B0-C22B6D37AD2C}" dt="2022-01-11T01:08:35.067" v="241" actId="22"/>
          <ac:spMkLst>
            <pc:docMk/>
            <pc:sldMk cId="2140960747" sldId="352"/>
            <ac:spMk id="6" creationId="{E421242A-BD10-43C1-BD96-9A4A5316EF00}"/>
          </ac:spMkLst>
        </pc:spChg>
      </pc:sldChg>
      <pc:sldChg chg="modSp">
        <pc:chgData name="Igor Shinkar" userId="db6eb1b41a9778dd" providerId="LiveId" clId="{48BFD24C-40D0-4F47-83B0-C22B6D37AD2C}" dt="2022-01-11T02:29:45.187" v="547" actId="6549"/>
        <pc:sldMkLst>
          <pc:docMk/>
          <pc:sldMk cId="3689432736" sldId="357"/>
        </pc:sldMkLst>
        <pc:spChg chg="mod">
          <ac:chgData name="Igor Shinkar" userId="db6eb1b41a9778dd" providerId="LiveId" clId="{48BFD24C-40D0-4F47-83B0-C22B6D37AD2C}" dt="2022-01-11T02:29:45.187" v="547" actId="6549"/>
          <ac:spMkLst>
            <pc:docMk/>
            <pc:sldMk cId="3689432736" sldId="357"/>
            <ac:spMk id="3" creationId="{00000000-0000-0000-0000-000000000000}"/>
          </ac:spMkLst>
        </pc:spChg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714802396" sldId="359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271745252" sldId="360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18034174" sldId="361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370701524" sldId="362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496531620" sldId="363"/>
        </pc:sldMkLst>
      </pc:sldChg>
      <pc:sldChg chg="addSp modSp del mod modAnim">
        <pc:chgData name="Igor Shinkar" userId="db6eb1b41a9778dd" providerId="LiveId" clId="{48BFD24C-40D0-4F47-83B0-C22B6D37AD2C}" dt="2022-01-11T06:16:33.599" v="1002" actId="47"/>
        <pc:sldMkLst>
          <pc:docMk/>
          <pc:sldMk cId="4024270974" sldId="364"/>
        </pc:sldMkLst>
        <pc:spChg chg="mod">
          <ac:chgData name="Igor Shinkar" userId="db6eb1b41a9778dd" providerId="LiveId" clId="{48BFD24C-40D0-4F47-83B0-C22B6D37AD2C}" dt="2022-01-10T18:54:35.570" v="100" actId="6549"/>
          <ac:spMkLst>
            <pc:docMk/>
            <pc:sldMk cId="4024270974" sldId="364"/>
            <ac:spMk id="3" creationId="{00000000-0000-0000-0000-000000000000}"/>
          </ac:spMkLst>
        </pc:spChg>
        <pc:spChg chg="add mod">
          <ac:chgData name="Igor Shinkar" userId="db6eb1b41a9778dd" providerId="LiveId" clId="{48BFD24C-40D0-4F47-83B0-C22B6D37AD2C}" dt="2022-01-10T18:55:59.660" v="155" actId="1076"/>
          <ac:spMkLst>
            <pc:docMk/>
            <pc:sldMk cId="4024270974" sldId="364"/>
            <ac:spMk id="4" creationId="{B4AB1C3F-629F-410C-AD5D-927CFDF10EDE}"/>
          </ac:spMkLst>
        </pc:spChg>
        <pc:spChg chg="add mod">
          <ac:chgData name="Igor Shinkar" userId="db6eb1b41a9778dd" providerId="LiveId" clId="{48BFD24C-40D0-4F47-83B0-C22B6D37AD2C}" dt="2022-01-10T18:56:48.790" v="231" actId="1076"/>
          <ac:spMkLst>
            <pc:docMk/>
            <pc:sldMk cId="4024270974" sldId="364"/>
            <ac:spMk id="5" creationId="{820C8E8C-F677-432A-B3F3-33E09426B9EE}"/>
          </ac:spMkLst>
        </pc:spChg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3695232865" sldId="365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909314086" sldId="366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686932405" sldId="367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2889828294" sldId="368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282340421" sldId="369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650908644" sldId="370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2537759320" sldId="372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744316145" sldId="373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3664171252" sldId="374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3062298778" sldId="375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2695635821" sldId="376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1954218361" sldId="377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1158103340" sldId="378"/>
        </pc:sldMkLst>
      </pc:sldChg>
      <pc:sldChg chg="addSp delSp modSp add mod ord delAnim modAnim">
        <pc:chgData name="Igor Shinkar" userId="db6eb1b41a9778dd" providerId="LiveId" clId="{48BFD24C-40D0-4F47-83B0-C22B6D37AD2C}" dt="2022-01-11T04:13:35.083" v="999" actId="20577"/>
        <pc:sldMkLst>
          <pc:docMk/>
          <pc:sldMk cId="2141125278" sldId="379"/>
        </pc:sldMkLst>
        <pc:spChg chg="mod">
          <ac:chgData name="Igor Shinkar" userId="db6eb1b41a9778dd" providerId="LiveId" clId="{48BFD24C-40D0-4F47-83B0-C22B6D37AD2C}" dt="2022-01-11T04:13:35.083" v="999" actId="20577"/>
          <ac:spMkLst>
            <pc:docMk/>
            <pc:sldMk cId="2141125278" sldId="379"/>
            <ac:spMk id="3" creationId="{00000000-0000-0000-0000-000000000000}"/>
          </ac:spMkLst>
        </pc:spChg>
        <pc:spChg chg="del">
          <ac:chgData name="Igor Shinkar" userId="db6eb1b41a9778dd" providerId="LiveId" clId="{48BFD24C-40D0-4F47-83B0-C22B6D37AD2C}" dt="2022-01-11T01:10:03.530" v="323" actId="478"/>
          <ac:spMkLst>
            <pc:docMk/>
            <pc:sldMk cId="2141125278" sldId="379"/>
            <ac:spMk id="4" creationId="{00000000-0000-0000-0000-000000000000}"/>
          </ac:spMkLst>
        </pc:spChg>
        <pc:spChg chg="add del">
          <ac:chgData name="Igor Shinkar" userId="db6eb1b41a9778dd" providerId="LiveId" clId="{48BFD24C-40D0-4F47-83B0-C22B6D37AD2C}" dt="2022-01-11T04:10:28.643" v="549" actId="22"/>
          <ac:spMkLst>
            <pc:docMk/>
            <pc:sldMk cId="2141125278" sldId="379"/>
            <ac:spMk id="5" creationId="{76C0AD35-CB67-4C79-923F-30CAB07DE18B}"/>
          </ac:spMkLst>
        </pc:spChg>
      </pc:sldChg>
      <pc:sldChg chg="modSp add modAnim">
        <pc:chgData name="Igor Shinkar" userId="db6eb1b41a9778dd" providerId="LiveId" clId="{48BFD24C-40D0-4F47-83B0-C22B6D37AD2C}" dt="2022-01-11T04:11:07.028" v="639" actId="57"/>
        <pc:sldMkLst>
          <pc:docMk/>
          <pc:sldMk cId="3177879701" sldId="380"/>
        </pc:sldMkLst>
        <pc:spChg chg="mod">
          <ac:chgData name="Igor Shinkar" userId="db6eb1b41a9778dd" providerId="LiveId" clId="{48BFD24C-40D0-4F47-83B0-C22B6D37AD2C}" dt="2022-01-11T04:11:07.028" v="639" actId="57"/>
          <ac:spMkLst>
            <pc:docMk/>
            <pc:sldMk cId="3177879701" sldId="380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189306995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4189306995_2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02626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4189306995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4189306995_2_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34346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92527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82756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48664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20154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79968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19734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009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0906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01424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4387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15945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34279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35115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4685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00365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8609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23458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7479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3267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619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65780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058527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996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166917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657485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3015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700393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6675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1916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6048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461014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995372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556271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271908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161232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637537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564771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60550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2637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6703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18930699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4189306995_0_4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933952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47778926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905156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5740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586342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9248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95259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3795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18930699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4189306995_0_1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6493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spring23/cmpt125/info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www.cs.sfu.ca/~ishinkar/teaching/spring22/cmpt125/info.html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329664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07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 in C is an array of chars ending with ‘\0’.</a:t>
            </a:r>
          </a:p>
          <a:p>
            <a:pPr lvl="0" algn="l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char* word1 = “Hello”;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word2[8] = {‘H’, ‘e’, ‘l’, ‘l’, ‘o’, ‘\0’, ‘X’, ‘Y’};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word3[] = “Hello”; // initializes string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comment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</a:p>
          <a:p>
            <a:pPr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word1 - initializing with “Hello”, creates an array of const chars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 immutable strings - cannot be changed (used for optimizations)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word2, word3 - can be modified, e.g.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word2[3] = ‘p’; word2[4] = ‘\0’; 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//{‘H’, ‘e’, ‘l’, ‘p’, ‘\0’, ‘\0’, ‘X’, ‘Y’};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word3[0] = ‘C’;  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{‘C’,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 %s \n” , word2, word3);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“Help Cello”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02" name="Google Shape;202;p3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717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guess = “ABC”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password,guess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i="1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0" name="Google Shape;210;p33"/>
          <p:cNvCxnSpPr>
            <a:stCxn id="6" idx="2"/>
          </p:cNvCxnSpPr>
          <p:nvPr/>
        </p:nvCxnSpPr>
        <p:spPr>
          <a:xfrm flipH="1">
            <a:off x="2692400" y="3463493"/>
            <a:ext cx="4988950" cy="96579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5521397" y="2139934"/>
            <a:ext cx="4319905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/>
            <a:r>
              <a:rPr lang="en-US" sz="2400" dirty="0"/>
              <a:t>returns 0 if the strings are equal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&gt;0 if first &gt; last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&lt;0 if first &lt; last</a:t>
            </a:r>
          </a:p>
        </p:txBody>
      </p:sp>
    </p:spTree>
    <p:extLst>
      <p:ext uri="{BB962C8B-B14F-4D97-AF65-F5344CB8AC3E}">
        <p14:creationId xmlns:p14="http://schemas.microsoft.com/office/powerpoint/2010/main" val="402049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</a:t>
            </a:r>
            <a:r>
              <a:rPr lang="en-US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lvl="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*s1,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*s2);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If the strings are equal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0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Otherwise,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s1[j] – s2[j]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for the minimal j where they differ</a:t>
            </a: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90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two useful functions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s[])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eturns the length of the strin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Counts until null terminator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happens if there is no ‘\0’ in the string?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14400" lvl="0" algn="l">
              <a:spcBef>
                <a:spcPts val="1417"/>
              </a:spcBef>
              <a:spcAft>
                <a:spcPts val="0"/>
              </a:spcAft>
            </a:pP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Copies the string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into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Returns the pointer 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lang="en-US"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What are our requirements about the parameters?</a:t>
            </a:r>
          </a:p>
          <a:p>
            <a:pPr marL="1460500" lvl="2" indent="0">
              <a:spcBef>
                <a:spcPts val="0"/>
              </a:spcBef>
              <a:buSzPts val="2200"/>
              <a:buNone/>
            </a:pP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length of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must be sufficient to copy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1800" marR="0" lvl="0" indent="-3429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the two functions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strlen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str1[]=“Hello";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str2[40];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Hello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5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4</a:t>
            </a: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95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</a:t>
            </a: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–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 vs </a:t>
            </a: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copy pointer 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str1[]=“Hello";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str2[40];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Hello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</a:t>
            </a:r>
          </a:p>
          <a:p>
            <a:pPr marL="91440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str3 = str1;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str3[0] = ‘C’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str1);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Cello</a:t>
            </a:r>
          </a:p>
          <a:p>
            <a:pPr marL="914400" lvl="0" indent="0">
              <a:spcBef>
                <a:spcPts val="1417"/>
              </a:spcBef>
            </a:pP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33803" y="2802390"/>
            <a:ext cx="5976253" cy="83519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 hangingPunct="0"/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(roughly) corresponds to str2 = str1[:] in Python</a:t>
            </a:r>
          </a:p>
          <a:p>
            <a:pPr lvl="0" hangingPunct="0"/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// copy string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3940628" y="5382305"/>
            <a:ext cx="5769429" cy="83519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(roughly) corresponds to str3 = str1 in Python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// aliasing</a:t>
            </a:r>
          </a:p>
        </p:txBody>
      </p:sp>
    </p:spTree>
    <p:extLst>
      <p:ext uri="{BB962C8B-B14F-4D97-AF65-F5344CB8AC3E}">
        <p14:creationId xmlns:p14="http://schemas.microsoft.com/office/powerpoint/2010/main" val="89123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r>
              <a:rPr lang="en-US" dirty="0"/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Appends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to the end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are our requirements about the parameters?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[80];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[0] = ‘\0’;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,"these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,"strings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,"are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,"concatenated.");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("%s",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“these strings are concatenated.”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01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colors[] = {"Red", “Blue", "Green"};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of char*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widths[] = {"Thin", "Medium", "Thick", "Bold" };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char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[20];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not initialized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colors[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widths[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("My pen is %s\n",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“My pen is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GreenThick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67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Arrays</a:t>
            </a:r>
          </a:p>
        </p:txBody>
      </p:sp>
    </p:spTree>
    <p:extLst>
      <p:ext uri="{BB962C8B-B14F-4D97-AF65-F5344CB8AC3E}">
        <p14:creationId xmlns:p14="http://schemas.microsoft.com/office/powerpoint/2010/main" val="39199425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the rest have values that </a:t>
            </a:r>
            <a:r>
              <a:rPr lang="de-DE" sz="2200">
                <a:latin typeface="Arial" panose="020B0604020202020204" pitchFamily="34" charset="0"/>
                <a:cs typeface="Arial" panose="020B0604020202020204" pitchFamily="34" charset="0"/>
              </a:rPr>
              <a:t>were left from before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arr_ptr2 = {31, 12, 5, -89, 3};</a:t>
            </a:r>
          </a:p>
        </p:txBody>
      </p:sp>
    </p:spTree>
    <p:extLst>
      <p:ext uri="{BB962C8B-B14F-4D97-AF65-F5344CB8AC3E}">
        <p14:creationId xmlns:p14="http://schemas.microsoft.com/office/powerpoint/2010/main" val="422542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Instructor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Igor Shinkar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My email: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ishinkar@sfu.ca</a:t>
            </a:r>
          </a:p>
          <a:p>
            <a:pPr lvl="0"/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 webpage: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cs.sfu.ca/~ishinkar/teaching.html</a:t>
            </a:r>
            <a:b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Teaching/Seminars → CMPT 125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Office hours: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when: Wednesdays 12:30pm-1:30pm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TASC1 9017</a:t>
            </a:r>
          </a:p>
          <a:p>
            <a:pPr lvl="0"/>
            <a:b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Discussion forum: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piazza.com – you should have received an invitation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nt* arr_ptr2 = {31, 12, 5, -89, 3};</a:t>
            </a:r>
          </a:p>
          <a:p>
            <a:pPr lvl="0">
              <a:buSzPct val="100000"/>
            </a:pP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NO!!! The effect is arr_ptr2 = 31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8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Strings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2125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'\0'};</a:t>
            </a:r>
          </a:p>
        </p:txBody>
      </p:sp>
      <p:sp>
        <p:nvSpPr>
          <p:cNvPr id="4" name="Rectangle 3"/>
          <p:cNvSpPr/>
          <p:nvPr/>
        </p:nvSpPr>
        <p:spPr>
          <a:xfrm>
            <a:off x="7030720" y="5110480"/>
            <a:ext cx="2778660" cy="82296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solidFill>
                  <a:srgbClr val="0F0FCF"/>
                </a:solidFill>
                <a:latin typeface="Arial" pitchFamily="18"/>
                <a:ea typeface="Arial Unicode MS" pitchFamily="2"/>
                <a:cs typeface="Tahoma" pitchFamily="2"/>
              </a:rPr>
              <a:t>str4[3] = ‘k’</a:t>
            </a: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 will crash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1495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'\0'};</a:t>
            </a:r>
            <a:endParaRPr lang="de-DE" sz="14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NO!!! The </a:t>
            </a:r>
            <a:r>
              <a:rPr lang="de-DE" sz="22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is str5 = ‘w‘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57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A comment on immutable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following code</a:t>
            </a:r>
          </a:p>
          <a:p>
            <a:pPr lvl="0">
              <a:buSzPct val="100000"/>
            </a:pP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str1 = 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str2 = 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if (str1 == str2)</a:t>
            </a:r>
          </a:p>
          <a:p>
            <a:pPr lvl="0"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printf(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pointer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</a:p>
          <a:p>
            <a:pPr lvl="0"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</a:p>
          <a:p>
            <a:pPr lvl="0"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printf(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pointers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02770" y="6162780"/>
            <a:ext cx="6577230" cy="67056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Are they pointing to the same location in memory?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5194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 user input</a:t>
            </a:r>
          </a:p>
        </p:txBody>
      </p:sp>
    </p:spTree>
    <p:extLst>
      <p:ext uri="{BB962C8B-B14F-4D97-AF65-F5344CB8AC3E}">
        <p14:creationId xmlns:p14="http://schemas.microsoft.com/office/powerpoint/2010/main" val="40529863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Reading user input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31800" lvl="0" indent="-34290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far we interacted with the user using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read user’s input using the function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parameter to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a reference (address) to a variable </a:t>
            </a:r>
          </a:p>
          <a:p>
            <a:pPr marL="88900" lvl="0" algn="l">
              <a:spcAft>
                <a:spcPts val="0"/>
              </a:spcAft>
              <a:buSzPts val="2200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 name[100];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age;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name: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(“%s”, name);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age: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(“%d”, &amp;age);</a:t>
            </a:r>
          </a:p>
          <a:p>
            <a:pPr lvl="0">
              <a:spcBef>
                <a:spcPts val="1417"/>
              </a:spcBef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 is %d years old\n”, name, age);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60957" y="3512219"/>
            <a:ext cx="3419280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For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scanf</a:t>
            </a:r>
            <a:r>
              <a:rPr lang="en-US" sz="220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Why are we using &amp;age?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Why name without &amp;?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756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 bit more on syntax: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4454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All command in C return a value. (Exception: void functions)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&lt; 5); // prints 1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== 5); // prints 0</a:t>
            </a:r>
          </a:p>
          <a:p>
            <a:pPr lvl="0"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if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if 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do_something_else();</a:t>
            </a:r>
          </a:p>
          <a:p>
            <a:pPr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while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</a:p>
        </p:txBody>
      </p:sp>
      <p:sp>
        <p:nvSpPr>
          <p:cNvPr id="4" name="Rectangle 3"/>
          <p:cNvSpPr/>
          <p:nvPr/>
        </p:nvSpPr>
        <p:spPr>
          <a:xfrm>
            <a:off x="5593520" y="385017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if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2428240" y="4231170"/>
            <a:ext cx="3165280" cy="14779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593520" y="591265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while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2743200" y="6293650"/>
            <a:ext cx="2850320" cy="16811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97390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Multiple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AND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(cond1 &amp;&amp;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do_something_else();</a:t>
            </a:r>
          </a:p>
          <a:p>
            <a:pPr>
              <a:buSzPct val="45000"/>
            </a:pPr>
            <a:endParaRPr lang="de-DE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OR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(cond1 ||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</a:p>
          <a:p>
            <a:pPr>
              <a:buSzPct val="45000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Recall the example: while (i &lt; len &amp;&amp; !found)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10480" y="1432750"/>
            <a:ext cx="4724400" cy="168637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&amp;&amp; - and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satisfied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3708400" y="2275935"/>
            <a:ext cx="1402080" cy="2282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4797425" y="3706060"/>
            <a:ext cx="5283200" cy="1742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|| - or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</a:t>
            </a:r>
            <a:r>
              <a:rPr lang="en-US" sz="2400" dirty="0">
                <a:solidFill>
                  <a:srgbClr val="FF0000"/>
                </a:solidFill>
              </a:rPr>
              <a:t>not</a:t>
            </a:r>
            <a:r>
              <a:rPr lang="en-US" sz="2400" dirty="0">
                <a:solidFill>
                  <a:srgbClr val="002060"/>
                </a:solidFill>
              </a:rPr>
              <a:t> satisfied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3241040" y="4577515"/>
            <a:ext cx="1556385" cy="40088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842426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https://www.cs.sfu.ca/~ishinkar/teaching/spring23/cmpt125/info.html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General info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Homework assignments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notes/exams from last semester can be found at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https://www.cs.sfu.ca/~ishinkar/teaching/spring22/cmpt125/info.html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This course has a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Youtube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playlist with lectures recorded</a:t>
            </a: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 need to go to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oneclass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coursehero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…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2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Global variables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Static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7852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Global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seen only variables defined inside functions.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scope of the variables is limited only to the function.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is visible everywhere.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global variable to zero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counter++;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1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local variable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(“local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0;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705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Static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also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</a:t>
            </a: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will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its value in different calls</a:t>
            </a: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function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void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static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 = 0; // initialized only once!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do something...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("count = %d\n", count);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  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main(void)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1”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2”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3”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34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Macros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6405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creates a constant that can be use globally. 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Macros are not variables. Cannot be changed by the program.</a:t>
            </a:r>
          </a:p>
          <a:p>
            <a:pPr lvl="0">
              <a:buSzPct val="45000"/>
            </a:pP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COURSE_NAME "CMPT125"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PI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("%f\n", PI); // prints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COURSE_NAME); // prints CMPT125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("PI\n"); // prints PI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28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macros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are simply textual substitutions.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Preprocessor replaces the occurrences of the macros before compiling the code.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MY_FRAC 70/14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SQR(a) a*a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float x = MY_FRAC; // replaced by 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float x = 70/14;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SQR(5);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5*5;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SQR((5+2));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(5+2)*(5+2);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= SQR(5+2);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5+2*5+2;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</p:txBody>
      </p:sp>
    </p:spTree>
    <p:extLst>
      <p:ext uri="{BB962C8B-B14F-4D97-AF65-F5344CB8AC3E}">
        <p14:creationId xmlns:p14="http://schemas.microsoft.com/office/powerpoint/2010/main" val="311959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Type casting in C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3882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Type casting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C allows conversions between different types of variable.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Done when one data type can be changed to a different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float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short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long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We can also type cast the result to make it of a particular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Need to be careful. Information may be lost!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float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char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rgbClr val="0F0FCF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95518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Memory allocation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 rot="20635292">
            <a:off x="2127983" y="4631601"/>
            <a:ext cx="5644029" cy="1083218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 dirty="0"/>
              <a:t>A SUPER IMPORTANT TOPIC</a:t>
            </a:r>
          </a:p>
        </p:txBody>
      </p:sp>
    </p:spTree>
    <p:extLst>
      <p:ext uri="{BB962C8B-B14F-4D97-AF65-F5344CB8AC3E}">
        <p14:creationId xmlns:p14="http://schemas.microsoft.com/office/powerpoint/2010/main" val="34949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example1: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program that gets from the input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a positive number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N integer numbers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Prints the numbers in the reverse order.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N is not known in advance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we cannot declare an array of unknown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example2: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program that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		- a positive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returns an array of N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values {1,2,3…N}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returned array cannot be a local variable,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because we want to use it after the function returns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67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</p:txBody>
      </p:sp>
    </p:spTree>
    <p:extLst>
      <p:ext uri="{BB962C8B-B14F-4D97-AF65-F5344CB8AC3E}">
        <p14:creationId xmlns:p14="http://schemas.microsoft.com/office/powerpoint/2010/main" val="34110655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CA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ynamic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memory allocation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array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solidFill>
                <a:srgbClr val="002060"/>
              </a:solidFill>
              <a:latin typeface="Times New Roman" pitchFamily="1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2076" y="4174259"/>
            <a:ext cx="665015" cy="51006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5008880" y="4199765"/>
            <a:ext cx="161359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392638" y="5060376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Casting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094650" y="5360331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Allocating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n </a:t>
            </a:r>
            <a:r>
              <a:rPr lang="en-US" sz="2400" dirty="0" err="1">
                <a:solidFill>
                  <a:srgbClr val="002060"/>
                </a:solidFill>
              </a:rPr>
              <a:t>ints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</p:cNvCxnSpPr>
          <p:nvPr/>
        </p:nvCxnSpPr>
        <p:spPr>
          <a:xfrm flipH="1" flipV="1">
            <a:off x="6622474" y="4582887"/>
            <a:ext cx="1472176" cy="10773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3"/>
            <a:endCxn id="4" idx="1"/>
          </p:cNvCxnSpPr>
          <p:nvPr/>
        </p:nvCxnSpPr>
        <p:spPr>
          <a:xfrm flipV="1">
            <a:off x="1754958" y="4429290"/>
            <a:ext cx="1667118" cy="93104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" name="Rectangle 12"/>
          <p:cNvSpPr/>
          <p:nvPr/>
        </p:nvSpPr>
        <p:spPr>
          <a:xfrm>
            <a:off x="622840" y="6029190"/>
            <a:ext cx="5103045" cy="95412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I’m not sure casting is really necessary,</a:t>
            </a:r>
          </a:p>
          <a:p>
            <a:r>
              <a:rPr lang="en-US" sz="2400" dirty="0">
                <a:solidFill>
                  <a:srgbClr val="002060"/>
                </a:solidFill>
              </a:rPr>
              <a:t>But it can’t hurt</a:t>
            </a:r>
          </a:p>
        </p:txBody>
      </p:sp>
    </p:spTree>
    <p:extLst>
      <p:ext uri="{BB962C8B-B14F-4D97-AF65-F5344CB8AC3E}">
        <p14:creationId xmlns:p14="http://schemas.microsoft.com/office/powerpoint/2010/main" val="1317648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include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stdlib.h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return type of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allocation fails.</a:t>
            </a:r>
          </a:p>
          <a:p>
            <a:pPr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we are done, </a:t>
            </a:r>
            <a:r>
              <a:rPr lang="en-CA" sz="2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release the memory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free().</a:t>
            </a: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</a:p>
          <a:p>
            <a:pPr lvl="0"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692400" y="4553590"/>
            <a:ext cx="817907" cy="43436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4280093" y="4021190"/>
            <a:ext cx="94303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6708211" y="4553590"/>
            <a:ext cx="2955854" cy="75110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CA" sz="2400" dirty="0"/>
              <a:t>NULL pointer does</a:t>
            </a:r>
            <a:br>
              <a:rPr lang="en-CA" sz="2400" dirty="0"/>
            </a:br>
            <a:r>
              <a:rPr lang="en-CA" sz="2400" dirty="0"/>
              <a:t>not point to an address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335519" y="2661920"/>
            <a:ext cx="2589314" cy="78880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Pointer without type.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Requires casting</a:t>
            </a: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5223126" y="3450721"/>
            <a:ext cx="3407050" cy="82281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1"/>
            <a:endCxn id="4" idx="3"/>
          </p:cNvCxnSpPr>
          <p:nvPr/>
        </p:nvCxnSpPr>
        <p:spPr>
          <a:xfrm flipH="1" flipV="1">
            <a:off x="3510307" y="4770770"/>
            <a:ext cx="3197904" cy="15837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05736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Another example:</a:t>
            </a:r>
            <a:b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function that gets a parameter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and returns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array of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of length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array[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] = i</a:t>
            </a:r>
            <a:r>
              <a:rPr lang="en-CA" sz="2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b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difference: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foo() {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arr1[15];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arr2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 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arr1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local variable! Cannot be returned!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arr2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returned, and used outside of </a:t>
            </a:r>
            <a:r>
              <a:rPr lang="en-CA" sz="2200" i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foo()</a:t>
            </a:r>
            <a:r>
              <a:rPr lang="en-CA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scope of variables soon…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788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expanding or contracting the existing area pointed to by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by copying to new location.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fails, returns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expanded, copies the previous memory to the new area. The contents of the new part of the array are undefined. 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contracted, it copies the first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bytes.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510307" y="2016048"/>
            <a:ext cx="943033" cy="36402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/>
        </p:nvSpPr>
        <p:spPr>
          <a:xfrm>
            <a:off x="6342451" y="1189506"/>
            <a:ext cx="2589314" cy="554092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unsigned </a:t>
            </a:r>
            <a:r>
              <a:rPr lang="en-US" sz="2400" dirty="0" err="1">
                <a:solidFill>
                  <a:srgbClr val="002060"/>
                </a:solidFill>
              </a:rPr>
              <a:t>int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  <a:endCxn id="7" idx="0"/>
          </p:cNvCxnSpPr>
          <p:nvPr/>
        </p:nvCxnSpPr>
        <p:spPr>
          <a:xfrm flipH="1">
            <a:off x="3981824" y="1466552"/>
            <a:ext cx="2360627" cy="54949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75370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memcpy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void* source,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copies the values of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from source to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//sets the first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in the memory to be val.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allocates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objects of the specified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b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memory and sets the memory to zero.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Essentially equivalent to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70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we are done, we release the allocated memory using free().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not, the OS will think that the memory is still in use.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called memory leak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this next.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53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Variable-length arrays (VLA)</a:t>
            </a:r>
            <a:br>
              <a:rPr lang="en-US" dirty="0">
                <a:latin typeface="Arial"/>
                <a:ea typeface="Arial"/>
                <a:cs typeface="Arial"/>
                <a:sym typeface="Arial"/>
              </a:rPr>
            </a:br>
            <a:r>
              <a:rPr lang="en-US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are unsafe</a:t>
            </a:r>
            <a:endParaRPr sz="4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compilers allow declaring arrays of variable lengths.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foo(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[n];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unsafe!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Basically, each function needs to know all its local variables in advance, and doesn’t like to be surprised by arrays of variable size.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this next.</a:t>
            </a:r>
          </a:p>
        </p:txBody>
      </p:sp>
      <p:sp>
        <p:nvSpPr>
          <p:cNvPr id="4" name="Rounded Rectangle 3"/>
          <p:cNvSpPr/>
          <p:nvPr/>
        </p:nvSpPr>
        <p:spPr>
          <a:xfrm rot="20665569">
            <a:off x="4035129" y="3187781"/>
            <a:ext cx="4816745" cy="981859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 dirty="0"/>
              <a:t>A SUPER common mistake</a:t>
            </a:r>
          </a:p>
        </p:txBody>
      </p:sp>
    </p:spTree>
    <p:extLst>
      <p:ext uri="{BB962C8B-B14F-4D97-AF65-F5344CB8AC3E}">
        <p14:creationId xmlns:p14="http://schemas.microsoft.com/office/powerpoint/2010/main" val="248437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endParaRPr lang="de-DE" sz="6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  <p:extLst>
      <p:ext uri="{BB962C8B-B14F-4D97-AF65-F5344CB8AC3E}">
        <p14:creationId xmlns:p14="http://schemas.microsoft.com/office/powerpoint/2010/main" val="114120899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Execution stack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scope of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54573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execution stack (call stack, run-time stack...)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 that stores the information about the functions called during the execution of a program.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function the stack stores the following information: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of the function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value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address: When a function completes,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it returns control to the function that called it.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605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Char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we implement strings?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natural idea: an array of chars</a:t>
            </a:r>
            <a:b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- represents one symbol  (letter / digit / punctuation mark)</a:t>
            </a: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lang="en-US"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c1 = ‘a’, c2 = ‘B’, c3 = ‘;’, c4 = ‘6’;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("c1 = %c",  c1);</a:t>
            </a:r>
            <a:endParaRPr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char also represents a number (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byte)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Allows arithmetic on chars</a:t>
            </a: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‘a’;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ch+3;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// sets </a:t>
            </a:r>
            <a:r>
              <a:rPr lang="en-US" sz="24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‘d’</a:t>
            </a:r>
            <a:endParaRPr sz="24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38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size+1;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ret = 3;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bar(4);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bar(8);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ret;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 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foo(5);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0;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CA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3800" dirty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6872" y="5813147"/>
            <a:ext cx="3176336" cy="13764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--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0x128fbad</a:t>
            </a:r>
          </a:p>
        </p:txBody>
      </p:sp>
      <p:sp>
        <p:nvSpPr>
          <p:cNvPr id="7" name="Rectangle 6"/>
          <p:cNvSpPr/>
          <p:nvPr/>
        </p:nvSpPr>
        <p:spPr>
          <a:xfrm>
            <a:off x="4446872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=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8" name="Rectangle 7"/>
          <p:cNvSpPr/>
          <p:nvPr/>
        </p:nvSpPr>
        <p:spPr>
          <a:xfrm>
            <a:off x="4446872" y="2890873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46872" y="290822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46867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</a:t>
            </a:r>
            <a:r>
              <a:rPr lang="en-CA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446872" y="289543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446867" y="2904127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36" name="Right Arrow 35"/>
          <p:cNvSpPr/>
          <p:nvPr/>
        </p:nvSpPr>
        <p:spPr>
          <a:xfrm flipH="1">
            <a:off x="3214838" y="601579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 flipH="1">
            <a:off x="3214837" y="6314173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flipH="1">
            <a:off x="3214836" y="3664782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flipH="1">
            <a:off x="3214836" y="400141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 flipH="1">
            <a:off x="3214835" y="432017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flipH="1">
            <a:off x="3214834" y="200741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 flipH="1">
            <a:off x="3214833" y="233441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flipH="1">
            <a:off x="3214832" y="264992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 flipH="1">
            <a:off x="3214831" y="4676057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3214830" y="5010461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Arrow 46"/>
          <p:cNvSpPr/>
          <p:nvPr/>
        </p:nvSpPr>
        <p:spPr>
          <a:xfrm flipH="1">
            <a:off x="3214829" y="665830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44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22" grpId="0" animBg="1"/>
      <p:bldP spid="22" grpId="1" animBg="1"/>
      <p:bldP spid="24" grpId="0" animBg="1"/>
      <p:bldP spid="24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7" grpId="2" animBg="1"/>
      <p:bldP spid="37" grpId="3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3" grpId="3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46" grpId="0" animBg="1"/>
      <p:bldP spid="46" grpId="1" animBg="1"/>
      <p:bldP spid="47" grpId="0" animBg="1"/>
      <p:bldP spid="47" grpId="1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local variables of a function are stored in the corresponding stack-frame. When the function completes, the variables become unavailable.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Dynamically allocated memory obtained from malloc() are stored in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memory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do not die when the function completes.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free the memory when we don’t need them anymore.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Terminology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 are stored on the </a:t>
            </a: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“Dynamically allocated memory” are stored on the </a:t>
            </a: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heap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71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Stack (data structure)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data structure with two principal operations: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Push(element)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adds an element to the collection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Pop()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removes the most recently added element from the collection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Stack of blocks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we add and remove only to/from the top.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with function calls: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function call adds 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block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stack.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finished, we remove it from the stack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continue to the next function on top.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83127" y="3129279"/>
            <a:ext cx="2286000" cy="3723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1115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Variable-length arrays (VLA)</a:t>
            </a:r>
            <a:br>
              <a:rPr lang="en-US" dirty="0">
                <a:latin typeface="Arial"/>
                <a:ea typeface="Arial"/>
                <a:cs typeface="Arial"/>
                <a:sym typeface="Arial"/>
              </a:rPr>
            </a:br>
            <a:r>
              <a:rPr lang="en-US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are unsafe</a:t>
            </a:r>
            <a:endParaRPr sz="4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compilers allow declaring arrays of variable lengths. For example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foo(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[n];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unsafe!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stack frame needs to know all its local variables in advance, and allocates the space for the local variables before calling the function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we don’t know the length of the array, we should allocate it on the heap.</a:t>
            </a:r>
          </a:p>
        </p:txBody>
      </p:sp>
    </p:spTree>
    <p:extLst>
      <p:ext uri="{BB962C8B-B14F-4D97-AF65-F5344CB8AC3E}">
        <p14:creationId xmlns:p14="http://schemas.microsoft.com/office/powerpoint/2010/main" val="2919246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85AEA4E4-4D58-3041-D819-E2BB42187C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4466"/>
            <a:ext cx="10080625" cy="551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33660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// includes functions related to strings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(password == guess) // WRONG –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compares pointers</a:t>
            </a:r>
            <a:b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… do something…</a:t>
            </a:r>
            <a:endParaRPr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0">
              <a:spcBef>
                <a:spcPts val="1417"/>
              </a:spcBef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32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899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(password, guess)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endParaRPr sz="2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14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string is an array of chars terminating with ‘\0’.</a:t>
            </a: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‘\0’ is the char with value 0.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57200">
              <a:spcBef>
                <a:spcPts val="1417"/>
              </a:spcBef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The length of the array can be longer than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().</a:t>
            </a:r>
          </a:p>
          <a:p>
            <a:pPr lvl="0" indent="45720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= "Hello";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word2[8] = {‘H’, ‘e’, ‘l’, ‘l’, ‘o’, </a:t>
            </a:r>
            <a:r>
              <a:rPr lang="en-US" sz="22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‘\0’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‘1’, ‘2’};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word3[] = "Hello";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word4[8] = {‘H’, ‘e’, ‘l’, ‘l’, ‘o’, ‘1’ , ‘2’ }; </a:t>
            </a:r>
            <a:r>
              <a:rPr lang="en-US" sz="22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forgot 0 in the end</a:t>
            </a:r>
            <a:br>
              <a:rPr lang="en-US" sz="22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word1);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977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2629</TotalTime>
  <Words>4551</Words>
  <Application>Microsoft Office PowerPoint</Application>
  <PresentationFormat>Custom</PresentationFormat>
  <Paragraphs>313</Paragraphs>
  <Slides>55</Slides>
  <Notes>54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55</vt:i4>
      </vt:variant>
    </vt:vector>
  </HeadingPairs>
  <TitlesOfParts>
    <vt:vector size="62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General information</vt:lpstr>
      <vt:lpstr>General information</vt:lpstr>
      <vt:lpstr>PowerPoint Presentation</vt:lpstr>
      <vt:lpstr>Char</vt:lpstr>
      <vt:lpstr>Strings</vt:lpstr>
      <vt:lpstr>Strings</vt:lpstr>
      <vt:lpstr>Strings</vt:lpstr>
      <vt:lpstr>Strings</vt:lpstr>
      <vt:lpstr>Strings</vt:lpstr>
      <vt:lpstr>Strings</vt:lpstr>
      <vt:lpstr>Implement strcmp</vt:lpstr>
      <vt:lpstr>String.h - two useful functions</vt:lpstr>
      <vt:lpstr>String.h – strlen() and strcpy()</vt:lpstr>
      <vt:lpstr>Strings – strcpy() vs copy pointer </vt:lpstr>
      <vt:lpstr>String.h – strcat()</vt:lpstr>
      <vt:lpstr>String.h - strcat</vt:lpstr>
      <vt:lpstr>PowerPoint Presentation</vt:lpstr>
      <vt:lpstr>Initializing arrays</vt:lpstr>
      <vt:lpstr>Initializing arrays</vt:lpstr>
      <vt:lpstr>PowerPoint Presentation</vt:lpstr>
      <vt:lpstr>Initializing strings</vt:lpstr>
      <vt:lpstr>Initializing strings</vt:lpstr>
      <vt:lpstr>A comment on immutable strings</vt:lpstr>
      <vt:lpstr>PowerPoint Presentation</vt:lpstr>
      <vt:lpstr>Reading user input</vt:lpstr>
      <vt:lpstr>PowerPoint Presentation</vt:lpstr>
      <vt:lpstr>Return values and conditions</vt:lpstr>
      <vt:lpstr>Multiple conditions</vt:lpstr>
      <vt:lpstr>PowerPoint Presentation</vt:lpstr>
      <vt:lpstr>Global variables</vt:lpstr>
      <vt:lpstr>Static variables</vt:lpstr>
      <vt:lpstr>PowerPoint Presentation</vt:lpstr>
      <vt:lpstr>Using macros: #define</vt:lpstr>
      <vt:lpstr>Using macros: #define</vt:lpstr>
      <vt:lpstr>PowerPoint Presentation</vt:lpstr>
      <vt:lpstr>Type casting</vt:lpstr>
      <vt:lpstr>PowerPoint Presentation</vt:lpstr>
      <vt:lpstr>Memory allocation</vt:lpstr>
      <vt:lpstr>Memory allocation</vt:lpstr>
      <vt:lpstr>Memory allocation</vt:lpstr>
      <vt:lpstr>Memory allocation</vt:lpstr>
      <vt:lpstr>Memory allocation</vt:lpstr>
      <vt:lpstr>Memory allocation</vt:lpstr>
      <vt:lpstr>Memory allocation</vt:lpstr>
      <vt:lpstr>Variable-length arrays (VLA) are unsafe</vt:lpstr>
      <vt:lpstr>PowerPoint Presentation</vt:lpstr>
      <vt:lpstr>PowerPoint Presentation</vt:lpstr>
      <vt:lpstr>Execution stack and scope of variables</vt:lpstr>
      <vt:lpstr>PowerPoint Presentation</vt:lpstr>
      <vt:lpstr>Execution stack and scope of variables</vt:lpstr>
      <vt:lpstr>Stack (data structure)</vt:lpstr>
      <vt:lpstr>Variable-length arrays (VLA) are unsafe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494</cp:revision>
  <dcterms:created xsi:type="dcterms:W3CDTF">2017-07-19T12:15:02Z</dcterms:created>
  <dcterms:modified xsi:type="dcterms:W3CDTF">2023-02-15T18:00:41Z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