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256" r:id="rId3"/>
    <p:sldId id="394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409" r:id="rId19"/>
    <p:sldId id="410" r:id="rId20"/>
    <p:sldId id="411" r:id="rId21"/>
    <p:sldId id="412" r:id="rId22"/>
    <p:sldId id="413" r:id="rId23"/>
    <p:sldId id="414" r:id="rId24"/>
    <p:sldId id="417" r:id="rId25"/>
    <p:sldId id="415" r:id="rId26"/>
    <p:sldId id="439" r:id="rId27"/>
    <p:sldId id="440" r:id="rId28"/>
    <p:sldId id="418" r:id="rId29"/>
    <p:sldId id="419" r:id="rId30"/>
    <p:sldId id="420" r:id="rId31"/>
    <p:sldId id="421" r:id="rId32"/>
    <p:sldId id="422" r:id="rId33"/>
    <p:sldId id="423" r:id="rId34"/>
    <p:sldId id="424" r:id="rId35"/>
    <p:sldId id="425" r:id="rId36"/>
    <p:sldId id="371" r:id="rId3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D846B9-0E28-4AE3-B76B-B13240468264}" v="8" dt="2023-02-26T07:33:40.8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6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E5E24C98-7353-4750-AE5F-C42E6496C7E0}"/>
    <pc:docChg chg="addSld delSld modSld">
      <pc:chgData name="Igor Shinkar" userId="db6eb1b41a9778dd" providerId="LiveId" clId="{E5E24C98-7353-4750-AE5F-C42E6496C7E0}" dt="2023-02-17T18:12:40.591" v="646" actId="20577"/>
      <pc:docMkLst>
        <pc:docMk/>
      </pc:docMkLst>
      <pc:sldChg chg="modSp mod">
        <pc:chgData name="Igor Shinkar" userId="db6eb1b41a9778dd" providerId="LiveId" clId="{E5E24C98-7353-4750-AE5F-C42E6496C7E0}" dt="2023-02-12T17:20:51.953" v="1" actId="20577"/>
        <pc:sldMkLst>
          <pc:docMk/>
          <pc:sldMk cId="0" sldId="256"/>
        </pc:sldMkLst>
        <pc:spChg chg="mod">
          <ac:chgData name="Igor Shinkar" userId="db6eb1b41a9778dd" providerId="LiveId" clId="{E5E24C98-7353-4750-AE5F-C42E6496C7E0}" dt="2023-02-12T17:20:51.953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E5E24C98-7353-4750-AE5F-C42E6496C7E0}" dt="2023-02-15T07:41:04.465" v="167" actId="20577"/>
        <pc:sldMkLst>
          <pc:docMk/>
          <pc:sldMk cId="0" sldId="265"/>
        </pc:sldMkLst>
        <pc:spChg chg="mod">
          <ac:chgData name="Igor Shinkar" userId="db6eb1b41a9778dd" providerId="LiveId" clId="{E5E24C98-7353-4750-AE5F-C42E6496C7E0}" dt="2023-02-15T07:41:04.465" v="167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1714802396" sldId="359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271745252" sldId="360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118034174" sldId="361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370701524" sldId="362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496531620" sldId="363"/>
        </pc:sldMkLst>
      </pc:sldChg>
      <pc:sldChg chg="del">
        <pc:chgData name="Igor Shinkar" userId="db6eb1b41a9778dd" providerId="LiveId" clId="{E5E24C98-7353-4750-AE5F-C42E6496C7E0}" dt="2023-02-12T17:20:58.908" v="3" actId="47"/>
        <pc:sldMkLst>
          <pc:docMk/>
          <pc:sldMk cId="4024270974" sldId="364"/>
        </pc:sldMkLst>
      </pc:sldChg>
      <pc:sldChg chg="del">
        <pc:chgData name="Igor Shinkar" userId="db6eb1b41a9778dd" providerId="LiveId" clId="{E5E24C98-7353-4750-AE5F-C42E6496C7E0}" dt="2023-02-12T17:20:58.908" v="3" actId="47"/>
        <pc:sldMkLst>
          <pc:docMk/>
          <pc:sldMk cId="3695232865" sldId="365"/>
        </pc:sldMkLst>
      </pc:sldChg>
      <pc:sldChg chg="del">
        <pc:chgData name="Igor Shinkar" userId="db6eb1b41a9778dd" providerId="LiveId" clId="{E5E24C98-7353-4750-AE5F-C42E6496C7E0}" dt="2023-02-12T17:20:59.791" v="4" actId="47"/>
        <pc:sldMkLst>
          <pc:docMk/>
          <pc:sldMk cId="2909314086" sldId="366"/>
        </pc:sldMkLst>
      </pc:sldChg>
      <pc:sldChg chg="del">
        <pc:chgData name="Igor Shinkar" userId="db6eb1b41a9778dd" providerId="LiveId" clId="{E5E24C98-7353-4750-AE5F-C42E6496C7E0}" dt="2023-02-12T17:21:00.427" v="5" actId="47"/>
        <pc:sldMkLst>
          <pc:docMk/>
          <pc:sldMk cId="1686932405" sldId="367"/>
        </pc:sldMkLst>
      </pc:sldChg>
      <pc:sldChg chg="del">
        <pc:chgData name="Igor Shinkar" userId="db6eb1b41a9778dd" providerId="LiveId" clId="{E5E24C98-7353-4750-AE5F-C42E6496C7E0}" dt="2023-02-12T17:21:00.902" v="6" actId="47"/>
        <pc:sldMkLst>
          <pc:docMk/>
          <pc:sldMk cId="2889828294" sldId="368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4272456391" sldId="381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1596684469" sldId="382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027611625" sldId="383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993829544" sldId="384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979162858" sldId="385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482551339" sldId="386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34965151" sldId="387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965209667" sldId="388"/>
        </pc:sldMkLst>
      </pc:sldChg>
      <pc:sldChg chg="addSp delSp modSp">
        <pc:chgData name="Igor Shinkar" userId="db6eb1b41a9778dd" providerId="LiveId" clId="{E5E24C98-7353-4750-AE5F-C42E6496C7E0}" dt="2023-02-17T16:46:03.331" v="397" actId="207"/>
        <pc:sldMkLst>
          <pc:docMk/>
          <pc:sldMk cId="1866678450" sldId="391"/>
        </pc:sldMkLst>
        <pc:spChg chg="add del">
          <ac:chgData name="Igor Shinkar" userId="db6eb1b41a9778dd" providerId="LiveId" clId="{E5E24C98-7353-4750-AE5F-C42E6496C7E0}" dt="2023-02-17T16:44:46.872" v="285"/>
          <ac:spMkLst>
            <pc:docMk/>
            <pc:sldMk cId="1866678450" sldId="391"/>
            <ac:spMk id="2" creationId="{4657DF3E-6A6E-1B8E-EF54-161A4E876374}"/>
          </ac:spMkLst>
        </pc:spChg>
        <pc:spChg chg="mod">
          <ac:chgData name="Igor Shinkar" userId="db6eb1b41a9778dd" providerId="LiveId" clId="{E5E24C98-7353-4750-AE5F-C42E6496C7E0}" dt="2023-02-17T16:46:03.331" v="397" actId="207"/>
          <ac:spMkLst>
            <pc:docMk/>
            <pc:sldMk cId="1866678450" sldId="391"/>
            <ac:spMk id="222" creationId="{00000000-0000-0000-0000-000000000000}"/>
          </ac:spMkLst>
        </pc:spChg>
      </pc:sldChg>
      <pc:sldChg chg="modSp modAnim">
        <pc:chgData name="Igor Shinkar" userId="db6eb1b41a9778dd" providerId="LiveId" clId="{E5E24C98-7353-4750-AE5F-C42E6496C7E0}" dt="2023-02-15T07:39:55.081" v="127" actId="6549"/>
        <pc:sldMkLst>
          <pc:docMk/>
          <pc:sldMk cId="4225423405" sldId="401"/>
        </pc:sldMkLst>
        <pc:spChg chg="mod">
          <ac:chgData name="Igor Shinkar" userId="db6eb1b41a9778dd" providerId="LiveId" clId="{E5E24C98-7353-4750-AE5F-C42E6496C7E0}" dt="2023-02-15T07:39:55.081" v="127" actId="6549"/>
          <ac:spMkLst>
            <pc:docMk/>
            <pc:sldMk cId="4225423405" sldId="401"/>
            <ac:spMk id="222" creationId="{00000000-0000-0000-0000-000000000000}"/>
          </ac:spMkLst>
        </pc:spChg>
      </pc:sldChg>
      <pc:sldChg chg="modSp modAnim">
        <pc:chgData name="Igor Shinkar" userId="db6eb1b41a9778dd" providerId="LiveId" clId="{E5E24C98-7353-4750-AE5F-C42E6496C7E0}" dt="2023-02-17T17:08:51.064" v="462" actId="114"/>
        <pc:sldMkLst>
          <pc:docMk/>
          <pc:sldMk cId="842426117" sldId="409"/>
        </pc:sldMkLst>
        <pc:spChg chg="mod">
          <ac:chgData name="Igor Shinkar" userId="db6eb1b41a9778dd" providerId="LiveId" clId="{E5E24C98-7353-4750-AE5F-C42E6496C7E0}" dt="2023-02-17T17:08:51.064" v="462" actId="114"/>
          <ac:spMkLst>
            <pc:docMk/>
            <pc:sldMk cId="842426117" sldId="409"/>
            <ac:spMk id="222" creationId="{00000000-0000-0000-0000-000000000000}"/>
          </ac:spMkLst>
        </pc:spChg>
      </pc:sldChg>
      <pc:sldChg chg="modSp mod">
        <pc:chgData name="Igor Shinkar" userId="db6eb1b41a9778dd" providerId="LiveId" clId="{E5E24C98-7353-4750-AE5F-C42E6496C7E0}" dt="2023-02-17T17:17:59.973" v="469"/>
        <pc:sldMkLst>
          <pc:docMk/>
          <pc:sldMk cId="3119599716" sldId="415"/>
        </pc:sldMkLst>
        <pc:spChg chg="mod">
          <ac:chgData name="Igor Shinkar" userId="db6eb1b41a9778dd" providerId="LiveId" clId="{E5E24C98-7353-4750-AE5F-C42E6496C7E0}" dt="2023-02-17T17:17:59.973" v="469"/>
          <ac:spMkLst>
            <pc:docMk/>
            <pc:sldMk cId="3119599716" sldId="415"/>
            <ac:spMk id="222" creationId="{00000000-0000-0000-0000-000000000000}"/>
          </ac:spMkLst>
        </pc:spChg>
      </pc:sldChg>
      <pc:sldChg chg="modSp">
        <pc:chgData name="Igor Shinkar" userId="db6eb1b41a9778dd" providerId="LiveId" clId="{E5E24C98-7353-4750-AE5F-C42E6496C7E0}" dt="2023-02-17T17:44:54.655" v="492" actId="20577"/>
        <pc:sldMkLst>
          <pc:docMk/>
          <pc:sldMk cId="3125673625" sldId="419"/>
        </pc:sldMkLst>
        <pc:spChg chg="mod">
          <ac:chgData name="Igor Shinkar" userId="db6eb1b41a9778dd" providerId="LiveId" clId="{E5E24C98-7353-4750-AE5F-C42E6496C7E0}" dt="2023-02-17T17:44:54.655" v="492" actId="20577"/>
          <ac:spMkLst>
            <pc:docMk/>
            <pc:sldMk cId="3125673625" sldId="419"/>
            <ac:spMk id="222" creationId="{00000000-0000-0000-0000-000000000000}"/>
          </ac:spMkLst>
        </pc:spChg>
      </pc:sldChg>
      <pc:sldChg chg="modSp mod">
        <pc:chgData name="Igor Shinkar" userId="db6eb1b41a9778dd" providerId="LiveId" clId="{E5E24C98-7353-4750-AE5F-C42E6496C7E0}" dt="2023-02-17T17:53:38.109" v="495" actId="14100"/>
        <pc:sldMkLst>
          <pc:docMk/>
          <pc:sldMk cId="1317648763" sldId="420"/>
        </pc:sldMkLst>
        <pc:spChg chg="mod">
          <ac:chgData name="Igor Shinkar" userId="db6eb1b41a9778dd" providerId="LiveId" clId="{E5E24C98-7353-4750-AE5F-C42E6496C7E0}" dt="2023-02-17T17:53:38.109" v="495" actId="14100"/>
          <ac:spMkLst>
            <pc:docMk/>
            <pc:sldMk cId="1317648763" sldId="420"/>
            <ac:spMk id="7" creationId="{00000000-0000-0000-0000-000000000000}"/>
          </ac:spMkLst>
        </pc:spChg>
        <pc:spChg chg="mod">
          <ac:chgData name="Igor Shinkar" userId="db6eb1b41a9778dd" providerId="LiveId" clId="{E5E24C98-7353-4750-AE5F-C42E6496C7E0}" dt="2023-02-17T17:53:32.488" v="493" actId="14100"/>
          <ac:spMkLst>
            <pc:docMk/>
            <pc:sldMk cId="1317648763" sldId="420"/>
            <ac:spMk id="21" creationId="{00000000-0000-0000-0000-000000000000}"/>
          </ac:spMkLst>
        </pc:spChg>
        <pc:cxnChg chg="mod">
          <ac:chgData name="Igor Shinkar" userId="db6eb1b41a9778dd" providerId="LiveId" clId="{E5E24C98-7353-4750-AE5F-C42E6496C7E0}" dt="2023-02-17T17:53:32.488" v="493" actId="14100"/>
          <ac:cxnSpMkLst>
            <pc:docMk/>
            <pc:sldMk cId="1317648763" sldId="420"/>
            <ac:cxnSpMk id="23" creationId="{00000000-0000-0000-0000-000000000000}"/>
          </ac:cxnSpMkLst>
        </pc:cxnChg>
      </pc:sldChg>
      <pc:sldChg chg="modSp mod">
        <pc:chgData name="Igor Shinkar" userId="db6eb1b41a9778dd" providerId="LiveId" clId="{E5E24C98-7353-4750-AE5F-C42E6496C7E0}" dt="2023-02-17T17:55:14.582" v="516" actId="1076"/>
        <pc:sldMkLst>
          <pc:docMk/>
          <pc:sldMk cId="2057366514" sldId="421"/>
        </pc:sldMkLst>
        <pc:spChg chg="mod">
          <ac:chgData name="Igor Shinkar" userId="db6eb1b41a9778dd" providerId="LiveId" clId="{E5E24C98-7353-4750-AE5F-C42E6496C7E0}" dt="2023-02-17T17:55:14.582" v="516" actId="1076"/>
          <ac:spMkLst>
            <pc:docMk/>
            <pc:sldMk cId="2057366514" sldId="421"/>
            <ac:spMk id="19" creationId="{00000000-0000-0000-0000-000000000000}"/>
          </ac:spMkLst>
        </pc:spChg>
        <pc:spChg chg="mod">
          <ac:chgData name="Igor Shinkar" userId="db6eb1b41a9778dd" providerId="LiveId" clId="{E5E24C98-7353-4750-AE5F-C42E6496C7E0}" dt="2023-02-17T17:55:09.716" v="515" actId="20577"/>
          <ac:spMkLst>
            <pc:docMk/>
            <pc:sldMk cId="2057366514" sldId="421"/>
            <ac:spMk id="222" creationId="{00000000-0000-0000-0000-000000000000}"/>
          </ac:spMkLst>
        </pc:spChg>
        <pc:cxnChg chg="mod">
          <ac:chgData name="Igor Shinkar" userId="db6eb1b41a9778dd" providerId="LiveId" clId="{E5E24C98-7353-4750-AE5F-C42E6496C7E0}" dt="2023-02-17T17:55:14.582" v="516" actId="1076"/>
          <ac:cxnSpMkLst>
            <pc:docMk/>
            <pc:sldMk cId="2057366514" sldId="421"/>
            <ac:cxnSpMk id="29" creationId="{00000000-0000-0000-0000-000000000000}"/>
          </ac:cxnSpMkLst>
        </pc:cxnChg>
      </pc:sldChg>
      <pc:sldChg chg="modSp modAnim">
        <pc:chgData name="Igor Shinkar" userId="db6eb1b41a9778dd" providerId="LiveId" clId="{E5E24C98-7353-4750-AE5F-C42E6496C7E0}" dt="2023-02-17T18:12:40.591" v="646" actId="20577"/>
        <pc:sldMkLst>
          <pc:docMk/>
          <pc:sldMk cId="3753705183" sldId="423"/>
        </pc:sldMkLst>
        <pc:spChg chg="mod">
          <ac:chgData name="Igor Shinkar" userId="db6eb1b41a9778dd" providerId="LiveId" clId="{E5E24C98-7353-4750-AE5F-C42E6496C7E0}" dt="2023-02-17T18:12:40.591" v="646" actId="20577"/>
          <ac:spMkLst>
            <pc:docMk/>
            <pc:sldMk cId="3753705183" sldId="423"/>
            <ac:spMk id="222" creationId="{00000000-0000-0000-0000-000000000000}"/>
          </ac:spMkLst>
        </pc:spChg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1721575557" sldId="519"/>
        </pc:sldMkLst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397551320" sldId="520"/>
        </pc:sldMkLst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2587679511" sldId="521"/>
        </pc:sldMkLst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1307234817" sldId="522"/>
        </pc:sldMkLst>
      </pc:sldChg>
      <pc:sldChg chg="del">
        <pc:chgData name="Igor Shinkar" userId="db6eb1b41a9778dd" providerId="LiveId" clId="{E5E24C98-7353-4750-AE5F-C42E6496C7E0}" dt="2023-02-12T17:21:01.618" v="7" actId="47"/>
        <pc:sldMkLst>
          <pc:docMk/>
          <pc:sldMk cId="398991709" sldId="527"/>
        </pc:sldMkLst>
      </pc:sldChg>
      <pc:sldChg chg="del">
        <pc:chgData name="Igor Shinkar" userId="db6eb1b41a9778dd" providerId="LiveId" clId="{E5E24C98-7353-4750-AE5F-C42E6496C7E0}" dt="2023-02-12T17:21:02.132" v="8" actId="47"/>
        <pc:sldMkLst>
          <pc:docMk/>
          <pc:sldMk cId="2612002938" sldId="528"/>
        </pc:sldMkLst>
      </pc:sldChg>
      <pc:sldChg chg="del">
        <pc:chgData name="Igor Shinkar" userId="db6eb1b41a9778dd" providerId="LiveId" clId="{E5E24C98-7353-4750-AE5F-C42E6496C7E0}" dt="2023-02-12T17:21:02.785" v="9" actId="47"/>
        <pc:sldMkLst>
          <pc:docMk/>
          <pc:sldMk cId="4149361891" sldId="529"/>
        </pc:sldMkLst>
      </pc:sldChg>
      <pc:sldChg chg="del">
        <pc:chgData name="Igor Shinkar" userId="db6eb1b41a9778dd" providerId="LiveId" clId="{E5E24C98-7353-4750-AE5F-C42E6496C7E0}" dt="2023-02-12T17:21:03.166" v="10" actId="47"/>
        <pc:sldMkLst>
          <pc:docMk/>
          <pc:sldMk cId="2669498074" sldId="530"/>
        </pc:sldMkLst>
      </pc:sldChg>
      <pc:sldChg chg="del">
        <pc:chgData name="Igor Shinkar" userId="db6eb1b41a9778dd" providerId="LiveId" clId="{E5E24C98-7353-4750-AE5F-C42E6496C7E0}" dt="2023-02-12T17:21:03.627" v="11" actId="47"/>
        <pc:sldMkLst>
          <pc:docMk/>
          <pc:sldMk cId="1576485984" sldId="531"/>
        </pc:sldMkLst>
      </pc:sldChg>
      <pc:sldChg chg="modSp modAnim">
        <pc:chgData name="Igor Shinkar" userId="db6eb1b41a9778dd" providerId="LiveId" clId="{E5E24C98-7353-4750-AE5F-C42E6496C7E0}" dt="2023-02-15T17:56:34.708" v="236" actId="113"/>
        <pc:sldMkLst>
          <pc:docMk/>
          <pc:sldMk cId="1139777887" sldId="541"/>
        </pc:sldMkLst>
        <pc:spChg chg="mod">
          <ac:chgData name="Igor Shinkar" userId="db6eb1b41a9778dd" providerId="LiveId" clId="{E5E24C98-7353-4750-AE5F-C42E6496C7E0}" dt="2023-02-15T17:56:34.708" v="236" actId="113"/>
          <ac:spMkLst>
            <pc:docMk/>
            <pc:sldMk cId="1139777887" sldId="541"/>
            <ac:spMk id="195" creationId="{00000000-0000-0000-0000-000000000000}"/>
          </ac:spMkLst>
        </pc:spChg>
      </pc:sldChg>
      <pc:sldChg chg="modSp modAnim">
        <pc:chgData name="Igor Shinkar" userId="db6eb1b41a9778dd" providerId="LiveId" clId="{E5E24C98-7353-4750-AE5F-C42E6496C7E0}" dt="2023-02-15T18:00:32.098" v="278" actId="207"/>
        <pc:sldMkLst>
          <pc:docMk/>
          <pc:sldMk cId="997177874" sldId="542"/>
        </pc:sldMkLst>
        <pc:spChg chg="mod">
          <ac:chgData name="Igor Shinkar" userId="db6eb1b41a9778dd" providerId="LiveId" clId="{E5E24C98-7353-4750-AE5F-C42E6496C7E0}" dt="2023-02-15T18:00:32.098" v="278" actId="207"/>
          <ac:spMkLst>
            <pc:docMk/>
            <pc:sldMk cId="997177874" sldId="542"/>
            <ac:spMk id="201" creationId="{00000000-0000-0000-0000-000000000000}"/>
          </ac:spMkLst>
        </pc:spChg>
      </pc:sldChg>
      <pc:sldChg chg="addSp modSp new mod">
        <pc:chgData name="Igor Shinkar" userId="db6eb1b41a9778dd" providerId="LiveId" clId="{E5E24C98-7353-4750-AE5F-C42E6496C7E0}" dt="2023-02-14T17:13:10.311" v="43" actId="962"/>
        <pc:sldMkLst>
          <pc:docMk/>
          <pc:sldMk cId="3786336607" sldId="546"/>
        </pc:sldMkLst>
        <pc:picChg chg="add mod">
          <ac:chgData name="Igor Shinkar" userId="db6eb1b41a9778dd" providerId="LiveId" clId="{E5E24C98-7353-4750-AE5F-C42E6496C7E0}" dt="2023-02-14T17:13:10.311" v="43" actId="962"/>
          <ac:picMkLst>
            <pc:docMk/>
            <pc:sldMk cId="3786336607" sldId="546"/>
            <ac:picMk id="3" creationId="{85AEA4E4-4D58-3041-D819-E2BB42187C23}"/>
          </ac:picMkLst>
        </pc:picChg>
      </pc:sldChg>
    </pc:docChg>
  </pc:docChgLst>
  <pc:docChgLst>
    <pc:chgData name="Igor Shinkar" userId="db6eb1b41a9778dd" providerId="LiveId" clId="{A6D846B9-0E28-4AE3-B76B-B13240468264}"/>
    <pc:docChg chg="addSld delSld modSld">
      <pc:chgData name="Igor Shinkar" userId="db6eb1b41a9778dd" providerId="LiveId" clId="{A6D846B9-0E28-4AE3-B76B-B13240468264}" dt="2023-02-26T07:34:21.494" v="11" actId="47"/>
      <pc:docMkLst>
        <pc:docMk/>
      </pc:docMkLst>
      <pc:sldChg chg="modSp mod">
        <pc:chgData name="Igor Shinkar" userId="db6eb1b41a9778dd" providerId="LiveId" clId="{A6D846B9-0E28-4AE3-B76B-B13240468264}" dt="2023-02-26T07:28:44.392" v="1" actId="20577"/>
        <pc:sldMkLst>
          <pc:docMk/>
          <pc:sldMk cId="0" sldId="256"/>
        </pc:sldMkLst>
        <pc:spChg chg="mod">
          <ac:chgData name="Igor Shinkar" userId="db6eb1b41a9778dd" providerId="LiveId" clId="{A6D846B9-0E28-4AE3-B76B-B13240468264}" dt="2023-02-26T07:28:44.392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0" sldId="265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907227556" sldId="338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516957213" sldId="389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345013147" sldId="390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866678450" sldId="39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052986367" sldId="392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775695175" sldId="39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891231000" sldId="394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951450894" sldId="394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336783567" sldId="395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1567859359" sldId="396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3024236982" sldId="397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421378291" sldId="398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1079775623" sldId="399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913719517" sldId="400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919942581" sldId="400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378038573" sldId="40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225423405" sldId="40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45584852" sldId="402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548382337" sldId="402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1515504538" sldId="40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007212554" sldId="403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1018514166" sldId="404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114959001" sldId="404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55572213" sldId="405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830790446" sldId="405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151942419" sldId="406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677911721" sldId="406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464357441" sldId="407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188445496" sldId="407"/>
        </pc:sldMkLst>
      </pc:sldChg>
      <pc:sldChg chg="add">
        <pc:chgData name="Igor Shinkar" userId="db6eb1b41a9778dd" providerId="LiveId" clId="{A6D846B9-0E28-4AE3-B76B-B13240468264}" dt="2023-02-26T07:31:32.515" v="3"/>
        <pc:sldMkLst>
          <pc:docMk/>
          <pc:sldMk cId="2868760656" sldId="408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973906239" sldId="408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842426117" sldId="409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104743968" sldId="409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3530276898" sldId="409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521785617" sldId="410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388904761" sldId="410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004785221" sldId="410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402920487" sldId="411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359517275" sldId="41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750705466" sldId="411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970220017" sldId="412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987228133" sldId="412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334349630" sldId="412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991825372" sldId="413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2868791979" sldId="41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680640560" sldId="413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1467688491" sldId="414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2722199207" sldId="414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227286178" sldId="414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2554501878" sldId="415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3067645141" sldId="415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119599716" sldId="415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1458505465" sldId="416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899388256" sldId="416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241053105" sldId="417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520758766" sldId="417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955183227" sldId="417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64629698" sldId="418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49499264" sldId="418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2705392073" sldId="418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444742134" sldId="419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557105109" sldId="419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125673625" sldId="419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317648763" sldId="420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2200246657" sldId="420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3628379675" sldId="420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1770643530" sldId="42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057366514" sldId="421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3925158971" sldId="421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846689550" sldId="422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2955872510" sldId="422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321788539" sldId="422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2300195902" sldId="423"/>
        </pc:sldMkLst>
      </pc:sldChg>
      <pc:sldChg chg="add del">
        <pc:chgData name="Igor Shinkar" userId="db6eb1b41a9778dd" providerId="LiveId" clId="{A6D846B9-0E28-4AE3-B76B-B13240468264}" dt="2023-02-26T07:32:09.716" v="5"/>
        <pc:sldMkLst>
          <pc:docMk/>
          <pc:sldMk cId="3552389825" sldId="42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753705183" sldId="423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248337328" sldId="424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059704335" sldId="424"/>
        </pc:sldMkLst>
      </pc:sldChg>
      <pc:sldChg chg="add">
        <pc:chgData name="Igor Shinkar" userId="db6eb1b41a9778dd" providerId="LiveId" clId="{A6D846B9-0E28-4AE3-B76B-B13240468264}" dt="2023-02-26T07:32:22.101" v="6"/>
        <pc:sldMkLst>
          <pc:docMk/>
          <pc:sldMk cId="178818290" sldId="425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137536517" sldId="425"/>
        </pc:sldMkLst>
      </pc:sldChg>
      <pc:sldChg chg="add del">
        <pc:chgData name="Igor Shinkar" userId="db6eb1b41a9778dd" providerId="LiveId" clId="{A6D846B9-0E28-4AE3-B76B-B13240468264}" dt="2023-02-26T07:34:21.494" v="11" actId="47"/>
        <pc:sldMkLst>
          <pc:docMk/>
          <pc:sldMk cId="360175463" sldId="426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523407024" sldId="426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484370169" sldId="426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141208991" sldId="427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1163379729" sldId="427"/>
        </pc:sldMkLst>
      </pc:sldChg>
      <pc:sldChg chg="add del">
        <pc:chgData name="Igor Shinkar" userId="db6eb1b41a9778dd" providerId="LiveId" clId="{A6D846B9-0E28-4AE3-B76B-B13240468264}" dt="2023-02-26T07:34:21.494" v="11" actId="47"/>
        <pc:sldMkLst>
          <pc:docMk/>
          <pc:sldMk cId="3855301804" sldId="427"/>
        </pc:sldMkLst>
      </pc:sldChg>
      <pc:sldChg chg="add del">
        <pc:chgData name="Igor Shinkar" userId="db6eb1b41a9778dd" providerId="LiveId" clId="{A6D846B9-0E28-4AE3-B76B-B13240468264}" dt="2023-02-26T07:34:21.494" v="11" actId="47"/>
        <pc:sldMkLst>
          <pc:docMk/>
          <pc:sldMk cId="1539180235" sldId="428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3095946017" sldId="428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213545731" sldId="428"/>
        </pc:sldMkLst>
      </pc:sldChg>
      <pc:sldChg chg="add del">
        <pc:chgData name="Igor Shinkar" userId="db6eb1b41a9778dd" providerId="LiveId" clId="{A6D846B9-0E28-4AE3-B76B-B13240468264}" dt="2023-02-26T07:34:21.494" v="11" actId="47"/>
        <pc:sldMkLst>
          <pc:docMk/>
          <pc:sldMk cId="2920674557" sldId="429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517605622" sldId="429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4120071934" sldId="429"/>
        </pc:sldMkLst>
      </pc:sldChg>
      <pc:sldChg chg="add del">
        <pc:chgData name="Igor Shinkar" userId="db6eb1b41a9778dd" providerId="LiveId" clId="{A6D846B9-0E28-4AE3-B76B-B13240468264}" dt="2023-02-26T07:34:21.494" v="11" actId="47"/>
        <pc:sldMkLst>
          <pc:docMk/>
          <pc:sldMk cId="581976103" sldId="430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3182339456" sldId="430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192442108" sldId="430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480303168" sldId="43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244716240" sldId="431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1733937853" sldId="432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781115678" sldId="432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2465142019" sldId="43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919246946" sldId="433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842460833" sldId="434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3880643484" sldId="435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3700390091" sldId="436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2563275493" sldId="437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486381298" sldId="438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3557609655" sldId="439"/>
        </pc:sldMkLst>
      </pc:sldChg>
      <pc:sldChg chg="add">
        <pc:chgData name="Igor Shinkar" userId="db6eb1b41a9778dd" providerId="LiveId" clId="{A6D846B9-0E28-4AE3-B76B-B13240468264}" dt="2023-02-26T07:33:13.168" v="9"/>
        <pc:sldMkLst>
          <pc:docMk/>
          <pc:sldMk cId="4139502198" sldId="439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971298282" sldId="440"/>
        </pc:sldMkLst>
      </pc:sldChg>
      <pc:sldChg chg="add">
        <pc:chgData name="Igor Shinkar" userId="db6eb1b41a9778dd" providerId="LiveId" clId="{A6D846B9-0E28-4AE3-B76B-B13240468264}" dt="2023-02-26T07:33:13.168" v="9"/>
        <pc:sldMkLst>
          <pc:docMk/>
          <pc:sldMk cId="1406504227" sldId="440"/>
        </pc:sldMkLst>
      </pc:sldChg>
      <pc:sldChg chg="add del">
        <pc:chgData name="Igor Shinkar" userId="db6eb1b41a9778dd" providerId="LiveId" clId="{A6D846B9-0E28-4AE3-B76B-B13240468264}" dt="2023-02-26T07:33:07.662" v="8"/>
        <pc:sldMkLst>
          <pc:docMk/>
          <pc:sldMk cId="1112153924" sldId="44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411065552" sldId="52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566387876" sldId="524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792325711" sldId="525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848899507" sldId="526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950145322" sldId="540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139777887" sldId="541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997177874" sldId="542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4020494261" sldId="543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1392902402" sldId="544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20471621" sldId="545"/>
        </pc:sldMkLst>
      </pc:sldChg>
      <pc:sldChg chg="del">
        <pc:chgData name="Igor Shinkar" userId="db6eb1b41a9778dd" providerId="LiveId" clId="{A6D846B9-0E28-4AE3-B76B-B13240468264}" dt="2023-02-26T07:28:48.785" v="2" actId="47"/>
        <pc:sldMkLst>
          <pc:docMk/>
          <pc:sldMk cId="3786336607" sldId="546"/>
        </pc:sldMkLst>
      </pc:sldChg>
    </pc:docChg>
  </pc:docChgLst>
  <pc:docChgLst>
    <pc:chgData name="Igor Shinkar" userId="db6eb1b41a9778dd" providerId="LiveId" clId="{DFD96809-77CC-43F6-82EA-322B0132512B}"/>
    <pc:docChg chg="undo custSel addSld delSld modSld">
      <pc:chgData name="Igor Shinkar" userId="db6eb1b41a9778dd" providerId="LiveId" clId="{DFD96809-77CC-43F6-82EA-322B0132512B}" dt="2023-02-10T18:15:57.088" v="335" actId="1035"/>
      <pc:docMkLst>
        <pc:docMk/>
      </pc:docMkLst>
      <pc:sldChg chg="modSp mod">
        <pc:chgData name="Igor Shinkar" userId="db6eb1b41a9778dd" providerId="LiveId" clId="{DFD96809-77CC-43F6-82EA-322B0132512B}" dt="2023-02-10T16:19:32.231" v="126" actId="20577"/>
        <pc:sldMkLst>
          <pc:docMk/>
          <pc:sldMk cId="0" sldId="256"/>
        </pc:sldMkLst>
        <pc:spChg chg="mod">
          <ac:chgData name="Igor Shinkar" userId="db6eb1b41a9778dd" providerId="LiveId" clId="{DFD96809-77CC-43F6-82EA-322B0132512B}" dt="2023-02-10T16:19:32.231" v="126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DFD96809-77CC-43F6-82EA-322B0132512B}" dt="2023-02-10T06:24:57.063" v="47" actId="20577"/>
        <pc:sldMkLst>
          <pc:docMk/>
          <pc:sldMk cId="0" sldId="265"/>
        </pc:sldMkLst>
        <pc:spChg chg="mod">
          <ac:chgData name="Igor Shinkar" userId="db6eb1b41a9778dd" providerId="LiveId" clId="{DFD96809-77CC-43F6-82EA-322B0132512B}" dt="2023-02-10T06:24:57.063" v="47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Igor Shinkar" userId="db6eb1b41a9778dd" providerId="LiveId" clId="{DFD96809-77CC-43F6-82EA-322B0132512B}" dt="2023-02-10T06:26:00.404" v="82" actId="47"/>
        <pc:sldMkLst>
          <pc:docMk/>
          <pc:sldMk cId="0" sldId="266"/>
        </pc:sldMkLst>
      </pc:sldChg>
      <pc:sldChg chg="del">
        <pc:chgData name="Igor Shinkar" userId="db6eb1b41a9778dd" providerId="LiveId" clId="{DFD96809-77CC-43F6-82EA-322B0132512B}" dt="2023-02-10T06:26:02.407" v="83" actId="47"/>
        <pc:sldMkLst>
          <pc:docMk/>
          <pc:sldMk cId="0" sldId="27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0" sldId="280"/>
        </pc:sldMkLst>
      </pc:sldChg>
      <pc:sldChg chg="del">
        <pc:chgData name="Igor Shinkar" userId="db6eb1b41a9778dd" providerId="LiveId" clId="{DFD96809-77CC-43F6-82EA-322B0132512B}" dt="2023-02-10T06:25:01.276" v="48" actId="47"/>
        <pc:sldMkLst>
          <pc:docMk/>
          <pc:sldMk cId="947332408" sldId="336"/>
        </pc:sldMkLst>
      </pc:sldChg>
      <pc:sldChg chg="del">
        <pc:chgData name="Igor Shinkar" userId="db6eb1b41a9778dd" providerId="LiveId" clId="{DFD96809-77CC-43F6-82EA-322B0132512B}" dt="2023-02-10T06:25:03.171" v="49" actId="47"/>
        <pc:sldMkLst>
          <pc:docMk/>
          <pc:sldMk cId="2237389832" sldId="337"/>
        </pc:sldMkLst>
      </pc:sldChg>
      <pc:sldChg chg="addSp delSp modSp mod modAnim">
        <pc:chgData name="Igor Shinkar" userId="db6eb1b41a9778dd" providerId="LiveId" clId="{DFD96809-77CC-43F6-82EA-322B0132512B}" dt="2023-02-10T16:28:58.350" v="207" actId="20577"/>
        <pc:sldMkLst>
          <pc:docMk/>
          <pc:sldMk cId="2907227556" sldId="338"/>
        </pc:sldMkLst>
        <pc:spChg chg="mod">
          <ac:chgData name="Igor Shinkar" userId="db6eb1b41a9778dd" providerId="LiveId" clId="{DFD96809-77CC-43F6-82EA-322B0132512B}" dt="2023-02-10T16:28:58.350" v="207" actId="20577"/>
          <ac:spMkLst>
            <pc:docMk/>
            <pc:sldMk cId="2907227556" sldId="338"/>
            <ac:spMk id="3" creationId="{00000000-0000-0000-0000-000000000000}"/>
          </ac:spMkLst>
        </pc:spChg>
        <pc:spChg chg="add del">
          <ac:chgData name="Igor Shinkar" userId="db6eb1b41a9778dd" providerId="LiveId" clId="{DFD96809-77CC-43F6-82EA-322B0132512B}" dt="2023-02-10T06:26:50.072" v="87" actId="22"/>
          <ac:spMkLst>
            <pc:docMk/>
            <pc:sldMk cId="2907227556" sldId="338"/>
            <ac:spMk id="5" creationId="{9EF024C8-D82E-5088-AE53-ADDB48B4E1F1}"/>
          </ac:spMkLst>
        </pc:spChg>
        <pc:spChg chg="add del">
          <ac:chgData name="Igor Shinkar" userId="db6eb1b41a9778dd" providerId="LiveId" clId="{DFD96809-77CC-43F6-82EA-322B0132512B}" dt="2023-02-10T06:26:54.717" v="89" actId="22"/>
          <ac:spMkLst>
            <pc:docMk/>
            <pc:sldMk cId="2907227556" sldId="338"/>
            <ac:spMk id="7" creationId="{898F463D-1FA7-F7F3-8212-1C0C983812D0}"/>
          </ac:spMkLst>
        </pc:spChg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804230959" sldId="344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804023063" sldId="347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348734114" sldId="34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1468106572" sldId="350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140960747" sldId="35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714802396" sldId="359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271745252" sldId="360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18034174" sldId="361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370701524" sldId="36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496531620" sldId="363"/>
        </pc:sldMkLst>
      </pc:sldChg>
      <pc:sldChg chg="modSp add">
        <pc:chgData name="Igor Shinkar" userId="db6eb1b41a9778dd" providerId="LiveId" clId="{DFD96809-77CC-43F6-82EA-322B0132512B}" dt="2023-02-10T06:27:48.116" v="92" actId="313"/>
        <pc:sldMkLst>
          <pc:docMk/>
          <pc:sldMk cId="4024270974" sldId="364"/>
        </pc:sldMkLst>
        <pc:spChg chg="mod">
          <ac:chgData name="Igor Shinkar" userId="db6eb1b41a9778dd" providerId="LiveId" clId="{DFD96809-77CC-43F6-82EA-322B0132512B}" dt="2023-02-10T06:27:48.116" v="92" actId="313"/>
          <ac:spMkLst>
            <pc:docMk/>
            <pc:sldMk cId="4024270974" sldId="364"/>
            <ac:spMk id="5" creationId="{820C8E8C-F677-432A-B3F3-33E09426B9EE}"/>
          </ac:spMkLst>
        </pc:spChg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3695232865" sldId="365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09314086" sldId="366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686932405" sldId="367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889828294" sldId="368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141125278" sldId="37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3177879701" sldId="380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4272456391" sldId="381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596684469" sldId="382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3190452765" sldId="38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027611625" sldId="383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93829544" sldId="384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79162858" sldId="385"/>
        </pc:sldMkLst>
      </pc:sldChg>
      <pc:sldChg chg="modSp add">
        <pc:chgData name="Igor Shinkar" userId="db6eb1b41a9778dd" providerId="LiveId" clId="{DFD96809-77CC-43F6-82EA-322B0132512B}" dt="2023-02-10T16:57:25.771" v="215" actId="6549"/>
        <pc:sldMkLst>
          <pc:docMk/>
          <pc:sldMk cId="2482551339" sldId="386"/>
        </pc:sldMkLst>
        <pc:spChg chg="mod">
          <ac:chgData name="Igor Shinkar" userId="db6eb1b41a9778dd" providerId="LiveId" clId="{DFD96809-77CC-43F6-82EA-322B0132512B}" dt="2023-02-10T16:57:25.771" v="215" actId="6549"/>
          <ac:spMkLst>
            <pc:docMk/>
            <pc:sldMk cId="2482551339" sldId="386"/>
            <ac:spMk id="3" creationId="{00000000-0000-0000-0000-000000000000}"/>
          </ac:spMkLst>
        </pc:spChg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34965151" sldId="387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965209667" sldId="388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516957213" sldId="389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345013147" sldId="39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866678450" sldId="39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052986367" sldId="392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775695175" sldId="39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891231000" sldId="394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4071789526" sldId="396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883822957" sldId="397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2285894972" sldId="399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43117280" sldId="40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3919942581" sldId="40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225423405" sldId="401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345584852" sldId="402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1667499167" sldId="402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79124144" sldId="40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007212554" sldId="40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114959001" sldId="404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55572213" sldId="405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151942419" sldId="406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188445496" sldId="407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973906239" sldId="408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842426117" sldId="409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004785221" sldId="410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750705466" sldId="41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334349630" sldId="412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680640560" sldId="413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227286178" sldId="414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119599716" sldId="415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899388256" sldId="416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1955183227" sldId="417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49499264" sldId="418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125673625" sldId="419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1317648763" sldId="420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057366514" sldId="42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321788539" sldId="422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753705183" sldId="423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4059704335" sldId="424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1137536517" sldId="425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484370169" sldId="426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1141208991" sldId="427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4213545731" sldId="428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517605622" sldId="429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192442108" sldId="430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244716240" sldId="431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781115678" sldId="432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919246946" sldId="433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721575557" sldId="519"/>
        </pc:sldMkLst>
      </pc:sldChg>
      <pc:sldChg chg="modSp add mod modAnim">
        <pc:chgData name="Igor Shinkar" userId="db6eb1b41a9778dd" providerId="LiveId" clId="{DFD96809-77CC-43F6-82EA-322B0132512B}" dt="2023-02-10T18:10:34.646" v="314" actId="20577"/>
        <pc:sldMkLst>
          <pc:docMk/>
          <pc:sldMk cId="397551320" sldId="520"/>
        </pc:sldMkLst>
        <pc:spChg chg="mod">
          <ac:chgData name="Igor Shinkar" userId="db6eb1b41a9778dd" providerId="LiveId" clId="{DFD96809-77CC-43F6-82EA-322B0132512B}" dt="2023-02-10T18:10:34.646" v="314" actId="20577"/>
          <ac:spMkLst>
            <pc:docMk/>
            <pc:sldMk cId="397551320" sldId="520"/>
            <ac:spMk id="154" creationId="{00000000-0000-0000-0000-000000000000}"/>
          </ac:spMkLst>
        </pc:spChg>
      </pc:sldChg>
      <pc:sldChg chg="modSp add mod">
        <pc:chgData name="Igor Shinkar" userId="db6eb1b41a9778dd" providerId="LiveId" clId="{DFD96809-77CC-43F6-82EA-322B0132512B}" dt="2023-02-10T18:15:57.088" v="335" actId="1035"/>
        <pc:sldMkLst>
          <pc:docMk/>
          <pc:sldMk cId="2587679511" sldId="521"/>
        </pc:sldMkLst>
        <pc:spChg chg="mod">
          <ac:chgData name="Igor Shinkar" userId="db6eb1b41a9778dd" providerId="LiveId" clId="{DFD96809-77CC-43F6-82EA-322B0132512B}" dt="2023-02-10T18:15:57.088" v="335" actId="1035"/>
          <ac:spMkLst>
            <pc:docMk/>
            <pc:sldMk cId="2587679511" sldId="521"/>
            <ac:spMk id="6" creationId="{00000000-0000-0000-0000-000000000000}"/>
          </ac:spMkLst>
        </pc:spChg>
        <pc:spChg chg="mod">
          <ac:chgData name="Igor Shinkar" userId="db6eb1b41a9778dd" providerId="LiveId" clId="{DFD96809-77CC-43F6-82EA-322B0132512B}" dt="2023-02-10T18:15:53.623" v="324" actId="20577"/>
          <ac:spMkLst>
            <pc:docMk/>
            <pc:sldMk cId="2587679511" sldId="521"/>
            <ac:spMk id="160" creationId="{00000000-0000-0000-0000-000000000000}"/>
          </ac:spMkLst>
        </pc:spChg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307234817" sldId="522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411065552" sldId="523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566387876" sldId="524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792325711" sldId="525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848899507" sldId="526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398991709" sldId="527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2612002938" sldId="528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4149361891" sldId="529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2669498074" sldId="530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1576485984" sldId="531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096774918" sldId="532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4039239839" sldId="532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702137009" sldId="533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918172349" sldId="533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499072697" sldId="534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1875488493" sldId="534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3197699232" sldId="535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440936268" sldId="535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141005203" sldId="536"/>
        </pc:sldMkLst>
      </pc:sldChg>
      <pc:sldChg chg="add del">
        <pc:chgData name="Igor Shinkar" userId="db6eb1b41a9778dd" providerId="LiveId" clId="{DFD96809-77CC-43F6-82EA-322B0132512B}" dt="2023-02-10T06:35:56.968" v="106" actId="47"/>
        <pc:sldMkLst>
          <pc:docMk/>
          <pc:sldMk cId="142134625" sldId="536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987334114" sldId="536"/>
        </pc:sldMkLst>
      </pc:sldChg>
      <pc:sldChg chg="add del">
        <pc:chgData name="Igor Shinkar" userId="db6eb1b41a9778dd" providerId="LiveId" clId="{DFD96809-77CC-43F6-82EA-322B0132512B}" dt="2023-02-10T06:36:44.876" v="108" actId="47"/>
        <pc:sldMkLst>
          <pc:docMk/>
          <pc:sldMk cId="1759732563" sldId="537"/>
        </pc:sldMkLst>
      </pc:sldChg>
      <pc:sldChg chg="add del">
        <pc:chgData name="Igor Shinkar" userId="db6eb1b41a9778dd" providerId="LiveId" clId="{DFD96809-77CC-43F6-82EA-322B0132512B}" dt="2023-02-10T06:36:47.605" v="109" actId="47"/>
        <pc:sldMkLst>
          <pc:docMk/>
          <pc:sldMk cId="2043052967" sldId="538"/>
        </pc:sldMkLst>
      </pc:sldChg>
      <pc:sldChg chg="add del">
        <pc:chgData name="Igor Shinkar" userId="db6eb1b41a9778dd" providerId="LiveId" clId="{DFD96809-77CC-43F6-82EA-322B0132512B}" dt="2023-02-10T06:36:01.221" v="107" actId="47"/>
        <pc:sldMkLst>
          <pc:docMk/>
          <pc:sldMk cId="337686787" sldId="539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950145322" sldId="540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139777887" sldId="541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827778665" sldId="542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997177874" sldId="542"/>
        </pc:sldMkLst>
      </pc:sldChg>
      <pc:sldChg chg="add del">
        <pc:chgData name="Igor Shinkar" userId="db6eb1b41a9778dd" providerId="LiveId" clId="{DFD96809-77CC-43F6-82EA-322B0132512B}" dt="2023-02-10T06:31:17.694" v="99" actId="47"/>
        <pc:sldMkLst>
          <pc:docMk/>
          <pc:sldMk cId="3733407874" sldId="542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020494261" sldId="543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123532941" sldId="54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392902402" sldId="544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735436417" sldId="544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0471621" sldId="54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170948226" sldId="54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077457141" sldId="546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019982281" sldId="547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450315547" sldId="548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1472391114" sldId="549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221666981" sldId="550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20578418" sldId="551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043999880" sldId="552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1156471332" sldId="553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984538693" sldId="554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662132556" sldId="55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733407874" sldId="556"/>
        </pc:sldMkLst>
      </pc:sldChg>
    </pc:docChg>
  </pc:docChgLst>
  <pc:docChgLst>
    <pc:chgData name="Igor Shinkar" userId="db6eb1b41a9778dd" providerId="LiveId" clId="{48BFD24C-40D0-4F47-83B0-C22B6D37AD2C}"/>
    <pc:docChg chg="undo custSel addSld delSld modSld sldOrd">
      <pc:chgData name="Igor Shinkar" userId="db6eb1b41a9778dd" providerId="LiveId" clId="{48BFD24C-40D0-4F47-83B0-C22B6D37AD2C}" dt="2022-01-11T06:16:33.599" v="1002" actId="47"/>
      <pc:docMkLst>
        <pc:docMk/>
      </pc:docMkLst>
      <pc:sldChg chg="modSp mod">
        <pc:chgData name="Igor Shinkar" userId="db6eb1b41a9778dd" providerId="LiveId" clId="{48BFD24C-40D0-4F47-83B0-C22B6D37AD2C}" dt="2022-01-11T01:21:05.763" v="369" actId="20577"/>
        <pc:sldMkLst>
          <pc:docMk/>
          <pc:sldMk cId="0" sldId="266"/>
        </pc:sldMkLst>
        <pc:spChg chg="mod">
          <ac:chgData name="Igor Shinkar" userId="db6eb1b41a9778dd" providerId="LiveId" clId="{48BFD24C-40D0-4F47-83B0-C22B6D37AD2C}" dt="2022-01-11T01:21:05.763" v="369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1:32:44.751" v="370" actId="6549"/>
        <pc:sldMkLst>
          <pc:docMk/>
          <pc:sldMk cId="0" sldId="294"/>
        </pc:sldMkLst>
        <pc:spChg chg="mod">
          <ac:chgData name="Igor Shinkar" userId="db6eb1b41a9778dd" providerId="LiveId" clId="{48BFD24C-40D0-4F47-83B0-C22B6D37AD2C}" dt="2022-01-11T01:32:44.751" v="370" actId="6549"/>
          <ac:spMkLst>
            <pc:docMk/>
            <pc:sldMk cId="0" sldId="29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1T01:39:47.365" v="545" actId="20577"/>
        <pc:sldMkLst>
          <pc:docMk/>
          <pc:sldMk cId="0" sldId="295"/>
        </pc:sldMkLst>
        <pc:spChg chg="mod">
          <ac:chgData name="Igor Shinkar" userId="db6eb1b41a9778dd" providerId="LiveId" clId="{48BFD24C-40D0-4F47-83B0-C22B6D37AD2C}" dt="2022-01-11T01:39:47.365" v="545" actId="20577"/>
          <ac:spMkLst>
            <pc:docMk/>
            <pc:sldMk cId="0" sldId="2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0:52:17.680" v="233" actId="6549"/>
        <pc:sldMkLst>
          <pc:docMk/>
          <pc:sldMk cId="1468106572" sldId="350"/>
        </pc:sldMkLst>
        <pc:spChg chg="mod">
          <ac:chgData name="Igor Shinkar" userId="db6eb1b41a9778dd" providerId="LiveId" clId="{48BFD24C-40D0-4F47-83B0-C22B6D37AD2C}" dt="2022-01-11T00:52:17.680" v="233" actId="6549"/>
          <ac:spMkLst>
            <pc:docMk/>
            <pc:sldMk cId="1468106572" sldId="350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48BFD24C-40D0-4F47-83B0-C22B6D37AD2C}" dt="2022-01-11T01:08:35.067" v="241" actId="22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1T01:07:31.459" v="239" actId="20577"/>
          <ac:spMkLst>
            <pc:docMk/>
            <pc:sldMk cId="2140960747" sldId="352"/>
            <ac:spMk id="3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1:08:35.067" v="241" actId="22"/>
          <ac:spMkLst>
            <pc:docMk/>
            <pc:sldMk cId="2140960747" sldId="352"/>
            <ac:spMk id="6" creationId="{E421242A-BD10-43C1-BD96-9A4A5316EF00}"/>
          </ac:spMkLst>
        </pc:spChg>
      </pc:sldChg>
      <pc:sldChg chg="modSp">
        <pc:chgData name="Igor Shinkar" userId="db6eb1b41a9778dd" providerId="LiveId" clId="{48BFD24C-40D0-4F47-83B0-C22B6D37AD2C}" dt="2022-01-11T02:29:45.187" v="547" actId="6549"/>
        <pc:sldMkLst>
          <pc:docMk/>
          <pc:sldMk cId="3689432736" sldId="357"/>
        </pc:sldMkLst>
        <pc:spChg chg="mod">
          <ac:chgData name="Igor Shinkar" userId="db6eb1b41a9778dd" providerId="LiveId" clId="{48BFD24C-40D0-4F47-83B0-C22B6D37AD2C}" dt="2022-01-11T02:29:45.187" v="547" actId="6549"/>
          <ac:spMkLst>
            <pc:docMk/>
            <pc:sldMk cId="3689432736" sldId="357"/>
            <ac:spMk id="3" creationId="{00000000-0000-0000-0000-000000000000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714802396" sldId="359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271745252" sldId="360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18034174" sldId="361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370701524" sldId="362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496531620" sldId="363"/>
        </pc:sldMkLst>
      </pc:sldChg>
      <pc:sldChg chg="addSp modSp del mod modAnim">
        <pc:chgData name="Igor Shinkar" userId="db6eb1b41a9778dd" providerId="LiveId" clId="{48BFD24C-40D0-4F47-83B0-C22B6D37AD2C}" dt="2022-01-11T06:16:33.599" v="1002" actId="47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3695232865" sldId="365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909314086" sldId="366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686932405" sldId="367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89828294" sldId="368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2340421" sldId="369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650908644" sldId="370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537759320" sldId="372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744316145" sldId="373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664171252" sldId="374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062298778" sldId="375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695635821" sldId="376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954218361" sldId="377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158103340" sldId="378"/>
        </pc:sldMkLst>
      </pc:sldChg>
      <pc:sldChg chg="addSp delSp modSp add mod ord delAnim modAnim">
        <pc:chgData name="Igor Shinkar" userId="db6eb1b41a9778dd" providerId="LiveId" clId="{48BFD24C-40D0-4F47-83B0-C22B6D37AD2C}" dt="2022-01-11T04:13:35.083" v="999" actId="20577"/>
        <pc:sldMkLst>
          <pc:docMk/>
          <pc:sldMk cId="2141125278" sldId="379"/>
        </pc:sldMkLst>
        <pc:spChg chg="mod">
          <ac:chgData name="Igor Shinkar" userId="db6eb1b41a9778dd" providerId="LiveId" clId="{48BFD24C-40D0-4F47-83B0-C22B6D37AD2C}" dt="2022-01-11T04:13:35.083" v="999" actId="20577"/>
          <ac:spMkLst>
            <pc:docMk/>
            <pc:sldMk cId="2141125278" sldId="379"/>
            <ac:spMk id="3" creationId="{00000000-0000-0000-0000-000000000000}"/>
          </ac:spMkLst>
        </pc:spChg>
        <pc:spChg chg="del">
          <ac:chgData name="Igor Shinkar" userId="db6eb1b41a9778dd" providerId="LiveId" clId="{48BFD24C-40D0-4F47-83B0-C22B6D37AD2C}" dt="2022-01-11T01:10:03.530" v="323" actId="478"/>
          <ac:spMkLst>
            <pc:docMk/>
            <pc:sldMk cId="2141125278" sldId="379"/>
            <ac:spMk id="4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4:10:28.643" v="549" actId="22"/>
          <ac:spMkLst>
            <pc:docMk/>
            <pc:sldMk cId="2141125278" sldId="379"/>
            <ac:spMk id="5" creationId="{76C0AD35-CB67-4C79-923F-30CAB07DE18B}"/>
          </ac:spMkLst>
        </pc:spChg>
      </pc:sldChg>
      <pc:sldChg chg="modSp add modAnim">
        <pc:chgData name="Igor Shinkar" userId="db6eb1b41a9778dd" providerId="LiveId" clId="{48BFD24C-40D0-4F47-83B0-C22B6D37AD2C}" dt="2022-01-11T04:11:07.028" v="639" actId="57"/>
        <pc:sldMkLst>
          <pc:docMk/>
          <pc:sldMk cId="3177879701" sldId="380"/>
        </pc:sldMkLst>
        <pc:spChg chg="mod">
          <ac:chgData name="Igor Shinkar" userId="db6eb1b41a9778dd" providerId="LiveId" clId="{48BFD24C-40D0-4F47-83B0-C22B6D37AD2C}" dt="2022-01-11T04:11:07.028" v="639" actId="57"/>
          <ac:spMkLst>
            <pc:docMk/>
            <pc:sldMk cId="3177879701" sldId="380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697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1597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09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336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745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460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4610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9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0502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221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992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798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4129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26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97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013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7305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212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67632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8008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4222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45324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23998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12612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34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18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923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23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7861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95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stdio_h.htm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08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54838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same as above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pointer to struct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0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01851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2830790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</a:p>
        </p:txBody>
      </p:sp>
    </p:spTree>
    <p:extLst>
      <p:ext uri="{BB962C8B-B14F-4D97-AF65-F5344CB8AC3E}">
        <p14:creationId xmlns:p14="http://schemas.microsoft.com/office/powerpoint/2010/main" val="2677911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357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Example: Write 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60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Functions and structs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43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Functions and Structs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struct is treated similarly to any other type (int, char)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function   </a:t>
            </a:r>
          </a:p>
          <a:p>
            <a:pPr>
              <a:buSzPct val="45000"/>
            </a:pP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person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get_person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person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  …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return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returns the struct by copying p.data1, p.data2… to the caller.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in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struct_ret_ptr.c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17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</a:p>
        </p:txBody>
      </p:sp>
    </p:spTree>
    <p:extLst>
      <p:ext uri="{BB962C8B-B14F-4D97-AF65-F5344CB8AC3E}">
        <p14:creationId xmlns:p14="http://schemas.microsoft.com/office/powerpoint/2010/main" val="2951450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2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1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tutorial tomorrow + you will have to read about it yourself.</a:t>
            </a: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evil.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One last example just for fun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of C!!!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*We missed some minor topics, like switch or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useful function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gets…) and some libraries.</a:t>
            </a: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are quite straightforward to learn by examples.</a:t>
            </a:r>
          </a:p>
          <a:p>
            <a:pPr lvl="0" algn="l">
              <a:buSzPct val="100000"/>
            </a:pPr>
            <a:r>
              <a:rPr lang="de-DE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https://www.tutorialspoint.com/c_standard_library/stdio_h.htm</a:t>
            </a:r>
            <a:endParaRPr lang="de-DE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6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9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&lt;stdbool.h&gt;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7000240" y="5313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Or really: found </a:t>
            </a:r>
            <a:r>
              <a:rPr lang="en-US" sz="2400">
                <a:solidFill>
                  <a:srgbClr val="002060"/>
                </a:solidFill>
              </a:rPr>
              <a:t>== 0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5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 = (0,1,1,2,3,5,8,13,21..)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6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Fact: ((1-√5)/2)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9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Try 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this algorithm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Computing a</a:t>
            </a:r>
            <a:r>
              <a:rPr lang="en-US" sz="3800" baseline="300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real , n integer, 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the goal is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to 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Naïve algorithm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run a for loop for n iterations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b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A more sophisticated algorithm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runs in only O(log(n)) iterations.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 to compute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a*a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Output: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Conclusion: we used only 4 operations to 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881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</a:p>
        </p:txBody>
      </p:sp>
    </p:spTree>
    <p:extLst>
      <p:ext uri="{BB962C8B-B14F-4D97-AF65-F5344CB8AC3E}">
        <p14:creationId xmlns:p14="http://schemas.microsoft.com/office/powerpoint/2010/main" val="1567859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User 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suit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302423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February,...};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7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the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information 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291371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var_student.first_name = “John“;</a:t>
            </a:r>
          </a:p>
          <a:p>
            <a:pPr lvl="0"/>
            <a:r>
              <a:rPr lang="de-DE" sz="2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printf("%d", list_of_students[10].first_name)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8760" y="2160595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type is called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3012440" y="2922595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681930" y="410447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Same as </a:t>
            </a: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4758616" y="486647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803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2745</TotalTime>
  <Words>1945</Words>
  <Application>Microsoft Office PowerPoint</Application>
  <PresentationFormat>Custom</PresentationFormat>
  <Paragraphs>192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stdbool.h</vt:lpstr>
      <vt:lpstr>PowerPoint Presentation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  <vt:lpstr>Functions and Structs</vt:lpstr>
      <vt:lpstr>PowerPoint Presentation</vt:lpstr>
      <vt:lpstr>Function Pointers</vt:lpstr>
      <vt:lpstr>PowerPoint Presentation</vt:lpstr>
      <vt:lpstr>What we did not cover</vt:lpstr>
      <vt:lpstr>One last example just for fun</vt:lpstr>
      <vt:lpstr>PowerPoint Presentation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Computing 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494</cp:revision>
  <dcterms:created xsi:type="dcterms:W3CDTF">2017-07-19T12:15:02Z</dcterms:created>
  <dcterms:modified xsi:type="dcterms:W3CDTF">2023-02-26T07:34:30Z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