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60"/>
  </p:notesMasterIdLst>
  <p:handoutMasterIdLst>
    <p:handoutMasterId r:id="rId61"/>
  </p:handoutMasterIdLst>
  <p:sldIdLst>
    <p:sldId id="256" r:id="rId4"/>
    <p:sldId id="543" r:id="rId5"/>
    <p:sldId id="544" r:id="rId6"/>
    <p:sldId id="431" r:id="rId7"/>
    <p:sldId id="432" r:id="rId8"/>
    <p:sldId id="433" r:id="rId9"/>
    <p:sldId id="434" r:id="rId10"/>
    <p:sldId id="435" r:id="rId11"/>
    <p:sldId id="436" r:id="rId12"/>
    <p:sldId id="317" r:id="rId13"/>
    <p:sldId id="318" r:id="rId14"/>
    <p:sldId id="319" r:id="rId15"/>
    <p:sldId id="320" r:id="rId16"/>
    <p:sldId id="321" r:id="rId17"/>
    <p:sldId id="322" r:id="rId18"/>
    <p:sldId id="494" r:id="rId19"/>
    <p:sldId id="503" r:id="rId20"/>
    <p:sldId id="504" r:id="rId21"/>
    <p:sldId id="505" r:id="rId22"/>
    <p:sldId id="552" r:id="rId23"/>
    <p:sldId id="506" r:id="rId24"/>
    <p:sldId id="531" r:id="rId25"/>
    <p:sldId id="507" r:id="rId26"/>
    <p:sldId id="508" r:id="rId27"/>
    <p:sldId id="509" r:id="rId28"/>
    <p:sldId id="510" r:id="rId29"/>
    <p:sldId id="511" r:id="rId30"/>
    <p:sldId id="512" r:id="rId31"/>
    <p:sldId id="513" r:id="rId32"/>
    <p:sldId id="514" r:id="rId33"/>
    <p:sldId id="515" r:id="rId34"/>
    <p:sldId id="541" r:id="rId35"/>
    <p:sldId id="516" r:id="rId36"/>
    <p:sldId id="517" r:id="rId37"/>
    <p:sldId id="535" r:id="rId38"/>
    <p:sldId id="518" r:id="rId39"/>
    <p:sldId id="519" r:id="rId40"/>
    <p:sldId id="536" r:id="rId41"/>
    <p:sldId id="538" r:id="rId42"/>
    <p:sldId id="537" r:id="rId43"/>
    <p:sldId id="539" r:id="rId44"/>
    <p:sldId id="344" r:id="rId45"/>
    <p:sldId id="343" r:id="rId46"/>
    <p:sldId id="545" r:id="rId47"/>
    <p:sldId id="546" r:id="rId48"/>
    <p:sldId id="285" r:id="rId49"/>
    <p:sldId id="286" r:id="rId50"/>
    <p:sldId id="547" r:id="rId51"/>
    <p:sldId id="287" r:id="rId52"/>
    <p:sldId id="289" r:id="rId53"/>
    <p:sldId id="292" r:id="rId54"/>
    <p:sldId id="360" r:id="rId55"/>
    <p:sldId id="548" r:id="rId56"/>
    <p:sldId id="549" r:id="rId57"/>
    <p:sldId id="293" r:id="rId58"/>
    <p:sldId id="408" r:id="rId5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696089-B4A5-41CA-87F8-FDA4C10D0086}" v="381" dt="2023-03-17T16:48:45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microsoft.com/office/2016/11/relationships/changesInfo" Target="changesInfos/changesInfo1.xml"/><Relationship Id="rId5" Type="http://schemas.openxmlformats.org/officeDocument/2006/relationships/slide" Target="slides/slide2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microsoft.com/office/2015/10/relationships/revisionInfo" Target="revisionInfo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A97C785-1F95-4AA9-B746-A7866404B8CD}"/>
    <pc:docChg chg="undo custSel addSld delSld modSld sldOrd">
      <pc:chgData name="Igor Shinkar" userId="db6eb1b41a9778dd" providerId="LiveId" clId="{7A97C785-1F95-4AA9-B746-A7866404B8CD}" dt="2023-03-10T17:14:04.401" v="1158" actId="6549"/>
      <pc:docMkLst>
        <pc:docMk/>
      </pc:docMkLst>
      <pc:sldChg chg="modSp mod">
        <pc:chgData name="Igor Shinkar" userId="db6eb1b41a9778dd" providerId="LiveId" clId="{7A97C785-1F95-4AA9-B746-A7866404B8CD}" dt="2023-03-05T18:39:19.969" v="1" actId="6549"/>
        <pc:sldMkLst>
          <pc:docMk/>
          <pc:sldMk cId="0" sldId="256"/>
        </pc:sldMkLst>
        <pc:spChg chg="mod">
          <ac:chgData name="Igor Shinkar" userId="db6eb1b41a9778dd" providerId="LiveId" clId="{7A97C785-1F95-4AA9-B746-A7866404B8CD}" dt="2023-03-05T18:39:19.969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018514166" sldId="40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30790446" sldId="40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677911721" sldId="40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64357441" sldId="40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359517275" sldId="41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970220017" sldId="41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68791979" sldId="413"/>
        </pc:sldMkLst>
      </pc:sldChg>
      <pc:sldChg chg="modSp add modAnim">
        <pc:chgData name="Igor Shinkar" userId="db6eb1b41a9778dd" providerId="LiveId" clId="{7A97C785-1F95-4AA9-B746-A7866404B8CD}" dt="2023-03-10T17:14:04.401" v="1158" actId="6549"/>
        <pc:sldMkLst>
          <pc:docMk/>
          <pc:sldMk cId="2722199207" sldId="414"/>
        </pc:sldMkLst>
        <pc:spChg chg="mod">
          <ac:chgData name="Igor Shinkar" userId="db6eb1b41a9778dd" providerId="LiveId" clId="{7A97C785-1F95-4AA9-B746-A7866404B8CD}" dt="2023-03-10T17:14:04.401" v="1158" actId="6549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067645141" sldId="41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20758766" sldId="41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64629698" sldId="41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57105109" sldId="41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28379675" sldId="42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25158971" sldId="42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846689550" sldId="42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300195902" sldId="42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248337328" sldId="42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78818290" sldId="42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0175463" sldId="42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855301804" sldId="42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39180235" sldId="42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920674557" sldId="42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81976103" sldId="43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497497220" sldId="43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36535500" sldId="43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292037074" sldId="43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39742848" sldId="43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97329171" sldId="43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504501829" sldId="43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139502198" sldId="43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06504227" sldId="440"/>
        </pc:sldMkLst>
      </pc:sldChg>
      <pc:sldChg chg="del">
        <pc:chgData name="Igor Shinkar" userId="db6eb1b41a9778dd" providerId="LiveId" clId="{7A97C785-1F95-4AA9-B746-A7866404B8CD}" dt="2023-03-05T18:39:21.828" v="2" actId="47"/>
        <pc:sldMkLst>
          <pc:docMk/>
          <pc:sldMk cId="3475591258" sldId="497"/>
        </pc:sldMkLst>
      </pc:sldChg>
      <pc:sldChg chg="del">
        <pc:chgData name="Igor Shinkar" userId="db6eb1b41a9778dd" providerId="LiveId" clId="{7A97C785-1F95-4AA9-B746-A7866404B8CD}" dt="2023-03-05T18:40:13.148" v="4" actId="47"/>
        <pc:sldMkLst>
          <pc:docMk/>
          <pc:sldMk cId="186468164" sldId="502"/>
        </pc:sldMkLst>
      </pc:sldChg>
      <pc:sldChg chg="modAnim">
        <pc:chgData name="Igor Shinkar" userId="db6eb1b41a9778dd" providerId="LiveId" clId="{7A97C785-1F95-4AA9-B746-A7866404B8CD}" dt="2023-03-10T06:10:13.787" v="611"/>
        <pc:sldMkLst>
          <pc:docMk/>
          <pc:sldMk cId="3493574346" sldId="515"/>
        </pc:sldMkLst>
      </pc:sldChg>
      <pc:sldChg chg="modSp add modAnim">
        <pc:chgData name="Igor Shinkar" userId="db6eb1b41a9778dd" providerId="LiveId" clId="{7A97C785-1F95-4AA9-B746-A7866404B8CD}" dt="2023-03-10T06:10:52.591" v="631" actId="20577"/>
        <pc:sldMkLst>
          <pc:docMk/>
          <pc:sldMk cId="1075978804" sldId="516"/>
        </pc:sldMkLst>
        <pc:spChg chg="mod">
          <ac:chgData name="Igor Shinkar" userId="db6eb1b41a9778dd" providerId="LiveId" clId="{7A97C785-1F95-4AA9-B746-A7866404B8CD}" dt="2023-03-10T06:10:52.591" v="631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24.591" v="634"/>
        <pc:sldMkLst>
          <pc:docMk/>
          <pc:sldMk cId="1271337016" sldId="517"/>
        </pc:sldMkLst>
      </pc:sldChg>
      <pc:sldChg chg="add modAnim">
        <pc:chgData name="Igor Shinkar" userId="db6eb1b41a9778dd" providerId="LiveId" clId="{7A97C785-1F95-4AA9-B746-A7866404B8CD}" dt="2023-03-10T06:11:53.487" v="637"/>
        <pc:sldMkLst>
          <pc:docMk/>
          <pc:sldMk cId="3504271710" sldId="518"/>
        </pc:sldMkLst>
      </pc:sldChg>
      <pc:sldChg chg="add modAnim">
        <pc:chgData name="Igor Shinkar" userId="db6eb1b41a9778dd" providerId="LiveId" clId="{7A97C785-1F95-4AA9-B746-A7866404B8CD}" dt="2023-03-10T06:12:11.342" v="639"/>
        <pc:sldMkLst>
          <pc:docMk/>
          <pc:sldMk cId="2351630619" sldId="519"/>
        </pc:sldMkLst>
      </pc:sldChg>
      <pc:sldChg chg="modSp modAnim">
        <pc:chgData name="Igor Shinkar" userId="db6eb1b41a9778dd" providerId="LiveId" clId="{7A97C785-1F95-4AA9-B746-A7866404B8CD}" dt="2023-03-10T06:08:59.920" v="608" actId="58"/>
        <pc:sldMkLst>
          <pc:docMk/>
          <pc:sldMk cId="2174481240" sldId="531"/>
        </pc:sldMkLst>
        <pc:spChg chg="mod">
          <ac:chgData name="Igor Shinkar" userId="db6eb1b41a9778dd" providerId="LiveId" clId="{7A97C785-1F95-4AA9-B746-A7866404B8CD}" dt="2023-03-10T06:08:59.920" v="608" actId="58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7A97C785-1F95-4AA9-B746-A7866404B8CD}" dt="2023-03-10T16:44:56.602" v="1142" actId="20577"/>
        <pc:sldMkLst>
          <pc:docMk/>
          <pc:sldMk cId="2868760656" sldId="532"/>
        </pc:sldMkLst>
        <pc:spChg chg="mod">
          <ac:chgData name="Igor Shinkar" userId="db6eb1b41a9778dd" providerId="LiveId" clId="{7A97C785-1F95-4AA9-B746-A7866404B8CD}" dt="2023-03-10T16:44:56.602" v="1142" actId="20577"/>
          <ac:spMkLst>
            <pc:docMk/>
            <pc:sldMk cId="2868760656" sldId="532"/>
            <ac:spMk id="22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41.526" v="636"/>
        <pc:sldMkLst>
          <pc:docMk/>
          <pc:sldMk cId="592497541" sldId="535"/>
        </pc:sldMkLst>
      </pc:sldChg>
      <pc:sldChg chg="modSp add modAnim">
        <pc:chgData name="Igor Shinkar" userId="db6eb1b41a9778dd" providerId="LiveId" clId="{7A97C785-1F95-4AA9-B746-A7866404B8CD}" dt="2023-03-10T06:12:36.244" v="645"/>
        <pc:sldMkLst>
          <pc:docMk/>
          <pc:sldMk cId="1402729785" sldId="536"/>
        </pc:sldMkLst>
        <pc:spChg chg="mod">
          <ac:chgData name="Igor Shinkar" userId="db6eb1b41a9778dd" providerId="LiveId" clId="{7A97C785-1F95-4AA9-B746-A7866404B8CD}" dt="2023-03-10T06:12:27.928" v="641" actId="20577"/>
          <ac:spMkLst>
            <pc:docMk/>
            <pc:sldMk cId="1402729785" sldId="53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2:53.065" v="649"/>
        <pc:sldMkLst>
          <pc:docMk/>
          <pc:sldMk cId="3901902418" sldId="537"/>
        </pc:sldMkLst>
      </pc:sldChg>
      <pc:sldChg chg="add modAnim">
        <pc:chgData name="Igor Shinkar" userId="db6eb1b41a9778dd" providerId="LiveId" clId="{7A97C785-1F95-4AA9-B746-A7866404B8CD}" dt="2023-03-10T06:12:47.879" v="647"/>
        <pc:sldMkLst>
          <pc:docMk/>
          <pc:sldMk cId="2189462180" sldId="538"/>
        </pc:sldMkLst>
      </pc:sldChg>
      <pc:sldChg chg="modSp add modAnim">
        <pc:chgData name="Igor Shinkar" userId="db6eb1b41a9778dd" providerId="LiveId" clId="{7A97C785-1F95-4AA9-B746-A7866404B8CD}" dt="2023-03-10T06:13:29.715" v="670" actId="20577"/>
        <pc:sldMkLst>
          <pc:docMk/>
          <pc:sldMk cId="3933497776" sldId="539"/>
        </pc:sldMkLst>
        <pc:spChg chg="mod">
          <ac:chgData name="Igor Shinkar" userId="db6eb1b41a9778dd" providerId="LiveId" clId="{7A97C785-1F95-4AA9-B746-A7866404B8CD}" dt="2023-03-10T06:13:29.715" v="670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del mod modAnim">
        <pc:chgData name="Igor Shinkar" userId="db6eb1b41a9778dd" providerId="LiveId" clId="{7A97C785-1F95-4AA9-B746-A7866404B8CD}" dt="2023-03-10T06:11:08.296" v="632" actId="47"/>
        <pc:sldMkLst>
          <pc:docMk/>
          <pc:sldMk cId="992287501" sldId="540"/>
        </pc:sldMkLst>
        <pc:spChg chg="mod">
          <ac:chgData name="Igor Shinkar" userId="db6eb1b41a9778dd" providerId="LiveId" clId="{7A97C785-1F95-4AA9-B746-A7866404B8CD}" dt="2023-03-05T18:42:28.037" v="31" actId="20577"/>
          <ac:spMkLst>
            <pc:docMk/>
            <pc:sldMk cId="992287501" sldId="540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10:27.369" v="618" actId="20577"/>
          <ac:spMkLst>
            <pc:docMk/>
            <pc:sldMk cId="992287501" sldId="540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7A97C785-1F95-4AA9-B746-A7866404B8CD}" dt="2023-03-05T18:45:55.655" v="348" actId="20577"/>
        <pc:sldMkLst>
          <pc:docMk/>
          <pc:sldMk cId="2274868364" sldId="541"/>
        </pc:sldMkLst>
        <pc:spChg chg="mod">
          <ac:chgData name="Igor Shinkar" userId="db6eb1b41a9778dd" providerId="LiveId" clId="{7A97C785-1F95-4AA9-B746-A7866404B8CD}" dt="2023-03-05T18:45:55.655" v="348" actId="20577"/>
          <ac:spMkLst>
            <pc:docMk/>
            <pc:sldMk cId="2274868364" sldId="541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05T18:45:32.352" v="343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addSp delSp modSp add mod ord modAnim">
        <pc:chgData name="Igor Shinkar" userId="db6eb1b41a9778dd" providerId="LiveId" clId="{7A97C785-1F95-4AA9-B746-A7866404B8CD}" dt="2023-03-10T06:06:24.038" v="507" actId="1035"/>
        <pc:sldMkLst>
          <pc:docMk/>
          <pc:sldMk cId="2594247940" sldId="542"/>
        </pc:sldMkLst>
        <pc:spChg chg="mod">
          <ac:chgData name="Igor Shinkar" userId="db6eb1b41a9778dd" providerId="LiveId" clId="{7A97C785-1F95-4AA9-B746-A7866404B8CD}" dt="2023-03-10T06:04:32.994" v="485" actId="6549"/>
          <ac:spMkLst>
            <pc:docMk/>
            <pc:sldMk cId="2594247940" sldId="542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04:42.567" v="492" actId="20577"/>
          <ac:spMkLst>
            <pc:docMk/>
            <pc:sldMk cId="2594247940" sldId="542"/>
            <ac:spMk id="222" creationId="{00000000-0000-0000-0000-000000000000}"/>
          </ac:spMkLst>
        </pc:spChg>
        <pc:picChg chg="add del mod">
          <ac:chgData name="Igor Shinkar" userId="db6eb1b41a9778dd" providerId="LiveId" clId="{7A97C785-1F95-4AA9-B746-A7866404B8CD}" dt="2023-03-10T06:03:32.827" v="474" actId="478"/>
          <ac:picMkLst>
            <pc:docMk/>
            <pc:sldMk cId="2594247940" sldId="542"/>
            <ac:picMk id="3" creationId="{27C9CECC-BC66-BB85-B4EA-344BC99A6269}"/>
          </ac:picMkLst>
        </pc:picChg>
        <pc:picChg chg="add del mod">
          <ac:chgData name="Igor Shinkar" userId="db6eb1b41a9778dd" providerId="LiveId" clId="{7A97C785-1F95-4AA9-B746-A7866404B8CD}" dt="2023-03-10T06:06:24.038" v="507" actId="1035"/>
          <ac:picMkLst>
            <pc:docMk/>
            <pc:sldMk cId="2594247940" sldId="542"/>
            <ac:picMk id="5" creationId="{C2579BA4-D29D-6399-E741-22C6BB2E0708}"/>
          </ac:picMkLst>
        </pc:picChg>
        <pc:picChg chg="add del mod">
          <ac:chgData name="Igor Shinkar" userId="db6eb1b41a9778dd" providerId="LiveId" clId="{7A97C785-1F95-4AA9-B746-A7866404B8CD}" dt="2023-03-10T06:06:05.516" v="503"/>
          <ac:picMkLst>
            <pc:docMk/>
            <pc:sldMk cId="2594247940" sldId="542"/>
            <ac:picMk id="7" creationId="{528CAF59-5EE2-E4B4-38AB-3817636335AB}"/>
          </ac:picMkLst>
        </pc:picChg>
      </pc:sldChg>
      <pc:sldChg chg="add">
        <pc:chgData name="Igor Shinkar" userId="db6eb1b41a9778dd" providerId="LiveId" clId="{7A97C785-1F95-4AA9-B746-A7866404B8CD}" dt="2023-03-10T05:51:32.908" v="421"/>
        <pc:sldMkLst>
          <pc:docMk/>
          <pc:sldMk cId="2484873918" sldId="543"/>
        </pc:sldMkLst>
      </pc:sldChg>
      <pc:sldChg chg="modSp add mod modAnim">
        <pc:chgData name="Igor Shinkar" userId="db6eb1b41a9778dd" providerId="LiveId" clId="{7A97C785-1F95-4AA9-B746-A7866404B8CD}" dt="2023-03-10T16:28:20.282" v="837" actId="5793"/>
        <pc:sldMkLst>
          <pc:docMk/>
          <pc:sldMk cId="4078987859" sldId="544"/>
        </pc:sldMkLst>
        <pc:spChg chg="mod">
          <ac:chgData name="Igor Shinkar" userId="db6eb1b41a9778dd" providerId="LiveId" clId="{7A97C785-1F95-4AA9-B746-A7866404B8CD}" dt="2023-03-10T16:26:24.131" v="694" actId="20577"/>
          <ac:spMkLst>
            <pc:docMk/>
            <pc:sldMk cId="4078987859" sldId="544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16:28:20.282" v="837" actId="5793"/>
          <ac:spMkLst>
            <pc:docMk/>
            <pc:sldMk cId="4078987859" sldId="544"/>
            <ac:spMk id="222" creationId="{00000000-0000-0000-0000-000000000000}"/>
          </ac:spMkLst>
        </pc:spChg>
      </pc:sldChg>
    </pc:docChg>
  </pc:docChgLst>
  <pc:docChgLst>
    <pc:chgData name="Igor Shinkar" userId="db6eb1b41a9778dd" providerId="LiveId" clId="{5D696089-B4A5-41CA-87F8-FDA4C10D0086}"/>
    <pc:docChg chg="undo custSel addSld delSld modSld">
      <pc:chgData name="Igor Shinkar" userId="db6eb1b41a9778dd" providerId="LiveId" clId="{5D696089-B4A5-41CA-87F8-FDA4C10D0086}" dt="2023-03-17T21:28:42.243" v="419" actId="47"/>
      <pc:docMkLst>
        <pc:docMk/>
      </pc:docMkLst>
      <pc:sldChg chg="modSp mod">
        <pc:chgData name="Igor Shinkar" userId="db6eb1b41a9778dd" providerId="LiveId" clId="{5D696089-B4A5-41CA-87F8-FDA4C10D0086}" dt="2023-03-13T15:53:47.559" v="3" actId="20577"/>
        <pc:sldMkLst>
          <pc:docMk/>
          <pc:sldMk cId="0" sldId="256"/>
        </pc:sldMkLst>
        <pc:spChg chg="mod">
          <ac:chgData name="Igor Shinkar" userId="db6eb1b41a9778dd" providerId="LiveId" clId="{5D696089-B4A5-41CA-87F8-FDA4C10D0086}" dt="2023-03-13T15:53:47.559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6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7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0" sldId="289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736824112" sldId="292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878506961" sldId="293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845965889" sldId="299"/>
        </pc:sldMkLst>
      </pc:sldChg>
      <pc:sldChg chg="add del">
        <pc:chgData name="Igor Shinkar" userId="db6eb1b41a9778dd" providerId="LiveId" clId="{5D696089-B4A5-41CA-87F8-FDA4C10D0086}" dt="2023-03-17T21:28:42.243" v="419" actId="47"/>
        <pc:sldMkLst>
          <pc:docMk/>
          <pc:sldMk cId="4241569793" sldId="300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64444588" sldId="301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788626074" sldId="302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590937179" sldId="303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2917602959" sldId="304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845524409" sldId="306"/>
        </pc:sldMkLst>
      </pc:sldChg>
      <pc:sldChg chg="modSp add del">
        <pc:chgData name="Igor Shinkar" userId="db6eb1b41a9778dd" providerId="LiveId" clId="{5D696089-B4A5-41CA-87F8-FDA4C10D0086}" dt="2023-03-17T21:28:33.993" v="417" actId="47"/>
        <pc:sldMkLst>
          <pc:docMk/>
          <pc:sldMk cId="1263418228" sldId="307"/>
        </pc:sldMkLst>
        <pc:spChg chg="mod">
          <ac:chgData name="Igor Shinkar" userId="db6eb1b41a9778dd" providerId="LiveId" clId="{5D696089-B4A5-41CA-87F8-FDA4C10D0086}" dt="2023-03-13T15:59:18.315" v="36" actId="20577"/>
          <ac:spMkLst>
            <pc:docMk/>
            <pc:sldMk cId="1263418228" sldId="307"/>
            <ac:spMk id="35842" creationId="{00000000-0000-0000-0000-000000000000}"/>
          </ac:spMkLst>
        </pc:spChg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952425551" sldId="308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3311536928" sldId="309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2575486170" sldId="310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665402012" sldId="311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1609911384" sldId="312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667346118" sldId="313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2206639197" sldId="314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2268678249" sldId="315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75979015" sldId="323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847286817" sldId="324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270323155" sldId="325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3541551015" sldId="326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2505808838" sldId="327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997431650" sldId="328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3943412302" sldId="329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3094361083" sldId="330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4065251385" sldId="331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2243032523" sldId="332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1523810978" sldId="333"/>
        </pc:sldMkLst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1386357524" sldId="334"/>
        </pc:sldMkLst>
      </pc:sldChg>
      <pc:sldChg chg="delSp modSp add modAnim">
        <pc:chgData name="Igor Shinkar" userId="db6eb1b41a9778dd" providerId="LiveId" clId="{5D696089-B4A5-41CA-87F8-FDA4C10D0086}" dt="2023-03-17T16:40:23.395" v="334" actId="57"/>
        <pc:sldMkLst>
          <pc:docMk/>
          <pc:sldMk cId="979639996" sldId="343"/>
        </pc:sldMkLst>
        <pc:spChg chg="mod">
          <ac:chgData name="Igor Shinkar" userId="db6eb1b41a9778dd" providerId="LiveId" clId="{5D696089-B4A5-41CA-87F8-FDA4C10D0086}" dt="2023-03-17T16:40:23.395" v="334" actId="57"/>
          <ac:spMkLst>
            <pc:docMk/>
            <pc:sldMk cId="979639996" sldId="343"/>
            <ac:spMk id="31746" creationId="{00000000-0000-0000-0000-000000000000}"/>
          </ac:spMkLst>
        </pc:spChg>
        <pc:spChg chg="del">
          <ac:chgData name="Igor Shinkar" userId="db6eb1b41a9778dd" providerId="LiveId" clId="{5D696089-B4A5-41CA-87F8-FDA4C10D0086}" dt="2023-03-17T16:39:26.060" v="319" actId="478"/>
          <ac:spMkLst>
            <pc:docMk/>
            <pc:sldMk cId="979639996" sldId="343"/>
            <ac:spMk id="31747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2012142793" sldId="344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667390476" sldId="360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1018514166" sldId="404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30790446" sldId="405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677911721" sldId="406"/>
        </pc:sldMkLst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464357441" sldId="40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359517275" sldId="411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970220017" sldId="412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868791979" sldId="413"/>
        </pc:sldMkLst>
      </pc:sldChg>
      <pc:sldChg chg="del">
        <pc:chgData name="Igor Shinkar" userId="db6eb1b41a9778dd" providerId="LiveId" clId="{5D696089-B4A5-41CA-87F8-FDA4C10D0086}" dt="2023-03-13T15:55:42.496" v="5" actId="47"/>
        <pc:sldMkLst>
          <pc:docMk/>
          <pc:sldMk cId="2722199207" sldId="414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067645141" sldId="415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520758766" sldId="417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64629698" sldId="418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557105109" sldId="41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628379675" sldId="420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3925158971" sldId="421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846689550" sldId="422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2300195902" sldId="423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248337328" sldId="424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78818290" sldId="425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60175463" sldId="426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3855301804" sldId="427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1539180235" sldId="428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2920674557" sldId="429"/>
        </pc:sldMkLst>
      </pc:sldChg>
      <pc:sldChg chg="del">
        <pc:chgData name="Igor Shinkar" userId="db6eb1b41a9778dd" providerId="LiveId" clId="{5D696089-B4A5-41CA-87F8-FDA4C10D0086}" dt="2023-03-13T15:55:53.703" v="7" actId="47"/>
        <pc:sldMkLst>
          <pc:docMk/>
          <pc:sldMk cId="581976103" sldId="430"/>
        </pc:sldMkLst>
      </pc:sldChg>
      <pc:sldChg chg="modSp modAnim">
        <pc:chgData name="Igor Shinkar" userId="db6eb1b41a9778dd" providerId="LiveId" clId="{5D696089-B4A5-41CA-87F8-FDA4C10D0086}" dt="2023-03-15T16:51:35.011" v="94" actId="6549"/>
        <pc:sldMkLst>
          <pc:docMk/>
          <pc:sldMk cId="597329171" sldId="435"/>
        </pc:sldMkLst>
        <pc:spChg chg="mod">
          <ac:chgData name="Igor Shinkar" userId="db6eb1b41a9778dd" providerId="LiveId" clId="{5D696089-B4A5-41CA-87F8-FDA4C10D0086}" dt="2023-03-15T16:51:25.661" v="92" actId="20577"/>
          <ac:spMkLst>
            <pc:docMk/>
            <pc:sldMk cId="597329171" sldId="435"/>
            <ac:spMk id="22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4139502198" sldId="439"/>
        </pc:sldMkLst>
      </pc:sldChg>
      <pc:sldChg chg="del">
        <pc:chgData name="Igor Shinkar" userId="db6eb1b41a9778dd" providerId="LiveId" clId="{5D696089-B4A5-41CA-87F8-FDA4C10D0086}" dt="2023-03-13T15:55:49.642" v="6" actId="47"/>
        <pc:sldMkLst>
          <pc:docMk/>
          <pc:sldMk cId="1406504227" sldId="440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512791821" sldId="481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862612919" sldId="496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2898317963" sldId="497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3795133321" sldId="498"/>
        </pc:sldMkLst>
      </pc:sldChg>
      <pc:sldChg chg="add del">
        <pc:chgData name="Igor Shinkar" userId="db6eb1b41a9778dd" providerId="LiveId" clId="{5D696089-B4A5-41CA-87F8-FDA4C10D0086}" dt="2023-03-17T21:28:30.553" v="416" actId="47"/>
        <pc:sldMkLst>
          <pc:docMk/>
          <pc:sldMk cId="838172751" sldId="499"/>
        </pc:sldMkLst>
      </pc:sldChg>
      <pc:sldChg chg="addSp delSp modSp mod">
        <pc:chgData name="Igor Shinkar" userId="db6eb1b41a9778dd" providerId="LiveId" clId="{5D696089-B4A5-41CA-87F8-FDA4C10D0086}" dt="2023-03-17T15:55:11.740" v="312" actId="6549"/>
        <pc:sldMkLst>
          <pc:docMk/>
          <pc:sldMk cId="1931128155" sldId="505"/>
        </pc:sldMkLst>
        <pc:spChg chg="add del">
          <ac:chgData name="Igor Shinkar" userId="db6eb1b41a9778dd" providerId="LiveId" clId="{5D696089-B4A5-41CA-87F8-FDA4C10D0086}" dt="2023-03-17T15:43:57.811" v="96" actId="22"/>
          <ac:spMkLst>
            <pc:docMk/>
            <pc:sldMk cId="1931128155" sldId="505"/>
            <ac:spMk id="3" creationId="{5F21261B-30C6-CB8B-FBEC-FE629D83B523}"/>
          </ac:spMkLst>
        </pc:spChg>
        <pc:spChg chg="mod">
          <ac:chgData name="Igor Shinkar" userId="db6eb1b41a9778dd" providerId="LiveId" clId="{5D696089-B4A5-41CA-87F8-FDA4C10D0086}" dt="2023-03-17T15:55:11.740" v="312" actId="6549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7T16:32:29.936" v="317" actId="6549"/>
        <pc:sldMkLst>
          <pc:docMk/>
          <pc:sldMk cId="1271337016" sldId="517"/>
        </pc:sldMkLst>
        <pc:spChg chg="mod">
          <ac:chgData name="Igor Shinkar" userId="db6eb1b41a9778dd" providerId="LiveId" clId="{5D696089-B4A5-41CA-87F8-FDA4C10D0086}" dt="2023-03-17T16:31:50.769" v="316" actId="6549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5D696089-B4A5-41CA-87F8-FDA4C10D0086}" dt="2023-03-13T16:01:51.209" v="85" actId="115"/>
        <pc:sldMkLst>
          <pc:docMk/>
          <pc:sldMk cId="2174481240" sldId="531"/>
        </pc:sldMkLst>
        <pc:spChg chg="mod">
          <ac:chgData name="Igor Shinkar" userId="db6eb1b41a9778dd" providerId="LiveId" clId="{5D696089-B4A5-41CA-87F8-FDA4C10D0086}" dt="2023-03-13T16:01:51.209" v="85" actId="115"/>
          <ac:spMkLst>
            <pc:docMk/>
            <pc:sldMk cId="2174481240" sldId="531"/>
            <ac:spMk id="2560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868760656" sldId="532"/>
        </pc:sldMkLst>
      </pc:sldChg>
      <pc:sldChg chg="modSp">
        <pc:chgData name="Igor Shinkar" userId="db6eb1b41a9778dd" providerId="LiveId" clId="{5D696089-B4A5-41CA-87F8-FDA4C10D0086}" dt="2023-03-17T16:32:33.699" v="318" actId="6549"/>
        <pc:sldMkLst>
          <pc:docMk/>
          <pc:sldMk cId="592497541" sldId="535"/>
        </pc:sldMkLst>
        <pc:spChg chg="mod">
          <ac:chgData name="Igor Shinkar" userId="db6eb1b41a9778dd" providerId="LiveId" clId="{5D696089-B4A5-41CA-87F8-FDA4C10D0086}" dt="2023-03-17T16:32:33.699" v="318" actId="6549"/>
          <ac:spMkLst>
            <pc:docMk/>
            <pc:sldMk cId="592497541" sldId="535"/>
            <ac:spMk id="35842" creationId="{00000000-0000-0000-0000-000000000000}"/>
          </ac:spMkLst>
        </pc:spChg>
      </pc:sldChg>
      <pc:sldChg chg="modSp">
        <pc:chgData name="Igor Shinkar" userId="db6eb1b41a9778dd" providerId="LiveId" clId="{5D696089-B4A5-41CA-87F8-FDA4C10D0086}" dt="2023-03-17T16:26:15.933" v="314" actId="20577"/>
        <pc:sldMkLst>
          <pc:docMk/>
          <pc:sldMk cId="2274868364" sldId="541"/>
        </pc:sldMkLst>
        <pc:spChg chg="mod">
          <ac:chgData name="Igor Shinkar" userId="db6eb1b41a9778dd" providerId="LiveId" clId="{5D696089-B4A5-41CA-87F8-FDA4C10D0086}" dt="2023-03-17T16:26:15.933" v="314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del">
        <pc:chgData name="Igor Shinkar" userId="db6eb1b41a9778dd" providerId="LiveId" clId="{5D696089-B4A5-41CA-87F8-FDA4C10D0086}" dt="2023-03-13T15:55:39.754" v="4" actId="47"/>
        <pc:sldMkLst>
          <pc:docMk/>
          <pc:sldMk cId="2594247940" sldId="542"/>
        </pc:sldMkLst>
      </pc:sldChg>
      <pc:sldChg chg="modSp">
        <pc:chgData name="Igor Shinkar" userId="db6eb1b41a9778dd" providerId="LiveId" clId="{5D696089-B4A5-41CA-87F8-FDA4C10D0086}" dt="2023-03-15T16:35:36.607" v="90" actId="20577"/>
        <pc:sldMkLst>
          <pc:docMk/>
          <pc:sldMk cId="2484873918" sldId="543"/>
        </pc:sldMkLst>
        <pc:spChg chg="mod">
          <ac:chgData name="Igor Shinkar" userId="db6eb1b41a9778dd" providerId="LiveId" clId="{5D696089-B4A5-41CA-87F8-FDA4C10D0086}" dt="2023-03-15T16:35:36.607" v="90" actId="20577"/>
          <ac:spMkLst>
            <pc:docMk/>
            <pc:sldMk cId="2484873918" sldId="543"/>
            <ac:spMk id="222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1227243509" sldId="545"/>
        </pc:sldMkLst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4058701141" sldId="546"/>
        </pc:sldMkLst>
      </pc:sldChg>
      <pc:sldChg chg="modSp add mod modAnim">
        <pc:chgData name="Igor Shinkar" userId="db6eb1b41a9778dd" providerId="LiveId" clId="{5D696089-B4A5-41CA-87F8-FDA4C10D0086}" dt="2023-03-17T16:48:45.930" v="392" actId="20577"/>
        <pc:sldMkLst>
          <pc:docMk/>
          <pc:sldMk cId="744821044" sldId="547"/>
        </pc:sldMkLst>
        <pc:spChg chg="mod">
          <ac:chgData name="Igor Shinkar" userId="db6eb1b41a9778dd" providerId="LiveId" clId="{5D696089-B4A5-41CA-87F8-FDA4C10D0086}" dt="2023-03-17T16:48:45.930" v="392" actId="20577"/>
          <ac:spMkLst>
            <pc:docMk/>
            <pc:sldMk cId="744821044" sldId="547"/>
            <ac:spMk id="34818" creationId="{00000000-0000-0000-0000-000000000000}"/>
          </ac:spMkLst>
        </pc:spChg>
      </pc:sldChg>
      <pc:sldChg chg="add">
        <pc:chgData name="Igor Shinkar" userId="db6eb1b41a9778dd" providerId="LiveId" clId="{5D696089-B4A5-41CA-87F8-FDA4C10D0086}" dt="2023-03-13T15:58:40.725" v="8"/>
        <pc:sldMkLst>
          <pc:docMk/>
          <pc:sldMk cId="3715659246" sldId="548"/>
        </pc:sldMkLst>
      </pc:sldChg>
      <pc:sldChg chg="modSp add mod">
        <pc:chgData name="Igor Shinkar" userId="db6eb1b41a9778dd" providerId="LiveId" clId="{5D696089-B4A5-41CA-87F8-FDA4C10D0086}" dt="2023-03-17T17:06:59.326" v="415" actId="255"/>
        <pc:sldMkLst>
          <pc:docMk/>
          <pc:sldMk cId="1955201381" sldId="549"/>
        </pc:sldMkLst>
        <pc:spChg chg="mod">
          <ac:chgData name="Igor Shinkar" userId="db6eb1b41a9778dd" providerId="LiveId" clId="{5D696089-B4A5-41CA-87F8-FDA4C10D0086}" dt="2023-03-17T17:06:59.326" v="415" actId="255"/>
          <ac:spMkLst>
            <pc:docMk/>
            <pc:sldMk cId="1955201381" sldId="549"/>
            <ac:spMk id="2" creationId="{00000000-0000-0000-0000-000000000000}"/>
          </ac:spMkLst>
        </pc:spChg>
      </pc:sldChg>
      <pc:sldChg chg="add del">
        <pc:chgData name="Igor Shinkar" userId="db6eb1b41a9778dd" providerId="LiveId" clId="{5D696089-B4A5-41CA-87F8-FDA4C10D0086}" dt="2023-03-17T21:28:38.840" v="418" actId="47"/>
        <pc:sldMkLst>
          <pc:docMk/>
          <pc:sldMk cId="3976506564" sldId="550"/>
        </pc:sldMkLst>
      </pc:sldChg>
      <pc:sldChg chg="add del">
        <pc:chgData name="Igor Shinkar" userId="db6eb1b41a9778dd" providerId="LiveId" clId="{5D696089-B4A5-41CA-87F8-FDA4C10D0086}" dt="2023-03-17T21:28:33.993" v="417" actId="47"/>
        <pc:sldMkLst>
          <pc:docMk/>
          <pc:sldMk cId="766277583" sldId="551"/>
        </pc:sldMkLst>
      </pc:sldChg>
      <pc:sldChg chg="modSp add modAnim">
        <pc:chgData name="Igor Shinkar" userId="db6eb1b41a9778dd" providerId="LiveId" clId="{5D696089-B4A5-41CA-87F8-FDA4C10D0086}" dt="2023-03-17T15:48:18.654" v="310" actId="207"/>
        <pc:sldMkLst>
          <pc:docMk/>
          <pc:sldMk cId="620309859" sldId="552"/>
        </pc:sldMkLst>
        <pc:spChg chg="mod">
          <ac:chgData name="Igor Shinkar" userId="db6eb1b41a9778dd" providerId="LiveId" clId="{5D696089-B4A5-41CA-87F8-FDA4C10D0086}" dt="2023-03-17T15:48:18.654" v="310" actId="207"/>
          <ac:spMkLst>
            <pc:docMk/>
            <pc:sldMk cId="620309859" sldId="552"/>
            <ac:spMk id="22530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6317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9095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34560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077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8011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673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3385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2509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26962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9775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5262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541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6757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960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93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10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&lt;=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4200" dirty="0">
                <a:latin typeface="Arial" panose="020B0604020202020204" pitchFamily="34" charset="0"/>
                <a:cs typeface="Arial" panose="020B0604020202020204" pitchFamily="34" charset="0"/>
              </a:rPr>
              <a:t>Lab exam –</a:t>
            </a: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 March 20-22</a:t>
            </a:r>
            <a:endParaRPr sz="4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 minutes during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lab time. No switching sections (Wednesday is not the easiest/hardest)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everything we did until March 17 (including March 17)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Practice problems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See lab exams from last year, practice problems on piazza,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leetcode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Same format as the assignments: you get signatures of functions 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test cases, and need to implement the functions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Cannot do it from home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internet (but it might be more distracting than helpful)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machine.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any environment/editor you want [VS code, repl, vim, notepad]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87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g</a:t>
            </a:r>
            <a:r>
              <a:rPr lang="de-DE" altLang="en-US" sz="2200" i="1" dirty="0">
                <a:solidFill>
                  <a:srgbClr val="002060"/>
                </a:solidFill>
              </a:rPr>
              <a:t>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g = O(h)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g(N)&lt;=C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h(N)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=20) such that  g(N)&lt;=C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h(N)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f(N) 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*g(N) &lt;= </a:t>
            </a:r>
            <a:r>
              <a:rPr lang="de-DE" altLang="en-US" sz="2200" i="1" dirty="0">
                <a:solidFill>
                  <a:srgbClr val="FF0000"/>
                </a:solidFill>
                <a:sym typeface="Wingdings" panose="05000000000000000000" pitchFamily="2" charset="2"/>
              </a:rPr>
              <a:t>(C</a:t>
            </a:r>
            <a:r>
              <a:rPr lang="de-DE" altLang="en-US" sz="2200" i="1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FF0000"/>
                </a:solidFill>
                <a:sym typeface="Wingdings" panose="05000000000000000000" pitchFamily="2" charset="2"/>
              </a:rPr>
              <a:t>*C</a:t>
            </a:r>
            <a:r>
              <a:rPr lang="de-DE" altLang="en-US" sz="2200" i="1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* h(N) for all N &gt; 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i="1" dirty="0">
                <a:solidFill>
                  <a:schemeClr val="tx1"/>
                </a:solidFill>
                <a:sym typeface="Wingdings" panose="05000000000000000000" pitchFamily="2" charset="2"/>
              </a:rPr>
              <a:t>Example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: f(n) = 10n, g(n)=5n, h(n)= n </a:t>
            </a:r>
            <a:r>
              <a:rPr lang="de-DE" altLang="en-US" sz="2200" i="1" dirty="0">
                <a:solidFill>
                  <a:srgbClr val="FF0000"/>
                </a:solidFill>
                <a:sym typeface="Wingdings" panose="05000000000000000000" pitchFamily="2" charset="2"/>
              </a:rPr>
              <a:t>TODO: work out the constants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20309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</a:t>
            </a:r>
            <a:r>
              <a:rPr lang="en-US" altLang="en-US" sz="2200" dirty="0"/>
              <a:t> 	-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  <a:endParaRPr lang="de-DE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</a:t>
            </a:r>
            <a:r>
              <a:rPr lang="en-US" altLang="en-US" sz="2200" dirty="0"/>
              <a:t> 	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  <a:endParaRPr lang="en-US" altLang="en-US" sz="2200" baseline="330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en-US" altLang="en-US" sz="2200" dirty="0"/>
              <a:t>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</a:t>
            </a:r>
            <a:r>
              <a:rPr lang="en-US" altLang="en-US" sz="2200" baseline="33000" dirty="0"/>
              <a:t>	</a:t>
            </a:r>
            <a:r>
              <a:rPr lang="en-US" altLang="en-US" sz="2200" dirty="0"/>
              <a:t>-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-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: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&lt;&lt; N 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Assuming N is large enough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For really huge numbers…, say, N &gt; 100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(log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(N))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= 2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&lt; 100</a:t>
            </a:r>
            <a:endParaRPr lang="en-US" altLang="en-US" sz="2200" baseline="300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HW</a:t>
            </a:r>
            <a:r>
              <a:rPr lang="en-US" altLang="en-US" sz="2200" dirty="0"/>
              <a:t>: show it for all N&gt;100</a:t>
            </a:r>
            <a:endParaRPr lang="en-US" altLang="en-US" sz="2200" baseline="30000" dirty="0"/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4200" dirty="0">
                <a:latin typeface="Arial" panose="020B0604020202020204" pitchFamily="34" charset="0"/>
                <a:cs typeface="Arial" panose="020B0604020202020204" pitchFamily="34" charset="0"/>
              </a:rPr>
              <a:t>Assignment 3</a:t>
            </a: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 - March 26</a:t>
            </a:r>
            <a:endParaRPr sz="4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three files to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assignment3.c,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set_t.c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set_t.h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makefile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./test_assignment3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Structs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Function pointers – we’ll cover them today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One problem on recursion</a:t>
            </a:r>
          </a:p>
          <a:p>
            <a:pPr>
              <a:spcAft>
                <a:spcPts val="80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8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0443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return sum;</a:t>
            </a:r>
          </a:p>
          <a:p>
            <a:r>
              <a:rPr lang="en-US" altLang="en-US" sz="2200" dirty="0"/>
              <a:t>Use O() notation to express the running time. 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O(N)</a:t>
            </a:r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This is the sum of arithmetic progression.</a:t>
            </a:r>
            <a:br>
              <a:rPr lang="en-US" altLang="en-US" sz="2200" dirty="0"/>
            </a:br>
            <a:r>
              <a:rPr lang="en-US" altLang="en-US" sz="2200" dirty="0"/>
              <a:t>			This is equal to 1+2+3+…+(N-1) = N*(N-1)/2</a:t>
            </a:r>
          </a:p>
        </p:txBody>
      </p:sp>
    </p:spTree>
    <p:extLst>
      <p:ext uri="{BB962C8B-B14F-4D97-AF65-F5344CB8AC3E}">
        <p14:creationId xmlns:p14="http://schemas.microsoft.com/office/powerpoint/2010/main" val="34935743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1+2+3+...+N = N*(N+1)/2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60601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1+2+3+…+ N =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Denote 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1+2+3+…+ 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Write: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1  +   2     +    3    + … + 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N + (N-1) + (N-1) + … +  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Add the two together: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 2*S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(N+1) + (N+1) + (N+1) + … +  (N+1) = N*(N+1)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Therefore, 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N*(N+1)/2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74868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O(log(N))</a:t>
            </a:r>
          </a:p>
          <a:p>
            <a:r>
              <a:rPr lang="en-US" altLang="en-US" sz="2200" dirty="0"/>
              <a:t>Because we start with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=1, then 2, then 4, then 8… until we reach N</a:t>
            </a:r>
          </a:p>
          <a:p>
            <a:r>
              <a:rPr lang="en-US" altLang="en-US" sz="2200" dirty="0"/>
              <a:t>So how many times do we multiply 2x2x2…x2 until it is &gt;=N</a:t>
            </a:r>
          </a:p>
          <a:p>
            <a:r>
              <a:rPr lang="en-US" altLang="en-US" sz="2200" dirty="0"/>
              <a:t>		A: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– rounded up</a:t>
            </a:r>
          </a:p>
        </p:txBody>
      </p:sp>
    </p:spTree>
    <p:extLst>
      <p:ext uri="{BB962C8B-B14F-4D97-AF65-F5344CB8AC3E}">
        <p14:creationId xmlns:p14="http://schemas.microsoft.com/office/powerpoint/2010/main" val="1075978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sz="1800" u="sng" dirty="0">
                <a:solidFill>
                  <a:srgbClr val="002060"/>
                </a:solidFill>
              </a:rPr>
              <a:t>foo(N)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 		sum=0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for (int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= 1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&lt; N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++)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 		for (int j = 1 ; j &lt;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; </a:t>
            </a:r>
            <a:r>
              <a:rPr lang="en-US" sz="1800" dirty="0" err="1">
                <a:solidFill>
                  <a:srgbClr val="002060"/>
                </a:solidFill>
              </a:rPr>
              <a:t>j++</a:t>
            </a:r>
            <a:r>
              <a:rPr lang="en-US" sz="1800" dirty="0">
                <a:solidFill>
                  <a:srgbClr val="002060"/>
                </a:solidFill>
              </a:rPr>
              <a:t>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		sum = sum+1;   (*)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1800" dirty="0"/>
              <a:t>Use O() notation to express the running time.</a:t>
            </a:r>
          </a:p>
          <a:p>
            <a:r>
              <a:rPr lang="en-US" altLang="en-US" sz="1800" dirty="0"/>
              <a:t>	For each </a:t>
            </a:r>
            <a:r>
              <a:rPr lang="en-US" altLang="en-US" sz="1800" dirty="0" err="1"/>
              <a:t>i</a:t>
            </a:r>
            <a:r>
              <a:rPr lang="en-US" altLang="en-US" sz="1800" dirty="0"/>
              <a:t> how many iterations of the inner loop are there?</a:t>
            </a:r>
            <a:br>
              <a:rPr lang="en-US" altLang="en-US" sz="1800" dirty="0"/>
            </a:br>
            <a:r>
              <a:rPr lang="en-US" altLang="en-US" sz="1800" dirty="0"/>
              <a:t>There are j=1…i-1  -- &gt; i-1 iterations.</a:t>
            </a:r>
          </a:p>
          <a:p>
            <a:r>
              <a:rPr lang="en-US" altLang="en-US" sz="1800" dirty="0"/>
              <a:t>	</a:t>
            </a:r>
            <a:r>
              <a:rPr lang="en-US" altLang="en-US" sz="1800" dirty="0">
                <a:sym typeface="Wingdings" panose="05000000000000000000" pitchFamily="2" charset="2"/>
              </a:rPr>
              <a:t> </a:t>
            </a:r>
            <a:r>
              <a:rPr lang="en-US" altLang="en-US" sz="1800" dirty="0"/>
              <a:t>total number of times we execute (*) is 0+1+2+3+…(N-2) = O(N</a:t>
            </a:r>
            <a:r>
              <a:rPr lang="en-US" altLang="en-US" sz="1800" baseline="30000" dirty="0"/>
              <a:t>2</a:t>
            </a:r>
            <a:r>
              <a:rPr lang="en-US" altLang="en-US" sz="1800" dirty="0"/>
              <a:t>)</a:t>
            </a:r>
          </a:p>
          <a:p>
            <a:r>
              <a:rPr lang="en-US" altLang="en-US" sz="1800" dirty="0"/>
              <a:t>Rewrite the function so that the running time is O(1)</a:t>
            </a:r>
          </a:p>
          <a:p>
            <a:r>
              <a:rPr lang="en-US" altLang="en-US" sz="1800" dirty="0"/>
              <a:t>	A: foo(N):	// need to return 0+1+2+3+…(N-2) </a:t>
            </a:r>
            <a:br>
              <a:rPr lang="en-US" altLang="en-US" sz="1800" dirty="0"/>
            </a:br>
            <a:r>
              <a:rPr lang="en-US" altLang="en-US" sz="1800" dirty="0"/>
              <a:t>		if N&gt;2 return (N-1)*(N-2)/2</a:t>
            </a:r>
            <a:br>
              <a:rPr lang="en-US" altLang="en-US" sz="1800" dirty="0"/>
            </a:br>
            <a:r>
              <a:rPr lang="en-US" altLang="en-US" sz="1800" dirty="0"/>
              <a:t>		else return 0</a:t>
            </a:r>
          </a:p>
        </p:txBody>
      </p:sp>
    </p:spTree>
    <p:extLst>
      <p:ext uri="{BB962C8B-B14F-4D97-AF65-F5344CB8AC3E}">
        <p14:creationId xmlns:p14="http://schemas.microsoft.com/office/powerpoint/2010/main" val="1271337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 		for (int j = 1 ; j &lt;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; </a:t>
            </a:r>
            <a:r>
              <a:rPr lang="en-US" sz="2200" i="1" dirty="0">
                <a:solidFill>
                  <a:srgbClr val="FF0000"/>
                </a:solidFill>
              </a:rPr>
              <a:t>j=j*2</a:t>
            </a:r>
            <a:r>
              <a:rPr lang="en-US" sz="2200" dirty="0">
                <a:solidFill>
                  <a:srgbClr val="002060"/>
                </a:solidFill>
              </a:rPr>
              <a:t>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sum+1;   (*)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In each iteration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 we have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)&lt;log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inner iterations?</a:t>
            </a:r>
          </a:p>
          <a:p>
            <a:r>
              <a:rPr lang="en-US" altLang="en-US" sz="2200" dirty="0"/>
              <a:t>Because we start j=1, and multiply it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 times by 2, until reaching above I</a:t>
            </a:r>
          </a:p>
          <a:p>
            <a:r>
              <a:rPr lang="en-US" altLang="en-US" sz="2200" dirty="0"/>
              <a:t>So the total running time: O(N *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592497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foo(N-3)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printed?   N, N-3, N-6, N-9,…. 1 (or 0 or -1)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The total number of recursive calls is N/3. 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Total running time is O(N).</a:t>
            </a:r>
            <a:endParaRPr lang="en-US" sz="2200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b="1" u="sng" dirty="0">
                <a:solidFill>
                  <a:srgbClr val="002060"/>
                </a:solidFill>
              </a:rPr>
              <a:t>The formula is</a:t>
            </a:r>
            <a:r>
              <a:rPr lang="en-US" sz="1600" dirty="0">
                <a:solidFill>
                  <a:srgbClr val="002060"/>
                </a:solidFill>
              </a:rPr>
              <a:t>: T(N) = C + T(N-3), T(0) = C, T(1) = C, T(-1) =C 	// C is basically 2 – print and if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T(N) = C + T(N-3) = 2C + T(N-3*2) = … =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*C + T(N-3i) =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We will stop for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=N/3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For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=N/3 we’ll get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T(N) = (N/3)*C + T(const) = O(N)</a:t>
            </a:r>
          </a:p>
        </p:txBody>
      </p:sp>
    </p:spTree>
    <p:extLst>
      <p:ext uri="{BB962C8B-B14F-4D97-AF65-F5344CB8AC3E}">
        <p14:creationId xmlns:p14="http://schemas.microsoft.com/office/powerpoint/2010/main" val="3504271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T(N) = O(1)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T(0) =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 + T(N/2) = C + ( C+T(N/4) ) = 2C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= 3C + T(N/8) …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*C + T(N/2</a:t>
            </a:r>
            <a:r>
              <a:rPr lang="en-US" sz="2200" baseline="30000" dirty="0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We stop after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 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log</a:t>
            </a:r>
            <a:r>
              <a:rPr 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2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(N)*C+T(N/2</a:t>
            </a:r>
            <a:r>
              <a:rPr lang="en-US" sz="2200" baseline="30000" dirty="0">
                <a:solidFill>
                  <a:srgbClr val="002060"/>
                </a:solidFill>
                <a:sym typeface="Wingdings" panose="05000000000000000000" pitchFamily="2" charset="2"/>
              </a:rPr>
              <a:t>log(N)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=1)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O(log(N))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BBD571-042B-4890-9449-E92E27FF2A5B}"/>
              </a:ext>
            </a:extLst>
          </p:cNvPr>
          <p:cNvSpPr/>
          <p:nvPr/>
        </p:nvSpPr>
        <p:spPr bwMode="auto">
          <a:xfrm>
            <a:off x="2051824" y="5283820"/>
            <a:ext cx="836342" cy="546409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7DD45F-994B-407D-8510-91747E78C457}"/>
              </a:ext>
            </a:extLst>
          </p:cNvPr>
          <p:cNvSpPr/>
          <p:nvPr/>
        </p:nvSpPr>
        <p:spPr bwMode="auto">
          <a:xfrm>
            <a:off x="3866143" y="5315415"/>
            <a:ext cx="1352628" cy="39401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1630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 for N=16?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1,2,3,4…16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1,2,3,…8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1,2,3,4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2729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Naively, you could say we have log(N) recursive calls and in each call we make &lt;N prints, so the total running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This is true, but it is not tight. The tight answer is O(N)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62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 = C*N + ( C*N/2 + T(N/4) ) = (1 + ½ )C*N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= (1 + ½ )C*N + (CN/4 + T(N/8) ) = (1+1/2 + 1/4)C*N +T(N/8)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…(1 + ½ + (½)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(½)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 … (½)</a:t>
            </a:r>
            <a:r>
              <a:rPr lang="en-US" sz="2200" baseline="30000" dirty="0">
                <a:solidFill>
                  <a:srgbClr val="002060"/>
                </a:solidFill>
              </a:rPr>
              <a:t>log(N)</a:t>
            </a:r>
            <a:r>
              <a:rPr lang="en-US" sz="2200" dirty="0">
                <a:solidFill>
                  <a:srgbClr val="002060"/>
                </a:solidFill>
              </a:rPr>
              <a:t> )*CN +T(1)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	&lt; 2*CN + T(1) =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2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Iterations only</a:t>
            </a:r>
            <a:r>
              <a:rPr lang="en-US" sz="2200">
                <a:solidFill>
                  <a:srgbClr val="002060"/>
                </a:solidFill>
              </a:rPr>
              <a:t>, no recursion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j&gt;=1; j =j/2)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=1…j)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N + N/2 + N/4 + N/8 … 1 = this is a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geometric series, and its sum is &lt;2N.</a:t>
            </a: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1.4</a:t>
            </a:r>
            <a:r>
              <a:rPr lang="en-US" altLang="en-US" sz="2200" i="1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73454" y="5479475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It can be pushed up to N/2 times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2*2C((n/2) 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(n/2)) 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“touched”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 </a:t>
            </a:r>
            <a:r>
              <a:rPr lang="de-DE" sz="3000" dirty="0">
                <a:latin typeface="Arial" panose="020B0604020202020204" pitchFamily="34" charset="0"/>
                <a:cs typeface="Arial" panose="020B0604020202020204" pitchFamily="34" charset="0"/>
              </a:rPr>
              <a:t>T(n) = 2T(n/2) + O(n)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720898" y="1949042"/>
            <a:ext cx="4716965" cy="3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4503B8-C85A-4488-963D-BA463A6A5E46}"/>
              </a:ext>
            </a:extLst>
          </p:cNvPr>
          <p:cNvSpPr/>
          <p:nvPr/>
        </p:nvSpPr>
        <p:spPr>
          <a:xfrm>
            <a:off x="5339445" y="2678208"/>
            <a:ext cx="2299140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5A8B69-C4C4-4C29-9778-0C09924EB107}"/>
              </a:ext>
            </a:extLst>
          </p:cNvPr>
          <p:cNvSpPr/>
          <p:nvPr/>
        </p:nvSpPr>
        <p:spPr>
          <a:xfrm>
            <a:off x="2628750" y="2678208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CCB4CC2-6B39-454C-AB85-E0833801D9D2}"/>
              </a:ext>
            </a:extLst>
          </p:cNvPr>
          <p:cNvCxnSpPr>
            <a:cxnSpLocks/>
            <a:stCxn id="4" idx="2"/>
            <a:endCxn id="43" idx="0"/>
          </p:cNvCxnSpPr>
          <p:nvPr/>
        </p:nvCxnSpPr>
        <p:spPr>
          <a:xfrm flipH="1">
            <a:off x="3585261" y="2311736"/>
            <a:ext cx="1494120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4DBFFEB-5531-4474-8A1E-3534FE26DCEC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>
            <a:off x="5079381" y="2311736"/>
            <a:ext cx="1409634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E6E765B-DD4A-40BB-964A-7522ED26DF98}"/>
              </a:ext>
            </a:extLst>
          </p:cNvPr>
          <p:cNvSpPr/>
          <p:nvPr/>
        </p:nvSpPr>
        <p:spPr>
          <a:xfrm>
            <a:off x="3531816" y="3612281"/>
            <a:ext cx="1130079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18F499D-4218-4A71-AFAF-313D0D871696}"/>
              </a:ext>
            </a:extLst>
          </p:cNvPr>
          <p:cNvSpPr/>
          <p:nvPr/>
        </p:nvSpPr>
        <p:spPr>
          <a:xfrm>
            <a:off x="1820347" y="3598215"/>
            <a:ext cx="1321376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E4BFC3-5C3A-46FA-96EA-967B006F8070}"/>
              </a:ext>
            </a:extLst>
          </p:cNvPr>
          <p:cNvCxnSpPr>
            <a:cxnSpLocks/>
            <a:stCxn id="43" idx="2"/>
            <a:endCxn id="58" idx="0"/>
          </p:cNvCxnSpPr>
          <p:nvPr/>
        </p:nvCxnSpPr>
        <p:spPr>
          <a:xfrm flipH="1">
            <a:off x="2481035" y="3015092"/>
            <a:ext cx="1104226" cy="583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A2F6192-B03A-44FF-B919-8203C35BE445}"/>
              </a:ext>
            </a:extLst>
          </p:cNvPr>
          <p:cNvCxnSpPr>
            <a:cxnSpLocks/>
            <a:stCxn id="43" idx="2"/>
            <a:endCxn id="57" idx="0"/>
          </p:cNvCxnSpPr>
          <p:nvPr/>
        </p:nvCxnSpPr>
        <p:spPr>
          <a:xfrm>
            <a:off x="3585261" y="3015092"/>
            <a:ext cx="511595" cy="59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5876ACC4-D4EA-4BB9-ABE3-98F25AF39581}"/>
              </a:ext>
            </a:extLst>
          </p:cNvPr>
          <p:cNvSpPr/>
          <p:nvPr/>
        </p:nvSpPr>
        <p:spPr>
          <a:xfrm>
            <a:off x="6771421" y="3636695"/>
            <a:ext cx="1289362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78AF74-1BB2-487F-8139-78345BE0AC19}"/>
              </a:ext>
            </a:extLst>
          </p:cNvPr>
          <p:cNvSpPr/>
          <p:nvPr/>
        </p:nvSpPr>
        <p:spPr>
          <a:xfrm>
            <a:off x="5006596" y="3621465"/>
            <a:ext cx="1420123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900157D-FE43-4C9A-B4B8-F576D4C70A48}"/>
              </a:ext>
            </a:extLst>
          </p:cNvPr>
          <p:cNvCxnSpPr>
            <a:cxnSpLocks/>
            <a:stCxn id="42" idx="2"/>
            <a:endCxn id="81" idx="0"/>
          </p:cNvCxnSpPr>
          <p:nvPr/>
        </p:nvCxnSpPr>
        <p:spPr>
          <a:xfrm flipH="1">
            <a:off x="5716658" y="2976612"/>
            <a:ext cx="772357" cy="644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892F017-3AF6-45B8-AB72-82FEF1F37DEE}"/>
              </a:ext>
            </a:extLst>
          </p:cNvPr>
          <p:cNvCxnSpPr>
            <a:cxnSpLocks/>
            <a:stCxn id="42" idx="2"/>
            <a:endCxn id="80" idx="0"/>
          </p:cNvCxnSpPr>
          <p:nvPr/>
        </p:nvCxnSpPr>
        <p:spPr>
          <a:xfrm>
            <a:off x="6489015" y="2976612"/>
            <a:ext cx="927087" cy="66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994879" y="5664231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8017032" y="564015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367216" y="5293350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8635988" y="5266563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9BA8164-4A46-4745-8F72-CF3333560DA0}"/>
              </a:ext>
            </a:extLst>
          </p:cNvPr>
          <p:cNvSpPr/>
          <p:nvPr/>
        </p:nvSpPr>
        <p:spPr>
          <a:xfrm>
            <a:off x="1546094" y="5627424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D3F50DD-FCF4-4BBD-98CC-669F97FF68D0}"/>
              </a:ext>
            </a:extLst>
          </p:cNvPr>
          <p:cNvCxnSpPr>
            <a:cxnSpLocks/>
            <a:endCxn id="111" idx="0"/>
          </p:cNvCxnSpPr>
          <p:nvPr/>
        </p:nvCxnSpPr>
        <p:spPr>
          <a:xfrm flipH="1">
            <a:off x="1896278" y="5280615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7213D54-D150-4A66-BE4D-1A0ABF51CF94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910784" y="5273220"/>
            <a:ext cx="1254266" cy="341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84E822-9C0F-437D-80A3-10353FCC0127}"/>
              </a:ext>
            </a:extLst>
          </p:cNvPr>
          <p:cNvSpPr/>
          <p:nvPr/>
        </p:nvSpPr>
        <p:spPr>
          <a:xfrm>
            <a:off x="560600" y="561468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3A49DF-3F3B-46DA-AD7A-2EB962090606}"/>
              </a:ext>
            </a:extLst>
          </p:cNvPr>
          <p:cNvSpPr/>
          <p:nvPr/>
        </p:nvSpPr>
        <p:spPr>
          <a:xfrm>
            <a:off x="5552893" y="565962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B5A4E0-E064-4447-9643-6C0BE7780C76}"/>
              </a:ext>
            </a:extLst>
          </p:cNvPr>
          <p:cNvSpPr/>
          <p:nvPr/>
        </p:nvSpPr>
        <p:spPr>
          <a:xfrm>
            <a:off x="4575046" y="5635555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AF8D09-82E2-4F19-8451-ADBA9A0720D2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4925230" y="5288746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A975DC-4889-428D-8EDD-9EF58A6B1AF7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194002" y="5261959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4">
            <a:extLst>
              <a:ext uri="{FF2B5EF4-FFF2-40B4-BE49-F238E27FC236}">
                <a16:creationId xmlns:a16="http://schemas.microsoft.com/office/drawing/2014/main" id="{AB479925-8831-4E46-963B-62EF621D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2585" y="622135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What is the total running time in each depth of the recursion?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It is N for each layer</a:t>
            </a:r>
          </a:p>
        </p:txBody>
      </p:sp>
      <p:sp>
        <p:nvSpPr>
          <p:cNvPr id="87" name="Rectangle 4">
            <a:extLst>
              <a:ext uri="{FF2B5EF4-FFF2-40B4-BE49-F238E27FC236}">
                <a16:creationId xmlns:a16="http://schemas.microsoft.com/office/drawing/2014/main" id="{D4DB6FB2-7CF8-463E-8F6B-818741FD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524" y="4118326"/>
            <a:ext cx="4207928" cy="81135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How many layers do we have?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69919305-3024-42C8-BE56-923923A6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929" y="6272083"/>
            <a:ext cx="3988934" cy="603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 Total time is O(N*</a:t>
            </a:r>
            <a:r>
              <a:rPr lang="en-US" altLang="en-US" sz="2000" dirty="0">
                <a:latin typeface="+mj-lt"/>
              </a:rPr>
              <a:t>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19552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2" grpId="0" animBg="1"/>
      <p:bldP spid="43" grpId="0" animBg="1"/>
      <p:bldP spid="57" grpId="0" animBg="1"/>
      <p:bldP spid="58" grpId="0" animBg="1"/>
      <p:bldP spid="80" grpId="0" animBg="1"/>
      <p:bldP spid="81" grpId="0" animBg="1"/>
      <p:bldP spid="31" grpId="0" animBg="1"/>
      <p:bldP spid="32" grpId="0" animBg="1"/>
      <p:bldP spid="111" grpId="0" animBg="1"/>
      <p:bldP spid="115" grpId="0" animBg="1"/>
      <p:bldP spid="62" grpId="0" animBg="1"/>
      <p:bldP spid="63" grpId="0" animBg="1"/>
      <p:bldP spid="86" grpId="0" animBg="1"/>
      <p:bldP spid="87" grpId="0" animBg="1"/>
      <p:bldP spid="8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-2n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 </a:t>
            </a:r>
            <a:r>
              <a:rPr lang="en-US" altLang="en-US" sz="2000" dirty="0">
                <a:cs typeface="Arial" panose="020B0604020202020204" pitchFamily="34" charset="0"/>
              </a:rPr>
              <a:t>(I’m ignoring 2n + 3)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2561</TotalTime>
  <Words>6564</Words>
  <Application>Microsoft Office PowerPoint</Application>
  <PresentationFormat>Custom</PresentationFormat>
  <Paragraphs>486</Paragraphs>
  <Slides>56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Lab exam – March 20-22</vt:lpstr>
      <vt:lpstr>Assignment 3 - March 26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PowerPoint Presentation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  <vt:lpstr>Big-O notation - Examples</vt:lpstr>
      <vt:lpstr>1+2+3+...+N = N*(N+1)/2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Running time of Fib</vt:lpstr>
      <vt:lpstr>Running time of Fib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 (by induction)</vt:lpstr>
      <vt:lpstr>Running time of Merge sort (again)</vt:lpstr>
      <vt:lpstr>Proof by picture: T(n) = 2T(n/2) + O(n)</vt:lpstr>
      <vt:lpstr>Running time of Merge sort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2023-03-17T21:28:43Z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