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notesMasterIdLst>
    <p:notesMasterId r:id="rId79"/>
  </p:notesMasterIdLst>
  <p:handoutMasterIdLst>
    <p:handoutMasterId r:id="rId80"/>
  </p:handoutMasterIdLst>
  <p:sldIdLst>
    <p:sldId id="256" r:id="rId4"/>
    <p:sldId id="363" r:id="rId5"/>
    <p:sldId id="557" r:id="rId6"/>
    <p:sldId id="545" r:id="rId7"/>
    <p:sldId id="546" r:id="rId8"/>
    <p:sldId id="285" r:id="rId9"/>
    <p:sldId id="286" r:id="rId10"/>
    <p:sldId id="547" r:id="rId11"/>
    <p:sldId id="287" r:id="rId12"/>
    <p:sldId id="289" r:id="rId13"/>
    <p:sldId id="292" r:id="rId14"/>
    <p:sldId id="360" r:id="rId15"/>
    <p:sldId id="548" r:id="rId16"/>
    <p:sldId id="549" r:id="rId17"/>
    <p:sldId id="293" r:id="rId18"/>
    <p:sldId id="300" r:id="rId19"/>
    <p:sldId id="299" r:id="rId20"/>
    <p:sldId id="302" r:id="rId21"/>
    <p:sldId id="301" r:id="rId22"/>
    <p:sldId id="308" r:id="rId23"/>
    <p:sldId id="325" r:id="rId24"/>
    <p:sldId id="303" r:id="rId25"/>
    <p:sldId id="309" r:id="rId26"/>
    <p:sldId id="304" r:id="rId27"/>
    <p:sldId id="306" r:id="rId28"/>
    <p:sldId id="334" r:id="rId29"/>
    <p:sldId id="550" r:id="rId30"/>
    <p:sldId id="326" r:id="rId31"/>
    <p:sldId id="310" r:id="rId32"/>
    <p:sldId id="311" r:id="rId33"/>
    <p:sldId id="559" r:id="rId34"/>
    <p:sldId id="312" r:id="rId35"/>
    <p:sldId id="313" r:id="rId36"/>
    <p:sldId id="558" r:id="rId37"/>
    <p:sldId id="314" r:id="rId38"/>
    <p:sldId id="323" r:id="rId39"/>
    <p:sldId id="324" r:id="rId40"/>
    <p:sldId id="560" r:id="rId41"/>
    <p:sldId id="332" r:id="rId42"/>
    <p:sldId id="551" r:id="rId43"/>
    <p:sldId id="315" r:id="rId44"/>
    <p:sldId id="307" r:id="rId45"/>
    <p:sldId id="331" r:id="rId46"/>
    <p:sldId id="327" r:id="rId47"/>
    <p:sldId id="328" r:id="rId48"/>
    <p:sldId id="329" r:id="rId49"/>
    <p:sldId id="481" r:id="rId50"/>
    <p:sldId id="497" r:id="rId51"/>
    <p:sldId id="496" r:id="rId52"/>
    <p:sldId id="498" r:id="rId53"/>
    <p:sldId id="499" r:id="rId54"/>
    <p:sldId id="333" r:id="rId55"/>
    <p:sldId id="330" r:id="rId56"/>
    <p:sldId id="316" r:id="rId57"/>
    <p:sldId id="552" r:id="rId58"/>
    <p:sldId id="381" r:id="rId59"/>
    <p:sldId id="347" r:id="rId60"/>
    <p:sldId id="553" r:id="rId61"/>
    <p:sldId id="338" r:id="rId62"/>
    <p:sldId id="335" r:id="rId63"/>
    <p:sldId id="339" r:id="rId64"/>
    <p:sldId id="358" r:id="rId65"/>
    <p:sldId id="337" r:id="rId66"/>
    <p:sldId id="349" r:id="rId67"/>
    <p:sldId id="348" r:id="rId68"/>
    <p:sldId id="341" r:id="rId69"/>
    <p:sldId id="344" r:id="rId70"/>
    <p:sldId id="345" r:id="rId71"/>
    <p:sldId id="342" r:id="rId72"/>
    <p:sldId id="343" r:id="rId73"/>
    <p:sldId id="554" r:id="rId74"/>
    <p:sldId id="555" r:id="rId75"/>
    <p:sldId id="361" r:id="rId76"/>
    <p:sldId id="359" r:id="rId77"/>
    <p:sldId id="408" r:id="rId78"/>
  </p:sldIdLst>
  <p:sldSz cx="10080625" cy="7559675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0F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576F3A3-CBA9-42E0-8DAE-F6C9F7241699}" v="1539" dt="2023-03-24T17:07:23.07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85" autoAdjust="0"/>
    <p:restoredTop sz="93792" autoAdjust="0"/>
  </p:normalViewPr>
  <p:slideViewPr>
    <p:cSldViewPr snapToGrid="0">
      <p:cViewPr varScale="1">
        <p:scale>
          <a:sx n="53" d="100"/>
          <a:sy n="53" d="100"/>
        </p:scale>
        <p:origin x="1448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3.xml"/><Relationship Id="rId21" Type="http://schemas.openxmlformats.org/officeDocument/2006/relationships/slide" Target="slides/slide18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63" Type="http://schemas.openxmlformats.org/officeDocument/2006/relationships/slide" Target="slides/slide60.xml"/><Relationship Id="rId68" Type="http://schemas.openxmlformats.org/officeDocument/2006/relationships/slide" Target="slides/slide65.xml"/><Relationship Id="rId84" Type="http://schemas.openxmlformats.org/officeDocument/2006/relationships/tableStyles" Target="tableStyles.xml"/><Relationship Id="rId16" Type="http://schemas.openxmlformats.org/officeDocument/2006/relationships/slide" Target="slides/slide13.xml"/><Relationship Id="rId11" Type="http://schemas.openxmlformats.org/officeDocument/2006/relationships/slide" Target="slides/slide8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53" Type="http://schemas.openxmlformats.org/officeDocument/2006/relationships/slide" Target="slides/slide50.xml"/><Relationship Id="rId58" Type="http://schemas.openxmlformats.org/officeDocument/2006/relationships/slide" Target="slides/slide55.xml"/><Relationship Id="rId74" Type="http://schemas.openxmlformats.org/officeDocument/2006/relationships/slide" Target="slides/slide71.xml"/><Relationship Id="rId79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9" Type="http://schemas.openxmlformats.org/officeDocument/2006/relationships/slide" Target="slides/slide1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slide" Target="slides/slide53.xml"/><Relationship Id="rId64" Type="http://schemas.openxmlformats.org/officeDocument/2006/relationships/slide" Target="slides/slide61.xml"/><Relationship Id="rId69" Type="http://schemas.openxmlformats.org/officeDocument/2006/relationships/slide" Target="slides/slide66.xml"/><Relationship Id="rId77" Type="http://schemas.openxmlformats.org/officeDocument/2006/relationships/slide" Target="slides/slide74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72" Type="http://schemas.openxmlformats.org/officeDocument/2006/relationships/slide" Target="slides/slide69.xml"/><Relationship Id="rId80" Type="http://schemas.openxmlformats.org/officeDocument/2006/relationships/handoutMaster" Target="handoutMasters/handoutMaster1.xml"/><Relationship Id="rId85" Type="http://schemas.microsoft.com/office/2016/11/relationships/changesInfo" Target="changesInfos/changesInfo1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59" Type="http://schemas.openxmlformats.org/officeDocument/2006/relationships/slide" Target="slides/slide56.xml"/><Relationship Id="rId67" Type="http://schemas.openxmlformats.org/officeDocument/2006/relationships/slide" Target="slides/slide64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54" Type="http://schemas.openxmlformats.org/officeDocument/2006/relationships/slide" Target="slides/slide51.xml"/><Relationship Id="rId62" Type="http://schemas.openxmlformats.org/officeDocument/2006/relationships/slide" Target="slides/slide59.xml"/><Relationship Id="rId70" Type="http://schemas.openxmlformats.org/officeDocument/2006/relationships/slide" Target="slides/slide67.xml"/><Relationship Id="rId75" Type="http://schemas.openxmlformats.org/officeDocument/2006/relationships/slide" Target="slides/slide72.xml"/><Relationship Id="rId83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slide" Target="slides/slide54.xml"/><Relationship Id="rId10" Type="http://schemas.openxmlformats.org/officeDocument/2006/relationships/slide" Target="slides/slide7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Relationship Id="rId60" Type="http://schemas.openxmlformats.org/officeDocument/2006/relationships/slide" Target="slides/slide57.xml"/><Relationship Id="rId65" Type="http://schemas.openxmlformats.org/officeDocument/2006/relationships/slide" Target="slides/slide62.xml"/><Relationship Id="rId73" Type="http://schemas.openxmlformats.org/officeDocument/2006/relationships/slide" Target="slides/slide70.xml"/><Relationship Id="rId78" Type="http://schemas.openxmlformats.org/officeDocument/2006/relationships/slide" Target="slides/slide75.xml"/><Relationship Id="rId81" Type="http://schemas.openxmlformats.org/officeDocument/2006/relationships/presProps" Target="presProps.xml"/><Relationship Id="rId86" Type="http://schemas.microsoft.com/office/2015/10/relationships/revisionInfo" Target="revisionInfo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9" Type="http://schemas.openxmlformats.org/officeDocument/2006/relationships/slide" Target="slides/slide36.xml"/><Relationship Id="rId34" Type="http://schemas.openxmlformats.org/officeDocument/2006/relationships/slide" Target="slides/slide31.xml"/><Relationship Id="rId50" Type="http://schemas.openxmlformats.org/officeDocument/2006/relationships/slide" Target="slides/slide47.xml"/><Relationship Id="rId55" Type="http://schemas.openxmlformats.org/officeDocument/2006/relationships/slide" Target="slides/slide52.xml"/><Relationship Id="rId76" Type="http://schemas.openxmlformats.org/officeDocument/2006/relationships/slide" Target="slides/slide73.xml"/><Relationship Id="rId7" Type="http://schemas.openxmlformats.org/officeDocument/2006/relationships/slide" Target="slides/slide4.xml"/><Relationship Id="rId71" Type="http://schemas.openxmlformats.org/officeDocument/2006/relationships/slide" Target="slides/slide68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6.xml"/><Relationship Id="rId24" Type="http://schemas.openxmlformats.org/officeDocument/2006/relationships/slide" Target="slides/slide21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66" Type="http://schemas.openxmlformats.org/officeDocument/2006/relationships/slide" Target="slides/slide63.xml"/><Relationship Id="rId61" Type="http://schemas.openxmlformats.org/officeDocument/2006/relationships/slide" Target="slides/slide58.xml"/><Relationship Id="rId8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gor Shinkar" userId="db6eb1b41a9778dd" providerId="LiveId" clId="{7A97C785-1F95-4AA9-B746-A7866404B8CD}"/>
    <pc:docChg chg="undo custSel addSld delSld modSld sldOrd">
      <pc:chgData name="Igor Shinkar" userId="db6eb1b41a9778dd" providerId="LiveId" clId="{7A97C785-1F95-4AA9-B746-A7866404B8CD}" dt="2023-03-10T17:14:04.401" v="1158" actId="6549"/>
      <pc:docMkLst>
        <pc:docMk/>
      </pc:docMkLst>
      <pc:sldChg chg="modSp mod">
        <pc:chgData name="Igor Shinkar" userId="db6eb1b41a9778dd" providerId="LiveId" clId="{7A97C785-1F95-4AA9-B746-A7866404B8CD}" dt="2023-03-05T18:39:19.969" v="1" actId="6549"/>
        <pc:sldMkLst>
          <pc:docMk/>
          <pc:sldMk cId="0" sldId="256"/>
        </pc:sldMkLst>
        <pc:spChg chg="mod">
          <ac:chgData name="Igor Shinkar" userId="db6eb1b41a9778dd" providerId="LiveId" clId="{7A97C785-1F95-4AA9-B746-A7866404B8CD}" dt="2023-03-05T18:39:19.969" v="1" actId="6549"/>
          <ac:spMkLst>
            <pc:docMk/>
            <pc:sldMk cId="0" sldId="256"/>
            <ac:spMk id="2" creationId="{00000000-0000-0000-0000-000000000000}"/>
          </ac:spMkLst>
        </pc:spChg>
      </pc:sldChg>
      <pc:sldChg chg="add">
        <pc:chgData name="Igor Shinkar" userId="db6eb1b41a9778dd" providerId="LiveId" clId="{7A97C785-1F95-4AA9-B746-A7866404B8CD}" dt="2023-03-05T18:39:48.923" v="3"/>
        <pc:sldMkLst>
          <pc:docMk/>
          <pc:sldMk cId="1018514166" sldId="404"/>
        </pc:sldMkLst>
      </pc:sldChg>
      <pc:sldChg chg="add">
        <pc:chgData name="Igor Shinkar" userId="db6eb1b41a9778dd" providerId="LiveId" clId="{7A97C785-1F95-4AA9-B746-A7866404B8CD}" dt="2023-03-05T18:39:48.923" v="3"/>
        <pc:sldMkLst>
          <pc:docMk/>
          <pc:sldMk cId="2830790446" sldId="405"/>
        </pc:sldMkLst>
      </pc:sldChg>
      <pc:sldChg chg="add">
        <pc:chgData name="Igor Shinkar" userId="db6eb1b41a9778dd" providerId="LiveId" clId="{7A97C785-1F95-4AA9-B746-A7866404B8CD}" dt="2023-03-05T18:39:48.923" v="3"/>
        <pc:sldMkLst>
          <pc:docMk/>
          <pc:sldMk cId="2677911721" sldId="406"/>
        </pc:sldMkLst>
      </pc:sldChg>
      <pc:sldChg chg="add">
        <pc:chgData name="Igor Shinkar" userId="db6eb1b41a9778dd" providerId="LiveId" clId="{7A97C785-1F95-4AA9-B746-A7866404B8CD}" dt="2023-03-05T18:39:48.923" v="3"/>
        <pc:sldMkLst>
          <pc:docMk/>
          <pc:sldMk cId="464357441" sldId="407"/>
        </pc:sldMkLst>
      </pc:sldChg>
      <pc:sldChg chg="add">
        <pc:chgData name="Igor Shinkar" userId="db6eb1b41a9778dd" providerId="LiveId" clId="{7A97C785-1F95-4AA9-B746-A7866404B8CD}" dt="2023-03-05T18:39:48.923" v="3"/>
        <pc:sldMkLst>
          <pc:docMk/>
          <pc:sldMk cId="1359517275" sldId="411"/>
        </pc:sldMkLst>
      </pc:sldChg>
      <pc:sldChg chg="add">
        <pc:chgData name="Igor Shinkar" userId="db6eb1b41a9778dd" providerId="LiveId" clId="{7A97C785-1F95-4AA9-B746-A7866404B8CD}" dt="2023-03-05T18:39:48.923" v="3"/>
        <pc:sldMkLst>
          <pc:docMk/>
          <pc:sldMk cId="970220017" sldId="412"/>
        </pc:sldMkLst>
      </pc:sldChg>
      <pc:sldChg chg="add">
        <pc:chgData name="Igor Shinkar" userId="db6eb1b41a9778dd" providerId="LiveId" clId="{7A97C785-1F95-4AA9-B746-A7866404B8CD}" dt="2023-03-05T18:39:48.923" v="3"/>
        <pc:sldMkLst>
          <pc:docMk/>
          <pc:sldMk cId="2868791979" sldId="413"/>
        </pc:sldMkLst>
      </pc:sldChg>
      <pc:sldChg chg="modSp add modAnim">
        <pc:chgData name="Igor Shinkar" userId="db6eb1b41a9778dd" providerId="LiveId" clId="{7A97C785-1F95-4AA9-B746-A7866404B8CD}" dt="2023-03-10T17:14:04.401" v="1158" actId="6549"/>
        <pc:sldMkLst>
          <pc:docMk/>
          <pc:sldMk cId="2722199207" sldId="414"/>
        </pc:sldMkLst>
        <pc:spChg chg="mod">
          <ac:chgData name="Igor Shinkar" userId="db6eb1b41a9778dd" providerId="LiveId" clId="{7A97C785-1F95-4AA9-B746-A7866404B8CD}" dt="2023-03-10T17:14:04.401" v="1158" actId="6549"/>
          <ac:spMkLst>
            <pc:docMk/>
            <pc:sldMk cId="2722199207" sldId="414"/>
            <ac:spMk id="222" creationId="{00000000-0000-0000-0000-000000000000}"/>
          </ac:spMkLst>
        </pc:spChg>
      </pc:sldChg>
      <pc:sldChg chg="add">
        <pc:chgData name="Igor Shinkar" userId="db6eb1b41a9778dd" providerId="LiveId" clId="{7A97C785-1F95-4AA9-B746-A7866404B8CD}" dt="2023-03-05T18:39:48.923" v="3"/>
        <pc:sldMkLst>
          <pc:docMk/>
          <pc:sldMk cId="3067645141" sldId="415"/>
        </pc:sldMkLst>
      </pc:sldChg>
      <pc:sldChg chg="add">
        <pc:chgData name="Igor Shinkar" userId="db6eb1b41a9778dd" providerId="LiveId" clId="{7A97C785-1F95-4AA9-B746-A7866404B8CD}" dt="2023-03-05T18:39:48.923" v="3"/>
        <pc:sldMkLst>
          <pc:docMk/>
          <pc:sldMk cId="520758766" sldId="417"/>
        </pc:sldMkLst>
      </pc:sldChg>
      <pc:sldChg chg="add">
        <pc:chgData name="Igor Shinkar" userId="db6eb1b41a9778dd" providerId="LiveId" clId="{7A97C785-1F95-4AA9-B746-A7866404B8CD}" dt="2023-03-05T18:39:48.923" v="3"/>
        <pc:sldMkLst>
          <pc:docMk/>
          <pc:sldMk cId="164629698" sldId="418"/>
        </pc:sldMkLst>
      </pc:sldChg>
      <pc:sldChg chg="add">
        <pc:chgData name="Igor Shinkar" userId="db6eb1b41a9778dd" providerId="LiveId" clId="{7A97C785-1F95-4AA9-B746-A7866404B8CD}" dt="2023-03-05T18:39:48.923" v="3"/>
        <pc:sldMkLst>
          <pc:docMk/>
          <pc:sldMk cId="1557105109" sldId="419"/>
        </pc:sldMkLst>
      </pc:sldChg>
      <pc:sldChg chg="add">
        <pc:chgData name="Igor Shinkar" userId="db6eb1b41a9778dd" providerId="LiveId" clId="{7A97C785-1F95-4AA9-B746-A7866404B8CD}" dt="2023-03-05T18:39:48.923" v="3"/>
        <pc:sldMkLst>
          <pc:docMk/>
          <pc:sldMk cId="3628379675" sldId="420"/>
        </pc:sldMkLst>
      </pc:sldChg>
      <pc:sldChg chg="add">
        <pc:chgData name="Igor Shinkar" userId="db6eb1b41a9778dd" providerId="LiveId" clId="{7A97C785-1F95-4AA9-B746-A7866404B8CD}" dt="2023-03-05T18:39:48.923" v="3"/>
        <pc:sldMkLst>
          <pc:docMk/>
          <pc:sldMk cId="3925158971" sldId="421"/>
        </pc:sldMkLst>
      </pc:sldChg>
      <pc:sldChg chg="add">
        <pc:chgData name="Igor Shinkar" userId="db6eb1b41a9778dd" providerId="LiveId" clId="{7A97C785-1F95-4AA9-B746-A7866404B8CD}" dt="2023-03-05T18:39:48.923" v="3"/>
        <pc:sldMkLst>
          <pc:docMk/>
          <pc:sldMk cId="1846689550" sldId="422"/>
        </pc:sldMkLst>
      </pc:sldChg>
      <pc:sldChg chg="add">
        <pc:chgData name="Igor Shinkar" userId="db6eb1b41a9778dd" providerId="LiveId" clId="{7A97C785-1F95-4AA9-B746-A7866404B8CD}" dt="2023-03-05T18:39:48.923" v="3"/>
        <pc:sldMkLst>
          <pc:docMk/>
          <pc:sldMk cId="2300195902" sldId="423"/>
        </pc:sldMkLst>
      </pc:sldChg>
      <pc:sldChg chg="add">
        <pc:chgData name="Igor Shinkar" userId="db6eb1b41a9778dd" providerId="LiveId" clId="{7A97C785-1F95-4AA9-B746-A7866404B8CD}" dt="2023-03-05T18:39:48.923" v="3"/>
        <pc:sldMkLst>
          <pc:docMk/>
          <pc:sldMk cId="1248337328" sldId="424"/>
        </pc:sldMkLst>
      </pc:sldChg>
      <pc:sldChg chg="add">
        <pc:chgData name="Igor Shinkar" userId="db6eb1b41a9778dd" providerId="LiveId" clId="{7A97C785-1F95-4AA9-B746-A7866404B8CD}" dt="2023-03-05T18:39:48.923" v="3"/>
        <pc:sldMkLst>
          <pc:docMk/>
          <pc:sldMk cId="178818290" sldId="425"/>
        </pc:sldMkLst>
      </pc:sldChg>
      <pc:sldChg chg="add">
        <pc:chgData name="Igor Shinkar" userId="db6eb1b41a9778dd" providerId="LiveId" clId="{7A97C785-1F95-4AA9-B746-A7866404B8CD}" dt="2023-03-05T18:39:48.923" v="3"/>
        <pc:sldMkLst>
          <pc:docMk/>
          <pc:sldMk cId="360175463" sldId="426"/>
        </pc:sldMkLst>
      </pc:sldChg>
      <pc:sldChg chg="add">
        <pc:chgData name="Igor Shinkar" userId="db6eb1b41a9778dd" providerId="LiveId" clId="{7A97C785-1F95-4AA9-B746-A7866404B8CD}" dt="2023-03-05T18:39:48.923" v="3"/>
        <pc:sldMkLst>
          <pc:docMk/>
          <pc:sldMk cId="3855301804" sldId="427"/>
        </pc:sldMkLst>
      </pc:sldChg>
      <pc:sldChg chg="add">
        <pc:chgData name="Igor Shinkar" userId="db6eb1b41a9778dd" providerId="LiveId" clId="{7A97C785-1F95-4AA9-B746-A7866404B8CD}" dt="2023-03-05T18:39:48.923" v="3"/>
        <pc:sldMkLst>
          <pc:docMk/>
          <pc:sldMk cId="1539180235" sldId="428"/>
        </pc:sldMkLst>
      </pc:sldChg>
      <pc:sldChg chg="add">
        <pc:chgData name="Igor Shinkar" userId="db6eb1b41a9778dd" providerId="LiveId" clId="{7A97C785-1F95-4AA9-B746-A7866404B8CD}" dt="2023-03-05T18:39:48.923" v="3"/>
        <pc:sldMkLst>
          <pc:docMk/>
          <pc:sldMk cId="2920674557" sldId="429"/>
        </pc:sldMkLst>
      </pc:sldChg>
      <pc:sldChg chg="add">
        <pc:chgData name="Igor Shinkar" userId="db6eb1b41a9778dd" providerId="LiveId" clId="{7A97C785-1F95-4AA9-B746-A7866404B8CD}" dt="2023-03-05T18:39:48.923" v="3"/>
        <pc:sldMkLst>
          <pc:docMk/>
          <pc:sldMk cId="581976103" sldId="430"/>
        </pc:sldMkLst>
      </pc:sldChg>
      <pc:sldChg chg="add">
        <pc:chgData name="Igor Shinkar" userId="db6eb1b41a9778dd" providerId="LiveId" clId="{7A97C785-1F95-4AA9-B746-A7866404B8CD}" dt="2023-03-05T18:39:48.923" v="3"/>
        <pc:sldMkLst>
          <pc:docMk/>
          <pc:sldMk cId="3497497220" sldId="431"/>
        </pc:sldMkLst>
      </pc:sldChg>
      <pc:sldChg chg="add">
        <pc:chgData name="Igor Shinkar" userId="db6eb1b41a9778dd" providerId="LiveId" clId="{7A97C785-1F95-4AA9-B746-A7866404B8CD}" dt="2023-03-05T18:39:48.923" v="3"/>
        <pc:sldMkLst>
          <pc:docMk/>
          <pc:sldMk cId="3936535500" sldId="432"/>
        </pc:sldMkLst>
      </pc:sldChg>
      <pc:sldChg chg="add">
        <pc:chgData name="Igor Shinkar" userId="db6eb1b41a9778dd" providerId="LiveId" clId="{7A97C785-1F95-4AA9-B746-A7866404B8CD}" dt="2023-03-05T18:39:48.923" v="3"/>
        <pc:sldMkLst>
          <pc:docMk/>
          <pc:sldMk cId="4292037074" sldId="433"/>
        </pc:sldMkLst>
      </pc:sldChg>
      <pc:sldChg chg="add">
        <pc:chgData name="Igor Shinkar" userId="db6eb1b41a9778dd" providerId="LiveId" clId="{7A97C785-1F95-4AA9-B746-A7866404B8CD}" dt="2023-03-05T18:39:48.923" v="3"/>
        <pc:sldMkLst>
          <pc:docMk/>
          <pc:sldMk cId="1439742848" sldId="434"/>
        </pc:sldMkLst>
      </pc:sldChg>
      <pc:sldChg chg="add">
        <pc:chgData name="Igor Shinkar" userId="db6eb1b41a9778dd" providerId="LiveId" clId="{7A97C785-1F95-4AA9-B746-A7866404B8CD}" dt="2023-03-05T18:39:48.923" v="3"/>
        <pc:sldMkLst>
          <pc:docMk/>
          <pc:sldMk cId="597329171" sldId="435"/>
        </pc:sldMkLst>
      </pc:sldChg>
      <pc:sldChg chg="add">
        <pc:chgData name="Igor Shinkar" userId="db6eb1b41a9778dd" providerId="LiveId" clId="{7A97C785-1F95-4AA9-B746-A7866404B8CD}" dt="2023-03-05T18:39:48.923" v="3"/>
        <pc:sldMkLst>
          <pc:docMk/>
          <pc:sldMk cId="3504501829" sldId="436"/>
        </pc:sldMkLst>
      </pc:sldChg>
      <pc:sldChg chg="add">
        <pc:chgData name="Igor Shinkar" userId="db6eb1b41a9778dd" providerId="LiveId" clId="{7A97C785-1F95-4AA9-B746-A7866404B8CD}" dt="2023-03-05T18:39:48.923" v="3"/>
        <pc:sldMkLst>
          <pc:docMk/>
          <pc:sldMk cId="4139502198" sldId="439"/>
        </pc:sldMkLst>
      </pc:sldChg>
      <pc:sldChg chg="add">
        <pc:chgData name="Igor Shinkar" userId="db6eb1b41a9778dd" providerId="LiveId" clId="{7A97C785-1F95-4AA9-B746-A7866404B8CD}" dt="2023-03-05T18:39:48.923" v="3"/>
        <pc:sldMkLst>
          <pc:docMk/>
          <pc:sldMk cId="1406504227" sldId="440"/>
        </pc:sldMkLst>
      </pc:sldChg>
      <pc:sldChg chg="del">
        <pc:chgData name="Igor Shinkar" userId="db6eb1b41a9778dd" providerId="LiveId" clId="{7A97C785-1F95-4AA9-B746-A7866404B8CD}" dt="2023-03-05T18:39:21.828" v="2" actId="47"/>
        <pc:sldMkLst>
          <pc:docMk/>
          <pc:sldMk cId="3475591258" sldId="497"/>
        </pc:sldMkLst>
      </pc:sldChg>
      <pc:sldChg chg="del">
        <pc:chgData name="Igor Shinkar" userId="db6eb1b41a9778dd" providerId="LiveId" clId="{7A97C785-1F95-4AA9-B746-A7866404B8CD}" dt="2023-03-05T18:40:13.148" v="4" actId="47"/>
        <pc:sldMkLst>
          <pc:docMk/>
          <pc:sldMk cId="186468164" sldId="502"/>
        </pc:sldMkLst>
      </pc:sldChg>
      <pc:sldChg chg="modAnim">
        <pc:chgData name="Igor Shinkar" userId="db6eb1b41a9778dd" providerId="LiveId" clId="{7A97C785-1F95-4AA9-B746-A7866404B8CD}" dt="2023-03-10T06:10:13.787" v="611"/>
        <pc:sldMkLst>
          <pc:docMk/>
          <pc:sldMk cId="3493574346" sldId="515"/>
        </pc:sldMkLst>
      </pc:sldChg>
      <pc:sldChg chg="modSp add modAnim">
        <pc:chgData name="Igor Shinkar" userId="db6eb1b41a9778dd" providerId="LiveId" clId="{7A97C785-1F95-4AA9-B746-A7866404B8CD}" dt="2023-03-10T06:10:52.591" v="631" actId="20577"/>
        <pc:sldMkLst>
          <pc:docMk/>
          <pc:sldMk cId="1075978804" sldId="516"/>
        </pc:sldMkLst>
        <pc:spChg chg="mod">
          <ac:chgData name="Igor Shinkar" userId="db6eb1b41a9778dd" providerId="LiveId" clId="{7A97C785-1F95-4AA9-B746-A7866404B8CD}" dt="2023-03-10T06:10:52.591" v="631" actId="20577"/>
          <ac:spMkLst>
            <pc:docMk/>
            <pc:sldMk cId="1075978804" sldId="516"/>
            <ac:spMk id="35842" creationId="{00000000-0000-0000-0000-000000000000}"/>
          </ac:spMkLst>
        </pc:spChg>
      </pc:sldChg>
      <pc:sldChg chg="add modAnim">
        <pc:chgData name="Igor Shinkar" userId="db6eb1b41a9778dd" providerId="LiveId" clId="{7A97C785-1F95-4AA9-B746-A7866404B8CD}" dt="2023-03-10T06:11:24.591" v="634"/>
        <pc:sldMkLst>
          <pc:docMk/>
          <pc:sldMk cId="1271337016" sldId="517"/>
        </pc:sldMkLst>
      </pc:sldChg>
      <pc:sldChg chg="add modAnim">
        <pc:chgData name="Igor Shinkar" userId="db6eb1b41a9778dd" providerId="LiveId" clId="{7A97C785-1F95-4AA9-B746-A7866404B8CD}" dt="2023-03-10T06:11:53.487" v="637"/>
        <pc:sldMkLst>
          <pc:docMk/>
          <pc:sldMk cId="3504271710" sldId="518"/>
        </pc:sldMkLst>
      </pc:sldChg>
      <pc:sldChg chg="add modAnim">
        <pc:chgData name="Igor Shinkar" userId="db6eb1b41a9778dd" providerId="LiveId" clId="{7A97C785-1F95-4AA9-B746-A7866404B8CD}" dt="2023-03-10T06:12:11.342" v="639"/>
        <pc:sldMkLst>
          <pc:docMk/>
          <pc:sldMk cId="2351630619" sldId="519"/>
        </pc:sldMkLst>
      </pc:sldChg>
      <pc:sldChg chg="modSp modAnim">
        <pc:chgData name="Igor Shinkar" userId="db6eb1b41a9778dd" providerId="LiveId" clId="{7A97C785-1F95-4AA9-B746-A7866404B8CD}" dt="2023-03-10T06:08:59.920" v="608" actId="58"/>
        <pc:sldMkLst>
          <pc:docMk/>
          <pc:sldMk cId="2174481240" sldId="531"/>
        </pc:sldMkLst>
        <pc:spChg chg="mod">
          <ac:chgData name="Igor Shinkar" userId="db6eb1b41a9778dd" providerId="LiveId" clId="{7A97C785-1F95-4AA9-B746-A7866404B8CD}" dt="2023-03-10T06:08:59.920" v="608" actId="58"/>
          <ac:spMkLst>
            <pc:docMk/>
            <pc:sldMk cId="2174481240" sldId="531"/>
            <ac:spMk id="25602" creationId="{00000000-0000-0000-0000-000000000000}"/>
          </ac:spMkLst>
        </pc:spChg>
      </pc:sldChg>
      <pc:sldChg chg="modSp add mod">
        <pc:chgData name="Igor Shinkar" userId="db6eb1b41a9778dd" providerId="LiveId" clId="{7A97C785-1F95-4AA9-B746-A7866404B8CD}" dt="2023-03-10T16:44:56.602" v="1142" actId="20577"/>
        <pc:sldMkLst>
          <pc:docMk/>
          <pc:sldMk cId="2868760656" sldId="532"/>
        </pc:sldMkLst>
        <pc:spChg chg="mod">
          <ac:chgData name="Igor Shinkar" userId="db6eb1b41a9778dd" providerId="LiveId" clId="{7A97C785-1F95-4AA9-B746-A7866404B8CD}" dt="2023-03-10T16:44:56.602" v="1142" actId="20577"/>
          <ac:spMkLst>
            <pc:docMk/>
            <pc:sldMk cId="2868760656" sldId="532"/>
            <ac:spMk id="222" creationId="{00000000-0000-0000-0000-000000000000}"/>
          </ac:spMkLst>
        </pc:spChg>
      </pc:sldChg>
      <pc:sldChg chg="add modAnim">
        <pc:chgData name="Igor Shinkar" userId="db6eb1b41a9778dd" providerId="LiveId" clId="{7A97C785-1F95-4AA9-B746-A7866404B8CD}" dt="2023-03-10T06:11:41.526" v="636"/>
        <pc:sldMkLst>
          <pc:docMk/>
          <pc:sldMk cId="592497541" sldId="535"/>
        </pc:sldMkLst>
      </pc:sldChg>
      <pc:sldChg chg="modSp add modAnim">
        <pc:chgData name="Igor Shinkar" userId="db6eb1b41a9778dd" providerId="LiveId" clId="{7A97C785-1F95-4AA9-B746-A7866404B8CD}" dt="2023-03-10T06:12:36.244" v="645"/>
        <pc:sldMkLst>
          <pc:docMk/>
          <pc:sldMk cId="1402729785" sldId="536"/>
        </pc:sldMkLst>
        <pc:spChg chg="mod">
          <ac:chgData name="Igor Shinkar" userId="db6eb1b41a9778dd" providerId="LiveId" clId="{7A97C785-1F95-4AA9-B746-A7866404B8CD}" dt="2023-03-10T06:12:27.928" v="641" actId="20577"/>
          <ac:spMkLst>
            <pc:docMk/>
            <pc:sldMk cId="1402729785" sldId="536"/>
            <ac:spMk id="35842" creationId="{00000000-0000-0000-0000-000000000000}"/>
          </ac:spMkLst>
        </pc:spChg>
      </pc:sldChg>
      <pc:sldChg chg="add modAnim">
        <pc:chgData name="Igor Shinkar" userId="db6eb1b41a9778dd" providerId="LiveId" clId="{7A97C785-1F95-4AA9-B746-A7866404B8CD}" dt="2023-03-10T06:12:53.065" v="649"/>
        <pc:sldMkLst>
          <pc:docMk/>
          <pc:sldMk cId="3901902418" sldId="537"/>
        </pc:sldMkLst>
      </pc:sldChg>
      <pc:sldChg chg="add modAnim">
        <pc:chgData name="Igor Shinkar" userId="db6eb1b41a9778dd" providerId="LiveId" clId="{7A97C785-1F95-4AA9-B746-A7866404B8CD}" dt="2023-03-10T06:12:47.879" v="647"/>
        <pc:sldMkLst>
          <pc:docMk/>
          <pc:sldMk cId="2189462180" sldId="538"/>
        </pc:sldMkLst>
      </pc:sldChg>
      <pc:sldChg chg="modSp add modAnim">
        <pc:chgData name="Igor Shinkar" userId="db6eb1b41a9778dd" providerId="LiveId" clId="{7A97C785-1F95-4AA9-B746-A7866404B8CD}" dt="2023-03-10T06:13:29.715" v="670" actId="20577"/>
        <pc:sldMkLst>
          <pc:docMk/>
          <pc:sldMk cId="3933497776" sldId="539"/>
        </pc:sldMkLst>
        <pc:spChg chg="mod">
          <ac:chgData name="Igor Shinkar" userId="db6eb1b41a9778dd" providerId="LiveId" clId="{7A97C785-1F95-4AA9-B746-A7866404B8CD}" dt="2023-03-10T06:13:29.715" v="670" actId="20577"/>
          <ac:spMkLst>
            <pc:docMk/>
            <pc:sldMk cId="3933497776" sldId="539"/>
            <ac:spMk id="35842" creationId="{00000000-0000-0000-0000-000000000000}"/>
          </ac:spMkLst>
        </pc:spChg>
      </pc:sldChg>
      <pc:sldChg chg="modSp add del mod modAnim">
        <pc:chgData name="Igor Shinkar" userId="db6eb1b41a9778dd" providerId="LiveId" clId="{7A97C785-1F95-4AA9-B746-A7866404B8CD}" dt="2023-03-10T06:11:08.296" v="632" actId="47"/>
        <pc:sldMkLst>
          <pc:docMk/>
          <pc:sldMk cId="992287501" sldId="540"/>
        </pc:sldMkLst>
        <pc:spChg chg="mod">
          <ac:chgData name="Igor Shinkar" userId="db6eb1b41a9778dd" providerId="LiveId" clId="{7A97C785-1F95-4AA9-B746-A7866404B8CD}" dt="2023-03-05T18:42:28.037" v="31" actId="20577"/>
          <ac:spMkLst>
            <pc:docMk/>
            <pc:sldMk cId="992287501" sldId="540"/>
            <ac:spMk id="35841" creationId="{00000000-0000-0000-0000-000000000000}"/>
          </ac:spMkLst>
        </pc:spChg>
        <pc:spChg chg="mod">
          <ac:chgData name="Igor Shinkar" userId="db6eb1b41a9778dd" providerId="LiveId" clId="{7A97C785-1F95-4AA9-B746-A7866404B8CD}" dt="2023-03-10T06:10:27.369" v="618" actId="20577"/>
          <ac:spMkLst>
            <pc:docMk/>
            <pc:sldMk cId="992287501" sldId="540"/>
            <ac:spMk id="35842" creationId="{00000000-0000-0000-0000-000000000000}"/>
          </ac:spMkLst>
        </pc:spChg>
      </pc:sldChg>
      <pc:sldChg chg="modSp add mod modAnim">
        <pc:chgData name="Igor Shinkar" userId="db6eb1b41a9778dd" providerId="LiveId" clId="{7A97C785-1F95-4AA9-B746-A7866404B8CD}" dt="2023-03-05T18:45:55.655" v="348" actId="20577"/>
        <pc:sldMkLst>
          <pc:docMk/>
          <pc:sldMk cId="2274868364" sldId="541"/>
        </pc:sldMkLst>
        <pc:spChg chg="mod">
          <ac:chgData name="Igor Shinkar" userId="db6eb1b41a9778dd" providerId="LiveId" clId="{7A97C785-1F95-4AA9-B746-A7866404B8CD}" dt="2023-03-05T18:45:55.655" v="348" actId="20577"/>
          <ac:spMkLst>
            <pc:docMk/>
            <pc:sldMk cId="2274868364" sldId="541"/>
            <ac:spMk id="35841" creationId="{00000000-0000-0000-0000-000000000000}"/>
          </ac:spMkLst>
        </pc:spChg>
        <pc:spChg chg="mod">
          <ac:chgData name="Igor Shinkar" userId="db6eb1b41a9778dd" providerId="LiveId" clId="{7A97C785-1F95-4AA9-B746-A7866404B8CD}" dt="2023-03-05T18:45:32.352" v="343" actId="20577"/>
          <ac:spMkLst>
            <pc:docMk/>
            <pc:sldMk cId="2274868364" sldId="541"/>
            <ac:spMk id="35842" creationId="{00000000-0000-0000-0000-000000000000}"/>
          </ac:spMkLst>
        </pc:spChg>
      </pc:sldChg>
      <pc:sldChg chg="addSp delSp modSp add mod ord modAnim">
        <pc:chgData name="Igor Shinkar" userId="db6eb1b41a9778dd" providerId="LiveId" clId="{7A97C785-1F95-4AA9-B746-A7866404B8CD}" dt="2023-03-10T06:06:24.038" v="507" actId="1035"/>
        <pc:sldMkLst>
          <pc:docMk/>
          <pc:sldMk cId="2594247940" sldId="542"/>
        </pc:sldMkLst>
        <pc:spChg chg="mod">
          <ac:chgData name="Igor Shinkar" userId="db6eb1b41a9778dd" providerId="LiveId" clId="{7A97C785-1F95-4AA9-B746-A7866404B8CD}" dt="2023-03-10T06:04:32.994" v="485" actId="6549"/>
          <ac:spMkLst>
            <pc:docMk/>
            <pc:sldMk cId="2594247940" sldId="542"/>
            <ac:spMk id="221" creationId="{00000000-0000-0000-0000-000000000000}"/>
          </ac:spMkLst>
        </pc:spChg>
        <pc:spChg chg="mod">
          <ac:chgData name="Igor Shinkar" userId="db6eb1b41a9778dd" providerId="LiveId" clId="{7A97C785-1F95-4AA9-B746-A7866404B8CD}" dt="2023-03-10T06:04:42.567" v="492" actId="20577"/>
          <ac:spMkLst>
            <pc:docMk/>
            <pc:sldMk cId="2594247940" sldId="542"/>
            <ac:spMk id="222" creationId="{00000000-0000-0000-0000-000000000000}"/>
          </ac:spMkLst>
        </pc:spChg>
        <pc:picChg chg="add del mod">
          <ac:chgData name="Igor Shinkar" userId="db6eb1b41a9778dd" providerId="LiveId" clId="{7A97C785-1F95-4AA9-B746-A7866404B8CD}" dt="2023-03-10T06:03:32.827" v="474" actId="478"/>
          <ac:picMkLst>
            <pc:docMk/>
            <pc:sldMk cId="2594247940" sldId="542"/>
            <ac:picMk id="3" creationId="{27C9CECC-BC66-BB85-B4EA-344BC99A6269}"/>
          </ac:picMkLst>
        </pc:picChg>
        <pc:picChg chg="add del mod">
          <ac:chgData name="Igor Shinkar" userId="db6eb1b41a9778dd" providerId="LiveId" clId="{7A97C785-1F95-4AA9-B746-A7866404B8CD}" dt="2023-03-10T06:06:24.038" v="507" actId="1035"/>
          <ac:picMkLst>
            <pc:docMk/>
            <pc:sldMk cId="2594247940" sldId="542"/>
            <ac:picMk id="5" creationId="{C2579BA4-D29D-6399-E741-22C6BB2E0708}"/>
          </ac:picMkLst>
        </pc:picChg>
        <pc:picChg chg="add del mod">
          <ac:chgData name="Igor Shinkar" userId="db6eb1b41a9778dd" providerId="LiveId" clId="{7A97C785-1F95-4AA9-B746-A7866404B8CD}" dt="2023-03-10T06:06:05.516" v="503"/>
          <ac:picMkLst>
            <pc:docMk/>
            <pc:sldMk cId="2594247940" sldId="542"/>
            <ac:picMk id="7" creationId="{528CAF59-5EE2-E4B4-38AB-3817636335AB}"/>
          </ac:picMkLst>
        </pc:picChg>
      </pc:sldChg>
      <pc:sldChg chg="add">
        <pc:chgData name="Igor Shinkar" userId="db6eb1b41a9778dd" providerId="LiveId" clId="{7A97C785-1F95-4AA9-B746-A7866404B8CD}" dt="2023-03-10T05:51:32.908" v="421"/>
        <pc:sldMkLst>
          <pc:docMk/>
          <pc:sldMk cId="2484873918" sldId="543"/>
        </pc:sldMkLst>
      </pc:sldChg>
      <pc:sldChg chg="modSp add mod modAnim">
        <pc:chgData name="Igor Shinkar" userId="db6eb1b41a9778dd" providerId="LiveId" clId="{7A97C785-1F95-4AA9-B746-A7866404B8CD}" dt="2023-03-10T16:28:20.282" v="837" actId="5793"/>
        <pc:sldMkLst>
          <pc:docMk/>
          <pc:sldMk cId="4078987859" sldId="544"/>
        </pc:sldMkLst>
        <pc:spChg chg="mod">
          <ac:chgData name="Igor Shinkar" userId="db6eb1b41a9778dd" providerId="LiveId" clId="{7A97C785-1F95-4AA9-B746-A7866404B8CD}" dt="2023-03-10T16:26:24.131" v="694" actId="20577"/>
          <ac:spMkLst>
            <pc:docMk/>
            <pc:sldMk cId="4078987859" sldId="544"/>
            <ac:spMk id="221" creationId="{00000000-0000-0000-0000-000000000000}"/>
          </ac:spMkLst>
        </pc:spChg>
        <pc:spChg chg="mod">
          <ac:chgData name="Igor Shinkar" userId="db6eb1b41a9778dd" providerId="LiveId" clId="{7A97C785-1F95-4AA9-B746-A7866404B8CD}" dt="2023-03-10T16:28:20.282" v="837" actId="5793"/>
          <ac:spMkLst>
            <pc:docMk/>
            <pc:sldMk cId="4078987859" sldId="544"/>
            <ac:spMk id="222" creationId="{00000000-0000-0000-0000-000000000000}"/>
          </ac:spMkLst>
        </pc:spChg>
      </pc:sldChg>
    </pc:docChg>
  </pc:docChgLst>
  <pc:docChgLst>
    <pc:chgData name="Igor Shinkar" userId="db6eb1b41a9778dd" providerId="LiveId" clId="{5D696089-B4A5-41CA-87F8-FDA4C10D0086}"/>
    <pc:docChg chg="undo custSel addSld delSld modSld">
      <pc:chgData name="Igor Shinkar" userId="db6eb1b41a9778dd" providerId="LiveId" clId="{5D696089-B4A5-41CA-87F8-FDA4C10D0086}" dt="2023-03-17T17:06:59.326" v="415" actId="255"/>
      <pc:docMkLst>
        <pc:docMk/>
      </pc:docMkLst>
      <pc:sldChg chg="modSp mod">
        <pc:chgData name="Igor Shinkar" userId="db6eb1b41a9778dd" providerId="LiveId" clId="{5D696089-B4A5-41CA-87F8-FDA4C10D0086}" dt="2023-03-13T15:53:47.559" v="3" actId="20577"/>
        <pc:sldMkLst>
          <pc:docMk/>
          <pc:sldMk cId="0" sldId="256"/>
        </pc:sldMkLst>
        <pc:spChg chg="mod">
          <ac:chgData name="Igor Shinkar" userId="db6eb1b41a9778dd" providerId="LiveId" clId="{5D696089-B4A5-41CA-87F8-FDA4C10D0086}" dt="2023-03-13T15:53:47.559" v="3" actId="20577"/>
          <ac:spMkLst>
            <pc:docMk/>
            <pc:sldMk cId="0" sldId="256"/>
            <ac:spMk id="2" creationId="{00000000-0000-0000-0000-000000000000}"/>
          </ac:spMkLst>
        </pc:spChg>
      </pc:sldChg>
      <pc:sldChg chg="add">
        <pc:chgData name="Igor Shinkar" userId="db6eb1b41a9778dd" providerId="LiveId" clId="{5D696089-B4A5-41CA-87F8-FDA4C10D0086}" dt="2023-03-13T15:58:40.725" v="8"/>
        <pc:sldMkLst>
          <pc:docMk/>
          <pc:sldMk cId="0" sldId="285"/>
        </pc:sldMkLst>
      </pc:sldChg>
      <pc:sldChg chg="add">
        <pc:chgData name="Igor Shinkar" userId="db6eb1b41a9778dd" providerId="LiveId" clId="{5D696089-B4A5-41CA-87F8-FDA4C10D0086}" dt="2023-03-13T15:58:40.725" v="8"/>
        <pc:sldMkLst>
          <pc:docMk/>
          <pc:sldMk cId="0" sldId="286"/>
        </pc:sldMkLst>
      </pc:sldChg>
      <pc:sldChg chg="add">
        <pc:chgData name="Igor Shinkar" userId="db6eb1b41a9778dd" providerId="LiveId" clId="{5D696089-B4A5-41CA-87F8-FDA4C10D0086}" dt="2023-03-13T15:58:40.725" v="8"/>
        <pc:sldMkLst>
          <pc:docMk/>
          <pc:sldMk cId="0" sldId="287"/>
        </pc:sldMkLst>
      </pc:sldChg>
      <pc:sldChg chg="add">
        <pc:chgData name="Igor Shinkar" userId="db6eb1b41a9778dd" providerId="LiveId" clId="{5D696089-B4A5-41CA-87F8-FDA4C10D0086}" dt="2023-03-13T15:58:40.725" v="8"/>
        <pc:sldMkLst>
          <pc:docMk/>
          <pc:sldMk cId="0" sldId="289"/>
        </pc:sldMkLst>
      </pc:sldChg>
      <pc:sldChg chg="add">
        <pc:chgData name="Igor Shinkar" userId="db6eb1b41a9778dd" providerId="LiveId" clId="{5D696089-B4A5-41CA-87F8-FDA4C10D0086}" dt="2023-03-13T15:58:40.725" v="8"/>
        <pc:sldMkLst>
          <pc:docMk/>
          <pc:sldMk cId="1736824112" sldId="292"/>
        </pc:sldMkLst>
      </pc:sldChg>
      <pc:sldChg chg="add">
        <pc:chgData name="Igor Shinkar" userId="db6eb1b41a9778dd" providerId="LiveId" clId="{5D696089-B4A5-41CA-87F8-FDA4C10D0086}" dt="2023-03-13T15:58:40.725" v="8"/>
        <pc:sldMkLst>
          <pc:docMk/>
          <pc:sldMk cId="1878506961" sldId="293"/>
        </pc:sldMkLst>
      </pc:sldChg>
      <pc:sldChg chg="add">
        <pc:chgData name="Igor Shinkar" userId="db6eb1b41a9778dd" providerId="LiveId" clId="{5D696089-B4A5-41CA-87F8-FDA4C10D0086}" dt="2023-03-13T15:58:40.725" v="8"/>
        <pc:sldMkLst>
          <pc:docMk/>
          <pc:sldMk cId="845965889" sldId="299"/>
        </pc:sldMkLst>
      </pc:sldChg>
      <pc:sldChg chg="add">
        <pc:chgData name="Igor Shinkar" userId="db6eb1b41a9778dd" providerId="LiveId" clId="{5D696089-B4A5-41CA-87F8-FDA4C10D0086}" dt="2023-03-13T15:58:40.725" v="8"/>
        <pc:sldMkLst>
          <pc:docMk/>
          <pc:sldMk cId="4241569793" sldId="300"/>
        </pc:sldMkLst>
      </pc:sldChg>
      <pc:sldChg chg="add">
        <pc:chgData name="Igor Shinkar" userId="db6eb1b41a9778dd" providerId="LiveId" clId="{5D696089-B4A5-41CA-87F8-FDA4C10D0086}" dt="2023-03-13T15:58:40.725" v="8"/>
        <pc:sldMkLst>
          <pc:docMk/>
          <pc:sldMk cId="164444588" sldId="301"/>
        </pc:sldMkLst>
      </pc:sldChg>
      <pc:sldChg chg="add">
        <pc:chgData name="Igor Shinkar" userId="db6eb1b41a9778dd" providerId="LiveId" clId="{5D696089-B4A5-41CA-87F8-FDA4C10D0086}" dt="2023-03-13T15:58:40.725" v="8"/>
        <pc:sldMkLst>
          <pc:docMk/>
          <pc:sldMk cId="1788626074" sldId="302"/>
        </pc:sldMkLst>
      </pc:sldChg>
      <pc:sldChg chg="add">
        <pc:chgData name="Igor Shinkar" userId="db6eb1b41a9778dd" providerId="LiveId" clId="{5D696089-B4A5-41CA-87F8-FDA4C10D0086}" dt="2023-03-13T15:58:40.725" v="8"/>
        <pc:sldMkLst>
          <pc:docMk/>
          <pc:sldMk cId="1590937179" sldId="303"/>
        </pc:sldMkLst>
      </pc:sldChg>
      <pc:sldChg chg="add">
        <pc:chgData name="Igor Shinkar" userId="db6eb1b41a9778dd" providerId="LiveId" clId="{5D696089-B4A5-41CA-87F8-FDA4C10D0086}" dt="2023-03-13T15:58:40.725" v="8"/>
        <pc:sldMkLst>
          <pc:docMk/>
          <pc:sldMk cId="2917602959" sldId="304"/>
        </pc:sldMkLst>
      </pc:sldChg>
      <pc:sldChg chg="add">
        <pc:chgData name="Igor Shinkar" userId="db6eb1b41a9778dd" providerId="LiveId" clId="{5D696089-B4A5-41CA-87F8-FDA4C10D0086}" dt="2023-03-13T15:58:40.725" v="8"/>
        <pc:sldMkLst>
          <pc:docMk/>
          <pc:sldMk cId="1845524409" sldId="306"/>
        </pc:sldMkLst>
      </pc:sldChg>
      <pc:sldChg chg="modSp add del">
        <pc:chgData name="Igor Shinkar" userId="db6eb1b41a9778dd" providerId="LiveId" clId="{5D696089-B4A5-41CA-87F8-FDA4C10D0086}" dt="2023-03-13T16:00:08.999" v="38"/>
        <pc:sldMkLst>
          <pc:docMk/>
          <pc:sldMk cId="1263418228" sldId="307"/>
        </pc:sldMkLst>
        <pc:spChg chg="mod">
          <ac:chgData name="Igor Shinkar" userId="db6eb1b41a9778dd" providerId="LiveId" clId="{5D696089-B4A5-41CA-87F8-FDA4C10D0086}" dt="2023-03-13T15:59:18.315" v="36" actId="20577"/>
          <ac:spMkLst>
            <pc:docMk/>
            <pc:sldMk cId="1263418228" sldId="307"/>
            <ac:spMk id="35842" creationId="{00000000-0000-0000-0000-000000000000}"/>
          </ac:spMkLst>
        </pc:spChg>
      </pc:sldChg>
      <pc:sldChg chg="add">
        <pc:chgData name="Igor Shinkar" userId="db6eb1b41a9778dd" providerId="LiveId" clId="{5D696089-B4A5-41CA-87F8-FDA4C10D0086}" dt="2023-03-13T15:58:40.725" v="8"/>
        <pc:sldMkLst>
          <pc:docMk/>
          <pc:sldMk cId="1952425551" sldId="308"/>
        </pc:sldMkLst>
      </pc:sldChg>
      <pc:sldChg chg="add">
        <pc:chgData name="Igor Shinkar" userId="db6eb1b41a9778dd" providerId="LiveId" clId="{5D696089-B4A5-41CA-87F8-FDA4C10D0086}" dt="2023-03-13T15:58:40.725" v="8"/>
        <pc:sldMkLst>
          <pc:docMk/>
          <pc:sldMk cId="3311536928" sldId="309"/>
        </pc:sldMkLst>
      </pc:sldChg>
      <pc:sldChg chg="add">
        <pc:chgData name="Igor Shinkar" userId="db6eb1b41a9778dd" providerId="LiveId" clId="{5D696089-B4A5-41CA-87F8-FDA4C10D0086}" dt="2023-03-13T15:58:40.725" v="8"/>
        <pc:sldMkLst>
          <pc:docMk/>
          <pc:sldMk cId="2575486170" sldId="310"/>
        </pc:sldMkLst>
      </pc:sldChg>
      <pc:sldChg chg="add">
        <pc:chgData name="Igor Shinkar" userId="db6eb1b41a9778dd" providerId="LiveId" clId="{5D696089-B4A5-41CA-87F8-FDA4C10D0086}" dt="2023-03-13T15:58:40.725" v="8"/>
        <pc:sldMkLst>
          <pc:docMk/>
          <pc:sldMk cId="665402012" sldId="311"/>
        </pc:sldMkLst>
      </pc:sldChg>
      <pc:sldChg chg="add">
        <pc:chgData name="Igor Shinkar" userId="db6eb1b41a9778dd" providerId="LiveId" clId="{5D696089-B4A5-41CA-87F8-FDA4C10D0086}" dt="2023-03-13T15:58:40.725" v="8"/>
        <pc:sldMkLst>
          <pc:docMk/>
          <pc:sldMk cId="1609911384" sldId="312"/>
        </pc:sldMkLst>
      </pc:sldChg>
      <pc:sldChg chg="add">
        <pc:chgData name="Igor Shinkar" userId="db6eb1b41a9778dd" providerId="LiveId" clId="{5D696089-B4A5-41CA-87F8-FDA4C10D0086}" dt="2023-03-13T15:58:40.725" v="8"/>
        <pc:sldMkLst>
          <pc:docMk/>
          <pc:sldMk cId="667346118" sldId="313"/>
        </pc:sldMkLst>
      </pc:sldChg>
      <pc:sldChg chg="add">
        <pc:chgData name="Igor Shinkar" userId="db6eb1b41a9778dd" providerId="LiveId" clId="{5D696089-B4A5-41CA-87F8-FDA4C10D0086}" dt="2023-03-13T15:58:40.725" v="8"/>
        <pc:sldMkLst>
          <pc:docMk/>
          <pc:sldMk cId="2206639197" sldId="314"/>
        </pc:sldMkLst>
      </pc:sldChg>
      <pc:sldChg chg="add">
        <pc:chgData name="Igor Shinkar" userId="db6eb1b41a9778dd" providerId="LiveId" clId="{5D696089-B4A5-41CA-87F8-FDA4C10D0086}" dt="2023-03-13T15:58:40.725" v="8"/>
        <pc:sldMkLst>
          <pc:docMk/>
          <pc:sldMk cId="2268678249" sldId="315"/>
        </pc:sldMkLst>
      </pc:sldChg>
      <pc:sldChg chg="add">
        <pc:chgData name="Igor Shinkar" userId="db6eb1b41a9778dd" providerId="LiveId" clId="{5D696089-B4A5-41CA-87F8-FDA4C10D0086}" dt="2023-03-13T15:58:40.725" v="8"/>
        <pc:sldMkLst>
          <pc:docMk/>
          <pc:sldMk cId="75979015" sldId="323"/>
        </pc:sldMkLst>
      </pc:sldChg>
      <pc:sldChg chg="add">
        <pc:chgData name="Igor Shinkar" userId="db6eb1b41a9778dd" providerId="LiveId" clId="{5D696089-B4A5-41CA-87F8-FDA4C10D0086}" dt="2023-03-13T15:58:40.725" v="8"/>
        <pc:sldMkLst>
          <pc:docMk/>
          <pc:sldMk cId="847286817" sldId="324"/>
        </pc:sldMkLst>
      </pc:sldChg>
      <pc:sldChg chg="add">
        <pc:chgData name="Igor Shinkar" userId="db6eb1b41a9778dd" providerId="LiveId" clId="{5D696089-B4A5-41CA-87F8-FDA4C10D0086}" dt="2023-03-13T15:58:40.725" v="8"/>
        <pc:sldMkLst>
          <pc:docMk/>
          <pc:sldMk cId="1270323155" sldId="325"/>
        </pc:sldMkLst>
      </pc:sldChg>
      <pc:sldChg chg="add">
        <pc:chgData name="Igor Shinkar" userId="db6eb1b41a9778dd" providerId="LiveId" clId="{5D696089-B4A5-41CA-87F8-FDA4C10D0086}" dt="2023-03-13T15:58:40.725" v="8"/>
        <pc:sldMkLst>
          <pc:docMk/>
          <pc:sldMk cId="3541551015" sldId="326"/>
        </pc:sldMkLst>
      </pc:sldChg>
      <pc:sldChg chg="add">
        <pc:chgData name="Igor Shinkar" userId="db6eb1b41a9778dd" providerId="LiveId" clId="{5D696089-B4A5-41CA-87F8-FDA4C10D0086}" dt="2023-03-13T16:00:08.999" v="38"/>
        <pc:sldMkLst>
          <pc:docMk/>
          <pc:sldMk cId="2505808838" sldId="327"/>
        </pc:sldMkLst>
      </pc:sldChg>
      <pc:sldChg chg="add">
        <pc:chgData name="Igor Shinkar" userId="db6eb1b41a9778dd" providerId="LiveId" clId="{5D696089-B4A5-41CA-87F8-FDA4C10D0086}" dt="2023-03-13T16:00:08.999" v="38"/>
        <pc:sldMkLst>
          <pc:docMk/>
          <pc:sldMk cId="997431650" sldId="328"/>
        </pc:sldMkLst>
      </pc:sldChg>
      <pc:sldChg chg="add">
        <pc:chgData name="Igor Shinkar" userId="db6eb1b41a9778dd" providerId="LiveId" clId="{5D696089-B4A5-41CA-87F8-FDA4C10D0086}" dt="2023-03-13T16:00:08.999" v="38"/>
        <pc:sldMkLst>
          <pc:docMk/>
          <pc:sldMk cId="3943412302" sldId="329"/>
        </pc:sldMkLst>
      </pc:sldChg>
      <pc:sldChg chg="add">
        <pc:chgData name="Igor Shinkar" userId="db6eb1b41a9778dd" providerId="LiveId" clId="{5D696089-B4A5-41CA-87F8-FDA4C10D0086}" dt="2023-03-13T16:00:08.999" v="38"/>
        <pc:sldMkLst>
          <pc:docMk/>
          <pc:sldMk cId="3094361083" sldId="330"/>
        </pc:sldMkLst>
      </pc:sldChg>
      <pc:sldChg chg="add">
        <pc:chgData name="Igor Shinkar" userId="db6eb1b41a9778dd" providerId="LiveId" clId="{5D696089-B4A5-41CA-87F8-FDA4C10D0086}" dt="2023-03-13T16:00:08.999" v="38"/>
        <pc:sldMkLst>
          <pc:docMk/>
          <pc:sldMk cId="4065251385" sldId="331"/>
        </pc:sldMkLst>
      </pc:sldChg>
      <pc:sldChg chg="add">
        <pc:chgData name="Igor Shinkar" userId="db6eb1b41a9778dd" providerId="LiveId" clId="{5D696089-B4A5-41CA-87F8-FDA4C10D0086}" dt="2023-03-13T15:58:40.725" v="8"/>
        <pc:sldMkLst>
          <pc:docMk/>
          <pc:sldMk cId="2243032523" sldId="332"/>
        </pc:sldMkLst>
      </pc:sldChg>
      <pc:sldChg chg="add">
        <pc:chgData name="Igor Shinkar" userId="db6eb1b41a9778dd" providerId="LiveId" clId="{5D696089-B4A5-41CA-87F8-FDA4C10D0086}" dt="2023-03-13T16:00:08.999" v="38"/>
        <pc:sldMkLst>
          <pc:docMk/>
          <pc:sldMk cId="1523810978" sldId="333"/>
        </pc:sldMkLst>
      </pc:sldChg>
      <pc:sldChg chg="add">
        <pc:chgData name="Igor Shinkar" userId="db6eb1b41a9778dd" providerId="LiveId" clId="{5D696089-B4A5-41CA-87F8-FDA4C10D0086}" dt="2023-03-13T15:58:40.725" v="8"/>
        <pc:sldMkLst>
          <pc:docMk/>
          <pc:sldMk cId="1386357524" sldId="334"/>
        </pc:sldMkLst>
      </pc:sldChg>
      <pc:sldChg chg="delSp modSp add modAnim">
        <pc:chgData name="Igor Shinkar" userId="db6eb1b41a9778dd" providerId="LiveId" clId="{5D696089-B4A5-41CA-87F8-FDA4C10D0086}" dt="2023-03-17T16:40:23.395" v="334" actId="57"/>
        <pc:sldMkLst>
          <pc:docMk/>
          <pc:sldMk cId="979639996" sldId="343"/>
        </pc:sldMkLst>
        <pc:spChg chg="mod">
          <ac:chgData name="Igor Shinkar" userId="db6eb1b41a9778dd" providerId="LiveId" clId="{5D696089-B4A5-41CA-87F8-FDA4C10D0086}" dt="2023-03-17T16:40:23.395" v="334" actId="57"/>
          <ac:spMkLst>
            <pc:docMk/>
            <pc:sldMk cId="979639996" sldId="343"/>
            <ac:spMk id="31746" creationId="{00000000-0000-0000-0000-000000000000}"/>
          </ac:spMkLst>
        </pc:spChg>
        <pc:spChg chg="del">
          <ac:chgData name="Igor Shinkar" userId="db6eb1b41a9778dd" providerId="LiveId" clId="{5D696089-B4A5-41CA-87F8-FDA4C10D0086}" dt="2023-03-17T16:39:26.060" v="319" actId="478"/>
          <ac:spMkLst>
            <pc:docMk/>
            <pc:sldMk cId="979639996" sldId="343"/>
            <ac:spMk id="31747" creationId="{00000000-0000-0000-0000-000000000000}"/>
          </ac:spMkLst>
        </pc:spChg>
      </pc:sldChg>
      <pc:sldChg chg="add">
        <pc:chgData name="Igor Shinkar" userId="db6eb1b41a9778dd" providerId="LiveId" clId="{5D696089-B4A5-41CA-87F8-FDA4C10D0086}" dt="2023-03-13T15:58:40.725" v="8"/>
        <pc:sldMkLst>
          <pc:docMk/>
          <pc:sldMk cId="2012142793" sldId="344"/>
        </pc:sldMkLst>
      </pc:sldChg>
      <pc:sldChg chg="add">
        <pc:chgData name="Igor Shinkar" userId="db6eb1b41a9778dd" providerId="LiveId" clId="{5D696089-B4A5-41CA-87F8-FDA4C10D0086}" dt="2023-03-13T15:58:40.725" v="8"/>
        <pc:sldMkLst>
          <pc:docMk/>
          <pc:sldMk cId="667390476" sldId="360"/>
        </pc:sldMkLst>
      </pc:sldChg>
      <pc:sldChg chg="del">
        <pc:chgData name="Igor Shinkar" userId="db6eb1b41a9778dd" providerId="LiveId" clId="{5D696089-B4A5-41CA-87F8-FDA4C10D0086}" dt="2023-03-13T15:55:39.754" v="4" actId="47"/>
        <pc:sldMkLst>
          <pc:docMk/>
          <pc:sldMk cId="1018514166" sldId="404"/>
        </pc:sldMkLst>
      </pc:sldChg>
      <pc:sldChg chg="del">
        <pc:chgData name="Igor Shinkar" userId="db6eb1b41a9778dd" providerId="LiveId" clId="{5D696089-B4A5-41CA-87F8-FDA4C10D0086}" dt="2023-03-13T15:55:39.754" v="4" actId="47"/>
        <pc:sldMkLst>
          <pc:docMk/>
          <pc:sldMk cId="2830790446" sldId="405"/>
        </pc:sldMkLst>
      </pc:sldChg>
      <pc:sldChg chg="del">
        <pc:chgData name="Igor Shinkar" userId="db6eb1b41a9778dd" providerId="LiveId" clId="{5D696089-B4A5-41CA-87F8-FDA4C10D0086}" dt="2023-03-13T15:55:39.754" v="4" actId="47"/>
        <pc:sldMkLst>
          <pc:docMk/>
          <pc:sldMk cId="2677911721" sldId="406"/>
        </pc:sldMkLst>
      </pc:sldChg>
      <pc:sldChg chg="del">
        <pc:chgData name="Igor Shinkar" userId="db6eb1b41a9778dd" providerId="LiveId" clId="{5D696089-B4A5-41CA-87F8-FDA4C10D0086}" dt="2023-03-13T15:55:39.754" v="4" actId="47"/>
        <pc:sldMkLst>
          <pc:docMk/>
          <pc:sldMk cId="464357441" sldId="407"/>
        </pc:sldMkLst>
      </pc:sldChg>
      <pc:sldChg chg="del">
        <pc:chgData name="Igor Shinkar" userId="db6eb1b41a9778dd" providerId="LiveId" clId="{5D696089-B4A5-41CA-87F8-FDA4C10D0086}" dt="2023-03-13T15:55:49.642" v="6" actId="47"/>
        <pc:sldMkLst>
          <pc:docMk/>
          <pc:sldMk cId="1359517275" sldId="411"/>
        </pc:sldMkLst>
      </pc:sldChg>
      <pc:sldChg chg="del">
        <pc:chgData name="Igor Shinkar" userId="db6eb1b41a9778dd" providerId="LiveId" clId="{5D696089-B4A5-41CA-87F8-FDA4C10D0086}" dt="2023-03-13T15:55:42.496" v="5" actId="47"/>
        <pc:sldMkLst>
          <pc:docMk/>
          <pc:sldMk cId="970220017" sldId="412"/>
        </pc:sldMkLst>
      </pc:sldChg>
      <pc:sldChg chg="del">
        <pc:chgData name="Igor Shinkar" userId="db6eb1b41a9778dd" providerId="LiveId" clId="{5D696089-B4A5-41CA-87F8-FDA4C10D0086}" dt="2023-03-13T15:55:42.496" v="5" actId="47"/>
        <pc:sldMkLst>
          <pc:docMk/>
          <pc:sldMk cId="2868791979" sldId="413"/>
        </pc:sldMkLst>
      </pc:sldChg>
      <pc:sldChg chg="del">
        <pc:chgData name="Igor Shinkar" userId="db6eb1b41a9778dd" providerId="LiveId" clId="{5D696089-B4A5-41CA-87F8-FDA4C10D0086}" dt="2023-03-13T15:55:42.496" v="5" actId="47"/>
        <pc:sldMkLst>
          <pc:docMk/>
          <pc:sldMk cId="2722199207" sldId="414"/>
        </pc:sldMkLst>
      </pc:sldChg>
      <pc:sldChg chg="del">
        <pc:chgData name="Igor Shinkar" userId="db6eb1b41a9778dd" providerId="LiveId" clId="{5D696089-B4A5-41CA-87F8-FDA4C10D0086}" dt="2023-03-13T15:55:49.642" v="6" actId="47"/>
        <pc:sldMkLst>
          <pc:docMk/>
          <pc:sldMk cId="3067645141" sldId="415"/>
        </pc:sldMkLst>
      </pc:sldChg>
      <pc:sldChg chg="del">
        <pc:chgData name="Igor Shinkar" userId="db6eb1b41a9778dd" providerId="LiveId" clId="{5D696089-B4A5-41CA-87F8-FDA4C10D0086}" dt="2023-03-13T15:55:49.642" v="6" actId="47"/>
        <pc:sldMkLst>
          <pc:docMk/>
          <pc:sldMk cId="520758766" sldId="417"/>
        </pc:sldMkLst>
      </pc:sldChg>
      <pc:sldChg chg="del">
        <pc:chgData name="Igor Shinkar" userId="db6eb1b41a9778dd" providerId="LiveId" clId="{5D696089-B4A5-41CA-87F8-FDA4C10D0086}" dt="2023-03-13T15:55:49.642" v="6" actId="47"/>
        <pc:sldMkLst>
          <pc:docMk/>
          <pc:sldMk cId="164629698" sldId="418"/>
        </pc:sldMkLst>
      </pc:sldChg>
      <pc:sldChg chg="del">
        <pc:chgData name="Igor Shinkar" userId="db6eb1b41a9778dd" providerId="LiveId" clId="{5D696089-B4A5-41CA-87F8-FDA4C10D0086}" dt="2023-03-13T15:55:49.642" v="6" actId="47"/>
        <pc:sldMkLst>
          <pc:docMk/>
          <pc:sldMk cId="1557105109" sldId="419"/>
        </pc:sldMkLst>
      </pc:sldChg>
      <pc:sldChg chg="del">
        <pc:chgData name="Igor Shinkar" userId="db6eb1b41a9778dd" providerId="LiveId" clId="{5D696089-B4A5-41CA-87F8-FDA4C10D0086}" dt="2023-03-13T15:55:49.642" v="6" actId="47"/>
        <pc:sldMkLst>
          <pc:docMk/>
          <pc:sldMk cId="3628379675" sldId="420"/>
        </pc:sldMkLst>
      </pc:sldChg>
      <pc:sldChg chg="del">
        <pc:chgData name="Igor Shinkar" userId="db6eb1b41a9778dd" providerId="LiveId" clId="{5D696089-B4A5-41CA-87F8-FDA4C10D0086}" dt="2023-03-13T15:55:49.642" v="6" actId="47"/>
        <pc:sldMkLst>
          <pc:docMk/>
          <pc:sldMk cId="3925158971" sldId="421"/>
        </pc:sldMkLst>
      </pc:sldChg>
      <pc:sldChg chg="del">
        <pc:chgData name="Igor Shinkar" userId="db6eb1b41a9778dd" providerId="LiveId" clId="{5D696089-B4A5-41CA-87F8-FDA4C10D0086}" dt="2023-03-13T15:55:49.642" v="6" actId="47"/>
        <pc:sldMkLst>
          <pc:docMk/>
          <pc:sldMk cId="1846689550" sldId="422"/>
        </pc:sldMkLst>
      </pc:sldChg>
      <pc:sldChg chg="del">
        <pc:chgData name="Igor Shinkar" userId="db6eb1b41a9778dd" providerId="LiveId" clId="{5D696089-B4A5-41CA-87F8-FDA4C10D0086}" dt="2023-03-13T15:55:49.642" v="6" actId="47"/>
        <pc:sldMkLst>
          <pc:docMk/>
          <pc:sldMk cId="2300195902" sldId="423"/>
        </pc:sldMkLst>
      </pc:sldChg>
      <pc:sldChg chg="del">
        <pc:chgData name="Igor Shinkar" userId="db6eb1b41a9778dd" providerId="LiveId" clId="{5D696089-B4A5-41CA-87F8-FDA4C10D0086}" dt="2023-03-13T15:55:49.642" v="6" actId="47"/>
        <pc:sldMkLst>
          <pc:docMk/>
          <pc:sldMk cId="1248337328" sldId="424"/>
        </pc:sldMkLst>
      </pc:sldChg>
      <pc:sldChg chg="del">
        <pc:chgData name="Igor Shinkar" userId="db6eb1b41a9778dd" providerId="LiveId" clId="{5D696089-B4A5-41CA-87F8-FDA4C10D0086}" dt="2023-03-13T15:55:53.703" v="7" actId="47"/>
        <pc:sldMkLst>
          <pc:docMk/>
          <pc:sldMk cId="178818290" sldId="425"/>
        </pc:sldMkLst>
      </pc:sldChg>
      <pc:sldChg chg="del">
        <pc:chgData name="Igor Shinkar" userId="db6eb1b41a9778dd" providerId="LiveId" clId="{5D696089-B4A5-41CA-87F8-FDA4C10D0086}" dt="2023-03-13T15:55:53.703" v="7" actId="47"/>
        <pc:sldMkLst>
          <pc:docMk/>
          <pc:sldMk cId="360175463" sldId="426"/>
        </pc:sldMkLst>
      </pc:sldChg>
      <pc:sldChg chg="del">
        <pc:chgData name="Igor Shinkar" userId="db6eb1b41a9778dd" providerId="LiveId" clId="{5D696089-B4A5-41CA-87F8-FDA4C10D0086}" dt="2023-03-13T15:55:53.703" v="7" actId="47"/>
        <pc:sldMkLst>
          <pc:docMk/>
          <pc:sldMk cId="3855301804" sldId="427"/>
        </pc:sldMkLst>
      </pc:sldChg>
      <pc:sldChg chg="del">
        <pc:chgData name="Igor Shinkar" userId="db6eb1b41a9778dd" providerId="LiveId" clId="{5D696089-B4A5-41CA-87F8-FDA4C10D0086}" dt="2023-03-13T15:55:53.703" v="7" actId="47"/>
        <pc:sldMkLst>
          <pc:docMk/>
          <pc:sldMk cId="1539180235" sldId="428"/>
        </pc:sldMkLst>
      </pc:sldChg>
      <pc:sldChg chg="del">
        <pc:chgData name="Igor Shinkar" userId="db6eb1b41a9778dd" providerId="LiveId" clId="{5D696089-B4A5-41CA-87F8-FDA4C10D0086}" dt="2023-03-13T15:55:53.703" v="7" actId="47"/>
        <pc:sldMkLst>
          <pc:docMk/>
          <pc:sldMk cId="2920674557" sldId="429"/>
        </pc:sldMkLst>
      </pc:sldChg>
      <pc:sldChg chg="del">
        <pc:chgData name="Igor Shinkar" userId="db6eb1b41a9778dd" providerId="LiveId" clId="{5D696089-B4A5-41CA-87F8-FDA4C10D0086}" dt="2023-03-13T15:55:53.703" v="7" actId="47"/>
        <pc:sldMkLst>
          <pc:docMk/>
          <pc:sldMk cId="581976103" sldId="430"/>
        </pc:sldMkLst>
      </pc:sldChg>
      <pc:sldChg chg="modSp modAnim">
        <pc:chgData name="Igor Shinkar" userId="db6eb1b41a9778dd" providerId="LiveId" clId="{5D696089-B4A5-41CA-87F8-FDA4C10D0086}" dt="2023-03-15T16:51:35.011" v="94" actId="6549"/>
        <pc:sldMkLst>
          <pc:docMk/>
          <pc:sldMk cId="597329171" sldId="435"/>
        </pc:sldMkLst>
        <pc:spChg chg="mod">
          <ac:chgData name="Igor Shinkar" userId="db6eb1b41a9778dd" providerId="LiveId" clId="{5D696089-B4A5-41CA-87F8-FDA4C10D0086}" dt="2023-03-15T16:51:25.661" v="92" actId="20577"/>
          <ac:spMkLst>
            <pc:docMk/>
            <pc:sldMk cId="597329171" sldId="435"/>
            <ac:spMk id="222" creationId="{00000000-0000-0000-0000-000000000000}"/>
          </ac:spMkLst>
        </pc:spChg>
      </pc:sldChg>
      <pc:sldChg chg="del">
        <pc:chgData name="Igor Shinkar" userId="db6eb1b41a9778dd" providerId="LiveId" clId="{5D696089-B4A5-41CA-87F8-FDA4C10D0086}" dt="2023-03-13T15:55:49.642" v="6" actId="47"/>
        <pc:sldMkLst>
          <pc:docMk/>
          <pc:sldMk cId="4139502198" sldId="439"/>
        </pc:sldMkLst>
      </pc:sldChg>
      <pc:sldChg chg="del">
        <pc:chgData name="Igor Shinkar" userId="db6eb1b41a9778dd" providerId="LiveId" clId="{5D696089-B4A5-41CA-87F8-FDA4C10D0086}" dt="2023-03-13T15:55:49.642" v="6" actId="47"/>
        <pc:sldMkLst>
          <pc:docMk/>
          <pc:sldMk cId="1406504227" sldId="440"/>
        </pc:sldMkLst>
      </pc:sldChg>
      <pc:sldChg chg="add">
        <pc:chgData name="Igor Shinkar" userId="db6eb1b41a9778dd" providerId="LiveId" clId="{5D696089-B4A5-41CA-87F8-FDA4C10D0086}" dt="2023-03-13T16:00:08.999" v="38"/>
        <pc:sldMkLst>
          <pc:docMk/>
          <pc:sldMk cId="512791821" sldId="481"/>
        </pc:sldMkLst>
      </pc:sldChg>
      <pc:sldChg chg="add">
        <pc:chgData name="Igor Shinkar" userId="db6eb1b41a9778dd" providerId="LiveId" clId="{5D696089-B4A5-41CA-87F8-FDA4C10D0086}" dt="2023-03-13T16:00:08.999" v="38"/>
        <pc:sldMkLst>
          <pc:docMk/>
          <pc:sldMk cId="862612919" sldId="496"/>
        </pc:sldMkLst>
      </pc:sldChg>
      <pc:sldChg chg="add">
        <pc:chgData name="Igor Shinkar" userId="db6eb1b41a9778dd" providerId="LiveId" clId="{5D696089-B4A5-41CA-87F8-FDA4C10D0086}" dt="2023-03-13T16:00:08.999" v="38"/>
        <pc:sldMkLst>
          <pc:docMk/>
          <pc:sldMk cId="2898317963" sldId="497"/>
        </pc:sldMkLst>
      </pc:sldChg>
      <pc:sldChg chg="add">
        <pc:chgData name="Igor Shinkar" userId="db6eb1b41a9778dd" providerId="LiveId" clId="{5D696089-B4A5-41CA-87F8-FDA4C10D0086}" dt="2023-03-13T16:00:08.999" v="38"/>
        <pc:sldMkLst>
          <pc:docMk/>
          <pc:sldMk cId="3795133321" sldId="498"/>
        </pc:sldMkLst>
      </pc:sldChg>
      <pc:sldChg chg="add">
        <pc:chgData name="Igor Shinkar" userId="db6eb1b41a9778dd" providerId="LiveId" clId="{5D696089-B4A5-41CA-87F8-FDA4C10D0086}" dt="2023-03-13T16:00:08.999" v="38"/>
        <pc:sldMkLst>
          <pc:docMk/>
          <pc:sldMk cId="838172751" sldId="499"/>
        </pc:sldMkLst>
      </pc:sldChg>
      <pc:sldChg chg="addSp delSp modSp mod">
        <pc:chgData name="Igor Shinkar" userId="db6eb1b41a9778dd" providerId="LiveId" clId="{5D696089-B4A5-41CA-87F8-FDA4C10D0086}" dt="2023-03-17T15:55:11.740" v="312" actId="6549"/>
        <pc:sldMkLst>
          <pc:docMk/>
          <pc:sldMk cId="1931128155" sldId="505"/>
        </pc:sldMkLst>
        <pc:spChg chg="add del">
          <ac:chgData name="Igor Shinkar" userId="db6eb1b41a9778dd" providerId="LiveId" clId="{5D696089-B4A5-41CA-87F8-FDA4C10D0086}" dt="2023-03-17T15:43:57.811" v="96" actId="22"/>
          <ac:spMkLst>
            <pc:docMk/>
            <pc:sldMk cId="1931128155" sldId="505"/>
            <ac:spMk id="3" creationId="{5F21261B-30C6-CB8B-FBEC-FE629D83B523}"/>
          </ac:spMkLst>
        </pc:spChg>
        <pc:spChg chg="mod">
          <ac:chgData name="Igor Shinkar" userId="db6eb1b41a9778dd" providerId="LiveId" clId="{5D696089-B4A5-41CA-87F8-FDA4C10D0086}" dt="2023-03-17T15:55:11.740" v="312" actId="6549"/>
          <ac:spMkLst>
            <pc:docMk/>
            <pc:sldMk cId="1931128155" sldId="505"/>
            <ac:spMk id="22530" creationId="{00000000-0000-0000-0000-000000000000}"/>
          </ac:spMkLst>
        </pc:spChg>
      </pc:sldChg>
      <pc:sldChg chg="modSp modAnim">
        <pc:chgData name="Igor Shinkar" userId="db6eb1b41a9778dd" providerId="LiveId" clId="{5D696089-B4A5-41CA-87F8-FDA4C10D0086}" dt="2023-03-17T16:32:29.936" v="317" actId="6549"/>
        <pc:sldMkLst>
          <pc:docMk/>
          <pc:sldMk cId="1271337016" sldId="517"/>
        </pc:sldMkLst>
        <pc:spChg chg="mod">
          <ac:chgData name="Igor Shinkar" userId="db6eb1b41a9778dd" providerId="LiveId" clId="{5D696089-B4A5-41CA-87F8-FDA4C10D0086}" dt="2023-03-17T16:31:50.769" v="316" actId="6549"/>
          <ac:spMkLst>
            <pc:docMk/>
            <pc:sldMk cId="1271337016" sldId="517"/>
            <ac:spMk id="35842" creationId="{00000000-0000-0000-0000-000000000000}"/>
          </ac:spMkLst>
        </pc:spChg>
      </pc:sldChg>
      <pc:sldChg chg="modSp modAnim">
        <pc:chgData name="Igor Shinkar" userId="db6eb1b41a9778dd" providerId="LiveId" clId="{5D696089-B4A5-41CA-87F8-FDA4C10D0086}" dt="2023-03-13T16:01:51.209" v="85" actId="115"/>
        <pc:sldMkLst>
          <pc:docMk/>
          <pc:sldMk cId="2174481240" sldId="531"/>
        </pc:sldMkLst>
        <pc:spChg chg="mod">
          <ac:chgData name="Igor Shinkar" userId="db6eb1b41a9778dd" providerId="LiveId" clId="{5D696089-B4A5-41CA-87F8-FDA4C10D0086}" dt="2023-03-13T16:01:51.209" v="85" actId="115"/>
          <ac:spMkLst>
            <pc:docMk/>
            <pc:sldMk cId="2174481240" sldId="531"/>
            <ac:spMk id="25602" creationId="{00000000-0000-0000-0000-000000000000}"/>
          </ac:spMkLst>
        </pc:spChg>
      </pc:sldChg>
      <pc:sldChg chg="del">
        <pc:chgData name="Igor Shinkar" userId="db6eb1b41a9778dd" providerId="LiveId" clId="{5D696089-B4A5-41CA-87F8-FDA4C10D0086}" dt="2023-03-13T15:55:39.754" v="4" actId="47"/>
        <pc:sldMkLst>
          <pc:docMk/>
          <pc:sldMk cId="2868760656" sldId="532"/>
        </pc:sldMkLst>
      </pc:sldChg>
      <pc:sldChg chg="modSp">
        <pc:chgData name="Igor Shinkar" userId="db6eb1b41a9778dd" providerId="LiveId" clId="{5D696089-B4A5-41CA-87F8-FDA4C10D0086}" dt="2023-03-17T16:32:33.699" v="318" actId="6549"/>
        <pc:sldMkLst>
          <pc:docMk/>
          <pc:sldMk cId="592497541" sldId="535"/>
        </pc:sldMkLst>
        <pc:spChg chg="mod">
          <ac:chgData name="Igor Shinkar" userId="db6eb1b41a9778dd" providerId="LiveId" clId="{5D696089-B4A5-41CA-87F8-FDA4C10D0086}" dt="2023-03-17T16:32:33.699" v="318" actId="6549"/>
          <ac:spMkLst>
            <pc:docMk/>
            <pc:sldMk cId="592497541" sldId="535"/>
            <ac:spMk id="35842" creationId="{00000000-0000-0000-0000-000000000000}"/>
          </ac:spMkLst>
        </pc:spChg>
      </pc:sldChg>
      <pc:sldChg chg="modSp">
        <pc:chgData name="Igor Shinkar" userId="db6eb1b41a9778dd" providerId="LiveId" clId="{5D696089-B4A5-41CA-87F8-FDA4C10D0086}" dt="2023-03-17T16:26:15.933" v="314" actId="20577"/>
        <pc:sldMkLst>
          <pc:docMk/>
          <pc:sldMk cId="2274868364" sldId="541"/>
        </pc:sldMkLst>
        <pc:spChg chg="mod">
          <ac:chgData name="Igor Shinkar" userId="db6eb1b41a9778dd" providerId="LiveId" clId="{5D696089-B4A5-41CA-87F8-FDA4C10D0086}" dt="2023-03-17T16:26:15.933" v="314" actId="20577"/>
          <ac:spMkLst>
            <pc:docMk/>
            <pc:sldMk cId="2274868364" sldId="541"/>
            <ac:spMk id="35842" creationId="{00000000-0000-0000-0000-000000000000}"/>
          </ac:spMkLst>
        </pc:spChg>
      </pc:sldChg>
      <pc:sldChg chg="del">
        <pc:chgData name="Igor Shinkar" userId="db6eb1b41a9778dd" providerId="LiveId" clId="{5D696089-B4A5-41CA-87F8-FDA4C10D0086}" dt="2023-03-13T15:55:39.754" v="4" actId="47"/>
        <pc:sldMkLst>
          <pc:docMk/>
          <pc:sldMk cId="2594247940" sldId="542"/>
        </pc:sldMkLst>
      </pc:sldChg>
      <pc:sldChg chg="modSp">
        <pc:chgData name="Igor Shinkar" userId="db6eb1b41a9778dd" providerId="LiveId" clId="{5D696089-B4A5-41CA-87F8-FDA4C10D0086}" dt="2023-03-15T16:35:36.607" v="90" actId="20577"/>
        <pc:sldMkLst>
          <pc:docMk/>
          <pc:sldMk cId="2484873918" sldId="543"/>
        </pc:sldMkLst>
        <pc:spChg chg="mod">
          <ac:chgData name="Igor Shinkar" userId="db6eb1b41a9778dd" providerId="LiveId" clId="{5D696089-B4A5-41CA-87F8-FDA4C10D0086}" dt="2023-03-15T16:35:36.607" v="90" actId="20577"/>
          <ac:spMkLst>
            <pc:docMk/>
            <pc:sldMk cId="2484873918" sldId="543"/>
            <ac:spMk id="222" creationId="{00000000-0000-0000-0000-000000000000}"/>
          </ac:spMkLst>
        </pc:spChg>
      </pc:sldChg>
      <pc:sldChg chg="add">
        <pc:chgData name="Igor Shinkar" userId="db6eb1b41a9778dd" providerId="LiveId" clId="{5D696089-B4A5-41CA-87F8-FDA4C10D0086}" dt="2023-03-13T15:58:40.725" v="8"/>
        <pc:sldMkLst>
          <pc:docMk/>
          <pc:sldMk cId="1227243509" sldId="545"/>
        </pc:sldMkLst>
      </pc:sldChg>
      <pc:sldChg chg="add">
        <pc:chgData name="Igor Shinkar" userId="db6eb1b41a9778dd" providerId="LiveId" clId="{5D696089-B4A5-41CA-87F8-FDA4C10D0086}" dt="2023-03-13T15:58:40.725" v="8"/>
        <pc:sldMkLst>
          <pc:docMk/>
          <pc:sldMk cId="4058701141" sldId="546"/>
        </pc:sldMkLst>
      </pc:sldChg>
      <pc:sldChg chg="modSp add mod modAnim">
        <pc:chgData name="Igor Shinkar" userId="db6eb1b41a9778dd" providerId="LiveId" clId="{5D696089-B4A5-41CA-87F8-FDA4C10D0086}" dt="2023-03-17T16:48:45.930" v="392" actId="20577"/>
        <pc:sldMkLst>
          <pc:docMk/>
          <pc:sldMk cId="744821044" sldId="547"/>
        </pc:sldMkLst>
        <pc:spChg chg="mod">
          <ac:chgData name="Igor Shinkar" userId="db6eb1b41a9778dd" providerId="LiveId" clId="{5D696089-B4A5-41CA-87F8-FDA4C10D0086}" dt="2023-03-17T16:48:45.930" v="392" actId="20577"/>
          <ac:spMkLst>
            <pc:docMk/>
            <pc:sldMk cId="744821044" sldId="547"/>
            <ac:spMk id="34818" creationId="{00000000-0000-0000-0000-000000000000}"/>
          </ac:spMkLst>
        </pc:spChg>
      </pc:sldChg>
      <pc:sldChg chg="add">
        <pc:chgData name="Igor Shinkar" userId="db6eb1b41a9778dd" providerId="LiveId" clId="{5D696089-B4A5-41CA-87F8-FDA4C10D0086}" dt="2023-03-13T15:58:40.725" v="8"/>
        <pc:sldMkLst>
          <pc:docMk/>
          <pc:sldMk cId="3715659246" sldId="548"/>
        </pc:sldMkLst>
      </pc:sldChg>
      <pc:sldChg chg="modSp add mod">
        <pc:chgData name="Igor Shinkar" userId="db6eb1b41a9778dd" providerId="LiveId" clId="{5D696089-B4A5-41CA-87F8-FDA4C10D0086}" dt="2023-03-17T17:06:59.326" v="415" actId="255"/>
        <pc:sldMkLst>
          <pc:docMk/>
          <pc:sldMk cId="1955201381" sldId="549"/>
        </pc:sldMkLst>
        <pc:spChg chg="mod">
          <ac:chgData name="Igor Shinkar" userId="db6eb1b41a9778dd" providerId="LiveId" clId="{5D696089-B4A5-41CA-87F8-FDA4C10D0086}" dt="2023-03-17T17:06:59.326" v="415" actId="255"/>
          <ac:spMkLst>
            <pc:docMk/>
            <pc:sldMk cId="1955201381" sldId="549"/>
            <ac:spMk id="2" creationId="{00000000-0000-0000-0000-000000000000}"/>
          </ac:spMkLst>
        </pc:spChg>
      </pc:sldChg>
      <pc:sldChg chg="add">
        <pc:chgData name="Igor Shinkar" userId="db6eb1b41a9778dd" providerId="LiveId" clId="{5D696089-B4A5-41CA-87F8-FDA4C10D0086}" dt="2023-03-13T15:58:40.725" v="8"/>
        <pc:sldMkLst>
          <pc:docMk/>
          <pc:sldMk cId="3976506564" sldId="550"/>
        </pc:sldMkLst>
      </pc:sldChg>
      <pc:sldChg chg="add">
        <pc:chgData name="Igor Shinkar" userId="db6eb1b41a9778dd" providerId="LiveId" clId="{5D696089-B4A5-41CA-87F8-FDA4C10D0086}" dt="2023-03-13T15:58:40.725" v="8"/>
        <pc:sldMkLst>
          <pc:docMk/>
          <pc:sldMk cId="766277583" sldId="551"/>
        </pc:sldMkLst>
      </pc:sldChg>
      <pc:sldChg chg="modSp add modAnim">
        <pc:chgData name="Igor Shinkar" userId="db6eb1b41a9778dd" providerId="LiveId" clId="{5D696089-B4A5-41CA-87F8-FDA4C10D0086}" dt="2023-03-17T15:48:18.654" v="310" actId="207"/>
        <pc:sldMkLst>
          <pc:docMk/>
          <pc:sldMk cId="620309859" sldId="552"/>
        </pc:sldMkLst>
        <pc:spChg chg="mod">
          <ac:chgData name="Igor Shinkar" userId="db6eb1b41a9778dd" providerId="LiveId" clId="{5D696089-B4A5-41CA-87F8-FDA4C10D0086}" dt="2023-03-17T15:48:18.654" v="310" actId="207"/>
          <ac:spMkLst>
            <pc:docMk/>
            <pc:sldMk cId="620309859" sldId="552"/>
            <ac:spMk id="22530" creationId="{00000000-0000-0000-0000-000000000000}"/>
          </ac:spMkLst>
        </pc:spChg>
      </pc:sldChg>
    </pc:docChg>
  </pc:docChgLst>
  <pc:docChgLst>
    <pc:chgData name="Igor Shinkar" userId="db6eb1b41a9778dd" providerId="LiveId" clId="{1576F3A3-CBA9-42E0-8DAE-F6C9F7241699}"/>
    <pc:docChg chg="custSel addSld delSld modSld sldOrd">
      <pc:chgData name="Igor Shinkar" userId="db6eb1b41a9778dd" providerId="LiveId" clId="{1576F3A3-CBA9-42E0-8DAE-F6C9F7241699}" dt="2023-03-25T20:14:36.945" v="1609" actId="47"/>
      <pc:docMkLst>
        <pc:docMk/>
      </pc:docMkLst>
      <pc:sldChg chg="modSp mod">
        <pc:chgData name="Igor Shinkar" userId="db6eb1b41a9778dd" providerId="LiveId" clId="{1576F3A3-CBA9-42E0-8DAE-F6C9F7241699}" dt="2023-03-22T16:21:33.154" v="35" actId="6549"/>
        <pc:sldMkLst>
          <pc:docMk/>
          <pc:sldMk cId="0" sldId="256"/>
        </pc:sldMkLst>
        <pc:spChg chg="mod">
          <ac:chgData name="Igor Shinkar" userId="db6eb1b41a9778dd" providerId="LiveId" clId="{1576F3A3-CBA9-42E0-8DAE-F6C9F7241699}" dt="2023-03-22T16:21:33.154" v="35" actId="6549"/>
          <ac:spMkLst>
            <pc:docMk/>
            <pc:sldMk cId="0" sldId="256"/>
            <ac:spMk id="2" creationId="{00000000-0000-0000-0000-000000000000}"/>
          </ac:spMkLst>
        </pc:spChg>
      </pc:sldChg>
      <pc:sldChg chg="modSp modAnim">
        <pc:chgData name="Igor Shinkar" userId="db6eb1b41a9778dd" providerId="LiveId" clId="{1576F3A3-CBA9-42E0-8DAE-F6C9F7241699}" dt="2023-03-22T16:56:16.451" v="415" actId="14100"/>
        <pc:sldMkLst>
          <pc:docMk/>
          <pc:sldMk cId="1845524409" sldId="306"/>
        </pc:sldMkLst>
        <pc:spChg chg="mod">
          <ac:chgData name="Igor Shinkar" userId="db6eb1b41a9778dd" providerId="LiveId" clId="{1576F3A3-CBA9-42E0-8DAE-F6C9F7241699}" dt="2023-03-22T16:56:16.451" v="415" actId="14100"/>
          <ac:spMkLst>
            <pc:docMk/>
            <pc:sldMk cId="1845524409" sldId="306"/>
            <ac:spMk id="4" creationId="{00000000-0000-0000-0000-000000000000}"/>
          </ac:spMkLst>
        </pc:spChg>
        <pc:spChg chg="mod">
          <ac:chgData name="Igor Shinkar" userId="db6eb1b41a9778dd" providerId="LiveId" clId="{1576F3A3-CBA9-42E0-8DAE-F6C9F7241699}" dt="2023-03-22T16:52:16.810" v="410" actId="20577"/>
          <ac:spMkLst>
            <pc:docMk/>
            <pc:sldMk cId="1845524409" sldId="306"/>
            <ac:spMk id="35842" creationId="{00000000-0000-0000-0000-000000000000}"/>
          </ac:spMkLst>
        </pc:spChg>
      </pc:sldChg>
      <pc:sldChg chg="modSp">
        <pc:chgData name="Igor Shinkar" userId="db6eb1b41a9778dd" providerId="LiveId" clId="{1576F3A3-CBA9-42E0-8DAE-F6C9F7241699}" dt="2023-03-17T23:30:57.665" v="33" actId="20577"/>
        <pc:sldMkLst>
          <pc:docMk/>
          <pc:sldMk cId="1263418228" sldId="307"/>
        </pc:sldMkLst>
        <pc:spChg chg="mod">
          <ac:chgData name="Igor Shinkar" userId="db6eb1b41a9778dd" providerId="LiveId" clId="{1576F3A3-CBA9-42E0-8DAE-F6C9F7241699}" dt="2023-03-17T23:30:57.665" v="33" actId="20577"/>
          <ac:spMkLst>
            <pc:docMk/>
            <pc:sldMk cId="1263418228" sldId="307"/>
            <ac:spMk id="35842" creationId="{00000000-0000-0000-0000-000000000000}"/>
          </ac:spMkLst>
        </pc:spChg>
      </pc:sldChg>
      <pc:sldChg chg="modSp modAnim">
        <pc:chgData name="Igor Shinkar" userId="db6eb1b41a9778dd" providerId="LiveId" clId="{1576F3A3-CBA9-42E0-8DAE-F6C9F7241699}" dt="2023-03-22T16:43:12.786" v="310" actId="20577"/>
        <pc:sldMkLst>
          <pc:docMk/>
          <pc:sldMk cId="1952425551" sldId="308"/>
        </pc:sldMkLst>
        <pc:spChg chg="mod">
          <ac:chgData name="Igor Shinkar" userId="db6eb1b41a9778dd" providerId="LiveId" clId="{1576F3A3-CBA9-42E0-8DAE-F6C9F7241699}" dt="2023-03-22T16:43:12.786" v="310" actId="20577"/>
          <ac:spMkLst>
            <pc:docMk/>
            <pc:sldMk cId="1952425551" sldId="308"/>
            <ac:spMk id="35842" creationId="{00000000-0000-0000-0000-000000000000}"/>
          </ac:spMkLst>
        </pc:spChg>
      </pc:sldChg>
      <pc:sldChg chg="modSp">
        <pc:chgData name="Igor Shinkar" userId="db6eb1b41a9778dd" providerId="LiveId" clId="{1576F3A3-CBA9-42E0-8DAE-F6C9F7241699}" dt="2023-03-22T16:48:36.377" v="314" actId="113"/>
        <pc:sldMkLst>
          <pc:docMk/>
          <pc:sldMk cId="3311536928" sldId="309"/>
        </pc:sldMkLst>
        <pc:spChg chg="mod">
          <ac:chgData name="Igor Shinkar" userId="db6eb1b41a9778dd" providerId="LiveId" clId="{1576F3A3-CBA9-42E0-8DAE-F6C9F7241699}" dt="2023-03-22T16:48:36.377" v="314" actId="113"/>
          <ac:spMkLst>
            <pc:docMk/>
            <pc:sldMk cId="3311536928" sldId="309"/>
            <ac:spMk id="35842" creationId="{00000000-0000-0000-0000-000000000000}"/>
          </ac:spMkLst>
        </pc:spChg>
      </pc:sldChg>
      <pc:sldChg chg="modSp ord modAnim">
        <pc:chgData name="Igor Shinkar" userId="db6eb1b41a9778dd" providerId="LiveId" clId="{1576F3A3-CBA9-42E0-8DAE-F6C9F7241699}" dt="2023-03-24T14:35:54.685" v="812" actId="20577"/>
        <pc:sldMkLst>
          <pc:docMk/>
          <pc:sldMk cId="2575486170" sldId="310"/>
        </pc:sldMkLst>
        <pc:spChg chg="mod">
          <ac:chgData name="Igor Shinkar" userId="db6eb1b41a9778dd" providerId="LiveId" clId="{1576F3A3-CBA9-42E0-8DAE-F6C9F7241699}" dt="2023-03-24T14:35:54.685" v="812" actId="20577"/>
          <ac:spMkLst>
            <pc:docMk/>
            <pc:sldMk cId="2575486170" sldId="310"/>
            <ac:spMk id="35842" creationId="{00000000-0000-0000-0000-000000000000}"/>
          </ac:spMkLst>
        </pc:spChg>
      </pc:sldChg>
      <pc:sldChg chg="ord">
        <pc:chgData name="Igor Shinkar" userId="db6eb1b41a9778dd" providerId="LiveId" clId="{1576F3A3-CBA9-42E0-8DAE-F6C9F7241699}" dt="2023-03-24T15:34:54.150" v="962"/>
        <pc:sldMkLst>
          <pc:docMk/>
          <pc:sldMk cId="1609911384" sldId="312"/>
        </pc:sldMkLst>
      </pc:sldChg>
      <pc:sldChg chg="modSp modAnim">
        <pc:chgData name="Igor Shinkar" userId="db6eb1b41a9778dd" providerId="LiveId" clId="{1576F3A3-CBA9-42E0-8DAE-F6C9F7241699}" dt="2023-03-22T17:09:31.791" v="418" actId="20577"/>
        <pc:sldMkLst>
          <pc:docMk/>
          <pc:sldMk cId="667346118" sldId="313"/>
        </pc:sldMkLst>
        <pc:spChg chg="mod">
          <ac:chgData name="Igor Shinkar" userId="db6eb1b41a9778dd" providerId="LiveId" clId="{1576F3A3-CBA9-42E0-8DAE-F6C9F7241699}" dt="2023-03-22T17:09:31.791" v="418" actId="20577"/>
          <ac:spMkLst>
            <pc:docMk/>
            <pc:sldMk cId="667346118" sldId="313"/>
            <ac:spMk id="35842" creationId="{00000000-0000-0000-0000-000000000000}"/>
          </ac:spMkLst>
        </pc:spChg>
      </pc:sldChg>
      <pc:sldChg chg="modSp modAnim">
        <pc:chgData name="Igor Shinkar" userId="db6eb1b41a9778dd" providerId="LiveId" clId="{1576F3A3-CBA9-42E0-8DAE-F6C9F7241699}" dt="2023-03-24T14:47:26.970" v="960" actId="6549"/>
        <pc:sldMkLst>
          <pc:docMk/>
          <pc:sldMk cId="2206639197" sldId="314"/>
        </pc:sldMkLst>
        <pc:spChg chg="mod">
          <ac:chgData name="Igor Shinkar" userId="db6eb1b41a9778dd" providerId="LiveId" clId="{1576F3A3-CBA9-42E0-8DAE-F6C9F7241699}" dt="2023-03-24T14:47:26.970" v="960" actId="6549"/>
          <ac:spMkLst>
            <pc:docMk/>
            <pc:sldMk cId="2206639197" sldId="314"/>
            <ac:spMk id="35842" creationId="{00000000-0000-0000-0000-000000000000}"/>
          </ac:spMkLst>
        </pc:spChg>
      </pc:sldChg>
      <pc:sldChg chg="add">
        <pc:chgData name="Igor Shinkar" userId="db6eb1b41a9778dd" providerId="LiveId" clId="{1576F3A3-CBA9-42E0-8DAE-F6C9F7241699}" dt="2023-03-17T21:30:45.542" v="4"/>
        <pc:sldMkLst>
          <pc:docMk/>
          <pc:sldMk cId="744727441" sldId="316"/>
        </pc:sldMkLst>
      </pc:sldChg>
      <pc:sldChg chg="del">
        <pc:chgData name="Igor Shinkar" userId="db6eb1b41a9778dd" providerId="LiveId" clId="{1576F3A3-CBA9-42E0-8DAE-F6C9F7241699}" dt="2023-03-17T21:28:56.962" v="0" actId="47"/>
        <pc:sldMkLst>
          <pc:docMk/>
          <pc:sldMk cId="2718290182" sldId="317"/>
        </pc:sldMkLst>
      </pc:sldChg>
      <pc:sldChg chg="del">
        <pc:chgData name="Igor Shinkar" userId="db6eb1b41a9778dd" providerId="LiveId" clId="{1576F3A3-CBA9-42E0-8DAE-F6C9F7241699}" dt="2023-03-17T21:28:56.962" v="0" actId="47"/>
        <pc:sldMkLst>
          <pc:docMk/>
          <pc:sldMk cId="3680070098" sldId="318"/>
        </pc:sldMkLst>
      </pc:sldChg>
      <pc:sldChg chg="del">
        <pc:chgData name="Igor Shinkar" userId="db6eb1b41a9778dd" providerId="LiveId" clId="{1576F3A3-CBA9-42E0-8DAE-F6C9F7241699}" dt="2023-03-17T21:28:56.962" v="0" actId="47"/>
        <pc:sldMkLst>
          <pc:docMk/>
          <pc:sldMk cId="1811882336" sldId="319"/>
        </pc:sldMkLst>
      </pc:sldChg>
      <pc:sldChg chg="del">
        <pc:chgData name="Igor Shinkar" userId="db6eb1b41a9778dd" providerId="LiveId" clId="{1576F3A3-CBA9-42E0-8DAE-F6C9F7241699}" dt="2023-03-17T21:28:56.962" v="0" actId="47"/>
        <pc:sldMkLst>
          <pc:docMk/>
          <pc:sldMk cId="3212919472" sldId="320"/>
        </pc:sldMkLst>
      </pc:sldChg>
      <pc:sldChg chg="del">
        <pc:chgData name="Igor Shinkar" userId="db6eb1b41a9778dd" providerId="LiveId" clId="{1576F3A3-CBA9-42E0-8DAE-F6C9F7241699}" dt="2023-03-17T21:28:56.962" v="0" actId="47"/>
        <pc:sldMkLst>
          <pc:docMk/>
          <pc:sldMk cId="2382012963" sldId="321"/>
        </pc:sldMkLst>
      </pc:sldChg>
      <pc:sldChg chg="del">
        <pc:chgData name="Igor Shinkar" userId="db6eb1b41a9778dd" providerId="LiveId" clId="{1576F3A3-CBA9-42E0-8DAE-F6C9F7241699}" dt="2023-03-17T21:28:56.962" v="0" actId="47"/>
        <pc:sldMkLst>
          <pc:docMk/>
          <pc:sldMk cId="852465905" sldId="322"/>
        </pc:sldMkLst>
      </pc:sldChg>
      <pc:sldChg chg="modSp modAnim">
        <pc:chgData name="Igor Shinkar" userId="db6eb1b41a9778dd" providerId="LiveId" clId="{1576F3A3-CBA9-42E0-8DAE-F6C9F7241699}" dt="2023-03-22T17:22:33.694" v="692" actId="20577"/>
        <pc:sldMkLst>
          <pc:docMk/>
          <pc:sldMk cId="75979015" sldId="323"/>
        </pc:sldMkLst>
        <pc:spChg chg="mod">
          <ac:chgData name="Igor Shinkar" userId="db6eb1b41a9778dd" providerId="LiveId" clId="{1576F3A3-CBA9-42E0-8DAE-F6C9F7241699}" dt="2023-03-22T17:22:33.694" v="692" actId="20577"/>
          <ac:spMkLst>
            <pc:docMk/>
            <pc:sldMk cId="75979015" sldId="323"/>
            <ac:spMk id="35842" creationId="{00000000-0000-0000-0000-000000000000}"/>
          </ac:spMkLst>
        </pc:spChg>
      </pc:sldChg>
      <pc:sldChg chg="modSp">
        <pc:chgData name="Igor Shinkar" userId="db6eb1b41a9778dd" providerId="LiveId" clId="{1576F3A3-CBA9-42E0-8DAE-F6C9F7241699}" dt="2023-03-24T15:52:49.158" v="1280" actId="115"/>
        <pc:sldMkLst>
          <pc:docMk/>
          <pc:sldMk cId="847286817" sldId="324"/>
        </pc:sldMkLst>
        <pc:spChg chg="mod">
          <ac:chgData name="Igor Shinkar" userId="db6eb1b41a9778dd" providerId="LiveId" clId="{1576F3A3-CBA9-42E0-8DAE-F6C9F7241699}" dt="2023-03-24T15:52:49.158" v="1280" actId="115"/>
          <ac:spMkLst>
            <pc:docMk/>
            <pc:sldMk cId="847286817" sldId="324"/>
            <ac:spMk id="35842" creationId="{00000000-0000-0000-0000-000000000000}"/>
          </ac:spMkLst>
        </pc:spChg>
      </pc:sldChg>
      <pc:sldChg chg="ord">
        <pc:chgData name="Igor Shinkar" userId="db6eb1b41a9778dd" providerId="LiveId" clId="{1576F3A3-CBA9-42E0-8DAE-F6C9F7241699}" dt="2023-03-24T14:35:30.668" v="806"/>
        <pc:sldMkLst>
          <pc:docMk/>
          <pc:sldMk cId="3541551015" sldId="326"/>
        </pc:sldMkLst>
      </pc:sldChg>
      <pc:sldChg chg="modSp modAnim">
        <pc:chgData name="Igor Shinkar" userId="db6eb1b41a9778dd" providerId="LiveId" clId="{1576F3A3-CBA9-42E0-8DAE-F6C9F7241699}" dt="2023-03-24T16:22:14.870" v="1407" actId="6549"/>
        <pc:sldMkLst>
          <pc:docMk/>
          <pc:sldMk cId="3943412302" sldId="329"/>
        </pc:sldMkLst>
        <pc:spChg chg="mod">
          <ac:chgData name="Igor Shinkar" userId="db6eb1b41a9778dd" providerId="LiveId" clId="{1576F3A3-CBA9-42E0-8DAE-F6C9F7241699}" dt="2023-03-24T16:22:14.870" v="1407" actId="6549"/>
          <ac:spMkLst>
            <pc:docMk/>
            <pc:sldMk cId="3943412302" sldId="329"/>
            <ac:spMk id="35842" creationId="{00000000-0000-0000-0000-000000000000}"/>
          </ac:spMkLst>
        </pc:spChg>
      </pc:sldChg>
      <pc:sldChg chg="modSp modAnim">
        <pc:chgData name="Igor Shinkar" userId="db6eb1b41a9778dd" providerId="LiveId" clId="{1576F3A3-CBA9-42E0-8DAE-F6C9F7241699}" dt="2023-03-24T16:44:40.056" v="1462" actId="6549"/>
        <pc:sldMkLst>
          <pc:docMk/>
          <pc:sldMk cId="3094361083" sldId="330"/>
        </pc:sldMkLst>
        <pc:spChg chg="mod">
          <ac:chgData name="Igor Shinkar" userId="db6eb1b41a9778dd" providerId="LiveId" clId="{1576F3A3-CBA9-42E0-8DAE-F6C9F7241699}" dt="2023-03-24T16:44:40.056" v="1462" actId="6549"/>
          <ac:spMkLst>
            <pc:docMk/>
            <pc:sldMk cId="3094361083" sldId="330"/>
            <ac:spMk id="35842" creationId="{00000000-0000-0000-0000-000000000000}"/>
          </ac:spMkLst>
        </pc:spChg>
      </pc:sldChg>
      <pc:sldChg chg="modSp mod modAnim">
        <pc:chgData name="Igor Shinkar" userId="db6eb1b41a9778dd" providerId="LiveId" clId="{1576F3A3-CBA9-42E0-8DAE-F6C9F7241699}" dt="2023-03-24T15:57:55.138" v="1344" actId="1036"/>
        <pc:sldMkLst>
          <pc:docMk/>
          <pc:sldMk cId="2243032523" sldId="332"/>
        </pc:sldMkLst>
        <pc:spChg chg="mod">
          <ac:chgData name="Igor Shinkar" userId="db6eb1b41a9778dd" providerId="LiveId" clId="{1576F3A3-CBA9-42E0-8DAE-F6C9F7241699}" dt="2023-03-24T15:57:55.138" v="1344" actId="1036"/>
          <ac:spMkLst>
            <pc:docMk/>
            <pc:sldMk cId="2243032523" sldId="332"/>
            <ac:spMk id="2" creationId="{C9DDEF31-8BDA-4028-84D4-B6D4451E4DED}"/>
          </ac:spMkLst>
        </pc:spChg>
        <pc:spChg chg="mod">
          <ac:chgData name="Igor Shinkar" userId="db6eb1b41a9778dd" providerId="LiveId" clId="{1576F3A3-CBA9-42E0-8DAE-F6C9F7241699}" dt="2023-03-24T15:57:55.138" v="1344" actId="1036"/>
          <ac:spMkLst>
            <pc:docMk/>
            <pc:sldMk cId="2243032523" sldId="332"/>
            <ac:spMk id="5" creationId="{53869135-6747-42E1-91D7-2A975837A34F}"/>
          </ac:spMkLst>
        </pc:spChg>
        <pc:spChg chg="mod">
          <ac:chgData name="Igor Shinkar" userId="db6eb1b41a9778dd" providerId="LiveId" clId="{1576F3A3-CBA9-42E0-8DAE-F6C9F7241699}" dt="2023-03-24T15:55:44.672" v="1334" actId="404"/>
          <ac:spMkLst>
            <pc:docMk/>
            <pc:sldMk cId="2243032523" sldId="332"/>
            <ac:spMk id="35842" creationId="{00000000-0000-0000-0000-000000000000}"/>
          </ac:spMkLst>
        </pc:spChg>
        <pc:grpChg chg="mod">
          <ac:chgData name="Igor Shinkar" userId="db6eb1b41a9778dd" providerId="LiveId" clId="{1576F3A3-CBA9-42E0-8DAE-F6C9F7241699}" dt="2023-03-24T15:57:55.138" v="1344" actId="1036"/>
          <ac:grpSpMkLst>
            <pc:docMk/>
            <pc:sldMk cId="2243032523" sldId="332"/>
            <ac:grpSpMk id="12" creationId="{FC192477-D9CF-43B7-BC06-96A4E3BBA669}"/>
          </ac:grpSpMkLst>
        </pc:grpChg>
      </pc:sldChg>
      <pc:sldChg chg="add">
        <pc:chgData name="Igor Shinkar" userId="db6eb1b41a9778dd" providerId="LiveId" clId="{1576F3A3-CBA9-42E0-8DAE-F6C9F7241699}" dt="2023-03-17T23:29:44.171" v="7"/>
        <pc:sldMkLst>
          <pc:docMk/>
          <pc:sldMk cId="2776395079" sldId="335"/>
        </pc:sldMkLst>
      </pc:sldChg>
      <pc:sldChg chg="add">
        <pc:chgData name="Igor Shinkar" userId="db6eb1b41a9778dd" providerId="LiveId" clId="{1576F3A3-CBA9-42E0-8DAE-F6C9F7241699}" dt="2023-03-17T23:29:44.171" v="7"/>
        <pc:sldMkLst>
          <pc:docMk/>
          <pc:sldMk cId="2685163296" sldId="337"/>
        </pc:sldMkLst>
      </pc:sldChg>
      <pc:sldChg chg="add">
        <pc:chgData name="Igor Shinkar" userId="db6eb1b41a9778dd" providerId="LiveId" clId="{1576F3A3-CBA9-42E0-8DAE-F6C9F7241699}" dt="2023-03-17T23:29:44.171" v="7"/>
        <pc:sldMkLst>
          <pc:docMk/>
          <pc:sldMk cId="32218915" sldId="338"/>
        </pc:sldMkLst>
      </pc:sldChg>
      <pc:sldChg chg="modSp add modAnim">
        <pc:chgData name="Igor Shinkar" userId="db6eb1b41a9778dd" providerId="LiveId" clId="{1576F3A3-CBA9-42E0-8DAE-F6C9F7241699}" dt="2023-03-24T17:00:40.303" v="1566" actId="115"/>
        <pc:sldMkLst>
          <pc:docMk/>
          <pc:sldMk cId="2209799852" sldId="339"/>
        </pc:sldMkLst>
        <pc:spChg chg="mod">
          <ac:chgData name="Igor Shinkar" userId="db6eb1b41a9778dd" providerId="LiveId" clId="{1576F3A3-CBA9-42E0-8DAE-F6C9F7241699}" dt="2023-03-24T17:00:40.303" v="1566" actId="115"/>
          <ac:spMkLst>
            <pc:docMk/>
            <pc:sldMk cId="2209799852" sldId="339"/>
            <ac:spMk id="35842" creationId="{00000000-0000-0000-0000-000000000000}"/>
          </ac:spMkLst>
        </pc:spChg>
      </pc:sldChg>
      <pc:sldChg chg="add">
        <pc:chgData name="Igor Shinkar" userId="db6eb1b41a9778dd" providerId="LiveId" clId="{1576F3A3-CBA9-42E0-8DAE-F6C9F7241699}" dt="2023-03-17T23:29:44.171" v="7"/>
        <pc:sldMkLst>
          <pc:docMk/>
          <pc:sldMk cId="3018607407" sldId="341"/>
        </pc:sldMkLst>
      </pc:sldChg>
      <pc:sldChg chg="modSp add modAnim">
        <pc:chgData name="Igor Shinkar" userId="db6eb1b41a9778dd" providerId="LiveId" clId="{1576F3A3-CBA9-42E0-8DAE-F6C9F7241699}" dt="2023-03-24T17:07:23.078" v="1606" actId="20577"/>
        <pc:sldMkLst>
          <pc:docMk/>
          <pc:sldMk cId="3380656578" sldId="342"/>
        </pc:sldMkLst>
        <pc:spChg chg="mod">
          <ac:chgData name="Igor Shinkar" userId="db6eb1b41a9778dd" providerId="LiveId" clId="{1576F3A3-CBA9-42E0-8DAE-F6C9F7241699}" dt="2023-03-24T17:07:23.078" v="1606" actId="20577"/>
          <ac:spMkLst>
            <pc:docMk/>
            <pc:sldMk cId="3380656578" sldId="342"/>
            <ac:spMk id="35842" creationId="{00000000-0000-0000-0000-000000000000}"/>
          </ac:spMkLst>
        </pc:spChg>
      </pc:sldChg>
      <pc:sldChg chg="del">
        <pc:chgData name="Igor Shinkar" userId="db6eb1b41a9778dd" providerId="LiveId" clId="{1576F3A3-CBA9-42E0-8DAE-F6C9F7241699}" dt="2023-03-17T21:29:09.970" v="2" actId="47"/>
        <pc:sldMkLst>
          <pc:docMk/>
          <pc:sldMk cId="979639996" sldId="343"/>
        </pc:sldMkLst>
      </pc:sldChg>
      <pc:sldChg chg="add">
        <pc:chgData name="Igor Shinkar" userId="db6eb1b41a9778dd" providerId="LiveId" clId="{1576F3A3-CBA9-42E0-8DAE-F6C9F7241699}" dt="2023-03-17T23:29:44.171" v="7"/>
        <pc:sldMkLst>
          <pc:docMk/>
          <pc:sldMk cId="2300909356" sldId="343"/>
        </pc:sldMkLst>
      </pc:sldChg>
      <pc:sldChg chg="del">
        <pc:chgData name="Igor Shinkar" userId="db6eb1b41a9778dd" providerId="LiveId" clId="{1576F3A3-CBA9-42E0-8DAE-F6C9F7241699}" dt="2023-03-17T21:29:09.970" v="2" actId="47"/>
        <pc:sldMkLst>
          <pc:docMk/>
          <pc:sldMk cId="2012142793" sldId="344"/>
        </pc:sldMkLst>
      </pc:sldChg>
      <pc:sldChg chg="add">
        <pc:chgData name="Igor Shinkar" userId="db6eb1b41a9778dd" providerId="LiveId" clId="{1576F3A3-CBA9-42E0-8DAE-F6C9F7241699}" dt="2023-03-17T23:29:44.171" v="7"/>
        <pc:sldMkLst>
          <pc:docMk/>
          <pc:sldMk cId="3872770716" sldId="344"/>
        </pc:sldMkLst>
      </pc:sldChg>
      <pc:sldChg chg="add">
        <pc:chgData name="Igor Shinkar" userId="db6eb1b41a9778dd" providerId="LiveId" clId="{1576F3A3-CBA9-42E0-8DAE-F6C9F7241699}" dt="2023-03-17T23:29:44.171" v="7"/>
        <pc:sldMkLst>
          <pc:docMk/>
          <pc:sldMk cId="1603921676" sldId="345"/>
        </pc:sldMkLst>
      </pc:sldChg>
      <pc:sldChg chg="add">
        <pc:chgData name="Igor Shinkar" userId="db6eb1b41a9778dd" providerId="LiveId" clId="{1576F3A3-CBA9-42E0-8DAE-F6C9F7241699}" dt="2023-03-17T23:29:44.171" v="7"/>
        <pc:sldMkLst>
          <pc:docMk/>
          <pc:sldMk cId="2182538728" sldId="347"/>
        </pc:sldMkLst>
      </pc:sldChg>
      <pc:sldChg chg="add">
        <pc:chgData name="Igor Shinkar" userId="db6eb1b41a9778dd" providerId="LiveId" clId="{1576F3A3-CBA9-42E0-8DAE-F6C9F7241699}" dt="2023-03-17T23:29:44.171" v="7"/>
        <pc:sldMkLst>
          <pc:docMk/>
          <pc:sldMk cId="2693953939" sldId="348"/>
        </pc:sldMkLst>
      </pc:sldChg>
      <pc:sldChg chg="add">
        <pc:chgData name="Igor Shinkar" userId="db6eb1b41a9778dd" providerId="LiveId" clId="{1576F3A3-CBA9-42E0-8DAE-F6C9F7241699}" dt="2023-03-17T23:29:44.171" v="7"/>
        <pc:sldMkLst>
          <pc:docMk/>
          <pc:sldMk cId="3582079974" sldId="349"/>
        </pc:sldMkLst>
      </pc:sldChg>
      <pc:sldChg chg="add">
        <pc:chgData name="Igor Shinkar" userId="db6eb1b41a9778dd" providerId="LiveId" clId="{1576F3A3-CBA9-42E0-8DAE-F6C9F7241699}" dt="2023-03-17T23:29:44.171" v="7"/>
        <pc:sldMkLst>
          <pc:docMk/>
          <pc:sldMk cId="3421339400" sldId="358"/>
        </pc:sldMkLst>
      </pc:sldChg>
      <pc:sldChg chg="add">
        <pc:chgData name="Igor Shinkar" userId="db6eb1b41a9778dd" providerId="LiveId" clId="{1576F3A3-CBA9-42E0-8DAE-F6C9F7241699}" dt="2023-03-17T23:30:22.093" v="8"/>
        <pc:sldMkLst>
          <pc:docMk/>
          <pc:sldMk cId="2047337735" sldId="359"/>
        </pc:sldMkLst>
      </pc:sldChg>
      <pc:sldChg chg="add">
        <pc:chgData name="Igor Shinkar" userId="db6eb1b41a9778dd" providerId="LiveId" clId="{1576F3A3-CBA9-42E0-8DAE-F6C9F7241699}" dt="2023-03-17T23:30:22.093" v="8"/>
        <pc:sldMkLst>
          <pc:docMk/>
          <pc:sldMk cId="4119727220" sldId="361"/>
        </pc:sldMkLst>
      </pc:sldChg>
      <pc:sldChg chg="modSp add ord modAnim">
        <pc:chgData name="Igor Shinkar" userId="db6eb1b41a9778dd" providerId="LiveId" clId="{1576F3A3-CBA9-42E0-8DAE-F6C9F7241699}" dt="2023-03-22T16:31:51.763" v="49" actId="6549"/>
        <pc:sldMkLst>
          <pc:docMk/>
          <pc:sldMk cId="3789383716" sldId="363"/>
        </pc:sldMkLst>
        <pc:spChg chg="mod">
          <ac:chgData name="Igor Shinkar" userId="db6eb1b41a9778dd" providerId="LiveId" clId="{1576F3A3-CBA9-42E0-8DAE-F6C9F7241699}" dt="2023-03-22T16:31:51.763" v="49" actId="6549"/>
          <ac:spMkLst>
            <pc:docMk/>
            <pc:sldMk cId="3789383716" sldId="363"/>
            <ac:spMk id="3" creationId="{00000000-0000-0000-0000-000000000000}"/>
          </ac:spMkLst>
        </pc:spChg>
      </pc:sldChg>
      <pc:sldChg chg="add del">
        <pc:chgData name="Igor Shinkar" userId="db6eb1b41a9778dd" providerId="LiveId" clId="{1576F3A3-CBA9-42E0-8DAE-F6C9F7241699}" dt="2023-03-25T20:14:36.945" v="1609" actId="47"/>
        <pc:sldMkLst>
          <pc:docMk/>
          <pc:sldMk cId="1147612249" sldId="364"/>
        </pc:sldMkLst>
      </pc:sldChg>
      <pc:sldChg chg="add del">
        <pc:chgData name="Igor Shinkar" userId="db6eb1b41a9778dd" providerId="LiveId" clId="{1576F3A3-CBA9-42E0-8DAE-F6C9F7241699}" dt="2023-03-25T20:14:36.945" v="1609" actId="47"/>
        <pc:sldMkLst>
          <pc:docMk/>
          <pc:sldMk cId="747133592" sldId="365"/>
        </pc:sldMkLst>
      </pc:sldChg>
      <pc:sldChg chg="add del">
        <pc:chgData name="Igor Shinkar" userId="db6eb1b41a9778dd" providerId="LiveId" clId="{1576F3A3-CBA9-42E0-8DAE-F6C9F7241699}" dt="2023-03-25T20:14:36.945" v="1609" actId="47"/>
        <pc:sldMkLst>
          <pc:docMk/>
          <pc:sldMk cId="4159486940" sldId="366"/>
        </pc:sldMkLst>
      </pc:sldChg>
      <pc:sldChg chg="add del">
        <pc:chgData name="Igor Shinkar" userId="db6eb1b41a9778dd" providerId="LiveId" clId="{1576F3A3-CBA9-42E0-8DAE-F6C9F7241699}" dt="2023-03-25T20:14:36.945" v="1609" actId="47"/>
        <pc:sldMkLst>
          <pc:docMk/>
          <pc:sldMk cId="2371931609" sldId="367"/>
        </pc:sldMkLst>
      </pc:sldChg>
      <pc:sldChg chg="add del">
        <pc:chgData name="Igor Shinkar" userId="db6eb1b41a9778dd" providerId="LiveId" clId="{1576F3A3-CBA9-42E0-8DAE-F6C9F7241699}" dt="2023-03-25T20:14:36.945" v="1609" actId="47"/>
        <pc:sldMkLst>
          <pc:docMk/>
          <pc:sldMk cId="2567933811" sldId="368"/>
        </pc:sldMkLst>
      </pc:sldChg>
      <pc:sldChg chg="add del">
        <pc:chgData name="Igor Shinkar" userId="db6eb1b41a9778dd" providerId="LiveId" clId="{1576F3A3-CBA9-42E0-8DAE-F6C9F7241699}" dt="2023-03-25T20:14:36.945" v="1609" actId="47"/>
        <pc:sldMkLst>
          <pc:docMk/>
          <pc:sldMk cId="3894085469" sldId="369"/>
        </pc:sldMkLst>
      </pc:sldChg>
      <pc:sldChg chg="add del">
        <pc:chgData name="Igor Shinkar" userId="db6eb1b41a9778dd" providerId="LiveId" clId="{1576F3A3-CBA9-42E0-8DAE-F6C9F7241699}" dt="2023-03-25T20:14:32.722" v="1608" actId="47"/>
        <pc:sldMkLst>
          <pc:docMk/>
          <pc:sldMk cId="2156888401" sldId="370"/>
        </pc:sldMkLst>
      </pc:sldChg>
      <pc:sldChg chg="add del">
        <pc:chgData name="Igor Shinkar" userId="db6eb1b41a9778dd" providerId="LiveId" clId="{1576F3A3-CBA9-42E0-8DAE-F6C9F7241699}" dt="2023-03-25T20:14:36.945" v="1609" actId="47"/>
        <pc:sldMkLst>
          <pc:docMk/>
          <pc:sldMk cId="1786827441" sldId="372"/>
        </pc:sldMkLst>
      </pc:sldChg>
      <pc:sldChg chg="add del">
        <pc:chgData name="Igor Shinkar" userId="db6eb1b41a9778dd" providerId="LiveId" clId="{1576F3A3-CBA9-42E0-8DAE-F6C9F7241699}" dt="2023-03-25T20:14:36.945" v="1609" actId="47"/>
        <pc:sldMkLst>
          <pc:docMk/>
          <pc:sldMk cId="3537146753" sldId="373"/>
        </pc:sldMkLst>
      </pc:sldChg>
      <pc:sldChg chg="add del">
        <pc:chgData name="Igor Shinkar" userId="db6eb1b41a9778dd" providerId="LiveId" clId="{1576F3A3-CBA9-42E0-8DAE-F6C9F7241699}" dt="2023-03-25T20:14:32.722" v="1608" actId="47"/>
        <pc:sldMkLst>
          <pc:docMk/>
          <pc:sldMk cId="309808609" sldId="374"/>
        </pc:sldMkLst>
      </pc:sldChg>
      <pc:sldChg chg="add del">
        <pc:chgData name="Igor Shinkar" userId="db6eb1b41a9778dd" providerId="LiveId" clId="{1576F3A3-CBA9-42E0-8DAE-F6C9F7241699}" dt="2023-03-25T20:14:32.722" v="1608" actId="47"/>
        <pc:sldMkLst>
          <pc:docMk/>
          <pc:sldMk cId="1596935392" sldId="375"/>
        </pc:sldMkLst>
      </pc:sldChg>
      <pc:sldChg chg="add del">
        <pc:chgData name="Igor Shinkar" userId="db6eb1b41a9778dd" providerId="LiveId" clId="{1576F3A3-CBA9-42E0-8DAE-F6C9F7241699}" dt="2023-03-25T20:14:32.722" v="1608" actId="47"/>
        <pc:sldMkLst>
          <pc:docMk/>
          <pc:sldMk cId="3117425549" sldId="376"/>
        </pc:sldMkLst>
      </pc:sldChg>
      <pc:sldChg chg="add del">
        <pc:chgData name="Igor Shinkar" userId="db6eb1b41a9778dd" providerId="LiveId" clId="{1576F3A3-CBA9-42E0-8DAE-F6C9F7241699}" dt="2023-03-25T20:14:32.722" v="1608" actId="47"/>
        <pc:sldMkLst>
          <pc:docMk/>
          <pc:sldMk cId="811978212" sldId="377"/>
        </pc:sldMkLst>
      </pc:sldChg>
      <pc:sldChg chg="add del">
        <pc:chgData name="Igor Shinkar" userId="db6eb1b41a9778dd" providerId="LiveId" clId="{1576F3A3-CBA9-42E0-8DAE-F6C9F7241699}" dt="2023-03-25T20:14:32.722" v="1608" actId="47"/>
        <pc:sldMkLst>
          <pc:docMk/>
          <pc:sldMk cId="2605734658" sldId="378"/>
        </pc:sldMkLst>
      </pc:sldChg>
      <pc:sldChg chg="add del">
        <pc:chgData name="Igor Shinkar" userId="db6eb1b41a9778dd" providerId="LiveId" clId="{1576F3A3-CBA9-42E0-8DAE-F6C9F7241699}" dt="2023-03-25T20:14:30.300" v="1607" actId="47"/>
        <pc:sldMkLst>
          <pc:docMk/>
          <pc:sldMk cId="1646364036" sldId="379"/>
        </pc:sldMkLst>
      </pc:sldChg>
      <pc:sldChg chg="add del">
        <pc:chgData name="Igor Shinkar" userId="db6eb1b41a9778dd" providerId="LiveId" clId="{1576F3A3-CBA9-42E0-8DAE-F6C9F7241699}" dt="2023-03-25T20:14:30.300" v="1607" actId="47"/>
        <pc:sldMkLst>
          <pc:docMk/>
          <pc:sldMk cId="3896904154" sldId="380"/>
        </pc:sldMkLst>
      </pc:sldChg>
      <pc:sldChg chg="modSp add mod">
        <pc:chgData name="Igor Shinkar" userId="db6eb1b41a9778dd" providerId="LiveId" clId="{1576F3A3-CBA9-42E0-8DAE-F6C9F7241699}" dt="2023-03-22T16:25:00.878" v="45" actId="403"/>
        <pc:sldMkLst>
          <pc:docMk/>
          <pc:sldMk cId="939628499" sldId="381"/>
        </pc:sldMkLst>
        <pc:spChg chg="mod">
          <ac:chgData name="Igor Shinkar" userId="db6eb1b41a9778dd" providerId="LiveId" clId="{1576F3A3-CBA9-42E0-8DAE-F6C9F7241699}" dt="2023-03-22T16:24:49.899" v="37" actId="6549"/>
          <ac:spMkLst>
            <pc:docMk/>
            <pc:sldMk cId="939628499" sldId="381"/>
            <ac:spMk id="5121" creationId="{00000000-0000-0000-0000-000000000000}"/>
          </ac:spMkLst>
        </pc:spChg>
        <pc:spChg chg="mod">
          <ac:chgData name="Igor Shinkar" userId="db6eb1b41a9778dd" providerId="LiveId" clId="{1576F3A3-CBA9-42E0-8DAE-F6C9F7241699}" dt="2023-03-22T16:25:00.878" v="45" actId="403"/>
          <ac:spMkLst>
            <pc:docMk/>
            <pc:sldMk cId="939628499" sldId="381"/>
            <ac:spMk id="5122" creationId="{00000000-0000-0000-0000-000000000000}"/>
          </ac:spMkLst>
        </pc:spChg>
      </pc:sldChg>
      <pc:sldChg chg="add del">
        <pc:chgData name="Igor Shinkar" userId="db6eb1b41a9778dd" providerId="LiveId" clId="{1576F3A3-CBA9-42E0-8DAE-F6C9F7241699}" dt="2023-03-25T20:14:30.300" v="1607" actId="47"/>
        <pc:sldMkLst>
          <pc:docMk/>
          <pc:sldMk cId="1368136810" sldId="382"/>
        </pc:sldMkLst>
      </pc:sldChg>
      <pc:sldChg chg="add del">
        <pc:chgData name="Igor Shinkar" userId="db6eb1b41a9778dd" providerId="LiveId" clId="{1576F3A3-CBA9-42E0-8DAE-F6C9F7241699}" dt="2023-03-25T20:14:30.300" v="1607" actId="47"/>
        <pc:sldMkLst>
          <pc:docMk/>
          <pc:sldMk cId="1409847061" sldId="383"/>
        </pc:sldMkLst>
      </pc:sldChg>
      <pc:sldChg chg="add del">
        <pc:chgData name="Igor Shinkar" userId="db6eb1b41a9778dd" providerId="LiveId" clId="{1576F3A3-CBA9-42E0-8DAE-F6C9F7241699}" dt="2023-03-25T20:14:30.300" v="1607" actId="47"/>
        <pc:sldMkLst>
          <pc:docMk/>
          <pc:sldMk cId="4158014421" sldId="384"/>
        </pc:sldMkLst>
      </pc:sldChg>
      <pc:sldChg chg="add del">
        <pc:chgData name="Igor Shinkar" userId="db6eb1b41a9778dd" providerId="LiveId" clId="{1576F3A3-CBA9-42E0-8DAE-F6C9F7241699}" dt="2023-03-25T20:14:30.300" v="1607" actId="47"/>
        <pc:sldMkLst>
          <pc:docMk/>
          <pc:sldMk cId="2781786719" sldId="385"/>
        </pc:sldMkLst>
      </pc:sldChg>
      <pc:sldChg chg="add del">
        <pc:chgData name="Igor Shinkar" userId="db6eb1b41a9778dd" providerId="LiveId" clId="{1576F3A3-CBA9-42E0-8DAE-F6C9F7241699}" dt="2023-03-25T20:14:30.300" v="1607" actId="47"/>
        <pc:sldMkLst>
          <pc:docMk/>
          <pc:sldMk cId="848183378" sldId="386"/>
        </pc:sldMkLst>
      </pc:sldChg>
      <pc:sldChg chg="add del">
        <pc:chgData name="Igor Shinkar" userId="db6eb1b41a9778dd" providerId="LiveId" clId="{1576F3A3-CBA9-42E0-8DAE-F6C9F7241699}" dt="2023-03-25T20:14:30.300" v="1607" actId="47"/>
        <pc:sldMkLst>
          <pc:docMk/>
          <pc:sldMk cId="288513736" sldId="387"/>
        </pc:sldMkLst>
      </pc:sldChg>
      <pc:sldChg chg="add del">
        <pc:chgData name="Igor Shinkar" userId="db6eb1b41a9778dd" providerId="LiveId" clId="{1576F3A3-CBA9-42E0-8DAE-F6C9F7241699}" dt="2023-03-25T20:14:30.300" v="1607" actId="47"/>
        <pc:sldMkLst>
          <pc:docMk/>
          <pc:sldMk cId="3591404521" sldId="388"/>
        </pc:sldMkLst>
      </pc:sldChg>
      <pc:sldChg chg="add del">
        <pc:chgData name="Igor Shinkar" userId="db6eb1b41a9778dd" providerId="LiveId" clId="{1576F3A3-CBA9-42E0-8DAE-F6C9F7241699}" dt="2023-03-25T20:14:30.300" v="1607" actId="47"/>
        <pc:sldMkLst>
          <pc:docMk/>
          <pc:sldMk cId="970939335" sldId="389"/>
        </pc:sldMkLst>
      </pc:sldChg>
      <pc:sldChg chg="add del">
        <pc:chgData name="Igor Shinkar" userId="db6eb1b41a9778dd" providerId="LiveId" clId="{1576F3A3-CBA9-42E0-8DAE-F6C9F7241699}" dt="2023-03-25T20:14:30.300" v="1607" actId="47"/>
        <pc:sldMkLst>
          <pc:docMk/>
          <pc:sldMk cId="727145135" sldId="390"/>
        </pc:sldMkLst>
      </pc:sldChg>
      <pc:sldChg chg="add del">
        <pc:chgData name="Igor Shinkar" userId="db6eb1b41a9778dd" providerId="LiveId" clId="{1576F3A3-CBA9-42E0-8DAE-F6C9F7241699}" dt="2023-03-25T20:14:30.300" v="1607" actId="47"/>
        <pc:sldMkLst>
          <pc:docMk/>
          <pc:sldMk cId="1131994703" sldId="391"/>
        </pc:sldMkLst>
      </pc:sldChg>
      <pc:sldChg chg="add del">
        <pc:chgData name="Igor Shinkar" userId="db6eb1b41a9778dd" providerId="LiveId" clId="{1576F3A3-CBA9-42E0-8DAE-F6C9F7241699}" dt="2023-03-25T20:14:30.300" v="1607" actId="47"/>
        <pc:sldMkLst>
          <pc:docMk/>
          <pc:sldMk cId="2968826639" sldId="392"/>
        </pc:sldMkLst>
      </pc:sldChg>
      <pc:sldChg chg="add del">
        <pc:chgData name="Igor Shinkar" userId="db6eb1b41a9778dd" providerId="LiveId" clId="{1576F3A3-CBA9-42E0-8DAE-F6C9F7241699}" dt="2023-03-25T20:14:30.300" v="1607" actId="47"/>
        <pc:sldMkLst>
          <pc:docMk/>
          <pc:sldMk cId="3818713786" sldId="393"/>
        </pc:sldMkLst>
      </pc:sldChg>
      <pc:sldChg chg="add del">
        <pc:chgData name="Igor Shinkar" userId="db6eb1b41a9778dd" providerId="LiveId" clId="{1576F3A3-CBA9-42E0-8DAE-F6C9F7241699}" dt="2023-03-25T20:14:30.300" v="1607" actId="47"/>
        <pc:sldMkLst>
          <pc:docMk/>
          <pc:sldMk cId="1019427866" sldId="394"/>
        </pc:sldMkLst>
      </pc:sldChg>
      <pc:sldChg chg="add del">
        <pc:chgData name="Igor Shinkar" userId="db6eb1b41a9778dd" providerId="LiveId" clId="{1576F3A3-CBA9-42E0-8DAE-F6C9F7241699}" dt="2023-03-25T20:14:30.300" v="1607" actId="47"/>
        <pc:sldMkLst>
          <pc:docMk/>
          <pc:sldMk cId="1277841783" sldId="395"/>
        </pc:sldMkLst>
      </pc:sldChg>
      <pc:sldChg chg="add del">
        <pc:chgData name="Igor Shinkar" userId="db6eb1b41a9778dd" providerId="LiveId" clId="{1576F3A3-CBA9-42E0-8DAE-F6C9F7241699}" dt="2023-03-25T20:14:30.300" v="1607" actId="47"/>
        <pc:sldMkLst>
          <pc:docMk/>
          <pc:sldMk cId="1555973161" sldId="396"/>
        </pc:sldMkLst>
      </pc:sldChg>
      <pc:sldChg chg="add del">
        <pc:chgData name="Igor Shinkar" userId="db6eb1b41a9778dd" providerId="LiveId" clId="{1576F3A3-CBA9-42E0-8DAE-F6C9F7241699}" dt="2023-03-25T20:14:30.300" v="1607" actId="47"/>
        <pc:sldMkLst>
          <pc:docMk/>
          <pc:sldMk cId="3605897420" sldId="397"/>
        </pc:sldMkLst>
      </pc:sldChg>
      <pc:sldChg chg="add del">
        <pc:chgData name="Igor Shinkar" userId="db6eb1b41a9778dd" providerId="LiveId" clId="{1576F3A3-CBA9-42E0-8DAE-F6C9F7241699}" dt="2023-03-25T20:14:30.300" v="1607" actId="47"/>
        <pc:sldMkLst>
          <pc:docMk/>
          <pc:sldMk cId="1208105115" sldId="398"/>
        </pc:sldMkLst>
      </pc:sldChg>
      <pc:sldChg chg="add del">
        <pc:chgData name="Igor Shinkar" userId="db6eb1b41a9778dd" providerId="LiveId" clId="{1576F3A3-CBA9-42E0-8DAE-F6C9F7241699}" dt="2023-03-25T20:14:30.300" v="1607" actId="47"/>
        <pc:sldMkLst>
          <pc:docMk/>
          <pc:sldMk cId="2577673644" sldId="406"/>
        </pc:sldMkLst>
      </pc:sldChg>
      <pc:sldChg chg="add del">
        <pc:chgData name="Igor Shinkar" userId="db6eb1b41a9778dd" providerId="LiveId" clId="{1576F3A3-CBA9-42E0-8DAE-F6C9F7241699}" dt="2023-03-25T20:14:30.300" v="1607" actId="47"/>
        <pc:sldMkLst>
          <pc:docMk/>
          <pc:sldMk cId="2018169564" sldId="407"/>
        </pc:sldMkLst>
      </pc:sldChg>
      <pc:sldChg chg="del">
        <pc:chgData name="Igor Shinkar" userId="db6eb1b41a9778dd" providerId="LiveId" clId="{1576F3A3-CBA9-42E0-8DAE-F6C9F7241699}" dt="2023-03-17T21:28:56.962" v="0" actId="47"/>
        <pc:sldMkLst>
          <pc:docMk/>
          <pc:sldMk cId="3497497220" sldId="431"/>
        </pc:sldMkLst>
      </pc:sldChg>
      <pc:sldChg chg="del">
        <pc:chgData name="Igor Shinkar" userId="db6eb1b41a9778dd" providerId="LiveId" clId="{1576F3A3-CBA9-42E0-8DAE-F6C9F7241699}" dt="2023-03-17T21:28:56.962" v="0" actId="47"/>
        <pc:sldMkLst>
          <pc:docMk/>
          <pc:sldMk cId="3936535500" sldId="432"/>
        </pc:sldMkLst>
      </pc:sldChg>
      <pc:sldChg chg="del">
        <pc:chgData name="Igor Shinkar" userId="db6eb1b41a9778dd" providerId="LiveId" clId="{1576F3A3-CBA9-42E0-8DAE-F6C9F7241699}" dt="2023-03-17T21:28:56.962" v="0" actId="47"/>
        <pc:sldMkLst>
          <pc:docMk/>
          <pc:sldMk cId="4292037074" sldId="433"/>
        </pc:sldMkLst>
      </pc:sldChg>
      <pc:sldChg chg="del">
        <pc:chgData name="Igor Shinkar" userId="db6eb1b41a9778dd" providerId="LiveId" clId="{1576F3A3-CBA9-42E0-8DAE-F6C9F7241699}" dt="2023-03-17T21:28:56.962" v="0" actId="47"/>
        <pc:sldMkLst>
          <pc:docMk/>
          <pc:sldMk cId="1439742848" sldId="434"/>
        </pc:sldMkLst>
      </pc:sldChg>
      <pc:sldChg chg="del">
        <pc:chgData name="Igor Shinkar" userId="db6eb1b41a9778dd" providerId="LiveId" clId="{1576F3A3-CBA9-42E0-8DAE-F6C9F7241699}" dt="2023-03-17T21:28:56.962" v="0" actId="47"/>
        <pc:sldMkLst>
          <pc:docMk/>
          <pc:sldMk cId="597329171" sldId="435"/>
        </pc:sldMkLst>
      </pc:sldChg>
      <pc:sldChg chg="del">
        <pc:chgData name="Igor Shinkar" userId="db6eb1b41a9778dd" providerId="LiveId" clId="{1576F3A3-CBA9-42E0-8DAE-F6C9F7241699}" dt="2023-03-17T21:28:56.962" v="0" actId="47"/>
        <pc:sldMkLst>
          <pc:docMk/>
          <pc:sldMk cId="3504501829" sldId="436"/>
        </pc:sldMkLst>
      </pc:sldChg>
      <pc:sldChg chg="del">
        <pc:chgData name="Igor Shinkar" userId="db6eb1b41a9778dd" providerId="LiveId" clId="{1576F3A3-CBA9-42E0-8DAE-F6C9F7241699}" dt="2023-03-17T21:28:56.962" v="0" actId="47"/>
        <pc:sldMkLst>
          <pc:docMk/>
          <pc:sldMk cId="3411108521" sldId="494"/>
        </pc:sldMkLst>
      </pc:sldChg>
      <pc:sldChg chg="del">
        <pc:chgData name="Igor Shinkar" userId="db6eb1b41a9778dd" providerId="LiveId" clId="{1576F3A3-CBA9-42E0-8DAE-F6C9F7241699}" dt="2023-03-17T21:28:56.962" v="0" actId="47"/>
        <pc:sldMkLst>
          <pc:docMk/>
          <pc:sldMk cId="3752631517" sldId="503"/>
        </pc:sldMkLst>
      </pc:sldChg>
      <pc:sldChg chg="del">
        <pc:chgData name="Igor Shinkar" userId="db6eb1b41a9778dd" providerId="LiveId" clId="{1576F3A3-CBA9-42E0-8DAE-F6C9F7241699}" dt="2023-03-17T21:28:56.962" v="0" actId="47"/>
        <pc:sldMkLst>
          <pc:docMk/>
          <pc:sldMk cId="571993812" sldId="504"/>
        </pc:sldMkLst>
      </pc:sldChg>
      <pc:sldChg chg="del">
        <pc:chgData name="Igor Shinkar" userId="db6eb1b41a9778dd" providerId="LiveId" clId="{1576F3A3-CBA9-42E0-8DAE-F6C9F7241699}" dt="2023-03-17T21:28:56.962" v="0" actId="47"/>
        <pc:sldMkLst>
          <pc:docMk/>
          <pc:sldMk cId="1931128155" sldId="505"/>
        </pc:sldMkLst>
      </pc:sldChg>
      <pc:sldChg chg="del">
        <pc:chgData name="Igor Shinkar" userId="db6eb1b41a9778dd" providerId="LiveId" clId="{1576F3A3-CBA9-42E0-8DAE-F6C9F7241699}" dt="2023-03-17T21:28:56.962" v="0" actId="47"/>
        <pc:sldMkLst>
          <pc:docMk/>
          <pc:sldMk cId="2431066624" sldId="506"/>
        </pc:sldMkLst>
      </pc:sldChg>
      <pc:sldChg chg="del">
        <pc:chgData name="Igor Shinkar" userId="db6eb1b41a9778dd" providerId="LiveId" clId="{1576F3A3-CBA9-42E0-8DAE-F6C9F7241699}" dt="2023-03-17T21:29:01.593" v="1" actId="47"/>
        <pc:sldMkLst>
          <pc:docMk/>
          <pc:sldMk cId="3892224666" sldId="507"/>
        </pc:sldMkLst>
      </pc:sldChg>
      <pc:sldChg chg="del">
        <pc:chgData name="Igor Shinkar" userId="db6eb1b41a9778dd" providerId="LiveId" clId="{1576F3A3-CBA9-42E0-8DAE-F6C9F7241699}" dt="2023-03-17T21:29:01.593" v="1" actId="47"/>
        <pc:sldMkLst>
          <pc:docMk/>
          <pc:sldMk cId="1891928911" sldId="508"/>
        </pc:sldMkLst>
      </pc:sldChg>
      <pc:sldChg chg="del">
        <pc:chgData name="Igor Shinkar" userId="db6eb1b41a9778dd" providerId="LiveId" clId="{1576F3A3-CBA9-42E0-8DAE-F6C9F7241699}" dt="2023-03-17T21:29:01.593" v="1" actId="47"/>
        <pc:sldMkLst>
          <pc:docMk/>
          <pc:sldMk cId="4275320408" sldId="509"/>
        </pc:sldMkLst>
      </pc:sldChg>
      <pc:sldChg chg="del">
        <pc:chgData name="Igor Shinkar" userId="db6eb1b41a9778dd" providerId="LiveId" clId="{1576F3A3-CBA9-42E0-8DAE-F6C9F7241699}" dt="2023-03-17T21:29:01.593" v="1" actId="47"/>
        <pc:sldMkLst>
          <pc:docMk/>
          <pc:sldMk cId="3513538178" sldId="510"/>
        </pc:sldMkLst>
      </pc:sldChg>
      <pc:sldChg chg="del">
        <pc:chgData name="Igor Shinkar" userId="db6eb1b41a9778dd" providerId="LiveId" clId="{1576F3A3-CBA9-42E0-8DAE-F6C9F7241699}" dt="2023-03-17T21:29:01.593" v="1" actId="47"/>
        <pc:sldMkLst>
          <pc:docMk/>
          <pc:sldMk cId="76237297" sldId="511"/>
        </pc:sldMkLst>
      </pc:sldChg>
      <pc:sldChg chg="del">
        <pc:chgData name="Igor Shinkar" userId="db6eb1b41a9778dd" providerId="LiveId" clId="{1576F3A3-CBA9-42E0-8DAE-F6C9F7241699}" dt="2023-03-17T21:29:01.593" v="1" actId="47"/>
        <pc:sldMkLst>
          <pc:docMk/>
          <pc:sldMk cId="2183377477" sldId="512"/>
        </pc:sldMkLst>
      </pc:sldChg>
      <pc:sldChg chg="del">
        <pc:chgData name="Igor Shinkar" userId="db6eb1b41a9778dd" providerId="LiveId" clId="{1576F3A3-CBA9-42E0-8DAE-F6C9F7241699}" dt="2023-03-17T21:29:01.593" v="1" actId="47"/>
        <pc:sldMkLst>
          <pc:docMk/>
          <pc:sldMk cId="545762716" sldId="513"/>
        </pc:sldMkLst>
      </pc:sldChg>
      <pc:sldChg chg="del">
        <pc:chgData name="Igor Shinkar" userId="db6eb1b41a9778dd" providerId="LiveId" clId="{1576F3A3-CBA9-42E0-8DAE-F6C9F7241699}" dt="2023-03-17T21:29:09.970" v="2" actId="47"/>
        <pc:sldMkLst>
          <pc:docMk/>
          <pc:sldMk cId="300443204" sldId="514"/>
        </pc:sldMkLst>
      </pc:sldChg>
      <pc:sldChg chg="del">
        <pc:chgData name="Igor Shinkar" userId="db6eb1b41a9778dd" providerId="LiveId" clId="{1576F3A3-CBA9-42E0-8DAE-F6C9F7241699}" dt="2023-03-17T21:29:09.970" v="2" actId="47"/>
        <pc:sldMkLst>
          <pc:docMk/>
          <pc:sldMk cId="3493574346" sldId="515"/>
        </pc:sldMkLst>
      </pc:sldChg>
      <pc:sldChg chg="del">
        <pc:chgData name="Igor Shinkar" userId="db6eb1b41a9778dd" providerId="LiveId" clId="{1576F3A3-CBA9-42E0-8DAE-F6C9F7241699}" dt="2023-03-17T21:29:09.970" v="2" actId="47"/>
        <pc:sldMkLst>
          <pc:docMk/>
          <pc:sldMk cId="1075978804" sldId="516"/>
        </pc:sldMkLst>
      </pc:sldChg>
      <pc:sldChg chg="del">
        <pc:chgData name="Igor Shinkar" userId="db6eb1b41a9778dd" providerId="LiveId" clId="{1576F3A3-CBA9-42E0-8DAE-F6C9F7241699}" dt="2023-03-17T21:29:09.970" v="2" actId="47"/>
        <pc:sldMkLst>
          <pc:docMk/>
          <pc:sldMk cId="1271337016" sldId="517"/>
        </pc:sldMkLst>
      </pc:sldChg>
      <pc:sldChg chg="del">
        <pc:chgData name="Igor Shinkar" userId="db6eb1b41a9778dd" providerId="LiveId" clId="{1576F3A3-CBA9-42E0-8DAE-F6C9F7241699}" dt="2023-03-17T21:29:09.970" v="2" actId="47"/>
        <pc:sldMkLst>
          <pc:docMk/>
          <pc:sldMk cId="3504271710" sldId="518"/>
        </pc:sldMkLst>
      </pc:sldChg>
      <pc:sldChg chg="del">
        <pc:chgData name="Igor Shinkar" userId="db6eb1b41a9778dd" providerId="LiveId" clId="{1576F3A3-CBA9-42E0-8DAE-F6C9F7241699}" dt="2023-03-17T21:29:09.970" v="2" actId="47"/>
        <pc:sldMkLst>
          <pc:docMk/>
          <pc:sldMk cId="2351630619" sldId="519"/>
        </pc:sldMkLst>
      </pc:sldChg>
      <pc:sldChg chg="del">
        <pc:chgData name="Igor Shinkar" userId="db6eb1b41a9778dd" providerId="LiveId" clId="{1576F3A3-CBA9-42E0-8DAE-F6C9F7241699}" dt="2023-03-17T21:28:56.962" v="0" actId="47"/>
        <pc:sldMkLst>
          <pc:docMk/>
          <pc:sldMk cId="2174481240" sldId="531"/>
        </pc:sldMkLst>
      </pc:sldChg>
      <pc:sldChg chg="del">
        <pc:chgData name="Igor Shinkar" userId="db6eb1b41a9778dd" providerId="LiveId" clId="{1576F3A3-CBA9-42E0-8DAE-F6C9F7241699}" dt="2023-03-17T21:29:09.970" v="2" actId="47"/>
        <pc:sldMkLst>
          <pc:docMk/>
          <pc:sldMk cId="592497541" sldId="535"/>
        </pc:sldMkLst>
      </pc:sldChg>
      <pc:sldChg chg="del">
        <pc:chgData name="Igor Shinkar" userId="db6eb1b41a9778dd" providerId="LiveId" clId="{1576F3A3-CBA9-42E0-8DAE-F6C9F7241699}" dt="2023-03-17T21:29:09.970" v="2" actId="47"/>
        <pc:sldMkLst>
          <pc:docMk/>
          <pc:sldMk cId="1402729785" sldId="536"/>
        </pc:sldMkLst>
      </pc:sldChg>
      <pc:sldChg chg="del">
        <pc:chgData name="Igor Shinkar" userId="db6eb1b41a9778dd" providerId="LiveId" clId="{1576F3A3-CBA9-42E0-8DAE-F6C9F7241699}" dt="2023-03-17T21:29:09.970" v="2" actId="47"/>
        <pc:sldMkLst>
          <pc:docMk/>
          <pc:sldMk cId="3901902418" sldId="537"/>
        </pc:sldMkLst>
      </pc:sldChg>
      <pc:sldChg chg="del">
        <pc:chgData name="Igor Shinkar" userId="db6eb1b41a9778dd" providerId="LiveId" clId="{1576F3A3-CBA9-42E0-8DAE-F6C9F7241699}" dt="2023-03-17T21:29:09.970" v="2" actId="47"/>
        <pc:sldMkLst>
          <pc:docMk/>
          <pc:sldMk cId="2189462180" sldId="538"/>
        </pc:sldMkLst>
      </pc:sldChg>
      <pc:sldChg chg="del">
        <pc:chgData name="Igor Shinkar" userId="db6eb1b41a9778dd" providerId="LiveId" clId="{1576F3A3-CBA9-42E0-8DAE-F6C9F7241699}" dt="2023-03-17T21:29:09.970" v="2" actId="47"/>
        <pc:sldMkLst>
          <pc:docMk/>
          <pc:sldMk cId="3933497776" sldId="539"/>
        </pc:sldMkLst>
      </pc:sldChg>
      <pc:sldChg chg="del">
        <pc:chgData name="Igor Shinkar" userId="db6eb1b41a9778dd" providerId="LiveId" clId="{1576F3A3-CBA9-42E0-8DAE-F6C9F7241699}" dt="2023-03-17T21:29:09.970" v="2" actId="47"/>
        <pc:sldMkLst>
          <pc:docMk/>
          <pc:sldMk cId="2274868364" sldId="541"/>
        </pc:sldMkLst>
      </pc:sldChg>
      <pc:sldChg chg="del">
        <pc:chgData name="Igor Shinkar" userId="db6eb1b41a9778dd" providerId="LiveId" clId="{1576F3A3-CBA9-42E0-8DAE-F6C9F7241699}" dt="2023-03-17T21:28:56.962" v="0" actId="47"/>
        <pc:sldMkLst>
          <pc:docMk/>
          <pc:sldMk cId="2484873918" sldId="543"/>
        </pc:sldMkLst>
      </pc:sldChg>
      <pc:sldChg chg="del">
        <pc:chgData name="Igor Shinkar" userId="db6eb1b41a9778dd" providerId="LiveId" clId="{1576F3A3-CBA9-42E0-8DAE-F6C9F7241699}" dt="2023-03-17T21:28:56.962" v="0" actId="47"/>
        <pc:sldMkLst>
          <pc:docMk/>
          <pc:sldMk cId="4078987859" sldId="544"/>
        </pc:sldMkLst>
      </pc:sldChg>
      <pc:sldChg chg="del">
        <pc:chgData name="Igor Shinkar" userId="db6eb1b41a9778dd" providerId="LiveId" clId="{1576F3A3-CBA9-42E0-8DAE-F6C9F7241699}" dt="2023-03-17T21:28:56.962" v="0" actId="47"/>
        <pc:sldMkLst>
          <pc:docMk/>
          <pc:sldMk cId="620309859" sldId="552"/>
        </pc:sldMkLst>
      </pc:sldChg>
      <pc:sldChg chg="add">
        <pc:chgData name="Igor Shinkar" userId="db6eb1b41a9778dd" providerId="LiveId" clId="{1576F3A3-CBA9-42E0-8DAE-F6C9F7241699}" dt="2023-03-17T23:29:44.171" v="7"/>
        <pc:sldMkLst>
          <pc:docMk/>
          <pc:sldMk cId="2860537611" sldId="552"/>
        </pc:sldMkLst>
      </pc:sldChg>
      <pc:sldChg chg="add">
        <pc:chgData name="Igor Shinkar" userId="db6eb1b41a9778dd" providerId="LiveId" clId="{1576F3A3-CBA9-42E0-8DAE-F6C9F7241699}" dt="2023-03-17T23:29:44.171" v="7"/>
        <pc:sldMkLst>
          <pc:docMk/>
          <pc:sldMk cId="373672094" sldId="553"/>
        </pc:sldMkLst>
      </pc:sldChg>
      <pc:sldChg chg="add">
        <pc:chgData name="Igor Shinkar" userId="db6eb1b41a9778dd" providerId="LiveId" clId="{1576F3A3-CBA9-42E0-8DAE-F6C9F7241699}" dt="2023-03-17T23:30:22.093" v="8"/>
        <pc:sldMkLst>
          <pc:docMk/>
          <pc:sldMk cId="4162412927" sldId="554"/>
        </pc:sldMkLst>
      </pc:sldChg>
      <pc:sldChg chg="add">
        <pc:chgData name="Igor Shinkar" userId="db6eb1b41a9778dd" providerId="LiveId" clId="{1576F3A3-CBA9-42E0-8DAE-F6C9F7241699}" dt="2023-03-17T23:30:22.093" v="8"/>
        <pc:sldMkLst>
          <pc:docMk/>
          <pc:sldMk cId="2388052087" sldId="555"/>
        </pc:sldMkLst>
      </pc:sldChg>
      <pc:sldChg chg="add del">
        <pc:chgData name="Igor Shinkar" userId="db6eb1b41a9778dd" providerId="LiveId" clId="{1576F3A3-CBA9-42E0-8DAE-F6C9F7241699}" dt="2023-03-25T20:14:30.300" v="1607" actId="47"/>
        <pc:sldMkLst>
          <pc:docMk/>
          <pc:sldMk cId="1519282645" sldId="556"/>
        </pc:sldMkLst>
      </pc:sldChg>
      <pc:sldChg chg="modSp add mod modAnim">
        <pc:chgData name="Igor Shinkar" userId="db6eb1b41a9778dd" providerId="LiveId" clId="{1576F3A3-CBA9-42E0-8DAE-F6C9F7241699}" dt="2023-03-22T16:33:47.580" v="237" actId="20577"/>
        <pc:sldMkLst>
          <pc:docMk/>
          <pc:sldMk cId="3764918627" sldId="557"/>
        </pc:sldMkLst>
        <pc:spChg chg="mod">
          <ac:chgData name="Igor Shinkar" userId="db6eb1b41a9778dd" providerId="LiveId" clId="{1576F3A3-CBA9-42E0-8DAE-F6C9F7241699}" dt="2023-03-22T16:33:47.580" v="237" actId="20577"/>
          <ac:spMkLst>
            <pc:docMk/>
            <pc:sldMk cId="3764918627" sldId="557"/>
            <ac:spMk id="2" creationId="{00000000-0000-0000-0000-000000000000}"/>
          </ac:spMkLst>
        </pc:spChg>
        <pc:spChg chg="mod">
          <ac:chgData name="Igor Shinkar" userId="db6eb1b41a9778dd" providerId="LiveId" clId="{1576F3A3-CBA9-42E0-8DAE-F6C9F7241699}" dt="2023-03-22T16:33:10.792" v="207" actId="20577"/>
          <ac:spMkLst>
            <pc:docMk/>
            <pc:sldMk cId="3764918627" sldId="557"/>
            <ac:spMk id="3" creationId="{00000000-0000-0000-0000-000000000000}"/>
          </ac:spMkLst>
        </pc:spChg>
      </pc:sldChg>
      <pc:sldChg chg="modSp add modAnim">
        <pc:chgData name="Igor Shinkar" userId="db6eb1b41a9778dd" providerId="LiveId" clId="{1576F3A3-CBA9-42E0-8DAE-F6C9F7241699}" dt="2023-03-22T17:13:38.057" v="673"/>
        <pc:sldMkLst>
          <pc:docMk/>
          <pc:sldMk cId="3241283640" sldId="558"/>
        </pc:sldMkLst>
        <pc:spChg chg="mod">
          <ac:chgData name="Igor Shinkar" userId="db6eb1b41a9778dd" providerId="LiveId" clId="{1576F3A3-CBA9-42E0-8DAE-F6C9F7241699}" dt="2023-03-22T17:13:31.504" v="672" actId="20577"/>
          <ac:spMkLst>
            <pc:docMk/>
            <pc:sldMk cId="3241283640" sldId="558"/>
            <ac:spMk id="35842" creationId="{00000000-0000-0000-0000-000000000000}"/>
          </ac:spMkLst>
        </pc:spChg>
      </pc:sldChg>
      <pc:sldChg chg="modSp add modAnim">
        <pc:chgData name="Igor Shinkar" userId="db6eb1b41a9778dd" providerId="LiveId" clId="{1576F3A3-CBA9-42E0-8DAE-F6C9F7241699}" dt="2023-03-24T14:36:43.071" v="827" actId="6549"/>
        <pc:sldMkLst>
          <pc:docMk/>
          <pc:sldMk cId="2848273571" sldId="559"/>
        </pc:sldMkLst>
        <pc:spChg chg="mod">
          <ac:chgData name="Igor Shinkar" userId="db6eb1b41a9778dd" providerId="LiveId" clId="{1576F3A3-CBA9-42E0-8DAE-F6C9F7241699}" dt="2023-03-24T14:36:43.071" v="827" actId="6549"/>
          <ac:spMkLst>
            <pc:docMk/>
            <pc:sldMk cId="2848273571" sldId="559"/>
            <ac:spMk id="35842" creationId="{00000000-0000-0000-0000-000000000000}"/>
          </ac:spMkLst>
        </pc:spChg>
      </pc:sldChg>
      <pc:sldChg chg="modSp add del modAnim">
        <pc:chgData name="Igor Shinkar" userId="db6eb1b41a9778dd" providerId="LiveId" clId="{1576F3A3-CBA9-42E0-8DAE-F6C9F7241699}" dt="2023-03-24T14:26:02.256" v="798" actId="47"/>
        <pc:sldMkLst>
          <pc:docMk/>
          <pc:sldMk cId="3939742022" sldId="559"/>
        </pc:sldMkLst>
        <pc:spChg chg="mod">
          <ac:chgData name="Igor Shinkar" userId="db6eb1b41a9778dd" providerId="LiveId" clId="{1576F3A3-CBA9-42E0-8DAE-F6C9F7241699}" dt="2023-03-24T14:25:25.823" v="794" actId="20577"/>
          <ac:spMkLst>
            <pc:docMk/>
            <pc:sldMk cId="3939742022" sldId="559"/>
            <ac:spMk id="35842" creationId="{00000000-0000-0000-0000-000000000000}"/>
          </ac:spMkLst>
        </pc:spChg>
      </pc:sldChg>
      <pc:sldChg chg="modSp add modAnim">
        <pc:chgData name="Igor Shinkar" userId="db6eb1b41a9778dd" providerId="LiveId" clId="{1576F3A3-CBA9-42E0-8DAE-F6C9F7241699}" dt="2023-03-24T15:51:36.773" v="1212" actId="20577"/>
        <pc:sldMkLst>
          <pc:docMk/>
          <pc:sldMk cId="2442352134" sldId="560"/>
        </pc:sldMkLst>
        <pc:spChg chg="mod">
          <ac:chgData name="Igor Shinkar" userId="db6eb1b41a9778dd" providerId="LiveId" clId="{1576F3A3-CBA9-42E0-8DAE-F6C9F7241699}" dt="2023-03-24T15:51:36.773" v="1212" actId="20577"/>
          <ac:spMkLst>
            <pc:docMk/>
            <pc:sldMk cId="2442352134" sldId="560"/>
            <ac:spMk id="35842" creationId="{00000000-0000-0000-0000-000000000000}"/>
          </ac:spMkLst>
        </pc:spChg>
      </pc:sldChg>
    </pc:docChg>
  </pc:docChgLst>
  <pc:docChgLst>
    <pc:chgData name="Igor Shinkar" userId="db6eb1b41a9778dd" providerId="LiveId" clId="{E76B103E-EB2F-4C5D-ADA7-1F6DAA01719B}"/>
    <pc:docChg chg="undo custSel addSld delSld modSld">
      <pc:chgData name="Igor Shinkar" userId="db6eb1b41a9778dd" providerId="LiveId" clId="{E76B103E-EB2F-4C5D-ADA7-1F6DAA01719B}" dt="2022-02-08T05:14:52.661" v="958" actId="47"/>
      <pc:docMkLst>
        <pc:docMk/>
      </pc:docMkLst>
      <pc:sldChg chg="addSp modSp modAnim">
        <pc:chgData name="Igor Shinkar" userId="db6eb1b41a9778dd" providerId="LiveId" clId="{E76B103E-EB2F-4C5D-ADA7-1F6DAA01719B}" dt="2022-02-08T01:13:54.450" v="42" actId="1036"/>
        <pc:sldMkLst>
          <pc:docMk/>
          <pc:sldMk cId="852465905" sldId="322"/>
        </pc:sldMkLst>
        <pc:spChg chg="add mod">
          <ac:chgData name="Igor Shinkar" userId="db6eb1b41a9778dd" providerId="LiveId" clId="{E76B103E-EB2F-4C5D-ADA7-1F6DAA01719B}" dt="2022-02-08T01:13:54.450" v="42" actId="1036"/>
          <ac:spMkLst>
            <pc:docMk/>
            <pc:sldMk cId="852465905" sldId="322"/>
            <ac:spMk id="5" creationId="{A7E681D2-F40E-4053-A5B4-FDC447CD4D7F}"/>
          </ac:spMkLst>
        </pc:spChg>
        <pc:spChg chg="mod">
          <ac:chgData name="Igor Shinkar" userId="db6eb1b41a9778dd" providerId="LiveId" clId="{E76B103E-EB2F-4C5D-ADA7-1F6DAA01719B}" dt="2022-02-08T01:13:06.925" v="1" actId="20577"/>
          <ac:spMkLst>
            <pc:docMk/>
            <pc:sldMk cId="852465905" sldId="322"/>
            <ac:spMk id="20482" creationId="{00000000-0000-0000-0000-000000000000}"/>
          </ac:spMkLst>
        </pc:spChg>
      </pc:sldChg>
      <pc:sldChg chg="addSp modSp modAnim">
        <pc:chgData name="Igor Shinkar" userId="db6eb1b41a9778dd" providerId="LiveId" clId="{E76B103E-EB2F-4C5D-ADA7-1F6DAA01719B}" dt="2022-02-08T01:24:35.268" v="94" actId="14100"/>
        <pc:sldMkLst>
          <pc:docMk/>
          <pc:sldMk cId="3752631517" sldId="503"/>
        </pc:sldMkLst>
        <pc:spChg chg="add mod">
          <ac:chgData name="Igor Shinkar" userId="db6eb1b41a9778dd" providerId="LiveId" clId="{E76B103E-EB2F-4C5D-ADA7-1F6DAA01719B}" dt="2022-02-08T01:24:35.268" v="94" actId="14100"/>
          <ac:spMkLst>
            <pc:docMk/>
            <pc:sldMk cId="3752631517" sldId="503"/>
            <ac:spMk id="5" creationId="{2C063073-3554-4A8F-93DA-00D3F877DBB7}"/>
          </ac:spMkLst>
        </pc:spChg>
        <pc:spChg chg="mod">
          <ac:chgData name="Igor Shinkar" userId="db6eb1b41a9778dd" providerId="LiveId" clId="{E76B103E-EB2F-4C5D-ADA7-1F6DAA01719B}" dt="2022-02-08T01:22:58.361" v="47" actId="14100"/>
          <ac:spMkLst>
            <pc:docMk/>
            <pc:sldMk cId="3752631517" sldId="503"/>
            <ac:spMk id="21507" creationId="{00000000-0000-0000-0000-000000000000}"/>
          </ac:spMkLst>
        </pc:spChg>
      </pc:sldChg>
      <pc:sldChg chg="modSp">
        <pc:chgData name="Igor Shinkar" userId="db6eb1b41a9778dd" providerId="LiveId" clId="{E76B103E-EB2F-4C5D-ADA7-1F6DAA01719B}" dt="2022-02-08T01:51:09.924" v="417" actId="20577"/>
        <pc:sldMkLst>
          <pc:docMk/>
          <pc:sldMk cId="1931128155" sldId="505"/>
        </pc:sldMkLst>
        <pc:spChg chg="mod">
          <ac:chgData name="Igor Shinkar" userId="db6eb1b41a9778dd" providerId="LiveId" clId="{E76B103E-EB2F-4C5D-ADA7-1F6DAA01719B}" dt="2022-02-08T01:51:09.924" v="417" actId="20577"/>
          <ac:spMkLst>
            <pc:docMk/>
            <pc:sldMk cId="1931128155" sldId="505"/>
            <ac:spMk id="22530" creationId="{00000000-0000-0000-0000-000000000000}"/>
          </ac:spMkLst>
        </pc:spChg>
      </pc:sldChg>
      <pc:sldChg chg="modSp mod modAnim">
        <pc:chgData name="Igor Shinkar" userId="db6eb1b41a9778dd" providerId="LiveId" clId="{E76B103E-EB2F-4C5D-ADA7-1F6DAA01719B}" dt="2022-02-08T01:45:51.718" v="260" actId="6549"/>
        <pc:sldMkLst>
          <pc:docMk/>
          <pc:sldMk cId="2431066624" sldId="506"/>
        </pc:sldMkLst>
        <pc:spChg chg="mod">
          <ac:chgData name="Igor Shinkar" userId="db6eb1b41a9778dd" providerId="LiveId" clId="{E76B103E-EB2F-4C5D-ADA7-1F6DAA01719B}" dt="2022-02-08T01:45:51.718" v="260" actId="6549"/>
          <ac:spMkLst>
            <pc:docMk/>
            <pc:sldMk cId="2431066624" sldId="506"/>
            <ac:spMk id="25602" creationId="{00000000-0000-0000-0000-000000000000}"/>
          </ac:spMkLst>
        </pc:spChg>
      </pc:sldChg>
      <pc:sldChg chg="modSp modAnim">
        <pc:chgData name="Igor Shinkar" userId="db6eb1b41a9778dd" providerId="LiveId" clId="{E76B103E-EB2F-4C5D-ADA7-1F6DAA01719B}" dt="2022-02-08T02:10:44.792" v="550" actId="6549"/>
        <pc:sldMkLst>
          <pc:docMk/>
          <pc:sldMk cId="545762716" sldId="513"/>
        </pc:sldMkLst>
        <pc:spChg chg="mod">
          <ac:chgData name="Igor Shinkar" userId="db6eb1b41a9778dd" providerId="LiveId" clId="{E76B103E-EB2F-4C5D-ADA7-1F6DAA01719B}" dt="2022-02-08T02:10:44.792" v="550" actId="6549"/>
          <ac:spMkLst>
            <pc:docMk/>
            <pc:sldMk cId="545762716" sldId="513"/>
            <ac:spMk id="28674" creationId="{00000000-0000-0000-0000-000000000000}"/>
          </ac:spMkLst>
        </pc:spChg>
      </pc:sldChg>
      <pc:sldChg chg="modSp mod">
        <pc:chgData name="Igor Shinkar" userId="db6eb1b41a9778dd" providerId="LiveId" clId="{E76B103E-EB2F-4C5D-ADA7-1F6DAA01719B}" dt="2022-02-08T02:16:48.888" v="682" actId="20577"/>
        <pc:sldMkLst>
          <pc:docMk/>
          <pc:sldMk cId="3493574346" sldId="515"/>
        </pc:sldMkLst>
        <pc:spChg chg="mod">
          <ac:chgData name="Igor Shinkar" userId="db6eb1b41a9778dd" providerId="LiveId" clId="{E76B103E-EB2F-4C5D-ADA7-1F6DAA01719B}" dt="2022-02-08T02:16:48.888" v="682" actId="20577"/>
          <ac:spMkLst>
            <pc:docMk/>
            <pc:sldMk cId="3493574346" sldId="515"/>
            <ac:spMk id="35842" creationId="{00000000-0000-0000-0000-000000000000}"/>
          </ac:spMkLst>
        </pc:spChg>
      </pc:sldChg>
      <pc:sldChg chg="del">
        <pc:chgData name="Igor Shinkar" userId="db6eb1b41a9778dd" providerId="LiveId" clId="{E76B103E-EB2F-4C5D-ADA7-1F6DAA01719B}" dt="2022-02-08T05:14:52.661" v="958" actId="47"/>
        <pc:sldMkLst>
          <pc:docMk/>
          <pc:sldMk cId="1075978804" sldId="516"/>
        </pc:sldMkLst>
      </pc:sldChg>
      <pc:sldChg chg="del">
        <pc:chgData name="Igor Shinkar" userId="db6eb1b41a9778dd" providerId="LiveId" clId="{E76B103E-EB2F-4C5D-ADA7-1F6DAA01719B}" dt="2022-02-08T05:14:52.661" v="958" actId="47"/>
        <pc:sldMkLst>
          <pc:docMk/>
          <pc:sldMk cId="1271337016" sldId="517"/>
        </pc:sldMkLst>
      </pc:sldChg>
      <pc:sldChg chg="del">
        <pc:chgData name="Igor Shinkar" userId="db6eb1b41a9778dd" providerId="LiveId" clId="{E76B103E-EB2F-4C5D-ADA7-1F6DAA01719B}" dt="2022-02-08T05:14:52.661" v="958" actId="47"/>
        <pc:sldMkLst>
          <pc:docMk/>
          <pc:sldMk cId="3504271710" sldId="518"/>
        </pc:sldMkLst>
      </pc:sldChg>
      <pc:sldChg chg="del">
        <pc:chgData name="Igor Shinkar" userId="db6eb1b41a9778dd" providerId="LiveId" clId="{E76B103E-EB2F-4C5D-ADA7-1F6DAA01719B}" dt="2022-02-08T05:14:52.661" v="958" actId="47"/>
        <pc:sldMkLst>
          <pc:docMk/>
          <pc:sldMk cId="2351630619" sldId="519"/>
        </pc:sldMkLst>
      </pc:sldChg>
      <pc:sldChg chg="del">
        <pc:chgData name="Igor Shinkar" userId="db6eb1b41a9778dd" providerId="LiveId" clId="{E76B103E-EB2F-4C5D-ADA7-1F6DAA01719B}" dt="2022-02-08T05:14:52.661" v="958" actId="47"/>
        <pc:sldMkLst>
          <pc:docMk/>
          <pc:sldMk cId="1654297623" sldId="520"/>
        </pc:sldMkLst>
      </pc:sldChg>
      <pc:sldChg chg="del">
        <pc:chgData name="Igor Shinkar" userId="db6eb1b41a9778dd" providerId="LiveId" clId="{E76B103E-EB2F-4C5D-ADA7-1F6DAA01719B}" dt="2022-02-08T05:14:52.661" v="958" actId="47"/>
        <pc:sldMkLst>
          <pc:docMk/>
          <pc:sldMk cId="3341080808" sldId="521"/>
        </pc:sldMkLst>
      </pc:sldChg>
      <pc:sldChg chg="del">
        <pc:chgData name="Igor Shinkar" userId="db6eb1b41a9778dd" providerId="LiveId" clId="{E76B103E-EB2F-4C5D-ADA7-1F6DAA01719B}" dt="2022-02-08T05:14:52.661" v="958" actId="47"/>
        <pc:sldMkLst>
          <pc:docMk/>
          <pc:sldMk cId="276742308" sldId="522"/>
        </pc:sldMkLst>
      </pc:sldChg>
      <pc:sldChg chg="del">
        <pc:chgData name="Igor Shinkar" userId="db6eb1b41a9778dd" providerId="LiveId" clId="{E76B103E-EB2F-4C5D-ADA7-1F6DAA01719B}" dt="2022-02-08T05:14:42.739" v="957" actId="47"/>
        <pc:sldMkLst>
          <pc:docMk/>
          <pc:sldMk cId="2234800157" sldId="523"/>
        </pc:sldMkLst>
      </pc:sldChg>
      <pc:sldChg chg="del">
        <pc:chgData name="Igor Shinkar" userId="db6eb1b41a9778dd" providerId="LiveId" clId="{E76B103E-EB2F-4C5D-ADA7-1F6DAA01719B}" dt="2022-02-08T05:14:42.739" v="957" actId="47"/>
        <pc:sldMkLst>
          <pc:docMk/>
          <pc:sldMk cId="3789549674" sldId="524"/>
        </pc:sldMkLst>
      </pc:sldChg>
      <pc:sldChg chg="del">
        <pc:chgData name="Igor Shinkar" userId="db6eb1b41a9778dd" providerId="LiveId" clId="{E76B103E-EB2F-4C5D-ADA7-1F6DAA01719B}" dt="2022-02-08T05:14:40.339" v="956" actId="47"/>
        <pc:sldMkLst>
          <pc:docMk/>
          <pc:sldMk cId="1980572604" sldId="525"/>
        </pc:sldMkLst>
      </pc:sldChg>
      <pc:sldChg chg="del">
        <pc:chgData name="Igor Shinkar" userId="db6eb1b41a9778dd" providerId="LiveId" clId="{E76B103E-EB2F-4C5D-ADA7-1F6DAA01719B}" dt="2022-02-08T05:14:40.339" v="956" actId="47"/>
        <pc:sldMkLst>
          <pc:docMk/>
          <pc:sldMk cId="1008905725" sldId="526"/>
        </pc:sldMkLst>
      </pc:sldChg>
      <pc:sldChg chg="del">
        <pc:chgData name="Igor Shinkar" userId="db6eb1b41a9778dd" providerId="LiveId" clId="{E76B103E-EB2F-4C5D-ADA7-1F6DAA01719B}" dt="2022-02-08T05:14:40.339" v="956" actId="47"/>
        <pc:sldMkLst>
          <pc:docMk/>
          <pc:sldMk cId="1902476098" sldId="527"/>
        </pc:sldMkLst>
      </pc:sldChg>
      <pc:sldChg chg="del">
        <pc:chgData name="Igor Shinkar" userId="db6eb1b41a9778dd" providerId="LiveId" clId="{E76B103E-EB2F-4C5D-ADA7-1F6DAA01719B}" dt="2022-02-08T05:14:40.339" v="956" actId="47"/>
        <pc:sldMkLst>
          <pc:docMk/>
          <pc:sldMk cId="770397675" sldId="528"/>
        </pc:sldMkLst>
      </pc:sldChg>
      <pc:sldChg chg="del">
        <pc:chgData name="Igor Shinkar" userId="db6eb1b41a9778dd" providerId="LiveId" clId="{E76B103E-EB2F-4C5D-ADA7-1F6DAA01719B}" dt="2022-02-08T05:14:40.339" v="956" actId="47"/>
        <pc:sldMkLst>
          <pc:docMk/>
          <pc:sldMk cId="796976967" sldId="529"/>
        </pc:sldMkLst>
      </pc:sldChg>
      <pc:sldChg chg="del">
        <pc:chgData name="Igor Shinkar" userId="db6eb1b41a9778dd" providerId="LiveId" clId="{E76B103E-EB2F-4C5D-ADA7-1F6DAA01719B}" dt="2022-02-08T05:14:40.339" v="956" actId="47"/>
        <pc:sldMkLst>
          <pc:docMk/>
          <pc:sldMk cId="4098564237" sldId="530"/>
        </pc:sldMkLst>
      </pc:sldChg>
      <pc:sldChg chg="modSp add modAnim">
        <pc:chgData name="Igor Shinkar" userId="db6eb1b41a9778dd" providerId="LiveId" clId="{E76B103E-EB2F-4C5D-ADA7-1F6DAA01719B}" dt="2022-02-08T01:50:30.817" v="415" actId="57"/>
        <pc:sldMkLst>
          <pc:docMk/>
          <pc:sldMk cId="2174481240" sldId="531"/>
        </pc:sldMkLst>
        <pc:spChg chg="mod">
          <ac:chgData name="Igor Shinkar" userId="db6eb1b41a9778dd" providerId="LiveId" clId="{E76B103E-EB2F-4C5D-ADA7-1F6DAA01719B}" dt="2022-02-08T01:50:30.817" v="415" actId="57"/>
          <ac:spMkLst>
            <pc:docMk/>
            <pc:sldMk cId="2174481240" sldId="531"/>
            <ac:spMk id="25602" creationId="{00000000-0000-0000-0000-000000000000}"/>
          </ac:spMkLst>
        </pc:spChg>
      </pc:sldChg>
      <pc:sldChg chg="modSp add del mod">
        <pc:chgData name="Igor Shinkar" userId="db6eb1b41a9778dd" providerId="LiveId" clId="{E76B103E-EB2F-4C5D-ADA7-1F6DAA01719B}" dt="2022-02-08T05:14:52.661" v="958" actId="47"/>
        <pc:sldMkLst>
          <pc:docMk/>
          <pc:sldMk cId="2274868364" sldId="532"/>
        </pc:sldMkLst>
        <pc:spChg chg="mod">
          <ac:chgData name="Igor Shinkar" userId="db6eb1b41a9778dd" providerId="LiveId" clId="{E76B103E-EB2F-4C5D-ADA7-1F6DAA01719B}" dt="2022-02-08T02:19:17.243" v="955" actId="20577"/>
          <ac:spMkLst>
            <pc:docMk/>
            <pc:sldMk cId="2274868364" sldId="532"/>
            <ac:spMk id="35842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quarter" idx="1"/>
          </p:nvPr>
        </p:nvSpPr>
        <p:spPr>
          <a:xfrm>
            <a:off x="4279053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2"/>
          </p:nvPr>
        </p:nvSpPr>
        <p:spPr>
          <a:xfrm>
            <a:off x="0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3"/>
          </p:nvPr>
        </p:nvSpPr>
        <p:spPr>
          <a:xfrm>
            <a:off x="4279053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1052750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17"/>
            <a:ext cx="5345280" cy="4008958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3"/>
          </p:nvPr>
        </p:nvSpPr>
        <p:spPr>
          <a:xfrm>
            <a:off x="755998" y="5078522"/>
            <a:ext cx="6047640" cy="481104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4" name="Header Placeholder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Date Placeholder 4"/>
          <p:cNvSpPr txBox="1">
            <a:spLocks noGrp="1"/>
          </p:cNvSpPr>
          <p:nvPr>
            <p:ph type="dt" idx="1"/>
          </p:nvPr>
        </p:nvSpPr>
        <p:spPr>
          <a:xfrm>
            <a:off x="4278962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362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5999" marR="0" lvl="0" indent="-215999" defTabSz="914400" rtl="0" fontAlgn="auto" hangingPunct="0">
      <a:lnSpc>
        <a:spcPct val="100000"/>
      </a:lnSpc>
      <a:spcBef>
        <a:spcPts val="0"/>
      </a:spcBef>
      <a:spcAft>
        <a:spcPts val="0"/>
      </a:spcAft>
      <a:buNone/>
      <a:tabLst/>
      <a:defRPr lang="en-US" sz="2000" b="0" i="0" u="none" strike="noStrike" kern="1200" cap="none" spc="0" baseline="0">
        <a:solidFill>
          <a:srgbClr val="000000"/>
        </a:solidFill>
        <a:uFillTx/>
        <a:latin typeface="Arial" pitchFamily="18"/>
        <a:ea typeface="Arial Unicode MS" pitchFamily="2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81139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475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6697740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6610114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5498037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860960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29180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2803143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2978164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9191743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166556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53955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4646099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0793186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5341921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1042420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9325103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7165664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4430325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659073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7097660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856412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046999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2430759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38896745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427629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40635643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04659524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2853482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66356317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69727150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6964542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00230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96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91095107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78794625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05488704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85956929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96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4439567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72312782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49149336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9696049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86502721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595409521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6455760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96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62500345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432520838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216309897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96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00992653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19394129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81180612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74339638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91109545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55188250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9927244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23111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065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33230733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7944920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50230881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58592299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23330498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2168813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4159033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53804135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50338450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614456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16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57669034"/>
      </p:ext>
    </p:extLst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09237438"/>
      </p:ext>
    </p:extLst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2311101"/>
      </p:ext>
    </p:extLst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83383151"/>
      </p:ext>
    </p:extLst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7246131"/>
      </p:ext>
    </p:extLst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32156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16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764167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093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901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110410" y="720720"/>
            <a:ext cx="2070101" cy="5759448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900117" y="720720"/>
            <a:ext cx="6057899" cy="5759448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6483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91564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 lang="en-US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34846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3238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72072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22446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62415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2318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23787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8540686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6163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2827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73747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 lang="en-US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75350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362821" y="684208"/>
            <a:ext cx="2212976" cy="5075240"/>
          </a:xfrm>
        </p:spPr>
        <p:txBody>
          <a:bodyPr vert="eaVert"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720720" y="684208"/>
            <a:ext cx="6489697" cy="5075240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408300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78495994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0026498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0938563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0725" y="1949450"/>
            <a:ext cx="4341813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4938" y="1949450"/>
            <a:ext cx="4343400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6478694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5734755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4719529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399982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56663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8079527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7999122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124704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50125" y="684213"/>
            <a:ext cx="2208213" cy="50593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0725" y="684213"/>
            <a:ext cx="6477000" cy="505936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26552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900117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116516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067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414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205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94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037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10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899998" y="719998"/>
            <a:ext cx="8280001" cy="10799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899998" y="1979996"/>
            <a:ext cx="8280001" cy="450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03998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447361" y="6887160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7227362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44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719998" y="683998"/>
            <a:ext cx="8460001" cy="102347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de-DE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719998" y="1949043"/>
            <a:ext cx="8855643" cy="381096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39998" y="6318723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267361" y="6347161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6831363" y="6347161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de-DE" sz="44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720725" y="684213"/>
            <a:ext cx="84423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title text format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725" y="1949450"/>
            <a:ext cx="8837613" cy="379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outline text format</a:t>
            </a:r>
          </a:p>
          <a:p>
            <a:pPr lvl="1"/>
            <a:r>
              <a:rPr lang="en-GB" altLang="en-US"/>
              <a:t>Second Outline Level</a:t>
            </a:r>
          </a:p>
          <a:p>
            <a:pPr lvl="2"/>
            <a:r>
              <a:rPr lang="en-GB" altLang="en-US"/>
              <a:t>Third Outline Level</a:t>
            </a:r>
          </a:p>
          <a:p>
            <a:pPr lvl="3"/>
            <a:r>
              <a:rPr lang="en-GB" altLang="en-US"/>
              <a:t>Fourth Outline Level</a:t>
            </a:r>
          </a:p>
          <a:p>
            <a:pPr lvl="4"/>
            <a:r>
              <a:rPr lang="en-GB" altLang="en-US"/>
              <a:t>Fifth Outline Level</a:t>
            </a:r>
          </a:p>
          <a:p>
            <a:pPr lvl="4"/>
            <a:r>
              <a:rPr lang="en-GB" altLang="en-US"/>
              <a:t>Sixth Outline Level</a:t>
            </a:r>
          </a:p>
          <a:p>
            <a:pPr lvl="4"/>
            <a:r>
              <a:rPr lang="en-GB" altLang="en-US"/>
              <a:t>Seventh Outline Level</a:t>
            </a:r>
          </a:p>
          <a:p>
            <a:pPr lvl="4"/>
            <a:r>
              <a:rPr lang="en-GB" altLang="en-US"/>
              <a:t>Eighth Outline Level</a:t>
            </a:r>
          </a:p>
          <a:p>
            <a:pPr lvl="4"/>
            <a:r>
              <a:rPr lang="en-GB" altLang="en-US"/>
              <a:t>Ninth Outline Level</a:t>
            </a: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539750" y="6318250"/>
            <a:ext cx="2347913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267075" y="634682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831013" y="634682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8795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missing.csail.mit.edu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9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4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4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4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4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4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4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4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4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4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4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4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4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4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4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4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5.jpg"/><Relationship Id="rId4" Type="http://schemas.openxmlformats.org/officeDocument/2006/relationships/image" Target="../media/image4.png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4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24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24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24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24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24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24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24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24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24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4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24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24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24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24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24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 txBox="1">
            <a:spLocks noGrp="1"/>
          </p:cNvSpPr>
          <p:nvPr>
            <p:ph type="body" idx="4294967295"/>
          </p:nvPr>
        </p:nvSpPr>
        <p:spPr>
          <a:xfrm>
            <a:off x="719998" y="1445035"/>
            <a:ext cx="8855643" cy="6063198"/>
          </a:xfrm>
        </p:spPr>
        <p:txBody>
          <a:bodyPr>
            <a:spAutoFit/>
          </a:bodyPr>
          <a:lstStyle/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CMPT 125</a:t>
            </a:r>
          </a:p>
          <a:p>
            <a:pPr lvl="0" algn="ctr"/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to Computing Science</a:t>
            </a:r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Programming II</a:t>
            </a:r>
          </a:p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Week 11</a:t>
            </a:r>
          </a:p>
          <a:p>
            <a:pPr lvl="0" algn="ctr"/>
            <a:endParaRPr lang="de-DE" sz="36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3600" dirty="0">
              <a:solidFill>
                <a:srgbClr val="99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Merge – better implementation </a:t>
            </a:r>
          </a:p>
        </p:txBody>
      </p:sp>
      <p:sp>
        <p:nvSpPr>
          <p:cNvPr id="378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Input: [4, 1, 8, 7, 10, 3]</a:t>
            </a:r>
          </a:p>
          <a:p>
            <a:pPr marL="0" indent="0"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		1. sort the left half: 		[1, 4, 8]</a:t>
            </a:r>
            <a:br>
              <a:rPr lang="en-US" altLang="en-US" sz="2200" dirty="0"/>
            </a:br>
            <a:r>
              <a:rPr lang="en-US" altLang="en-US" sz="2200" dirty="0"/>
              <a:t>		2. sort the right half			        [3, 7, 10 ]</a:t>
            </a:r>
          </a:p>
          <a:p>
            <a:pPr marL="0" indent="0"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		3. merge the two halves into a </a:t>
            </a:r>
            <a:r>
              <a:rPr lang="en-US" altLang="en-US" sz="2200" u="sng" dirty="0"/>
              <a:t>new array</a:t>
            </a:r>
            <a:r>
              <a:rPr lang="en-US" altLang="en-US" sz="2200" dirty="0"/>
              <a:t>:</a:t>
            </a:r>
          </a:p>
          <a:p>
            <a:pPr marL="0" indent="0"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			[</a:t>
            </a:r>
            <a:r>
              <a:rPr lang="en-US" altLang="en-US" sz="2200" dirty="0">
                <a:solidFill>
                  <a:srgbClr val="FF3333"/>
                </a:solidFill>
              </a:rPr>
              <a:t>1</a:t>
            </a:r>
            <a:r>
              <a:rPr lang="en-US" altLang="en-US" sz="2200" dirty="0"/>
              <a:t>,4,8] [</a:t>
            </a:r>
            <a:r>
              <a:rPr lang="en-US" altLang="en-US" sz="2200" dirty="0">
                <a:solidFill>
                  <a:srgbClr val="FF3333"/>
                </a:solidFill>
              </a:rPr>
              <a:t>3</a:t>
            </a:r>
            <a:r>
              <a:rPr lang="en-US" altLang="en-US" sz="2200" dirty="0"/>
              <a:t>,7,10] </a:t>
            </a:r>
            <a:r>
              <a:rPr lang="en-US" altLang="en-US" sz="2200" dirty="0">
                <a:sym typeface="Wingdings" panose="05000000000000000000" pitchFamily="2" charset="2"/>
              </a:rPr>
              <a:t></a:t>
            </a:r>
            <a:r>
              <a:rPr lang="en-US" altLang="en-US" sz="2200" dirty="0"/>
              <a:t> [1]</a:t>
            </a:r>
          </a:p>
          <a:p>
            <a:pPr marL="0" indent="0"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			[1,</a:t>
            </a:r>
            <a:r>
              <a:rPr lang="en-US" altLang="en-US" sz="2200" dirty="0">
                <a:solidFill>
                  <a:srgbClr val="FF3333"/>
                </a:solidFill>
              </a:rPr>
              <a:t>4</a:t>
            </a:r>
            <a:r>
              <a:rPr lang="en-US" altLang="en-US" sz="2200" dirty="0"/>
              <a:t>,8] [</a:t>
            </a:r>
            <a:r>
              <a:rPr lang="en-US" altLang="en-US" sz="2200" dirty="0">
                <a:solidFill>
                  <a:srgbClr val="FF3333"/>
                </a:solidFill>
              </a:rPr>
              <a:t>3</a:t>
            </a:r>
            <a:r>
              <a:rPr lang="en-US" altLang="en-US" sz="2200" dirty="0"/>
              <a:t>,7,10] </a:t>
            </a:r>
            <a:r>
              <a:rPr lang="en-US" altLang="en-US" sz="2200" dirty="0">
                <a:sym typeface="Wingdings" panose="05000000000000000000" pitchFamily="2" charset="2"/>
              </a:rPr>
              <a:t></a:t>
            </a:r>
            <a:r>
              <a:rPr lang="en-US" altLang="en-US" sz="2200" dirty="0"/>
              <a:t> [1, 3]</a:t>
            </a:r>
          </a:p>
          <a:p>
            <a:pPr marL="0" indent="0"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			[1,</a:t>
            </a:r>
            <a:r>
              <a:rPr lang="en-US" altLang="en-US" sz="2200" dirty="0">
                <a:solidFill>
                  <a:srgbClr val="FF3333"/>
                </a:solidFill>
              </a:rPr>
              <a:t>4</a:t>
            </a:r>
            <a:r>
              <a:rPr lang="en-US" altLang="en-US" sz="2200" dirty="0"/>
              <a:t>,8] [3,</a:t>
            </a:r>
            <a:r>
              <a:rPr lang="en-US" altLang="en-US" sz="2200" dirty="0">
                <a:solidFill>
                  <a:srgbClr val="FF3333"/>
                </a:solidFill>
              </a:rPr>
              <a:t>7</a:t>
            </a:r>
            <a:r>
              <a:rPr lang="en-US" altLang="en-US" sz="2200" dirty="0"/>
              <a:t>,10] </a:t>
            </a:r>
            <a:r>
              <a:rPr lang="en-US" altLang="en-US" sz="2200" dirty="0">
                <a:sym typeface="Wingdings" panose="05000000000000000000" pitchFamily="2" charset="2"/>
              </a:rPr>
              <a:t></a:t>
            </a:r>
            <a:r>
              <a:rPr lang="en-US" altLang="en-US" sz="2200" dirty="0"/>
              <a:t> [1, 3, 4]</a:t>
            </a:r>
          </a:p>
          <a:p>
            <a:pPr marL="0" indent="0"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			[1,4,</a:t>
            </a:r>
            <a:r>
              <a:rPr lang="en-US" altLang="en-US" sz="2200" dirty="0">
                <a:solidFill>
                  <a:srgbClr val="FF3333"/>
                </a:solidFill>
              </a:rPr>
              <a:t>8</a:t>
            </a:r>
            <a:r>
              <a:rPr lang="en-US" altLang="en-US" sz="2200" dirty="0"/>
              <a:t>] [3,</a:t>
            </a:r>
            <a:r>
              <a:rPr lang="en-US" altLang="en-US" sz="2200" dirty="0">
                <a:solidFill>
                  <a:srgbClr val="FF3333"/>
                </a:solidFill>
              </a:rPr>
              <a:t>7</a:t>
            </a:r>
            <a:r>
              <a:rPr lang="en-US" altLang="en-US" sz="2200" dirty="0"/>
              <a:t>,10] </a:t>
            </a:r>
            <a:r>
              <a:rPr lang="en-US" altLang="en-US" sz="2200" dirty="0">
                <a:sym typeface="Wingdings" panose="05000000000000000000" pitchFamily="2" charset="2"/>
              </a:rPr>
              <a:t></a:t>
            </a:r>
            <a:r>
              <a:rPr lang="en-US" altLang="en-US" sz="2200" dirty="0"/>
              <a:t> [1, 3, 4, 7]</a:t>
            </a:r>
          </a:p>
          <a:p>
            <a:pPr marL="0" indent="0"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			[1,4,</a:t>
            </a:r>
            <a:r>
              <a:rPr lang="en-US" altLang="en-US" sz="2200" dirty="0">
                <a:solidFill>
                  <a:srgbClr val="FF3333"/>
                </a:solidFill>
              </a:rPr>
              <a:t>8</a:t>
            </a:r>
            <a:r>
              <a:rPr lang="en-US" altLang="en-US" sz="2200" dirty="0"/>
              <a:t>] [3,7,</a:t>
            </a:r>
            <a:r>
              <a:rPr lang="en-US" altLang="en-US" sz="2200" dirty="0">
                <a:solidFill>
                  <a:srgbClr val="FF3333"/>
                </a:solidFill>
              </a:rPr>
              <a:t>10</a:t>
            </a:r>
            <a:r>
              <a:rPr lang="en-US" altLang="en-US" sz="2200" dirty="0"/>
              <a:t>] </a:t>
            </a:r>
            <a:r>
              <a:rPr lang="en-US" altLang="en-US" sz="2200" dirty="0">
                <a:sym typeface="Wingdings" panose="05000000000000000000" pitchFamily="2" charset="2"/>
              </a:rPr>
              <a:t></a:t>
            </a:r>
            <a:r>
              <a:rPr lang="en-US" altLang="en-US" sz="2200" dirty="0"/>
              <a:t> [1, 3, 4, 7, 8]</a:t>
            </a:r>
          </a:p>
          <a:p>
            <a:pPr marL="0" indent="0"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			[1,4,8] [3,7,</a:t>
            </a:r>
            <a:r>
              <a:rPr lang="en-US" altLang="en-US" sz="2200" dirty="0">
                <a:solidFill>
                  <a:srgbClr val="FF3333"/>
                </a:solidFill>
              </a:rPr>
              <a:t>10</a:t>
            </a:r>
            <a:r>
              <a:rPr lang="en-US" altLang="en-US" sz="2200" dirty="0"/>
              <a:t>] </a:t>
            </a:r>
            <a:r>
              <a:rPr lang="en-US" altLang="en-US" sz="2200" dirty="0">
                <a:sym typeface="Wingdings" panose="05000000000000000000" pitchFamily="2" charset="2"/>
              </a:rPr>
              <a:t></a:t>
            </a:r>
            <a:r>
              <a:rPr lang="en-US" altLang="en-US" sz="2200" dirty="0"/>
              <a:t> [1, 3, 4, 7, 8, 10]</a:t>
            </a: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5268912" y="4160837"/>
            <a:ext cx="3352800" cy="85725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	Now merge takes </a:t>
            </a:r>
            <a:r>
              <a:rPr lang="en-US" altLang="en-US" i="1" dirty="0">
                <a:solidFill>
                  <a:srgbClr val="002060"/>
                </a:solidFill>
              </a:rPr>
              <a:t>O(N) </a:t>
            </a:r>
            <a:r>
              <a:rPr lang="en-US" altLang="en-US" dirty="0"/>
              <a:t>time.</a:t>
            </a:r>
            <a:br>
              <a:rPr lang="en-US" altLang="en-US" dirty="0"/>
            </a:br>
            <a:r>
              <a:rPr lang="en-US" altLang="en-US" dirty="0"/>
              <a:t>That's better!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Running time of Merge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i="1" dirty="0">
                <a:solidFill>
                  <a:srgbClr val="002060"/>
                </a:solidFill>
              </a:rPr>
              <a:t>T(n) = 2*T(n/2) + 3n</a:t>
            </a:r>
            <a:endParaRPr lang="en-US" altLang="en-US" sz="2200" i="1" baseline="33000" dirty="0">
              <a:solidFill>
                <a:srgbClr val="002060"/>
              </a:solidFill>
            </a:endParaRPr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What is the solution to this?</a:t>
            </a:r>
          </a:p>
          <a:p>
            <a:pPr marL="1484313" lvl="1" indent="-566738">
              <a:buClrTx/>
              <a:buFontTx/>
              <a:buNone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i="1" dirty="0">
                <a:solidFill>
                  <a:srgbClr val="002060"/>
                </a:solidFill>
              </a:rPr>
              <a:t>T(N) 	=	2*T(N/2) + 3N </a:t>
            </a:r>
          </a:p>
          <a:p>
            <a:pPr marL="1484313" lvl="1" indent="-566738">
              <a:buClrTx/>
              <a:buFontTx/>
              <a:buNone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i="1" dirty="0">
                <a:solidFill>
                  <a:srgbClr val="002060"/>
                </a:solidFill>
              </a:rPr>
              <a:t>			=	2*(2*T(N/4) + (3N/2)) + 3N</a:t>
            </a:r>
            <a:endParaRPr lang="en-US" altLang="en-US" sz="2200" i="1" baseline="33000" dirty="0">
              <a:solidFill>
                <a:srgbClr val="002060"/>
              </a:solidFill>
            </a:endParaRPr>
          </a:p>
          <a:p>
            <a:pPr marL="1484313" lvl="1" indent="-566738">
              <a:buClrTx/>
              <a:buFontTx/>
              <a:buNone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i="1" baseline="33000" dirty="0">
                <a:solidFill>
                  <a:srgbClr val="002060"/>
                </a:solidFill>
              </a:rPr>
              <a:t>			</a:t>
            </a:r>
            <a:r>
              <a:rPr lang="en-US" altLang="en-US" sz="2200" i="1" dirty="0">
                <a:solidFill>
                  <a:srgbClr val="002060"/>
                </a:solidFill>
              </a:rPr>
              <a:t>=	4*T(N/4) + 2*(3N/2) + 3N</a:t>
            </a:r>
            <a:endParaRPr lang="en-US" altLang="en-US" sz="2200" i="1" baseline="33000" dirty="0">
              <a:solidFill>
                <a:srgbClr val="002060"/>
              </a:solidFill>
            </a:endParaRPr>
          </a:p>
          <a:p>
            <a:pPr marL="1484313" lvl="1" indent="-566738">
              <a:buClrTx/>
              <a:buFontTx/>
              <a:buNone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i="1" baseline="33000" dirty="0">
                <a:solidFill>
                  <a:srgbClr val="002060"/>
                </a:solidFill>
              </a:rPr>
              <a:t>			</a:t>
            </a:r>
            <a:r>
              <a:rPr lang="en-US" altLang="en-US" sz="2200" i="1" dirty="0">
                <a:solidFill>
                  <a:srgbClr val="002060"/>
                </a:solidFill>
              </a:rPr>
              <a:t>=	4*T(N/4) + 3N + 3N</a:t>
            </a:r>
            <a:endParaRPr lang="en-US" altLang="en-US" sz="2200" i="1" baseline="33000" dirty="0">
              <a:solidFill>
                <a:srgbClr val="002060"/>
              </a:solidFill>
            </a:endParaRPr>
          </a:p>
          <a:p>
            <a:pPr marL="1484313" lvl="1" indent="-566738">
              <a:buClrTx/>
              <a:buFontTx/>
              <a:buNone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i="1" baseline="33000" dirty="0">
                <a:solidFill>
                  <a:srgbClr val="002060"/>
                </a:solidFill>
              </a:rPr>
              <a:t>			</a:t>
            </a:r>
            <a:r>
              <a:rPr lang="en-US" altLang="en-US" sz="2200" i="1" dirty="0">
                <a:solidFill>
                  <a:srgbClr val="002060"/>
                </a:solidFill>
              </a:rPr>
              <a:t>=	...	</a:t>
            </a:r>
          </a:p>
          <a:p>
            <a:pPr marL="1484313" lvl="1" indent="-566738">
              <a:buClrTx/>
              <a:buFontTx/>
              <a:buNone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i="1" dirty="0">
                <a:solidFill>
                  <a:srgbClr val="002060"/>
                </a:solidFill>
              </a:rPr>
              <a:t>			= 	8*T(N/8) + 3N + 3N + 3N</a:t>
            </a:r>
            <a:endParaRPr lang="en-US" altLang="en-US" sz="2200" i="1" baseline="33000" dirty="0">
              <a:solidFill>
                <a:srgbClr val="002060"/>
              </a:solidFill>
            </a:endParaRPr>
          </a:p>
          <a:p>
            <a:pPr marL="1484313" lvl="1" indent="-566738">
              <a:buClrTx/>
              <a:buFontTx/>
              <a:buNone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i="1" baseline="33000" dirty="0">
                <a:solidFill>
                  <a:srgbClr val="002060"/>
                </a:solidFill>
              </a:rPr>
              <a:t>	</a:t>
            </a:r>
            <a:r>
              <a:rPr lang="en-US" altLang="en-US" sz="2200" i="1" dirty="0">
                <a:solidFill>
                  <a:srgbClr val="002060"/>
                </a:solidFill>
              </a:rPr>
              <a:t>		= 	…	</a:t>
            </a:r>
          </a:p>
          <a:p>
            <a:pPr marL="1484313" lvl="1" indent="-566738">
              <a:buClrTx/>
              <a:buFontTx/>
              <a:buNone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i="1" dirty="0">
                <a:solidFill>
                  <a:srgbClr val="002060"/>
                </a:solidFill>
              </a:rPr>
              <a:t>			=	N*T(N/N) + (3N + … + 3N)</a:t>
            </a:r>
            <a:endParaRPr lang="en-US" altLang="en-US" sz="2200" i="1" baseline="33000" dirty="0">
              <a:solidFill>
                <a:srgbClr val="002060"/>
              </a:solidFill>
            </a:endParaRPr>
          </a:p>
          <a:p>
            <a:pPr marL="1484313" lvl="1" indent="-566738">
              <a:buClrTx/>
              <a:buFontTx/>
              <a:buNone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i="1" baseline="33000" dirty="0">
                <a:solidFill>
                  <a:srgbClr val="002060"/>
                </a:solidFill>
              </a:rPr>
              <a:t>			</a:t>
            </a:r>
            <a:r>
              <a:rPr lang="en-US" altLang="en-US" sz="2200" i="1" dirty="0">
                <a:solidFill>
                  <a:srgbClr val="002060"/>
                </a:solidFill>
              </a:rPr>
              <a:t>= 	N*T(1) + 3N*log</a:t>
            </a:r>
            <a:r>
              <a:rPr lang="en-US" altLang="en-US" sz="2200" i="1" baseline="-25000" dirty="0">
                <a:solidFill>
                  <a:srgbClr val="002060"/>
                </a:solidFill>
              </a:rPr>
              <a:t>2</a:t>
            </a:r>
            <a:r>
              <a:rPr lang="en-US" altLang="en-US" sz="2200" i="1" dirty="0">
                <a:solidFill>
                  <a:srgbClr val="002060"/>
                </a:solidFill>
              </a:rPr>
              <a:t>(N) = O(N log(N))</a:t>
            </a:r>
            <a:br>
              <a:rPr lang="en-US" altLang="en-US" sz="2200" i="1" baseline="33000" dirty="0">
                <a:solidFill>
                  <a:srgbClr val="002060"/>
                </a:solidFill>
              </a:rPr>
            </a:br>
            <a:endParaRPr lang="en-US" altLang="en-US" sz="2200" i="1" dirty="0">
              <a:solidFill>
                <a:srgbClr val="002060"/>
              </a:solidFill>
            </a:endParaRPr>
          </a:p>
        </p:txBody>
      </p:sp>
      <p:sp>
        <p:nvSpPr>
          <p:cNvPr id="4" name="Rounded Rectangle 3"/>
          <p:cNvSpPr/>
          <p:nvPr/>
        </p:nvSpPr>
        <p:spPr bwMode="auto">
          <a:xfrm>
            <a:off x="3135312" y="3398837"/>
            <a:ext cx="2286000" cy="336913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" name="Rounded Rectangle 4"/>
          <p:cNvSpPr/>
          <p:nvPr/>
        </p:nvSpPr>
        <p:spPr bwMode="auto">
          <a:xfrm>
            <a:off x="3135312" y="2941637"/>
            <a:ext cx="838200" cy="304800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" name="Rounded Rectangle 5"/>
          <p:cNvSpPr/>
          <p:nvPr/>
        </p:nvSpPr>
        <p:spPr bwMode="auto">
          <a:xfrm>
            <a:off x="2792412" y="4313237"/>
            <a:ext cx="1181100" cy="364160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7" name="Rounded Rectangle 6"/>
          <p:cNvSpPr/>
          <p:nvPr/>
        </p:nvSpPr>
        <p:spPr bwMode="auto">
          <a:xfrm>
            <a:off x="2830512" y="5151437"/>
            <a:ext cx="1905000" cy="364160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6564312" y="5913437"/>
            <a:ext cx="2057400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How many terms?</a:t>
            </a:r>
          </a:p>
        </p:txBody>
      </p:sp>
    </p:spTree>
    <p:extLst>
      <p:ext uri="{BB962C8B-B14F-4D97-AF65-F5344CB8AC3E}">
        <p14:creationId xmlns:p14="http://schemas.microsoft.com/office/powerpoint/2010/main" val="173682411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Running time of Merge sort </a:t>
            </a:r>
            <a:r>
              <a:rPr lang="de-DE" altLang="en-US" sz="2000" dirty="0"/>
              <a:t>(by induction)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i="1" dirty="0">
                <a:solidFill>
                  <a:srgbClr val="002060"/>
                </a:solidFill>
              </a:rPr>
              <a:t>T(n) = 2*T(n/2) + Cn for some C&gt;1</a:t>
            </a:r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i="1" dirty="0">
                <a:solidFill>
                  <a:srgbClr val="002060"/>
                </a:solidFill>
              </a:rPr>
              <a:t>T(1)=1</a:t>
            </a:r>
            <a:endParaRPr lang="en-US" altLang="en-US" sz="2200" i="1" baseline="33000" dirty="0">
              <a:solidFill>
                <a:srgbClr val="002060"/>
              </a:solidFill>
            </a:endParaRPr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Let’s prove by induction that </a:t>
            </a:r>
            <a:r>
              <a:rPr lang="en-US" altLang="en-US" sz="2200" i="1" dirty="0">
                <a:solidFill>
                  <a:srgbClr val="002060"/>
                </a:solidFill>
              </a:rPr>
              <a:t>T(n)&lt;2Cn log</a:t>
            </a:r>
            <a:r>
              <a:rPr lang="en-US" altLang="en-US" sz="2200" i="1" baseline="-25000" dirty="0">
                <a:solidFill>
                  <a:srgbClr val="002060"/>
                </a:solidFill>
              </a:rPr>
              <a:t>2</a:t>
            </a:r>
            <a:r>
              <a:rPr lang="en-US" altLang="en-US" sz="2200" i="1" dirty="0">
                <a:solidFill>
                  <a:srgbClr val="002060"/>
                </a:solidFill>
              </a:rPr>
              <a:t>(n)</a:t>
            </a:r>
            <a:r>
              <a:rPr lang="en-US" altLang="en-US" sz="2200" dirty="0"/>
              <a:t> for all n</a:t>
            </a:r>
            <a:r>
              <a:rPr lang="en-US" altLang="en-US" sz="2200" i="1" dirty="0">
                <a:solidFill>
                  <a:srgbClr val="002060"/>
                </a:solidFill>
              </a:rPr>
              <a:t>&gt;=2</a:t>
            </a:r>
            <a:r>
              <a:rPr lang="en-US" altLang="en-US" sz="2200" dirty="0"/>
              <a:t>.</a:t>
            </a:r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endParaRPr lang="en-US" altLang="en-US" sz="2200" dirty="0"/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Base case: </a:t>
            </a:r>
            <a:r>
              <a:rPr lang="en-US" altLang="en-US" sz="2200" i="1" dirty="0">
                <a:solidFill>
                  <a:srgbClr val="002060"/>
                </a:solidFill>
              </a:rPr>
              <a:t>n=2</a:t>
            </a:r>
            <a:r>
              <a:rPr lang="en-US" altLang="en-US" sz="2200" dirty="0"/>
              <a:t>. Then</a:t>
            </a:r>
          </a:p>
          <a:p>
            <a:pPr marL="1484313" lvl="1" indent="-566738">
              <a:buClrTx/>
              <a:buFontTx/>
              <a:buNone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i="1" dirty="0">
                <a:solidFill>
                  <a:srgbClr val="002060"/>
                </a:solidFill>
              </a:rPr>
              <a:t>T(n=2) =	2*T(1) + C*2 = 2+2C &lt; 2Cn</a:t>
            </a:r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Induction step: suppose the claim holds up to n. Let prove for </a:t>
            </a:r>
            <a:r>
              <a:rPr lang="en-US" altLang="en-US" sz="2200" i="1" dirty="0">
                <a:solidFill>
                  <a:srgbClr val="002060"/>
                </a:solidFill>
              </a:rPr>
              <a:t>n</a:t>
            </a:r>
            <a:r>
              <a:rPr lang="en-US" altLang="en-US" sz="2200" dirty="0"/>
              <a:t>. Then</a:t>
            </a:r>
          </a:p>
          <a:p>
            <a:pPr marL="1484313" lvl="1" indent="-566738">
              <a:buClrTx/>
              <a:buFontTx/>
              <a:buNone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i="1" dirty="0">
                <a:solidFill>
                  <a:srgbClr val="002060"/>
                </a:solidFill>
              </a:rPr>
              <a:t>T(n) = 2*T(n/2) + Cn	&lt; 2*2C((n/2) *log</a:t>
            </a:r>
            <a:r>
              <a:rPr lang="en-US" altLang="en-US" sz="2200" i="1" baseline="-25000" dirty="0">
                <a:solidFill>
                  <a:srgbClr val="002060"/>
                </a:solidFill>
              </a:rPr>
              <a:t>2</a:t>
            </a:r>
            <a:r>
              <a:rPr lang="en-US" altLang="en-US" sz="2200" i="1" dirty="0">
                <a:solidFill>
                  <a:srgbClr val="002060"/>
                </a:solidFill>
              </a:rPr>
              <a:t>(n/2)) + Cn</a:t>
            </a:r>
          </a:p>
          <a:p>
            <a:pPr marL="1484313" lvl="1" indent="-566738">
              <a:buClrTx/>
              <a:buFontTx/>
              <a:buNone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i="1" dirty="0">
                <a:solidFill>
                  <a:srgbClr val="002060"/>
                </a:solidFill>
              </a:rPr>
              <a:t>							= 2Cn * log</a:t>
            </a:r>
            <a:r>
              <a:rPr lang="en-US" altLang="en-US" sz="2200" i="1" baseline="-25000" dirty="0">
                <a:solidFill>
                  <a:srgbClr val="002060"/>
                </a:solidFill>
              </a:rPr>
              <a:t>2</a:t>
            </a:r>
            <a:r>
              <a:rPr lang="en-US" altLang="en-US" sz="2200" i="1" dirty="0">
                <a:solidFill>
                  <a:srgbClr val="002060"/>
                </a:solidFill>
              </a:rPr>
              <a:t>(n/2) 		   + Cn</a:t>
            </a:r>
          </a:p>
          <a:p>
            <a:pPr marL="1484313" lvl="1" indent="-566738">
              <a:buClrTx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i="1" dirty="0">
                <a:solidFill>
                  <a:srgbClr val="002060"/>
                </a:solidFill>
              </a:rPr>
              <a:t>							= 2Cn * (log</a:t>
            </a:r>
            <a:r>
              <a:rPr lang="en-US" altLang="en-US" sz="2200" i="1" baseline="-25000" dirty="0">
                <a:solidFill>
                  <a:srgbClr val="002060"/>
                </a:solidFill>
              </a:rPr>
              <a:t>2</a:t>
            </a:r>
            <a:r>
              <a:rPr lang="en-US" altLang="en-US" sz="2200" i="1" dirty="0">
                <a:solidFill>
                  <a:srgbClr val="002060"/>
                </a:solidFill>
              </a:rPr>
              <a:t>(n) – 1)      + Cn</a:t>
            </a:r>
          </a:p>
          <a:p>
            <a:pPr marL="1484313" lvl="1" indent="-566738">
              <a:buClrTx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i="1" dirty="0">
                <a:solidFill>
                  <a:srgbClr val="002060"/>
                </a:solidFill>
              </a:rPr>
              <a:t>					 		&lt; 2Cn log</a:t>
            </a:r>
            <a:r>
              <a:rPr lang="en-US" altLang="en-US" sz="2200" i="1" baseline="-25000" dirty="0">
                <a:solidFill>
                  <a:srgbClr val="002060"/>
                </a:solidFill>
              </a:rPr>
              <a:t>2</a:t>
            </a:r>
            <a:r>
              <a:rPr lang="en-US" altLang="en-US" sz="2200" i="1" dirty="0">
                <a:solidFill>
                  <a:srgbClr val="002060"/>
                </a:solidFill>
              </a:rPr>
              <a:t>(n)</a:t>
            </a:r>
          </a:p>
          <a:p>
            <a:pPr marL="1484313" lvl="1" indent="-566738">
              <a:buClrTx/>
              <a:buFontTx/>
              <a:buNone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endParaRPr lang="en-US" altLang="en-US" sz="2200" i="1" dirty="0">
              <a:solidFill>
                <a:srgbClr val="002060"/>
              </a:solidFill>
            </a:endParaRPr>
          </a:p>
          <a:p>
            <a:pPr marL="1484313" lvl="1" indent="-566738">
              <a:buClrTx/>
              <a:buFontTx/>
              <a:buNone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endParaRPr lang="en-US" altLang="en-US" sz="2200" i="1" dirty="0">
              <a:solidFill>
                <a:srgbClr val="002060"/>
              </a:solidFill>
            </a:endParaRPr>
          </a:p>
        </p:txBody>
      </p:sp>
      <p:sp>
        <p:nvSpPr>
          <p:cNvPr id="9" name="Rounded Rectangle 8"/>
          <p:cNvSpPr/>
          <p:nvPr/>
        </p:nvSpPr>
        <p:spPr bwMode="auto">
          <a:xfrm>
            <a:off x="4430712" y="5355489"/>
            <a:ext cx="2590800" cy="361461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0" name="Rounded Rectangle 9"/>
          <p:cNvSpPr/>
          <p:nvPr/>
        </p:nvSpPr>
        <p:spPr bwMode="auto">
          <a:xfrm>
            <a:off x="2373312" y="5355489"/>
            <a:ext cx="1219200" cy="304800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2" name="Rounded Rectangle 11"/>
          <p:cNvSpPr/>
          <p:nvPr/>
        </p:nvSpPr>
        <p:spPr bwMode="auto">
          <a:xfrm>
            <a:off x="7147018" y="6235398"/>
            <a:ext cx="788894" cy="363839"/>
          </a:xfrm>
          <a:prstGeom prst="roundRect">
            <a:avLst/>
          </a:prstGeom>
          <a:solidFill>
            <a:srgbClr val="FF000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4" name="Rounded Rectangle 13"/>
          <p:cNvSpPr/>
          <p:nvPr/>
        </p:nvSpPr>
        <p:spPr bwMode="auto">
          <a:xfrm>
            <a:off x="4435474" y="6224000"/>
            <a:ext cx="604838" cy="363839"/>
          </a:xfrm>
          <a:prstGeom prst="roundRect">
            <a:avLst/>
          </a:prstGeom>
          <a:solidFill>
            <a:srgbClr val="FF000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5" name="Rounded Rectangle 14"/>
          <p:cNvSpPr/>
          <p:nvPr/>
        </p:nvSpPr>
        <p:spPr bwMode="auto">
          <a:xfrm>
            <a:off x="6183312" y="6235398"/>
            <a:ext cx="457200" cy="363839"/>
          </a:xfrm>
          <a:prstGeom prst="roundRect">
            <a:avLst/>
          </a:prstGeom>
          <a:solidFill>
            <a:srgbClr val="FF000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6739047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2" grpId="0" animBg="1"/>
      <p:bldP spid="14" grpId="0" animBg="1"/>
      <p:bldP spid="1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Running time of Merge sort</a:t>
            </a:r>
            <a:r>
              <a:rPr lang="de-DE" altLang="en-US" sz="2000" dirty="0"/>
              <a:t> (again)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u="sng" dirty="0"/>
              <a:t>A different analysis:</a:t>
            </a:r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u="sng" dirty="0">
                <a:solidFill>
                  <a:schemeClr val="tx1"/>
                </a:solidFill>
              </a:rPr>
              <a:t>Observation</a:t>
            </a:r>
            <a:r>
              <a:rPr lang="en-US" altLang="en-US" sz="2200" dirty="0">
                <a:solidFill>
                  <a:schemeClr val="tx1"/>
                </a:solidFill>
              </a:rPr>
              <a:t>: The total runtime is O(# time elements are copied)</a:t>
            </a:r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Let’s count # times each element is </a:t>
            </a:r>
            <a:r>
              <a:rPr lang="en-US" altLang="en-US" sz="2200" dirty="0">
                <a:solidFill>
                  <a:schemeClr val="tx1"/>
                </a:solidFill>
              </a:rPr>
              <a:t>copied in all merge parts in total</a:t>
            </a:r>
            <a:r>
              <a:rPr lang="en-US" altLang="en-US" sz="2200" dirty="0"/>
              <a:t>.</a:t>
            </a:r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u="sng" dirty="0">
                <a:solidFill>
                  <a:schemeClr val="tx1"/>
                </a:solidFill>
              </a:rPr>
              <a:t>Claim</a:t>
            </a:r>
            <a:r>
              <a:rPr lang="en-US" altLang="en-US" sz="2200" dirty="0">
                <a:solidFill>
                  <a:schemeClr val="tx1"/>
                </a:solidFill>
              </a:rPr>
              <a:t>: Each element is moved at most log</a:t>
            </a:r>
            <a:r>
              <a:rPr lang="en-US" altLang="en-US" sz="2200" baseline="-25000" dirty="0">
                <a:solidFill>
                  <a:schemeClr val="tx1"/>
                </a:solidFill>
              </a:rPr>
              <a:t>2</a:t>
            </a:r>
            <a:r>
              <a:rPr lang="en-US" altLang="en-US" sz="2200" dirty="0">
                <a:solidFill>
                  <a:schemeClr val="tx1"/>
                </a:solidFill>
              </a:rPr>
              <a:t>(N) times.</a:t>
            </a:r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u="sng" dirty="0">
                <a:solidFill>
                  <a:schemeClr val="tx1"/>
                </a:solidFill>
              </a:rPr>
              <a:t>Proof</a:t>
            </a:r>
            <a:r>
              <a:rPr lang="en-US" altLang="en-US" sz="2200" dirty="0">
                <a:solidFill>
                  <a:schemeClr val="tx1"/>
                </a:solidFill>
              </a:rPr>
              <a:t>:</a:t>
            </a:r>
          </a:p>
          <a:p>
            <a:pPr marL="612775" lvl="1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1800" dirty="0">
                <a:solidFill>
                  <a:schemeClr val="tx1"/>
                </a:solidFill>
              </a:rPr>
              <a:t>Each element is moved once in each merging procedure</a:t>
            </a:r>
          </a:p>
          <a:p>
            <a:pPr marL="612775" lvl="1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1800" u="sng" dirty="0">
                <a:solidFill>
                  <a:schemeClr val="tx1"/>
                </a:solidFill>
              </a:rPr>
              <a:t>Q</a:t>
            </a:r>
            <a:r>
              <a:rPr lang="en-US" altLang="en-US" sz="1800" dirty="0">
                <a:solidFill>
                  <a:schemeClr val="tx1"/>
                </a:solidFill>
              </a:rPr>
              <a:t>: How many times does element appear in a merging procedure?</a:t>
            </a:r>
          </a:p>
          <a:p>
            <a:pPr marL="612775" lvl="1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1800" u="sng" dirty="0">
                <a:solidFill>
                  <a:schemeClr val="tx1"/>
                </a:solidFill>
              </a:rPr>
              <a:t>A</a:t>
            </a:r>
            <a:r>
              <a:rPr lang="en-US" altLang="en-US" sz="1800" dirty="0">
                <a:solidFill>
                  <a:schemeClr val="tx1"/>
                </a:solidFill>
              </a:rPr>
              <a:t>: The size of the array containing this element is divided by two each time,</a:t>
            </a:r>
          </a:p>
          <a:p>
            <a:pPr marL="612775" lvl="1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1800" dirty="0">
                <a:solidFill>
                  <a:schemeClr val="tx1"/>
                </a:solidFill>
              </a:rPr>
              <a:t>So the number of times an element appears in a merging procedure is </a:t>
            </a:r>
            <a:r>
              <a:rPr lang="en-US" altLang="en-US" sz="1800" i="1" dirty="0">
                <a:solidFill>
                  <a:srgbClr val="002060"/>
                </a:solidFill>
              </a:rPr>
              <a:t>log</a:t>
            </a:r>
            <a:r>
              <a:rPr lang="en-US" altLang="en-US" sz="1800" i="1" baseline="-25000" dirty="0">
                <a:solidFill>
                  <a:srgbClr val="002060"/>
                </a:solidFill>
              </a:rPr>
              <a:t>2</a:t>
            </a:r>
            <a:r>
              <a:rPr lang="en-US" altLang="en-US" sz="1800" i="1" dirty="0">
                <a:solidFill>
                  <a:srgbClr val="002060"/>
                </a:solidFill>
              </a:rPr>
              <a:t>(N)</a:t>
            </a:r>
          </a:p>
          <a:p>
            <a:pPr marL="612775" lvl="1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1800" dirty="0">
                <a:solidFill>
                  <a:schemeClr val="tx1"/>
                </a:solidFill>
              </a:rPr>
              <a:t>Therefore, each element is “touched” </a:t>
            </a:r>
            <a:r>
              <a:rPr lang="en-US" altLang="en-US" sz="1800" dirty="0">
                <a:solidFill>
                  <a:srgbClr val="002060"/>
                </a:solidFill>
              </a:rPr>
              <a:t>log</a:t>
            </a:r>
            <a:r>
              <a:rPr lang="en-US" altLang="en-US" sz="1800" baseline="-25000" dirty="0">
                <a:solidFill>
                  <a:srgbClr val="002060"/>
                </a:solidFill>
              </a:rPr>
              <a:t>2</a:t>
            </a:r>
            <a:r>
              <a:rPr lang="en-US" altLang="en-US" sz="1800" dirty="0">
                <a:solidFill>
                  <a:srgbClr val="002060"/>
                </a:solidFill>
              </a:rPr>
              <a:t>(N)</a:t>
            </a:r>
            <a:r>
              <a:rPr lang="en-US" altLang="en-US" sz="1800" dirty="0">
                <a:solidFill>
                  <a:schemeClr val="tx1"/>
                </a:solidFill>
              </a:rPr>
              <a:t> times.</a:t>
            </a:r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>
                <a:solidFill>
                  <a:schemeClr val="tx1"/>
                </a:solidFill>
              </a:rPr>
              <a:t>Therefore, the total running time is </a:t>
            </a:r>
            <a:r>
              <a:rPr lang="en-US" altLang="en-US" sz="2200" i="1" dirty="0">
                <a:solidFill>
                  <a:schemeClr val="tx1"/>
                </a:solidFill>
              </a:rPr>
              <a:t>O(N*log</a:t>
            </a:r>
            <a:r>
              <a:rPr lang="en-US" altLang="en-US" sz="2200" i="1" baseline="-25000" dirty="0">
                <a:solidFill>
                  <a:schemeClr val="tx1"/>
                </a:solidFill>
              </a:rPr>
              <a:t>2</a:t>
            </a:r>
            <a:r>
              <a:rPr lang="en-US" altLang="en-US" sz="2200" i="1" dirty="0">
                <a:solidFill>
                  <a:schemeClr val="tx1"/>
                </a:solidFill>
              </a:rPr>
              <a:t>(N))</a:t>
            </a:r>
          </a:p>
        </p:txBody>
      </p:sp>
    </p:spTree>
    <p:extLst>
      <p:ext uri="{BB962C8B-B14F-4D97-AF65-F5344CB8AC3E}">
        <p14:creationId xmlns:p14="http://schemas.microsoft.com/office/powerpoint/2010/main" val="371565924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Proof by picture: 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T(n) = 2T(n/2) + O(n)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753BC0D-9B78-4796-9BBA-C4F1143321C5}"/>
              </a:ext>
            </a:extLst>
          </p:cNvPr>
          <p:cNvSpPr/>
          <p:nvPr/>
        </p:nvSpPr>
        <p:spPr>
          <a:xfrm>
            <a:off x="2720898" y="1949042"/>
            <a:ext cx="4716965" cy="36269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N</a:t>
            </a:r>
            <a:endParaRPr lang="en-CA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F79C048-96E5-49B8-BF0B-683256228ACB}"/>
              </a:ext>
            </a:extLst>
          </p:cNvPr>
          <p:cNvSpPr txBox="1"/>
          <p:nvPr/>
        </p:nvSpPr>
        <p:spPr>
          <a:xfrm>
            <a:off x="910784" y="4173731"/>
            <a:ext cx="8593148" cy="726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…                   …                    ...             </a:t>
            </a:r>
            <a:endParaRPr lang="en-CA" sz="4000" dirty="0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934503B8-C85A-4488-963D-BA463A6A5E46}"/>
              </a:ext>
            </a:extLst>
          </p:cNvPr>
          <p:cNvSpPr/>
          <p:nvPr/>
        </p:nvSpPr>
        <p:spPr>
          <a:xfrm>
            <a:off x="5339445" y="2678208"/>
            <a:ext cx="2299140" cy="29840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N/2</a:t>
            </a:r>
            <a:endParaRPr lang="en-CA" dirty="0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9C5A8B69-C4C4-4C29-9778-0C09924EB107}"/>
              </a:ext>
            </a:extLst>
          </p:cNvPr>
          <p:cNvSpPr/>
          <p:nvPr/>
        </p:nvSpPr>
        <p:spPr>
          <a:xfrm>
            <a:off x="2628750" y="2678208"/>
            <a:ext cx="1913021" cy="33688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N/2</a:t>
            </a:r>
            <a:endParaRPr lang="en-CA" dirty="0"/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7CCB4CC2-6B39-454C-AB85-E0833801D9D2}"/>
              </a:ext>
            </a:extLst>
          </p:cNvPr>
          <p:cNvCxnSpPr>
            <a:cxnSpLocks/>
            <a:stCxn id="4" idx="2"/>
            <a:endCxn id="43" idx="0"/>
          </p:cNvCxnSpPr>
          <p:nvPr/>
        </p:nvCxnSpPr>
        <p:spPr>
          <a:xfrm flipH="1">
            <a:off x="3585261" y="2311736"/>
            <a:ext cx="1494120" cy="36647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94DBFFEB-5531-4474-8A1E-3534FE26DCEC}"/>
              </a:ext>
            </a:extLst>
          </p:cNvPr>
          <p:cNvCxnSpPr>
            <a:cxnSpLocks/>
            <a:stCxn id="4" idx="2"/>
            <a:endCxn id="42" idx="0"/>
          </p:cNvCxnSpPr>
          <p:nvPr/>
        </p:nvCxnSpPr>
        <p:spPr>
          <a:xfrm>
            <a:off x="5079381" y="2311736"/>
            <a:ext cx="1409634" cy="36647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7" name="Rectangle 56">
            <a:extLst>
              <a:ext uri="{FF2B5EF4-FFF2-40B4-BE49-F238E27FC236}">
                <a16:creationId xmlns:a16="http://schemas.microsoft.com/office/drawing/2014/main" id="{3E6E765B-DD4A-40BB-964A-7522ED26DF98}"/>
              </a:ext>
            </a:extLst>
          </p:cNvPr>
          <p:cNvSpPr/>
          <p:nvPr/>
        </p:nvSpPr>
        <p:spPr>
          <a:xfrm>
            <a:off x="3531816" y="3612281"/>
            <a:ext cx="1130079" cy="33274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N/4</a:t>
            </a:r>
            <a:endParaRPr lang="en-CA" dirty="0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918F499D-4218-4A71-AFAF-313D0D871696}"/>
              </a:ext>
            </a:extLst>
          </p:cNvPr>
          <p:cNvSpPr/>
          <p:nvPr/>
        </p:nvSpPr>
        <p:spPr>
          <a:xfrm>
            <a:off x="1820347" y="3598215"/>
            <a:ext cx="1321376" cy="33688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N/4</a:t>
            </a:r>
            <a:endParaRPr lang="en-CA" dirty="0"/>
          </a:p>
        </p:txBody>
      </p: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7CE4BFC3-5C3A-46FA-96EA-967B006F8070}"/>
              </a:ext>
            </a:extLst>
          </p:cNvPr>
          <p:cNvCxnSpPr>
            <a:cxnSpLocks/>
            <a:stCxn id="43" idx="2"/>
            <a:endCxn id="58" idx="0"/>
          </p:cNvCxnSpPr>
          <p:nvPr/>
        </p:nvCxnSpPr>
        <p:spPr>
          <a:xfrm flipH="1">
            <a:off x="2481035" y="3015092"/>
            <a:ext cx="1104226" cy="58312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9A2F6192-B03A-44FF-B919-8203C35BE445}"/>
              </a:ext>
            </a:extLst>
          </p:cNvPr>
          <p:cNvCxnSpPr>
            <a:cxnSpLocks/>
            <a:stCxn id="43" idx="2"/>
            <a:endCxn id="57" idx="0"/>
          </p:cNvCxnSpPr>
          <p:nvPr/>
        </p:nvCxnSpPr>
        <p:spPr>
          <a:xfrm>
            <a:off x="3585261" y="3015092"/>
            <a:ext cx="511595" cy="59718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0" name="Rectangle 79">
            <a:extLst>
              <a:ext uri="{FF2B5EF4-FFF2-40B4-BE49-F238E27FC236}">
                <a16:creationId xmlns:a16="http://schemas.microsoft.com/office/drawing/2014/main" id="{5876ACC4-D4EA-4BB9-ABE3-98F25AF39581}"/>
              </a:ext>
            </a:extLst>
          </p:cNvPr>
          <p:cNvSpPr/>
          <p:nvPr/>
        </p:nvSpPr>
        <p:spPr>
          <a:xfrm>
            <a:off x="6771421" y="3636695"/>
            <a:ext cx="1289362" cy="29840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N/4</a:t>
            </a:r>
            <a:endParaRPr lang="en-CA" dirty="0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8878AF74-1BB2-487F-8139-78345BE0AC19}"/>
              </a:ext>
            </a:extLst>
          </p:cNvPr>
          <p:cNvSpPr/>
          <p:nvPr/>
        </p:nvSpPr>
        <p:spPr>
          <a:xfrm>
            <a:off x="5006596" y="3621465"/>
            <a:ext cx="1420123" cy="33274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N/4</a:t>
            </a:r>
            <a:endParaRPr lang="en-CA" dirty="0"/>
          </a:p>
        </p:txBody>
      </p: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B900157D-FE43-4C9A-B4B8-F576D4C70A48}"/>
              </a:ext>
            </a:extLst>
          </p:cNvPr>
          <p:cNvCxnSpPr>
            <a:cxnSpLocks/>
            <a:stCxn id="42" idx="2"/>
            <a:endCxn id="81" idx="0"/>
          </p:cNvCxnSpPr>
          <p:nvPr/>
        </p:nvCxnSpPr>
        <p:spPr>
          <a:xfrm flipH="1">
            <a:off x="5716658" y="2976612"/>
            <a:ext cx="772357" cy="64485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9892F017-3AF6-45B8-AB72-82FEF1F37DEE}"/>
              </a:ext>
            </a:extLst>
          </p:cNvPr>
          <p:cNvCxnSpPr>
            <a:cxnSpLocks/>
            <a:stCxn id="42" idx="2"/>
            <a:endCxn id="80" idx="0"/>
          </p:cNvCxnSpPr>
          <p:nvPr/>
        </p:nvCxnSpPr>
        <p:spPr>
          <a:xfrm>
            <a:off x="6489015" y="2976612"/>
            <a:ext cx="927087" cy="66008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" name="Rectangle 30">
            <a:extLst>
              <a:ext uri="{FF2B5EF4-FFF2-40B4-BE49-F238E27FC236}">
                <a16:creationId xmlns:a16="http://schemas.microsoft.com/office/drawing/2014/main" id="{AF4A34F2-2C8E-48B1-8615-B2D04CE02689}"/>
              </a:ext>
            </a:extLst>
          </p:cNvPr>
          <p:cNvSpPr/>
          <p:nvPr/>
        </p:nvSpPr>
        <p:spPr>
          <a:xfrm>
            <a:off x="8994879" y="5664231"/>
            <a:ext cx="580761" cy="33688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  <a:endParaRPr lang="en-CA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A261AE34-330B-4542-88EC-4821C3F79853}"/>
              </a:ext>
            </a:extLst>
          </p:cNvPr>
          <p:cNvSpPr/>
          <p:nvPr/>
        </p:nvSpPr>
        <p:spPr>
          <a:xfrm>
            <a:off x="8017032" y="5640159"/>
            <a:ext cx="700368" cy="37369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  <a:endParaRPr lang="en-CA" dirty="0"/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C807993F-2DB2-4A85-B2C5-B65F0C286B2C}"/>
              </a:ext>
            </a:extLst>
          </p:cNvPr>
          <p:cNvCxnSpPr>
            <a:cxnSpLocks/>
            <a:endCxn id="32" idx="0"/>
          </p:cNvCxnSpPr>
          <p:nvPr/>
        </p:nvCxnSpPr>
        <p:spPr>
          <a:xfrm flipH="1">
            <a:off x="8367216" y="5293350"/>
            <a:ext cx="268772" cy="34680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856AED3A-4C22-4A3F-AE66-3BF97D2A33C6}"/>
              </a:ext>
            </a:extLst>
          </p:cNvPr>
          <p:cNvCxnSpPr>
            <a:cxnSpLocks/>
            <a:endCxn id="31" idx="0"/>
          </p:cNvCxnSpPr>
          <p:nvPr/>
        </p:nvCxnSpPr>
        <p:spPr>
          <a:xfrm>
            <a:off x="8635988" y="5266563"/>
            <a:ext cx="649272" cy="39766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1" name="Rectangle 110">
            <a:extLst>
              <a:ext uri="{FF2B5EF4-FFF2-40B4-BE49-F238E27FC236}">
                <a16:creationId xmlns:a16="http://schemas.microsoft.com/office/drawing/2014/main" id="{B9BA8164-4A46-4745-8F72-CF3333560DA0}"/>
              </a:ext>
            </a:extLst>
          </p:cNvPr>
          <p:cNvSpPr/>
          <p:nvPr/>
        </p:nvSpPr>
        <p:spPr>
          <a:xfrm>
            <a:off x="1546094" y="5627424"/>
            <a:ext cx="700368" cy="37369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  <a:endParaRPr lang="en-CA" dirty="0"/>
          </a:p>
        </p:txBody>
      </p:sp>
      <p:cxnSp>
        <p:nvCxnSpPr>
          <p:cNvPr id="112" name="Straight Connector 111">
            <a:extLst>
              <a:ext uri="{FF2B5EF4-FFF2-40B4-BE49-F238E27FC236}">
                <a16:creationId xmlns:a16="http://schemas.microsoft.com/office/drawing/2014/main" id="{4D3F50DD-FCF4-4BBD-98CC-669F97FF68D0}"/>
              </a:ext>
            </a:extLst>
          </p:cNvPr>
          <p:cNvCxnSpPr>
            <a:cxnSpLocks/>
            <a:endCxn id="111" idx="0"/>
          </p:cNvCxnSpPr>
          <p:nvPr/>
        </p:nvCxnSpPr>
        <p:spPr>
          <a:xfrm flipH="1">
            <a:off x="1896278" y="5280615"/>
            <a:ext cx="268772" cy="34680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97213D54-D150-4A66-BE4D-1A0ABF51CF94}"/>
              </a:ext>
            </a:extLst>
          </p:cNvPr>
          <p:cNvCxnSpPr>
            <a:cxnSpLocks/>
            <a:endCxn id="115" idx="0"/>
          </p:cNvCxnSpPr>
          <p:nvPr/>
        </p:nvCxnSpPr>
        <p:spPr>
          <a:xfrm flipH="1">
            <a:off x="910784" y="5273220"/>
            <a:ext cx="1254266" cy="34146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5" name="Rectangle 114">
            <a:extLst>
              <a:ext uri="{FF2B5EF4-FFF2-40B4-BE49-F238E27FC236}">
                <a16:creationId xmlns:a16="http://schemas.microsoft.com/office/drawing/2014/main" id="{C984E822-9C0F-437D-80A3-10353FCC0127}"/>
              </a:ext>
            </a:extLst>
          </p:cNvPr>
          <p:cNvSpPr/>
          <p:nvPr/>
        </p:nvSpPr>
        <p:spPr>
          <a:xfrm>
            <a:off x="560600" y="5614689"/>
            <a:ext cx="700368" cy="37369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  <a:endParaRPr lang="en-CA" dirty="0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D53A49DF-3F3B-46DA-AD7A-2EB962090606}"/>
              </a:ext>
            </a:extLst>
          </p:cNvPr>
          <p:cNvSpPr/>
          <p:nvPr/>
        </p:nvSpPr>
        <p:spPr>
          <a:xfrm>
            <a:off x="5552893" y="5659627"/>
            <a:ext cx="580761" cy="33688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  <a:endParaRPr lang="en-CA" dirty="0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0AB5A4E0-E064-4447-9643-6C0BE7780C76}"/>
              </a:ext>
            </a:extLst>
          </p:cNvPr>
          <p:cNvSpPr/>
          <p:nvPr/>
        </p:nvSpPr>
        <p:spPr>
          <a:xfrm>
            <a:off x="4575046" y="5635555"/>
            <a:ext cx="700368" cy="37369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  <a:endParaRPr lang="en-CA" dirty="0"/>
          </a:p>
        </p:txBody>
      </p: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35AF8D09-82E2-4F19-8451-ADBA9A0720D2}"/>
              </a:ext>
            </a:extLst>
          </p:cNvPr>
          <p:cNvCxnSpPr>
            <a:cxnSpLocks/>
            <a:endCxn id="63" idx="0"/>
          </p:cNvCxnSpPr>
          <p:nvPr/>
        </p:nvCxnSpPr>
        <p:spPr>
          <a:xfrm flipH="1">
            <a:off x="4925230" y="5288746"/>
            <a:ext cx="268772" cy="34680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01A975DC-4889-428D-8EDD-9EF58A6B1AF7}"/>
              </a:ext>
            </a:extLst>
          </p:cNvPr>
          <p:cNvCxnSpPr>
            <a:cxnSpLocks/>
            <a:endCxn id="62" idx="0"/>
          </p:cNvCxnSpPr>
          <p:nvPr/>
        </p:nvCxnSpPr>
        <p:spPr>
          <a:xfrm>
            <a:off x="5194002" y="5261959"/>
            <a:ext cx="649272" cy="39766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6" name="Rectangle 4">
            <a:extLst>
              <a:ext uri="{FF2B5EF4-FFF2-40B4-BE49-F238E27FC236}">
                <a16:creationId xmlns:a16="http://schemas.microsoft.com/office/drawing/2014/main" id="{AB479925-8831-4E46-963B-62EF621D72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52585" y="622135"/>
            <a:ext cx="4572000" cy="891381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000" dirty="0">
                <a:latin typeface="+mj-lt"/>
              </a:rPr>
              <a:t>Q: What is the total running time in each depth of the recursion?</a:t>
            </a:r>
          </a:p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000" dirty="0">
                <a:latin typeface="+mj-lt"/>
              </a:rPr>
              <a:t>A: It is N for each layer</a:t>
            </a:r>
          </a:p>
        </p:txBody>
      </p:sp>
      <p:sp>
        <p:nvSpPr>
          <p:cNvPr id="87" name="Rectangle 4">
            <a:extLst>
              <a:ext uri="{FF2B5EF4-FFF2-40B4-BE49-F238E27FC236}">
                <a16:creationId xmlns:a16="http://schemas.microsoft.com/office/drawing/2014/main" id="{D4DB6FB2-7CF8-463E-8F6B-818741FDA8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55524" y="4118326"/>
            <a:ext cx="4207928" cy="811354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000" dirty="0">
                <a:latin typeface="+mj-lt"/>
              </a:rPr>
              <a:t>Q: How many layers do we have?</a:t>
            </a:r>
          </a:p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000" dirty="0">
                <a:latin typeface="+mj-lt"/>
              </a:rPr>
              <a:t>A: log</a:t>
            </a:r>
            <a:r>
              <a:rPr lang="en-US" altLang="en-US" sz="2000" baseline="-25000" dirty="0">
                <a:latin typeface="+mj-lt"/>
              </a:rPr>
              <a:t>2</a:t>
            </a:r>
            <a:r>
              <a:rPr lang="en-US" altLang="en-US" sz="2000" dirty="0">
                <a:latin typeface="+mj-lt"/>
              </a:rPr>
              <a:t>(N)</a:t>
            </a:r>
          </a:p>
        </p:txBody>
      </p:sp>
      <p:sp>
        <p:nvSpPr>
          <p:cNvPr id="88" name="Rectangle 4">
            <a:extLst>
              <a:ext uri="{FF2B5EF4-FFF2-40B4-BE49-F238E27FC236}">
                <a16:creationId xmlns:a16="http://schemas.microsoft.com/office/drawing/2014/main" id="{69919305-3024-42C8-BE56-923923A68B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48929" y="6272083"/>
            <a:ext cx="3988934" cy="603379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000" dirty="0">
                <a:latin typeface="+mj-lt"/>
                <a:sym typeface="Wingdings" panose="05000000000000000000" pitchFamily="2" charset="2"/>
              </a:rPr>
              <a:t> Total time is O(N*</a:t>
            </a:r>
            <a:r>
              <a:rPr lang="en-US" altLang="en-US" sz="2000" dirty="0">
                <a:latin typeface="+mj-lt"/>
              </a:rPr>
              <a:t>log</a:t>
            </a:r>
            <a:r>
              <a:rPr lang="en-US" altLang="en-US" sz="2000" baseline="-25000" dirty="0">
                <a:latin typeface="+mj-lt"/>
              </a:rPr>
              <a:t>2</a:t>
            </a:r>
            <a:r>
              <a:rPr lang="en-US" altLang="en-US" sz="2000" dirty="0">
                <a:latin typeface="+mj-lt"/>
              </a:rPr>
              <a:t>(N))</a:t>
            </a:r>
          </a:p>
        </p:txBody>
      </p:sp>
    </p:spTree>
    <p:extLst>
      <p:ext uri="{BB962C8B-B14F-4D97-AF65-F5344CB8AC3E}">
        <p14:creationId xmlns:p14="http://schemas.microsoft.com/office/powerpoint/2010/main" val="1955201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6" grpId="0"/>
      <p:bldP spid="42" grpId="0" animBg="1"/>
      <p:bldP spid="43" grpId="0" animBg="1"/>
      <p:bldP spid="57" grpId="0" animBg="1"/>
      <p:bldP spid="58" grpId="0" animBg="1"/>
      <p:bldP spid="80" grpId="0" animBg="1"/>
      <p:bldP spid="81" grpId="0" animBg="1"/>
      <p:bldP spid="31" grpId="0" animBg="1"/>
      <p:bldP spid="32" grpId="0" animBg="1"/>
      <p:bldP spid="111" grpId="0" animBg="1"/>
      <p:bldP spid="115" grpId="0" animBg="1"/>
      <p:bldP spid="62" grpId="0" animBg="1"/>
      <p:bldP spid="63" grpId="0" animBg="1"/>
      <p:bldP spid="86" grpId="0" animBg="1"/>
      <p:bldP spid="87" grpId="0" animBg="1"/>
      <p:bldP spid="8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Running time of Merge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de-DE" altLang="en-US" sz="2200" b="1" dirty="0"/>
              <a:t>	</a:t>
            </a:r>
            <a:r>
              <a:rPr lang="de-DE" altLang="en-US" sz="2200" b="1" u="sng" dirty="0"/>
              <a:t>Merge sort</a:t>
            </a:r>
            <a:r>
              <a:rPr lang="de-DE" altLang="en-US" sz="2200" dirty="0"/>
              <a:t>: Given an array of length </a:t>
            </a:r>
            <a:r>
              <a:rPr lang="de-DE" altLang="en-US" sz="2200" i="1" dirty="0"/>
              <a:t>N</a:t>
            </a:r>
            <a:r>
              <a:rPr lang="de-DE" altLang="en-US" sz="2200" dirty="0"/>
              <a:t>.</a:t>
            </a:r>
          </a:p>
          <a:p>
            <a:pPr marL="1171575" lvl="1" indent="-496888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Sort the first </a:t>
            </a:r>
            <a:r>
              <a:rPr lang="en-US" altLang="en-US" sz="2200" i="1" dirty="0">
                <a:solidFill>
                  <a:srgbClr val="002060"/>
                </a:solidFill>
              </a:rPr>
              <a:t>N/2</a:t>
            </a:r>
            <a:r>
              <a:rPr lang="en-US" altLang="en-US" sz="2200" dirty="0"/>
              <a:t> elements</a:t>
            </a:r>
          </a:p>
          <a:p>
            <a:pPr marL="1171575" lvl="1" indent="-496888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Sort the last </a:t>
            </a:r>
            <a:r>
              <a:rPr lang="en-US" altLang="en-US" sz="2200" i="1" dirty="0">
                <a:solidFill>
                  <a:srgbClr val="002060"/>
                </a:solidFill>
              </a:rPr>
              <a:t>N/2</a:t>
            </a:r>
            <a:r>
              <a:rPr lang="en-US" altLang="en-US" sz="2200" dirty="0"/>
              <a:t> elements</a:t>
            </a:r>
          </a:p>
          <a:p>
            <a:pPr marL="1171575" lvl="1" indent="-496888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Merge the two sorted halves</a:t>
            </a:r>
          </a:p>
          <a:p>
            <a:pPr marL="274637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endParaRPr lang="en-US" altLang="en-US" sz="2200" dirty="0"/>
          </a:p>
          <a:p>
            <a:pPr marL="274637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b="1" u="sng"/>
              <a:t>Conclusion</a:t>
            </a:r>
            <a:r>
              <a:rPr lang="en-US" altLang="en-US" sz="2200"/>
              <a:t>:</a:t>
            </a:r>
          </a:p>
          <a:p>
            <a:pPr marL="274637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		Can implement </a:t>
            </a:r>
            <a:r>
              <a:rPr lang="en-US" altLang="en-US" sz="2200" i="1" u="sng" dirty="0"/>
              <a:t>Merge sort </a:t>
            </a:r>
            <a:r>
              <a:rPr lang="en-US" altLang="en-US" sz="2200" dirty="0"/>
              <a:t>in time O(N log(N)).</a:t>
            </a:r>
          </a:p>
          <a:p>
            <a:pPr marL="274637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		Need O(N) extra memory.</a:t>
            </a:r>
          </a:p>
        </p:txBody>
      </p:sp>
    </p:spTree>
    <p:extLst>
      <p:ext uri="{BB962C8B-B14F-4D97-AF65-F5344CB8AC3E}">
        <p14:creationId xmlns:p14="http://schemas.microsoft.com/office/powerpoint/2010/main" val="187850696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/>
              <a:t>Selection Sort</a:t>
            </a:r>
          </a:p>
        </p:txBody>
      </p:sp>
    </p:spTree>
    <p:extLst>
      <p:ext uri="{BB962C8B-B14F-4D97-AF65-F5344CB8AC3E}">
        <p14:creationId xmlns:p14="http://schemas.microsoft.com/office/powerpoint/2010/main" val="424156979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Selection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Find the smallest element and put it in the first position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Then, find the second smallest, and put it in the second position.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Then, find the third smallest, and put it in the third position.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And so on…</a:t>
            </a:r>
            <a:endParaRPr lang="en-US" altLang="en-US" sz="2200" dirty="0"/>
          </a:p>
          <a:p>
            <a:pPr>
              <a:buSzPct val="45000"/>
              <a:buFont typeface="Arial" panose="020B0604020202020204" pitchFamily="34" charset="0"/>
              <a:buChar char="•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000" dirty="0">
                <a:cs typeface="Times New Roman" panose="02020603050405020304" pitchFamily="18" charset="0"/>
              </a:rPr>
              <a:t>[4, 3, 7, 1, 10, 8 ]</a:t>
            </a:r>
          </a:p>
          <a:p>
            <a:pPr>
              <a:buSzPct val="45000"/>
              <a:buFont typeface="Arial" panose="020B0604020202020204" pitchFamily="34" charset="0"/>
              <a:buChar char="•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000" dirty="0">
                <a:cs typeface="Times New Roman" panose="02020603050405020304" pitchFamily="18" charset="0"/>
              </a:rPr>
              <a:t>[</a:t>
            </a:r>
            <a:r>
              <a:rPr lang="en-US" altLang="en-US" sz="2000" dirty="0">
                <a:solidFill>
                  <a:srgbClr val="FF0000"/>
                </a:solidFill>
                <a:cs typeface="Times New Roman" panose="02020603050405020304" pitchFamily="18" charset="0"/>
              </a:rPr>
              <a:t>1</a:t>
            </a:r>
            <a:r>
              <a:rPr lang="en-US" altLang="en-US" sz="2000" dirty="0">
                <a:cs typeface="Times New Roman" panose="02020603050405020304" pitchFamily="18" charset="0"/>
              </a:rPr>
              <a:t>, 3, 7, </a:t>
            </a:r>
            <a:r>
              <a:rPr lang="en-US" altLang="en-US" sz="2000" dirty="0">
                <a:solidFill>
                  <a:srgbClr val="FF0000"/>
                </a:solidFill>
                <a:cs typeface="Times New Roman" panose="02020603050405020304" pitchFamily="18" charset="0"/>
              </a:rPr>
              <a:t>4</a:t>
            </a:r>
            <a:r>
              <a:rPr lang="en-US" altLang="en-US" sz="2000" dirty="0">
                <a:cs typeface="Times New Roman" panose="02020603050405020304" pitchFamily="18" charset="0"/>
              </a:rPr>
              <a:t>, 10, 8 ] </a:t>
            </a:r>
          </a:p>
          <a:p>
            <a:pPr>
              <a:buSzPct val="45000"/>
              <a:buFont typeface="Arial" panose="020B0604020202020204" pitchFamily="34" charset="0"/>
              <a:buChar char="•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000" dirty="0">
                <a:cs typeface="Times New Roman" panose="02020603050405020304" pitchFamily="18" charset="0"/>
              </a:rPr>
              <a:t>[1, 3, 7, 4, 10, 8 ] </a:t>
            </a:r>
          </a:p>
          <a:p>
            <a:pPr>
              <a:buSzPct val="45000"/>
              <a:buFont typeface="Arial" panose="020B0604020202020204" pitchFamily="34" charset="0"/>
              <a:buChar char="•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000" dirty="0">
                <a:cs typeface="Times New Roman" panose="02020603050405020304" pitchFamily="18" charset="0"/>
              </a:rPr>
              <a:t>[1, 3, </a:t>
            </a:r>
            <a:r>
              <a:rPr lang="en-US" altLang="en-US" sz="2000" dirty="0">
                <a:solidFill>
                  <a:srgbClr val="FF0000"/>
                </a:solidFill>
                <a:cs typeface="Times New Roman" panose="02020603050405020304" pitchFamily="18" charset="0"/>
              </a:rPr>
              <a:t>4</a:t>
            </a:r>
            <a:r>
              <a:rPr lang="en-US" altLang="en-US" sz="2000" dirty="0">
                <a:cs typeface="Times New Roman" panose="02020603050405020304" pitchFamily="18" charset="0"/>
              </a:rPr>
              <a:t>, </a:t>
            </a:r>
            <a:r>
              <a:rPr lang="en-US" altLang="en-US" sz="2000" dirty="0">
                <a:solidFill>
                  <a:srgbClr val="FF0000"/>
                </a:solidFill>
                <a:cs typeface="Times New Roman" panose="02020603050405020304" pitchFamily="18" charset="0"/>
              </a:rPr>
              <a:t>7</a:t>
            </a:r>
            <a:r>
              <a:rPr lang="en-US" altLang="en-US" sz="2000" dirty="0">
                <a:cs typeface="Times New Roman" panose="02020603050405020304" pitchFamily="18" charset="0"/>
              </a:rPr>
              <a:t>, 10, 8 ] </a:t>
            </a:r>
          </a:p>
          <a:p>
            <a:pPr>
              <a:buSzPct val="45000"/>
              <a:buFont typeface="Arial" panose="020B0604020202020204" pitchFamily="34" charset="0"/>
              <a:buChar char="•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000" dirty="0">
                <a:cs typeface="Times New Roman" panose="02020603050405020304" pitchFamily="18" charset="0"/>
              </a:rPr>
              <a:t>[1, 3, 4, 7, 10, 8 ] </a:t>
            </a:r>
          </a:p>
          <a:p>
            <a:pPr>
              <a:buSzPct val="45000"/>
              <a:buFont typeface="Arial" panose="020B0604020202020204" pitchFamily="34" charset="0"/>
              <a:buChar char="•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000" dirty="0">
                <a:cs typeface="Times New Roman" panose="02020603050405020304" pitchFamily="18" charset="0"/>
              </a:rPr>
              <a:t>[1, 3, 4, 7, </a:t>
            </a:r>
            <a:r>
              <a:rPr lang="en-US" altLang="en-US" sz="2000" dirty="0">
                <a:solidFill>
                  <a:srgbClr val="FF0000"/>
                </a:solidFill>
                <a:cs typeface="Times New Roman" panose="02020603050405020304" pitchFamily="18" charset="0"/>
              </a:rPr>
              <a:t>8</a:t>
            </a:r>
            <a:r>
              <a:rPr lang="en-US" altLang="en-US" sz="2000" dirty="0">
                <a:cs typeface="Times New Roman" panose="02020603050405020304" pitchFamily="18" charset="0"/>
              </a:rPr>
              <a:t>, </a:t>
            </a:r>
            <a:r>
              <a:rPr lang="en-US" altLang="en-US" sz="2000" dirty="0">
                <a:solidFill>
                  <a:srgbClr val="FF0000"/>
                </a:solidFill>
                <a:cs typeface="Times New Roman" panose="02020603050405020304" pitchFamily="18" charset="0"/>
              </a:rPr>
              <a:t>10</a:t>
            </a:r>
            <a:r>
              <a:rPr lang="en-US" altLang="en-US" sz="2000" dirty="0">
                <a:cs typeface="Times New Roman" panose="02020603050405020304" pitchFamily="18" charset="0"/>
              </a:rPr>
              <a:t> ] </a:t>
            </a:r>
            <a:endParaRPr lang="en-US" altLang="en-US" sz="2200" dirty="0"/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3363912" y="3915310"/>
            <a:ext cx="2057400" cy="288783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/>
            <a:r>
              <a:rPr lang="en-US" altLang="he-IL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min[0..5] = 1</a:t>
            </a: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3363912" y="4397241"/>
            <a:ext cx="2057400" cy="296996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/>
            <a:r>
              <a:rPr lang="en-US" altLang="he-IL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min[1..5] = 3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3363912" y="4829847"/>
            <a:ext cx="2057400" cy="275682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/>
            <a:r>
              <a:rPr lang="en-US" altLang="he-IL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min[2..5] = 4</a:t>
            </a: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3364597" y="5336649"/>
            <a:ext cx="2057400" cy="288783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/>
            <a:r>
              <a:rPr lang="en-US" altLang="he-IL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min[3..5] = 7</a:t>
            </a: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3364597" y="5818580"/>
            <a:ext cx="2057400" cy="296996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/>
            <a:r>
              <a:rPr lang="en-US" altLang="he-IL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min[4..5] = 8</a:t>
            </a:r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3363912" y="6208378"/>
            <a:ext cx="2057400" cy="296996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/>
            <a:r>
              <a:rPr lang="en-US" altLang="he-IL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DONE!</a:t>
            </a:r>
          </a:p>
        </p:txBody>
      </p:sp>
    </p:spTree>
    <p:extLst>
      <p:ext uri="{BB962C8B-B14F-4D97-AF65-F5344CB8AC3E}">
        <p14:creationId xmlns:p14="http://schemas.microsoft.com/office/powerpoint/2010/main" val="84596588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1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Selection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Example:</a:t>
            </a: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	array = [8, 3, 9, 1, 7]</a:t>
            </a: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	min = 1</a:t>
            </a: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	swap(1,8)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[</a:t>
            </a:r>
            <a:r>
              <a:rPr lang="en-US" altLang="he-IL" sz="2200" u="sng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1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 3, 9, 8, 7]</a:t>
            </a: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	min = 3</a:t>
            </a: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	swap(3,3)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[</a:t>
            </a:r>
            <a:r>
              <a:rPr lang="en-US" altLang="he-IL" sz="2200" u="sng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1, 3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 9, 8, 7]</a:t>
            </a: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	min = 7</a:t>
            </a: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	swap(7,9)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[</a:t>
            </a:r>
            <a:r>
              <a:rPr lang="en-US" altLang="he-IL" sz="2200" u="sng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1, 3, 7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 8, 9]</a:t>
            </a: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	min = 8</a:t>
            </a: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	swap(8,8)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[</a:t>
            </a:r>
            <a:r>
              <a:rPr lang="en-US" altLang="he-IL" sz="2200" u="sng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1, 3, 7, 8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 9]</a:t>
            </a:r>
            <a:b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endParaRPr lang="en-US" altLang="he-IL" sz="2200" dirty="0">
              <a:solidFill>
                <a:schemeClr val="tx1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862607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Selection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r>
              <a:rPr lang="en-US" altLang="he-IL" sz="2200" i="1" u="sng" dirty="0" err="1">
                <a:solidFill>
                  <a:srgbClr val="00206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SelectionSort</a:t>
            </a:r>
            <a:r>
              <a:rPr lang="en-US" altLang="he-IL" sz="2200" i="1" u="sng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(a)</a:t>
            </a:r>
            <a:endParaRPr lang="en-US" altLang="he-IL" sz="2200" i="1" dirty="0">
              <a:solidFill>
                <a:srgbClr val="002060"/>
              </a:solidFill>
              <a:latin typeface="Times New Roman" panose="02020603050405020304" pitchFamily="18" charset="0"/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for </a:t>
            </a:r>
            <a:r>
              <a:rPr lang="en-US" altLang="he-IL" sz="2200" i="1" dirty="0" err="1">
                <a:solidFill>
                  <a:srgbClr val="00206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i</a:t>
            </a: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=0…n-1</a:t>
            </a:r>
          </a:p>
          <a:p>
            <a:pPr marL="457200" lvl="1" indent="0"/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/* Assertion: at the beginning of the iteration </a:t>
            </a: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a[0..i-1]</a:t>
            </a:r>
            <a:b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contains the minimal </a:t>
            </a:r>
            <a:r>
              <a:rPr lang="en-US" altLang="he-IL" sz="22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elements */</a:t>
            </a:r>
            <a:endParaRPr lang="en-US" altLang="he-IL" sz="2200" i="1" dirty="0">
              <a:solidFill>
                <a:srgbClr val="002060"/>
              </a:solidFill>
              <a:latin typeface="Times New Roman" panose="02020603050405020304" pitchFamily="18" charset="0"/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// find the min element in the unsorted a[i..n-1]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min_index</a:t>
            </a: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altLang="he-IL" sz="22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endParaRPr lang="en-US" altLang="he-IL" sz="22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for j=i+1…n-1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if (a[j]&lt;a[</a:t>
            </a:r>
            <a:r>
              <a:rPr lang="en-US" altLang="he-IL" sz="22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min_index</a:t>
            </a: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])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	</a:t>
            </a:r>
            <a:r>
              <a:rPr lang="en-US" altLang="he-IL" sz="22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min_index</a:t>
            </a: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j</a:t>
            </a:r>
          </a:p>
          <a:p>
            <a:pPr marL="457200" lvl="1" indent="0"/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b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// move a[</a:t>
            </a:r>
            <a:r>
              <a:rPr lang="en-US" altLang="he-IL" sz="2200" i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min_index</a:t>
            </a: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 to a[</a:t>
            </a:r>
            <a:r>
              <a:rPr lang="en-US" altLang="he-IL" sz="22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swap( &amp;a[</a:t>
            </a:r>
            <a:r>
              <a:rPr lang="en-US" altLang="he-IL" sz="22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 , &amp;a[</a:t>
            </a:r>
            <a:r>
              <a:rPr lang="en-US" altLang="he-IL" sz="22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min_index</a:t>
            </a: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 )</a:t>
            </a:r>
          </a:p>
          <a:p>
            <a:pPr marL="457200" lvl="1" indent="0">
              <a:buFont typeface="Arial" panose="020B0604020202020204" pitchFamily="34" charset="0"/>
              <a:buNone/>
            </a:pPr>
            <a:endParaRPr lang="en-US" altLang="he-IL" sz="22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4137025" y="868219"/>
            <a:ext cx="5943600" cy="1921162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he-IL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C:</a:t>
            </a:r>
            <a:br>
              <a:rPr lang="en-US" altLang="he-IL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void assert(</a:t>
            </a:r>
            <a:r>
              <a:rPr lang="en-US" sz="2200" i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sz="22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expression)</a:t>
            </a:r>
            <a: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evaluates the expression</a:t>
            </a:r>
            <a:b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terminates the program if expression == false.</a:t>
            </a:r>
            <a:b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expression can be a function</a:t>
            </a:r>
            <a:b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Must have no side effects</a:t>
            </a:r>
            <a:endParaRPr lang="en-US" altLang="he-IL" sz="2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5400675" y="4770437"/>
            <a:ext cx="4427538" cy="995521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/>
            <a:r>
              <a:rPr lang="en-US" altLang="he-IL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assert() can be used for debugging</a:t>
            </a:r>
          </a:p>
        </p:txBody>
      </p:sp>
    </p:spTree>
    <p:extLst>
      <p:ext uri="{BB962C8B-B14F-4D97-AF65-F5344CB8AC3E}">
        <p14:creationId xmlns:p14="http://schemas.microsoft.com/office/powerpoint/2010/main" val="16444458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Missing semester - MIT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0" indent="0"/>
            <a:r>
              <a:rPr lang="de-DE" sz="20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https://missing.csail.mit.edu/</a:t>
            </a:r>
            <a:endParaRPr lang="de-DE" sz="2000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/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A series of lecture on random topics that are</a:t>
            </a:r>
          </a:p>
          <a:p>
            <a:pPr marL="0" indent="0"/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- usually not covered in any course, but</a:t>
            </a:r>
          </a:p>
          <a:p>
            <a:pPr marL="0" indent="0"/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- every CS student should know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Command-line Environment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Editors (Vim)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Version Control (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Git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Debugging</a:t>
            </a: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/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Seriously, this is something you all should know.</a:t>
            </a:r>
            <a:b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This will make your studies so much easier.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Link is on piazza-&gt; resources</a:t>
            </a:r>
          </a:p>
        </p:txBody>
      </p:sp>
    </p:spTree>
    <p:extLst>
      <p:ext uri="{BB962C8B-B14F-4D97-AF65-F5344CB8AC3E}">
        <p14:creationId xmlns:p14="http://schemas.microsoft.com/office/powerpoint/2010/main" val="3789383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Selection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In the </a:t>
            </a:r>
            <a:r>
              <a:rPr lang="en-US" altLang="he-IL" sz="2200" dirty="0" err="1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i’th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 iteration, the </a:t>
            </a:r>
            <a:r>
              <a:rPr lang="en-US" altLang="he-IL" sz="2200" dirty="0" err="1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itnner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 loop runs for n-</a:t>
            </a:r>
            <a:r>
              <a:rPr lang="en-US" altLang="he-IL" sz="2200" dirty="0" err="1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i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 steps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Running time – n+(n-1)+(n-2)+(n-3)+…+2+1=n(n+1)/2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Running time – O(n</a:t>
            </a:r>
            <a:r>
              <a:rPr lang="en-US" altLang="he-IL" sz="2200" baseline="300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2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The constant in O(n</a:t>
            </a:r>
            <a:r>
              <a:rPr lang="en-US" altLang="he-IL" sz="2200" baseline="300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2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) is small.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In-place comparison sort, i.e., requires O(1) additional memory.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Still, it is quite slow and hardly ever used in practice.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solidFill>
                <a:schemeClr val="tx1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1458912" y="5005388"/>
            <a:ext cx="6781800" cy="1517649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he-IL" sz="2200" dirty="0">
                <a:solidFill>
                  <a:schemeClr val="tx1"/>
                </a:solidFill>
                <a:cs typeface="Times New Roman" panose="02020603050405020304" pitchFamily="18" charset="0"/>
              </a:rPr>
              <a:t>Q: 	What is the best case running time?</a:t>
            </a:r>
            <a:br>
              <a:rPr lang="en-US" altLang="he-IL" sz="2200" dirty="0">
                <a:solidFill>
                  <a:schemeClr val="tx1"/>
                </a:solidFill>
                <a:cs typeface="Times New Roman" panose="02020603050405020304" pitchFamily="18" charset="0"/>
              </a:rPr>
            </a:br>
            <a:br>
              <a:rPr lang="en-US" altLang="he-IL" sz="2200" dirty="0">
                <a:solidFill>
                  <a:schemeClr val="tx1"/>
                </a:solidFill>
                <a:cs typeface="Times New Roman" panose="02020603050405020304" pitchFamily="18" charset="0"/>
              </a:rPr>
            </a:br>
            <a:r>
              <a:rPr lang="en-US" altLang="he-IL" sz="2200" dirty="0">
                <a:solidFill>
                  <a:schemeClr val="tx1"/>
                </a:solidFill>
                <a:cs typeface="Times New Roman" panose="02020603050405020304" pitchFamily="18" charset="0"/>
              </a:rPr>
              <a:t>Are there inputs on which it runs in less than n</a:t>
            </a:r>
            <a:r>
              <a:rPr lang="en-US" altLang="he-IL" sz="2200" baseline="30000" dirty="0">
                <a:solidFill>
                  <a:schemeClr val="tx1"/>
                </a:solidFill>
                <a:cs typeface="Times New Roman" panose="02020603050405020304" pitchFamily="18" charset="0"/>
              </a:rPr>
              <a:t>2</a:t>
            </a:r>
            <a:r>
              <a:rPr lang="en-US" altLang="he-IL" sz="2200" dirty="0">
                <a:solidFill>
                  <a:schemeClr val="tx1"/>
                </a:solidFill>
                <a:cs typeface="Times New Roman" panose="02020603050405020304" pitchFamily="18" charset="0"/>
              </a:rPr>
              <a:t> time?</a:t>
            </a:r>
          </a:p>
        </p:txBody>
      </p:sp>
    </p:spTree>
    <p:extLst>
      <p:ext uri="{BB962C8B-B14F-4D97-AF65-F5344CB8AC3E}">
        <p14:creationId xmlns:p14="http://schemas.microsoft.com/office/powerpoint/2010/main" val="195242555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/>
              <a:t>Insertion Sort</a:t>
            </a:r>
          </a:p>
        </p:txBody>
      </p:sp>
    </p:spTree>
    <p:extLst>
      <p:ext uri="{BB962C8B-B14F-4D97-AF65-F5344CB8AC3E}">
        <p14:creationId xmlns:p14="http://schemas.microsoft.com/office/powerpoint/2010/main" val="127032315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Insertion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The algorithm builds the final sorted array one item at a time.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It goes over the array, in the </a:t>
            </a:r>
            <a:r>
              <a:rPr lang="en-US" altLang="he-IL" sz="2200" dirty="0" err="1"/>
              <a:t>i‘th</a:t>
            </a:r>
            <a:r>
              <a:rPr lang="en-US" altLang="he-IL" sz="2200" dirty="0"/>
              <a:t> iteration the array a[0…i-1] is already sorted.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The algorithm merges the element a[</a:t>
            </a:r>
            <a:r>
              <a:rPr lang="en-US" altLang="he-IL" sz="2200" dirty="0" err="1"/>
              <a:t>i</a:t>
            </a:r>
            <a:r>
              <a:rPr lang="en-US" altLang="he-IL" sz="2200" dirty="0"/>
              <a:t>] into the sorted part of the array.</a:t>
            </a:r>
          </a:p>
        </p:txBody>
      </p:sp>
    </p:spTree>
    <p:extLst>
      <p:ext uri="{BB962C8B-B14F-4D97-AF65-F5344CB8AC3E}">
        <p14:creationId xmlns:p14="http://schemas.microsoft.com/office/powerpoint/2010/main" val="159093717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Insertion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Example:</a:t>
            </a: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array =   [8, 3, 9, 1, 7]</a:t>
            </a: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insert 8: [</a:t>
            </a:r>
            <a:r>
              <a:rPr lang="en-US" altLang="he-IL" sz="2200" u="sng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8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 3, 9, 1, 7]</a:t>
            </a: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insert 3: [</a:t>
            </a:r>
            <a:r>
              <a:rPr lang="en-US" altLang="he-IL" sz="2200" b="1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8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 </a:t>
            </a:r>
            <a:r>
              <a:rPr lang="en-US" altLang="he-IL" sz="2200" u="sng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3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 9, 1, 7]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[</a:t>
            </a:r>
            <a:r>
              <a:rPr lang="en-US" altLang="he-IL" sz="22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3, 8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 9, 1, 7]</a:t>
            </a: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insert 9: [</a:t>
            </a:r>
            <a:r>
              <a:rPr lang="en-US" altLang="he-IL" sz="2200" b="1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3, 8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 </a:t>
            </a:r>
            <a:r>
              <a:rPr lang="en-US" altLang="he-IL" sz="2200" u="sng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9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 1, 7]</a:t>
            </a: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insert 1: [</a:t>
            </a:r>
            <a:r>
              <a:rPr lang="en-US" altLang="he-IL" sz="2200" b="1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3, 8, 9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 </a:t>
            </a:r>
            <a:r>
              <a:rPr lang="en-US" altLang="he-IL" sz="2200" u="sng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1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 7]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[3, 8, </a:t>
            </a:r>
            <a:r>
              <a:rPr lang="en-US" altLang="he-IL" sz="22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1, 9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 7]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[3,</a:t>
            </a:r>
            <a:r>
              <a:rPr lang="en-US" altLang="he-IL" sz="22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 1, 8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 9, 7]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  <a:sym typeface="Wingdings" panose="05000000000000000000" pitchFamily="2" charset="2"/>
              </a:rPr>
              <a:t>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 [</a:t>
            </a:r>
            <a:r>
              <a:rPr lang="en-US" altLang="he-IL" sz="22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1, 3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 8, 9, 7]</a:t>
            </a: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insert 7: [</a:t>
            </a:r>
            <a:r>
              <a:rPr lang="en-US" altLang="he-IL" sz="2200" b="1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1, 3, 8, 9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 </a:t>
            </a:r>
            <a:r>
              <a:rPr lang="en-US" altLang="he-IL" sz="2200" u="sng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7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]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[1, 3, 8, </a:t>
            </a:r>
            <a:r>
              <a:rPr lang="en-US" altLang="he-IL" sz="22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7, 9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]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[1, 3,</a:t>
            </a:r>
            <a:r>
              <a:rPr lang="en-US" altLang="he-IL" sz="22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 7, 8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 9]</a:t>
            </a:r>
          </a:p>
          <a:p>
            <a:pPr marL="0" indent="0"/>
            <a:endParaRPr lang="en-US" altLang="he-IL" sz="2200" dirty="0">
              <a:solidFill>
                <a:schemeClr val="tx1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/>
            <a:endParaRPr lang="en-US" altLang="he-IL" sz="2200" dirty="0">
              <a:solidFill>
                <a:schemeClr val="tx1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/>
            <a:endParaRPr lang="en-US" altLang="he-IL" sz="2200" dirty="0">
              <a:solidFill>
                <a:schemeClr val="tx1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153692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Insertion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r>
              <a:rPr lang="en-US" altLang="he-IL" sz="2400" i="1" u="sng" dirty="0" err="1">
                <a:solidFill>
                  <a:srgbClr val="00206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InsertionSort</a:t>
            </a:r>
            <a:r>
              <a:rPr lang="en-US" altLang="he-IL" sz="2400" i="1" u="sng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(a)</a:t>
            </a:r>
            <a:endParaRPr lang="en-US" altLang="he-IL" sz="2400" i="1" dirty="0">
              <a:solidFill>
                <a:srgbClr val="002060"/>
              </a:solidFill>
              <a:latin typeface="Times New Roman" panose="02020603050405020304" pitchFamily="18" charset="0"/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altLang="he-IL" sz="2400" i="1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for </a:t>
            </a:r>
            <a:r>
              <a:rPr lang="en-US" altLang="he-IL" sz="2400" i="1" dirty="0" err="1">
                <a:solidFill>
                  <a:srgbClr val="00206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i</a:t>
            </a:r>
            <a:r>
              <a:rPr lang="en-US" altLang="he-IL" sz="2400" i="1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=0…n-1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altLang="he-IL" sz="2400" i="1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/* Assertion: at the beginning of the iteration </a:t>
            </a:r>
            <a:r>
              <a:rPr lang="en-US" altLang="he-IL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a[0..i-1] is sorted */</a:t>
            </a:r>
            <a:endParaRPr lang="en-US" altLang="he-IL" sz="2400" i="1" dirty="0">
              <a:solidFill>
                <a:srgbClr val="002060"/>
              </a:solidFill>
              <a:latin typeface="Times New Roman" panose="02020603050405020304" pitchFamily="18" charset="0"/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altLang="he-IL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// find the position of a[</a:t>
            </a:r>
            <a:r>
              <a:rPr lang="en-US" altLang="he-IL" sz="24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he-IL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 in a[0..i-1]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altLang="he-IL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j = </a:t>
            </a:r>
            <a:r>
              <a:rPr lang="en-US" altLang="he-IL" sz="24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endParaRPr lang="en-US" altLang="he-IL" sz="24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altLang="he-IL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while (j&gt;0  and  a[j-1]&gt;a[j])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altLang="he-IL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swap( &amp;a[j-1] , &amp;a[j] )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altLang="he-IL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j = j-1</a:t>
            </a:r>
          </a:p>
          <a:p>
            <a:pPr marL="457200" lvl="1" indent="0">
              <a:buFont typeface="Arial" panose="020B0604020202020204" pitchFamily="34" charset="0"/>
              <a:buNone/>
            </a:pPr>
            <a:endParaRPr lang="en-US" altLang="he-IL" sz="24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altLang="he-IL" sz="24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760295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Insertion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In the </a:t>
            </a: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i’th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 iteration the while loop has running time O(</a:t>
            </a: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i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Running time – 1+2+3+4+5+…(n-1) = n*(n-1)/2 = O(n</a:t>
            </a:r>
            <a:r>
              <a:rPr lang="en-US" altLang="he-IL" sz="2200" baseline="30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2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Runtime O(n</a:t>
            </a:r>
            <a:r>
              <a:rPr lang="en-US" altLang="he-IL" sz="2200" baseline="30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2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) worst case.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More efficient in practice than other simple quadratic sorts(selection sort, bubble sort).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If the array is sorted, then there are no swaps =&gt; runtime is O(n).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If the array is sorted in reverse, then runtime is 1+2+…(n-1)=O(n</a:t>
            </a:r>
            <a:r>
              <a:rPr lang="en-US" altLang="he-IL" sz="2200" baseline="30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2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It is efficient for arrays sets that are already substantially sorted.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In-place comparison sort, i.e., requires O(1) additional memory.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altLang="he-IL" sz="1800" i="1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457200" lvl="1" indent="0"/>
            <a:endParaRPr lang="en-US" altLang="he-IL" sz="2200" i="1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1866741" y="6093913"/>
            <a:ext cx="6386922" cy="905375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lvl="1"/>
            <a:r>
              <a:rPr lang="en-US" altLang="he-IL" sz="2200" dirty="0"/>
              <a:t>Q: </a:t>
            </a:r>
            <a:r>
              <a:rPr lang="en-US" altLang="he-IL" sz="2200" dirty="0">
                <a:cs typeface="Times New Roman" panose="02020603050405020304" pitchFamily="18" charset="0"/>
              </a:rPr>
              <a:t>Give an example of an array where in each outer iteration we make exactly 1 swap.</a:t>
            </a:r>
            <a:endParaRPr lang="en-US" altLang="en-US" sz="2200" dirty="0"/>
          </a:p>
        </p:txBody>
      </p:sp>
    </p:spTree>
    <p:extLst>
      <p:ext uri="{BB962C8B-B14F-4D97-AF65-F5344CB8AC3E}">
        <p14:creationId xmlns:p14="http://schemas.microsoft.com/office/powerpoint/2010/main" val="184552440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Insertion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Example:</a:t>
            </a:r>
          </a:p>
          <a:p>
            <a:pPr marL="0" indent="0"/>
            <a:r>
              <a:rPr lang="en-US" altLang="he-IL" sz="18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array =  [9,8,7,6,5,4]</a:t>
            </a:r>
          </a:p>
          <a:p>
            <a:pPr marL="0" indent="0"/>
            <a:r>
              <a:rPr lang="en-US" altLang="he-IL" sz="18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insert 9: [9,8,7,6,5,4]	-- 0 swaps</a:t>
            </a:r>
          </a:p>
          <a:p>
            <a:pPr marL="0" indent="0"/>
            <a:r>
              <a:rPr lang="en-US" altLang="he-IL" sz="18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insert 8: [9,8,7,6,5,4]-&gt;[</a:t>
            </a:r>
            <a:r>
              <a:rPr lang="en-US" altLang="he-IL" sz="18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8,9</a:t>
            </a:r>
            <a:r>
              <a:rPr lang="en-US" altLang="he-IL" sz="18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,7,6,5,4] 	-- 1 swaps</a:t>
            </a:r>
          </a:p>
          <a:p>
            <a:pPr marL="0" indent="0"/>
            <a:r>
              <a:rPr lang="en-US" altLang="he-IL" sz="18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insert 7: [8,9,7,6,5,4]-&gt;[8,</a:t>
            </a:r>
            <a:r>
              <a:rPr lang="en-US" altLang="he-IL" sz="18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7,9</a:t>
            </a:r>
            <a:r>
              <a:rPr lang="en-US" altLang="he-IL" sz="18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,6,5,4]-&gt;[</a:t>
            </a:r>
            <a:r>
              <a:rPr lang="en-US" altLang="he-IL" sz="18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7,8,</a:t>
            </a:r>
            <a:r>
              <a:rPr lang="en-US" altLang="he-IL" sz="18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9,6,5,4] 	-- 2 swaps</a:t>
            </a:r>
          </a:p>
          <a:p>
            <a:pPr marL="0" indent="0"/>
            <a:r>
              <a:rPr lang="en-US" altLang="he-IL" sz="18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insert 6: [7,8,9,6,5,4] -&gt;[7,8,</a:t>
            </a:r>
            <a:r>
              <a:rPr lang="en-US" altLang="he-IL" sz="18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6,9</a:t>
            </a:r>
            <a:r>
              <a:rPr lang="en-US" altLang="he-IL" sz="18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,5,4]-&gt;[7,</a:t>
            </a:r>
            <a:r>
              <a:rPr lang="en-US" altLang="he-IL" sz="18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6,8</a:t>
            </a:r>
            <a:r>
              <a:rPr lang="en-US" altLang="he-IL" sz="18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,9,5,4]-&gt;[</a:t>
            </a:r>
            <a:r>
              <a:rPr lang="en-US" altLang="he-IL" sz="18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6,7</a:t>
            </a:r>
            <a:r>
              <a:rPr lang="en-US" altLang="he-IL" sz="18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,8,95,4] 	-- 3 swaps</a:t>
            </a: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insert 5: …-- 4 swaps</a:t>
            </a: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insert 4: …-- 5 swaps</a:t>
            </a:r>
          </a:p>
          <a:p>
            <a:pPr marL="0" indent="0"/>
            <a:endParaRPr lang="en-US" altLang="he-IL" sz="2200" dirty="0">
              <a:solidFill>
                <a:schemeClr val="tx1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Total: 1+2+3+4+5 = </a:t>
            </a:r>
            <a:r>
              <a:rPr lang="en-US" altLang="he-IL" sz="220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15 swaps</a:t>
            </a:r>
            <a:endParaRPr lang="en-US" altLang="he-IL" sz="2200" dirty="0">
              <a:solidFill>
                <a:schemeClr val="tx1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/>
            <a:endParaRPr lang="en-US" altLang="he-IL" sz="2200" dirty="0">
              <a:solidFill>
                <a:schemeClr val="tx1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6357524"/>
      </p:ext>
    </p:extLst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Insertion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Example:</a:t>
            </a: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array =  [100,1,2,3]</a:t>
            </a: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insert 1: [</a:t>
            </a:r>
            <a:r>
              <a:rPr lang="en-US" altLang="he-IL" sz="2200" u="sng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1,100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,2,3] – 1 swap</a:t>
            </a: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insert 2: [1,</a:t>
            </a:r>
            <a:r>
              <a:rPr lang="en-US" altLang="he-IL" sz="2200" u="sng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2,100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,3] – 1 swap</a:t>
            </a: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insert 3: [1,2,</a:t>
            </a:r>
            <a:r>
              <a:rPr lang="en-US" altLang="he-IL" sz="2200" u="sng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3,100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] – 1 swap</a:t>
            </a:r>
          </a:p>
          <a:p>
            <a:pPr marL="0" indent="0"/>
            <a:endParaRPr lang="en-US" altLang="he-IL" sz="2200" dirty="0">
              <a:solidFill>
                <a:schemeClr val="tx1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/>
            <a:endParaRPr lang="en-US" altLang="he-IL" sz="2200" dirty="0">
              <a:solidFill>
                <a:schemeClr val="tx1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6506564"/>
      </p:ext>
    </p:extLst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/>
              <a:t>Quick Sort</a:t>
            </a:r>
          </a:p>
        </p:txBody>
      </p:sp>
    </p:spTree>
    <p:extLst>
      <p:ext uri="{BB962C8B-B14F-4D97-AF65-F5344CB8AC3E}">
        <p14:creationId xmlns:p14="http://schemas.microsoft.com/office/powerpoint/2010/main" val="354155101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Quick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Given an array,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Choose an element in the array, call it the </a:t>
            </a:r>
            <a:r>
              <a:rPr lang="en-US" altLang="he-IL" sz="2200" b="1" i="1" dirty="0">
                <a:ea typeface="Arial Unicode MS" pitchFamily="34" charset="-128"/>
                <a:cs typeface="Times New Roman" pitchFamily="18" charset="0"/>
              </a:rPr>
              <a:t>pivot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.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200" u="sng" dirty="0">
                <a:ea typeface="Arial Unicode MS" pitchFamily="34" charset="-128"/>
                <a:cs typeface="Times New Roman" pitchFamily="18" charset="0"/>
              </a:rPr>
              <a:t>Rearrange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 the elements in the array so that:</a:t>
            </a:r>
          </a:p>
          <a:p>
            <a:pPr marL="1257300" lvl="2" indent="-342900">
              <a:buFont typeface="Arial" panose="020B0604020202020204" pitchFamily="34" charset="0"/>
              <a:buChar char="•"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All elements &lt;= pivot are to the left of pivot.</a:t>
            </a:r>
          </a:p>
          <a:p>
            <a:pPr marL="1257300" lvl="2" indent="-342900">
              <a:buFont typeface="Arial" panose="020B0604020202020204" pitchFamily="34" charset="0"/>
              <a:buChar char="•"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All elements &gt; pivot are to the right of pivot.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200" i="1" dirty="0">
                <a:ea typeface="Arial Unicode MS" pitchFamily="34" charset="-128"/>
                <a:cs typeface="Times New Roman" pitchFamily="18" charset="0"/>
              </a:rPr>
              <a:t>Recursively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 sort to the left of the pivot.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200" i="1" dirty="0">
                <a:ea typeface="Arial Unicode MS" pitchFamily="34" charset="-128"/>
                <a:cs typeface="Times New Roman" pitchFamily="18" charset="0"/>
              </a:rPr>
              <a:t>Recursively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 sort to the right of the pivot.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Example = [7,1,8,4,10,6,12,3]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Let pivot = </a:t>
            </a:r>
            <a:r>
              <a:rPr lang="en-US" altLang="he-IL" sz="2000" b="1" i="1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7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0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Rearrange: [3,7,4,1,6][8,10,12]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0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Sort each part separately</a:t>
            </a:r>
            <a:endParaRPr lang="en-US" altLang="he-IL" sz="2200" dirty="0">
              <a:ea typeface="Arial Unicode MS" pitchFamily="34" charset="-128"/>
              <a:cs typeface="Times New Roman" pitchFamily="18" charset="0"/>
            </a:endParaRPr>
          </a:p>
          <a:p>
            <a:pPr>
              <a:buFont typeface="Arial" panose="020B0604020202020204" pitchFamily="34" charset="0"/>
              <a:buChar char="•"/>
              <a:defRPr/>
            </a:pPr>
            <a:endParaRPr lang="en-US" altLang="he-IL" sz="2200" dirty="0">
              <a:ea typeface="Arial Unicode MS" pitchFamily="34" charset="-128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548617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CSSS – CS student society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0" indent="0"/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You shuold all know thse guys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They organize social event:  game nights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They organize workshops: writing CVs, use github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Good people</a:t>
            </a:r>
          </a:p>
        </p:txBody>
      </p:sp>
    </p:spTree>
    <p:extLst>
      <p:ext uri="{BB962C8B-B14F-4D97-AF65-F5344CB8AC3E}">
        <p14:creationId xmlns:p14="http://schemas.microsoft.com/office/powerpoint/2010/main" val="3764918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Quick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Q1: how </a:t>
            </a:r>
            <a:r>
              <a:rPr lang="en-US" altLang="he-IL" sz="2200">
                <a:ea typeface="Arial Unicode MS" pitchFamily="34" charset="-128"/>
                <a:cs typeface="Times New Roman" pitchFamily="18" charset="0"/>
              </a:rPr>
              <a:t>should we choose 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the pivot?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At random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Let pivot = a[mid point]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Maybe we know something about the array…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endParaRPr lang="en-US" altLang="he-IL" sz="2200" dirty="0">
              <a:ea typeface="Arial Unicode MS" pitchFamily="34" charset="-128"/>
              <a:cs typeface="Times New Roman" pitchFamily="18" charset="0"/>
            </a:endParaRPr>
          </a:p>
          <a:p>
            <a:pPr>
              <a:buFont typeface="Arial" panose="020B0604020202020204" pitchFamily="34" charset="0"/>
              <a:buChar char="•"/>
              <a:defRPr/>
            </a:pPr>
            <a:endParaRPr lang="en-US" altLang="he-IL" sz="2200" dirty="0">
              <a:ea typeface="Arial Unicode MS" pitchFamily="34" charset="-128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540201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Quick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altLang="he-IL" sz="2200" u="sng" dirty="0">
                <a:ea typeface="Arial Unicode MS" pitchFamily="34" charset="-128"/>
                <a:cs typeface="Times New Roman" pitchFamily="18" charset="0"/>
              </a:rPr>
              <a:t>Q2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: how do we rearrange the elements?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altLang="he-IL" sz="2200" u="sng" dirty="0">
                <a:ea typeface="Arial Unicode MS" pitchFamily="34" charset="-128"/>
                <a:cs typeface="Times New Roman" pitchFamily="18" charset="0"/>
              </a:rPr>
              <a:t>Example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: Input = [4,1,8,</a:t>
            </a:r>
            <a:r>
              <a:rPr lang="en-US" altLang="he-IL" sz="2200" b="1" i="1" dirty="0">
                <a:solidFill>
                  <a:srgbClr val="FF0000"/>
                </a:solidFill>
                <a:ea typeface="Arial Unicode MS" pitchFamily="34" charset="-128"/>
                <a:cs typeface="Times New Roman" pitchFamily="18" charset="0"/>
              </a:rPr>
              <a:t>7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,10,6,12,3]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Set pivot = </a:t>
            </a:r>
            <a:r>
              <a:rPr lang="en-US" altLang="he-IL" sz="2200" b="1" i="1" dirty="0">
                <a:solidFill>
                  <a:srgbClr val="FF0000"/>
                </a:solidFill>
                <a:ea typeface="Arial Unicode MS" pitchFamily="34" charset="-128"/>
                <a:cs typeface="Times New Roman" pitchFamily="18" charset="0"/>
              </a:rPr>
              <a:t>7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-US" altLang="he-IL" sz="2200" dirty="0">
                <a:solidFill>
                  <a:schemeClr val="tx1"/>
                </a:solidFill>
                <a:ea typeface="Arial Unicode MS" pitchFamily="34" charset="-128"/>
                <a:cs typeface="Times New Roman" pitchFamily="18" charset="0"/>
              </a:rPr>
              <a:t>Create two lists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-US" altLang="he-IL" sz="2200" dirty="0">
                <a:solidFill>
                  <a:schemeClr val="tx1"/>
                </a:solidFill>
                <a:ea typeface="Arial Unicode MS" pitchFamily="34" charset="-128"/>
                <a:cs typeface="Times New Roman" pitchFamily="18" charset="0"/>
              </a:rPr>
              <a:t>Move all numbers &lt;=7 to one list: [1,7,6,3]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-US" altLang="he-IL" sz="2200" dirty="0">
                <a:solidFill>
                  <a:schemeClr val="tx1"/>
                </a:solidFill>
                <a:ea typeface="Arial Unicode MS" pitchFamily="34" charset="-128"/>
                <a:cs typeface="Times New Roman" pitchFamily="18" charset="0"/>
              </a:rPr>
              <a:t>Move all numbers &gt;7 to the other list [8,10,12]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-US" altLang="he-IL" sz="2200" dirty="0">
                <a:solidFill>
                  <a:schemeClr val="tx1"/>
                </a:solidFill>
                <a:ea typeface="Arial Unicode MS" pitchFamily="34" charset="-128"/>
                <a:cs typeface="Times New Roman" pitchFamily="18" charset="0"/>
              </a:rPr>
              <a:t>Move them back </a:t>
            </a:r>
            <a:r>
              <a:rPr lang="en-US" altLang="he-IL" sz="2200">
                <a:solidFill>
                  <a:schemeClr val="tx1"/>
                </a:solidFill>
                <a:ea typeface="Arial Unicode MS" pitchFamily="34" charset="-128"/>
                <a:cs typeface="Times New Roman" pitchFamily="18" charset="0"/>
              </a:rPr>
              <a:t>[1,7,6,3,8,10,12</a:t>
            </a:r>
            <a:r>
              <a:rPr lang="en-US" altLang="he-IL" sz="2200" dirty="0">
                <a:solidFill>
                  <a:schemeClr val="tx1"/>
                </a:solidFill>
                <a:ea typeface="Arial Unicode MS" pitchFamily="34" charset="-128"/>
                <a:cs typeface="Times New Roman" pitchFamily="18" charset="0"/>
              </a:rPr>
              <a:t>]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endParaRPr lang="en-US" altLang="he-IL" sz="2200" dirty="0">
              <a:solidFill>
                <a:schemeClr val="tx1"/>
              </a:solidFill>
              <a:ea typeface="Arial Unicode MS" pitchFamily="34" charset="-128"/>
              <a:cs typeface="Times New Roman" pitchFamily="18" charset="0"/>
            </a:endParaRPr>
          </a:p>
          <a:p>
            <a:pPr marL="0" indent="0">
              <a:defRPr/>
            </a:pPr>
            <a:r>
              <a:rPr lang="en-US" altLang="he-IL" sz="2200" dirty="0">
                <a:solidFill>
                  <a:schemeClr val="tx1"/>
                </a:solidFill>
                <a:ea typeface="Arial Unicode MS" pitchFamily="34" charset="-128"/>
                <a:cs typeface="Times New Roman" pitchFamily="18" charset="0"/>
              </a:rPr>
              <a:t>Works but requires extra memory.</a:t>
            </a:r>
          </a:p>
          <a:p>
            <a:pPr marL="0" indent="0">
              <a:defRPr/>
            </a:pPr>
            <a:r>
              <a:rPr lang="en-US" altLang="he-IL" sz="2200" dirty="0">
                <a:solidFill>
                  <a:schemeClr val="tx1"/>
                </a:solidFill>
                <a:ea typeface="Arial Unicode MS" pitchFamily="34" charset="-128"/>
                <a:cs typeface="Times New Roman" pitchFamily="18" charset="0"/>
              </a:rPr>
              <a:t>Q: Can we do it in place?</a:t>
            </a:r>
          </a:p>
          <a:p>
            <a:pPr marL="342900" lvl="1" indent="-342900">
              <a:buFont typeface="Arial" panose="020B0604020202020204" pitchFamily="34" charset="0"/>
              <a:buChar char="•"/>
              <a:defRPr/>
            </a:pPr>
            <a:endParaRPr lang="en-US" altLang="he-IL" sz="2200" dirty="0">
              <a:ea typeface="Arial Unicode MS" pitchFamily="34" charset="-128"/>
              <a:cs typeface="Times New Roman" pitchFamily="18" charset="0"/>
            </a:endParaRPr>
          </a:p>
          <a:p>
            <a:pPr marL="457200" lvl="1" indent="0">
              <a:buFont typeface="Arial" panose="020B0604020202020204" pitchFamily="34" charset="0"/>
              <a:buNone/>
              <a:defRPr/>
            </a:pPr>
            <a:endParaRPr lang="en-US" altLang="he-IL" sz="2200" dirty="0">
              <a:ea typeface="Arial Unicode MS" pitchFamily="34" charset="-128"/>
              <a:cs typeface="Times New Roman" pitchFamily="18" charset="0"/>
            </a:endParaRPr>
          </a:p>
          <a:p>
            <a:pPr>
              <a:buFont typeface="Arial" panose="020B0604020202020204" pitchFamily="34" charset="0"/>
              <a:buChar char="•"/>
              <a:defRPr/>
            </a:pPr>
            <a:endParaRPr lang="en-US" altLang="he-IL" sz="2200" dirty="0">
              <a:ea typeface="Arial Unicode MS" pitchFamily="34" charset="-128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827357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Quick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altLang="he-IL" sz="2200" u="sng" dirty="0">
                <a:ea typeface="Arial Unicode MS" pitchFamily="34" charset="-128"/>
                <a:cs typeface="Times New Roman" pitchFamily="18" charset="0"/>
              </a:rPr>
              <a:t>Q2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: </a:t>
            </a:r>
            <a:r>
              <a:rPr lang="en-US" altLang="he-IL" sz="2200">
                <a:ea typeface="Arial Unicode MS" pitchFamily="34" charset="-128"/>
                <a:cs typeface="Times New Roman" pitchFamily="18" charset="0"/>
              </a:rPr>
              <a:t>how do we 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rearrange the elements?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altLang="he-IL" sz="2200" u="sng" dirty="0">
                <a:ea typeface="Arial Unicode MS" pitchFamily="34" charset="-128"/>
                <a:cs typeface="Times New Roman" pitchFamily="18" charset="0"/>
              </a:rPr>
              <a:t>Example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: Input = [4,1,8,</a:t>
            </a:r>
            <a:r>
              <a:rPr lang="en-US" altLang="he-IL" sz="2200" b="1" i="1" dirty="0">
                <a:solidFill>
                  <a:srgbClr val="FF0000"/>
                </a:solidFill>
                <a:ea typeface="Arial Unicode MS" pitchFamily="34" charset="-128"/>
                <a:cs typeface="Times New Roman" pitchFamily="18" charset="0"/>
              </a:rPr>
              <a:t>7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,10,6,12,3]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Set pivot = </a:t>
            </a:r>
            <a:r>
              <a:rPr lang="en-US" altLang="he-IL" sz="2200" b="1" i="1" dirty="0">
                <a:solidFill>
                  <a:srgbClr val="FF0000"/>
                </a:solidFill>
                <a:ea typeface="Arial Unicode MS" pitchFamily="34" charset="-128"/>
                <a:cs typeface="Times New Roman" pitchFamily="18" charset="0"/>
              </a:rPr>
              <a:t>7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Swap pivot with the a[start] 	-   [</a:t>
            </a:r>
            <a:r>
              <a:rPr lang="en-US" altLang="he-IL" sz="2200" b="1" dirty="0">
                <a:solidFill>
                  <a:srgbClr val="FF0000"/>
                </a:solidFill>
                <a:ea typeface="Arial Unicode MS" pitchFamily="34" charset="-128"/>
                <a:cs typeface="Times New Roman" pitchFamily="18" charset="0"/>
              </a:rPr>
              <a:t>7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,1,8,</a:t>
            </a:r>
            <a:r>
              <a:rPr lang="en-US" altLang="he-IL" sz="2200" dirty="0">
                <a:solidFill>
                  <a:srgbClr val="0000CC"/>
                </a:solidFill>
                <a:ea typeface="Arial Unicode MS" pitchFamily="34" charset="-128"/>
                <a:cs typeface="Times New Roman" pitchFamily="18" charset="0"/>
              </a:rPr>
              <a:t>4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,10,6,12,3]</a:t>
            </a:r>
          </a:p>
          <a:p>
            <a:pPr marL="3429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Have two pointers 		-   [</a:t>
            </a:r>
            <a:r>
              <a:rPr lang="en-US" altLang="he-IL" sz="2200" b="1" dirty="0">
                <a:solidFill>
                  <a:srgbClr val="FF0000"/>
                </a:solidFill>
                <a:ea typeface="Arial Unicode MS" pitchFamily="34" charset="-128"/>
                <a:cs typeface="Times New Roman" pitchFamily="18" charset="0"/>
              </a:rPr>
              <a:t>7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,</a:t>
            </a:r>
            <a:r>
              <a:rPr lang="en-US" altLang="he-IL" sz="2200" b="1" i="1" u="sng" dirty="0">
                <a:ea typeface="Arial Unicode MS" pitchFamily="34" charset="-128"/>
                <a:cs typeface="Times New Roman" pitchFamily="18" charset="0"/>
              </a:rPr>
              <a:t>1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,8,4,10,6,12,</a:t>
            </a:r>
            <a:r>
              <a:rPr lang="en-US" altLang="he-IL" sz="2200" b="1" i="1" u="sng" dirty="0">
                <a:ea typeface="Arial Unicode MS" pitchFamily="34" charset="-128"/>
                <a:cs typeface="Times New Roman" pitchFamily="18" charset="0"/>
              </a:rPr>
              <a:t>3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]</a:t>
            </a:r>
          </a:p>
          <a:p>
            <a:pPr marL="3429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We are going to move the left pointer to the right,</a:t>
            </a:r>
          </a:p>
          <a:p>
            <a:pPr marL="0" lvl="1" indent="0"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	making all elements to its left to be smaller than pivot.</a:t>
            </a:r>
          </a:p>
          <a:p>
            <a:pPr marL="3429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Similarly, we move the right pointer to the left,</a:t>
            </a:r>
          </a:p>
          <a:p>
            <a:pPr marL="457200" lvl="1" indent="0">
              <a:buFont typeface="Arial" panose="020B0604020202020204" pitchFamily="34" charset="0"/>
              <a:buNone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making all elements to its right to be larger than pivot. </a:t>
            </a:r>
          </a:p>
          <a:p>
            <a:pPr marL="342900" lvl="1" indent="-342900">
              <a:buFont typeface="Arial" panose="020B0604020202020204" pitchFamily="34" charset="0"/>
              <a:buChar char="•"/>
              <a:defRPr/>
            </a:pPr>
            <a:endParaRPr lang="en-US" altLang="he-IL" sz="2200" dirty="0">
              <a:ea typeface="Arial Unicode MS" pitchFamily="34" charset="-128"/>
              <a:cs typeface="Times New Roman" pitchFamily="18" charset="0"/>
            </a:endParaRPr>
          </a:p>
          <a:p>
            <a:pPr marL="457200" lvl="1" indent="0">
              <a:buFont typeface="Arial" panose="020B0604020202020204" pitchFamily="34" charset="0"/>
              <a:buNone/>
              <a:defRPr/>
            </a:pPr>
            <a:endParaRPr lang="en-US" altLang="he-IL" sz="2200" dirty="0">
              <a:ea typeface="Arial Unicode MS" pitchFamily="34" charset="-128"/>
              <a:cs typeface="Times New Roman" pitchFamily="18" charset="0"/>
            </a:endParaRPr>
          </a:p>
          <a:p>
            <a:pPr>
              <a:buFont typeface="Arial" panose="020B0604020202020204" pitchFamily="34" charset="0"/>
              <a:buChar char="•"/>
              <a:defRPr/>
            </a:pPr>
            <a:endParaRPr lang="en-US" altLang="he-IL" sz="2200" dirty="0">
              <a:ea typeface="Arial Unicode MS" pitchFamily="34" charset="-128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991138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Quick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Input = [</a:t>
            </a:r>
            <a:r>
              <a:rPr lang="en-US" altLang="he-IL" sz="2000" b="1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7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,1,8,4,10,6,12,3], pivot = </a:t>
            </a:r>
            <a:r>
              <a:rPr lang="en-US" altLang="he-IL" sz="2000" b="1" i="1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7</a:t>
            </a:r>
          </a:p>
          <a:p>
            <a:pPr lvl="1"/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We’ll have two pointers 	-   [</a:t>
            </a:r>
            <a:r>
              <a:rPr lang="en-US" altLang="he-IL" sz="2000" b="1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7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</a:t>
            </a:r>
            <a:r>
              <a:rPr lang="en-US" altLang="he-IL" sz="2000" b="1" i="1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1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,8,4,10,6,12,</a:t>
            </a:r>
            <a:r>
              <a:rPr lang="en-US" altLang="he-IL" sz="2000" b="1" i="1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3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]</a:t>
            </a:r>
          </a:p>
          <a:p>
            <a:pPr lvl="1"/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Move left pointer	 	-   [</a:t>
            </a:r>
            <a:r>
              <a:rPr lang="en-US" altLang="he-IL" sz="2000" b="1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7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,1,</a:t>
            </a:r>
            <a:r>
              <a:rPr lang="en-US" altLang="he-IL" sz="2000" b="1" i="1" u="sng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8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,4,10,6,12,</a:t>
            </a:r>
            <a:r>
              <a:rPr lang="en-US" altLang="he-IL" sz="2000" b="1" i="1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3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]</a:t>
            </a:r>
          </a:p>
          <a:p>
            <a:pPr marL="1828800" lvl="4" indent="0">
              <a:buFont typeface="Arial" panose="020B0604020202020204" pitchFamily="34" charset="0"/>
              <a:buNone/>
            </a:pPr>
            <a:r>
              <a:rPr lang="en-US" altLang="he-IL" sz="16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8&gt;pivot -- stop</a:t>
            </a:r>
          </a:p>
          <a:p>
            <a:pPr lvl="1"/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Move the right pointer	 	-   [</a:t>
            </a:r>
            <a:r>
              <a:rPr lang="en-US" altLang="he-IL" sz="2000" b="1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7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,1,</a:t>
            </a:r>
            <a:r>
              <a:rPr lang="en-US" altLang="he-IL" sz="2000" b="1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8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,4,10,6,12,</a:t>
            </a:r>
            <a:r>
              <a:rPr lang="en-US" altLang="he-IL" sz="2000" b="1" i="1" u="sng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3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]</a:t>
            </a:r>
          </a:p>
          <a:p>
            <a:pPr marL="1828800" lvl="4" indent="0">
              <a:buFont typeface="Arial" panose="020B0604020202020204" pitchFamily="34" charset="0"/>
              <a:buNone/>
            </a:pPr>
            <a:r>
              <a:rPr lang="en-US" altLang="he-IL" sz="16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3&lt;pivot -- stop</a:t>
            </a:r>
          </a:p>
          <a:p>
            <a:pPr lvl="1"/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Swap 3 and 8 			-   [</a:t>
            </a:r>
            <a:r>
              <a:rPr lang="en-US" altLang="he-IL" sz="2000" b="1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7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,1,</a:t>
            </a:r>
            <a:r>
              <a:rPr lang="en-US" altLang="he-IL" sz="2000" b="1" i="1" u="sng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3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,4,10,6,12,</a:t>
            </a:r>
            <a:r>
              <a:rPr lang="en-US" altLang="he-IL" sz="2000" b="1" i="1" u="sng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8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]</a:t>
            </a:r>
          </a:p>
          <a:p>
            <a:pPr lvl="1"/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Move left pointer 3-&gt;4-&gt;10	-   [</a:t>
            </a:r>
            <a:r>
              <a:rPr lang="en-US" altLang="he-IL" sz="2000" b="1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7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,1,3,4,</a:t>
            </a:r>
            <a:r>
              <a:rPr lang="en-US" altLang="he-IL" sz="2000" b="1" i="1" u="sng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10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,6,12,</a:t>
            </a:r>
            <a:r>
              <a:rPr lang="en-US" altLang="he-IL" sz="2000" b="1" i="1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8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]</a:t>
            </a:r>
          </a:p>
          <a:p>
            <a:pPr marL="1828800" lvl="4" indent="0">
              <a:buFont typeface="Arial" panose="020B0604020202020204" pitchFamily="34" charset="0"/>
              <a:buNone/>
            </a:pPr>
            <a:r>
              <a:rPr lang="en-US" altLang="he-IL" sz="16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10&gt;pivot -- stop</a:t>
            </a:r>
          </a:p>
          <a:p>
            <a:pPr lvl="1"/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Move right pointer 8-&gt;12-&gt;6	-   [</a:t>
            </a:r>
            <a:r>
              <a:rPr lang="en-US" altLang="he-IL" sz="2000" b="1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7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,1,3,4,</a:t>
            </a:r>
            <a:r>
              <a:rPr lang="en-US" altLang="he-IL" sz="2000" b="1" i="1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10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</a:t>
            </a:r>
            <a:r>
              <a:rPr lang="en-US" altLang="he-IL" sz="2000" b="1" i="1" u="sng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6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,12,8]</a:t>
            </a:r>
          </a:p>
          <a:p>
            <a:pPr marL="1828800" lvl="4" indent="0">
              <a:buFont typeface="Arial" panose="020B0604020202020204" pitchFamily="34" charset="0"/>
              <a:buNone/>
            </a:pPr>
            <a:r>
              <a:rPr lang="en-US" altLang="he-IL" sz="16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6&lt;pivot -- stop</a:t>
            </a:r>
          </a:p>
          <a:p>
            <a:pPr lvl="1"/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Swap 10 and 6 			-   [</a:t>
            </a:r>
            <a:r>
              <a:rPr lang="en-US" altLang="he-IL" sz="2000" b="1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7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,1,3,4,</a:t>
            </a:r>
            <a:r>
              <a:rPr lang="en-US" altLang="he-IL" sz="2000" b="1" i="1" u="sng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6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</a:t>
            </a:r>
            <a:r>
              <a:rPr lang="en-US" altLang="he-IL" sz="2000" b="1" i="1" u="sng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10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,12,8]</a:t>
            </a:r>
          </a:p>
          <a:p>
            <a:pPr lvl="1"/>
            <a:endParaRPr lang="en-US" altLang="he-IL" sz="20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  <a:defRPr/>
            </a:pPr>
            <a:endParaRPr lang="en-US" altLang="he-IL" sz="2200" dirty="0">
              <a:ea typeface="Arial Unicode MS" pitchFamily="34" charset="-128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734611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Quick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altLang="he-IL" sz="2200" u="sng" dirty="0">
                <a:ea typeface="Arial Unicode MS" pitchFamily="34" charset="-128"/>
                <a:cs typeface="Times New Roman" pitchFamily="18" charset="0"/>
              </a:rPr>
              <a:t>R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earrange: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While the pointer haven’t met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While a[left]&lt;pivot</a:t>
            </a: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Left++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While a[right]&gt;pivot</a:t>
            </a: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Right--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Swap the values in the two pointers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endParaRPr lang="en-US" altLang="he-IL" sz="2200" dirty="0">
              <a:ea typeface="Arial Unicode MS" pitchFamily="34" charset="-128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1283640"/>
      </p:ext>
    </p:extLst>
  </p:cSld>
  <p:clrMapOvr>
    <a:masterClrMapping/>
  </p:clrMapOvr>
  <p:transition spd="med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Quick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Running time – </a:t>
            </a:r>
            <a:r>
              <a:rPr lang="en-US" altLang="he-IL" sz="2200" i="1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O(n log(n))</a:t>
            </a:r>
            <a:r>
              <a:rPr lang="en-US" altLang="he-IL" sz="2200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for good pivots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Q: What is a good pivot?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A:The one that splits the array into equal halves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Indeed: </a:t>
            </a:r>
            <a:r>
              <a:rPr lang="en-US" altLang="he-IL" sz="2200" i="1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T(n) = O(1) + O(n) + 2*T(n/2)</a:t>
            </a:r>
          </a:p>
          <a:p>
            <a:pPr lvl="1">
              <a:buFont typeface="Arial" panose="020B0604020202020204" pitchFamily="34" charset="0"/>
              <a:buChar char="•"/>
            </a:pPr>
            <a:br>
              <a:rPr lang="en-US" altLang="he-IL" sz="2200" i="1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endParaRPr lang="en-US" altLang="he-IL" sz="2200" i="1" dirty="0">
              <a:solidFill>
                <a:srgbClr val="002060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endParaRPr lang="en-US" altLang="he-IL" sz="2200" i="1" dirty="0">
              <a:solidFill>
                <a:srgbClr val="002060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u="sng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Fact:</a:t>
            </a:r>
            <a:r>
              <a:rPr lang="en-US" altLang="he-IL" sz="2200" i="1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 T(n) = O(n log(n))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Saw in the analysis on Merge sort</a:t>
            </a:r>
          </a:p>
          <a:p>
            <a:pPr marL="0" indent="0"/>
            <a:r>
              <a:rPr lang="en-US" altLang="he-IL" sz="2200" u="sng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Fun fact (CMPT 210/307</a:t>
            </a:r>
            <a:r>
              <a:rPr lang="en-US" altLang="he-IL" sz="2200" u="sng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):</a:t>
            </a:r>
            <a:r>
              <a:rPr lang="en-US" altLang="he-IL" sz="220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 random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pivot in each step gives O</a:t>
            </a:r>
            <a:r>
              <a:rPr lang="en-US" altLang="he-IL" sz="220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(n log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(n)) with high probability. You need some probability theory for this.</a:t>
            </a:r>
          </a:p>
          <a:p>
            <a:pPr marL="0" indent="0"/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  <p:sp>
        <p:nvSpPr>
          <p:cNvPr id="6" name="Rounded Rectangle 5"/>
          <p:cNvSpPr/>
          <p:nvPr/>
        </p:nvSpPr>
        <p:spPr bwMode="auto">
          <a:xfrm>
            <a:off x="3287712" y="3398837"/>
            <a:ext cx="609601" cy="364160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1286669" y="4241939"/>
            <a:ext cx="1808285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Choose a pivot</a:t>
            </a:r>
          </a:p>
        </p:txBody>
      </p:sp>
      <p:cxnSp>
        <p:nvCxnSpPr>
          <p:cNvPr id="3" name="Straight Arrow Connector 2"/>
          <p:cNvCxnSpPr>
            <a:stCxn id="7" idx="0"/>
            <a:endCxn id="6" idx="2"/>
          </p:cNvCxnSpPr>
          <p:nvPr/>
        </p:nvCxnSpPr>
        <p:spPr bwMode="auto">
          <a:xfrm flipV="1">
            <a:off x="2190812" y="3762997"/>
            <a:ext cx="1401701" cy="478942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" name="Rounded Rectangle 10"/>
          <p:cNvSpPr/>
          <p:nvPr/>
        </p:nvSpPr>
        <p:spPr bwMode="auto">
          <a:xfrm>
            <a:off x="4176287" y="3398837"/>
            <a:ext cx="609601" cy="364160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3953871" y="4241939"/>
            <a:ext cx="1440778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Rearranging</a:t>
            </a:r>
          </a:p>
        </p:txBody>
      </p:sp>
      <p:cxnSp>
        <p:nvCxnSpPr>
          <p:cNvPr id="13" name="Straight Arrow Connector 12"/>
          <p:cNvCxnSpPr>
            <a:stCxn id="12" idx="0"/>
            <a:endCxn id="11" idx="2"/>
          </p:cNvCxnSpPr>
          <p:nvPr/>
        </p:nvCxnSpPr>
        <p:spPr bwMode="auto">
          <a:xfrm flipH="1" flipV="1">
            <a:off x="4481088" y="3762997"/>
            <a:ext cx="193172" cy="478942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" name="Rounded Rectangle 20"/>
          <p:cNvSpPr/>
          <p:nvPr/>
        </p:nvSpPr>
        <p:spPr bwMode="auto">
          <a:xfrm>
            <a:off x="5064862" y="3381997"/>
            <a:ext cx="1022176" cy="364160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22" name="Rectangle 5"/>
          <p:cNvSpPr>
            <a:spLocks noChangeArrowheads="1"/>
          </p:cNvSpPr>
          <p:nvPr/>
        </p:nvSpPr>
        <p:spPr bwMode="auto">
          <a:xfrm>
            <a:off x="6335713" y="4241939"/>
            <a:ext cx="1256506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Recursion</a:t>
            </a:r>
          </a:p>
        </p:txBody>
      </p:sp>
      <p:cxnSp>
        <p:nvCxnSpPr>
          <p:cNvPr id="23" name="Straight Arrow Connector 22"/>
          <p:cNvCxnSpPr>
            <a:stCxn id="22" idx="0"/>
            <a:endCxn id="21" idx="2"/>
          </p:cNvCxnSpPr>
          <p:nvPr/>
        </p:nvCxnSpPr>
        <p:spPr bwMode="auto">
          <a:xfrm flipH="1" flipV="1">
            <a:off x="5575950" y="3746157"/>
            <a:ext cx="1388016" cy="495782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20663919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1" grpId="0" animBg="1"/>
      <p:bldP spid="12" grpId="0" animBg="1"/>
      <p:bldP spid="21" grpId="0" animBg="1"/>
      <p:bldP spid="22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Quick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u="sng" dirty="0"/>
              <a:t>A different analysis for good pivot:</a:t>
            </a:r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Let’s count how many times each element it touched.</a:t>
            </a:r>
          </a:p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/>
              <a:t>	 &gt; Each </a:t>
            </a:r>
            <a:r>
              <a:rPr lang="en-US" altLang="en-US" sz="2200" dirty="0"/>
              <a:t>element is swapped </a:t>
            </a:r>
            <a:r>
              <a:rPr lang="en-US" altLang="en-US" sz="2200" dirty="0">
                <a:solidFill>
                  <a:schemeClr val="tx1"/>
                </a:solidFill>
              </a:rPr>
              <a:t>at most log</a:t>
            </a:r>
            <a:r>
              <a:rPr lang="en-US" altLang="en-US" sz="2200" baseline="-25000" dirty="0">
                <a:solidFill>
                  <a:schemeClr val="tx1"/>
                </a:solidFill>
              </a:rPr>
              <a:t>2</a:t>
            </a:r>
            <a:r>
              <a:rPr lang="en-US" altLang="en-US" sz="2200" dirty="0">
                <a:solidFill>
                  <a:schemeClr val="tx1"/>
                </a:solidFill>
              </a:rPr>
              <a:t>(n) </a:t>
            </a:r>
            <a:r>
              <a:rPr lang="en-US" altLang="en-US" sz="2200">
                <a:solidFill>
                  <a:schemeClr val="tx1"/>
                </a:solidFill>
              </a:rPr>
              <a:t>times.</a:t>
            </a:r>
            <a:endParaRPr lang="en-US" altLang="en-US" sz="2200" dirty="0">
              <a:solidFill>
                <a:schemeClr val="tx1"/>
              </a:solidFill>
            </a:endParaRPr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u="sng" dirty="0">
                <a:solidFill>
                  <a:schemeClr val="tx1"/>
                </a:solidFill>
              </a:rPr>
              <a:t>Proof</a:t>
            </a:r>
            <a:r>
              <a:rPr lang="en-US" altLang="en-US" sz="2200" dirty="0">
                <a:solidFill>
                  <a:schemeClr val="tx1"/>
                </a:solidFill>
              </a:rPr>
              <a:t>:</a:t>
            </a:r>
          </a:p>
          <a:p>
            <a:pPr marL="612775" lvl="1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1800" dirty="0">
                <a:solidFill>
                  <a:schemeClr val="tx1"/>
                </a:solidFill>
              </a:rPr>
              <a:t>Each element is swapped </a:t>
            </a:r>
            <a:r>
              <a:rPr lang="en-US" altLang="en-US" sz="1800" i="1" u="sng" dirty="0">
                <a:solidFill>
                  <a:srgbClr val="002060"/>
                </a:solidFill>
              </a:rPr>
              <a:t>at most once</a:t>
            </a:r>
            <a:r>
              <a:rPr lang="en-US" altLang="en-US" sz="1800" i="1" dirty="0">
                <a:solidFill>
                  <a:srgbClr val="002060"/>
                </a:solidFill>
              </a:rPr>
              <a:t> </a:t>
            </a:r>
            <a:r>
              <a:rPr lang="en-US" altLang="en-US" sz="1800" dirty="0">
                <a:solidFill>
                  <a:schemeClr val="tx1"/>
                </a:solidFill>
              </a:rPr>
              <a:t>in each rearrangement procedure.</a:t>
            </a:r>
          </a:p>
          <a:p>
            <a:pPr marL="612775" lvl="1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1800" u="sng" dirty="0">
                <a:solidFill>
                  <a:schemeClr val="tx1"/>
                </a:solidFill>
              </a:rPr>
              <a:t>Q</a:t>
            </a:r>
            <a:r>
              <a:rPr lang="en-US" altLang="en-US" sz="1800" dirty="0">
                <a:solidFill>
                  <a:schemeClr val="tx1"/>
                </a:solidFill>
              </a:rPr>
              <a:t>: How many times does an element appear in a rearrangement procedure?</a:t>
            </a:r>
          </a:p>
          <a:p>
            <a:pPr marL="612775" lvl="1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1800" u="sng" dirty="0">
                <a:solidFill>
                  <a:schemeClr val="tx1"/>
                </a:solidFill>
              </a:rPr>
              <a:t>A</a:t>
            </a:r>
            <a:r>
              <a:rPr lang="en-US" altLang="en-US" sz="1800" dirty="0">
                <a:solidFill>
                  <a:schemeClr val="tx1"/>
                </a:solidFill>
              </a:rPr>
              <a:t>: The size of the array containing the element is divided by two each time.</a:t>
            </a:r>
          </a:p>
          <a:p>
            <a:pPr marL="612775" lvl="1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1800" dirty="0">
                <a:solidFill>
                  <a:schemeClr val="tx1"/>
                </a:solidFill>
              </a:rPr>
              <a:t>So each element appears in at most </a:t>
            </a:r>
            <a:r>
              <a:rPr lang="en-US" altLang="en-US" sz="1800" i="1" dirty="0">
                <a:solidFill>
                  <a:srgbClr val="002060"/>
                </a:solidFill>
              </a:rPr>
              <a:t>log</a:t>
            </a:r>
            <a:r>
              <a:rPr lang="en-US" altLang="en-US" sz="1800" i="1" baseline="-25000" dirty="0">
                <a:solidFill>
                  <a:srgbClr val="002060"/>
                </a:solidFill>
              </a:rPr>
              <a:t>2</a:t>
            </a:r>
            <a:r>
              <a:rPr lang="en-US" altLang="en-US" sz="1800" i="1" dirty="0">
                <a:solidFill>
                  <a:srgbClr val="002060"/>
                </a:solidFill>
              </a:rPr>
              <a:t>(n)</a:t>
            </a:r>
            <a:r>
              <a:rPr lang="en-US" altLang="en-US" sz="1800" dirty="0">
                <a:solidFill>
                  <a:schemeClr val="tx1"/>
                </a:solidFill>
              </a:rPr>
              <a:t> rearrangement procedure.</a:t>
            </a:r>
          </a:p>
          <a:p>
            <a:pPr marL="612775" lvl="1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1800" dirty="0">
                <a:solidFill>
                  <a:schemeClr val="tx1"/>
                </a:solidFill>
              </a:rPr>
              <a:t>Therefore, each element is touched/swapped at most </a:t>
            </a:r>
            <a:r>
              <a:rPr lang="en-US" altLang="en-US" sz="1800" i="1" dirty="0">
                <a:solidFill>
                  <a:srgbClr val="002060"/>
                </a:solidFill>
              </a:rPr>
              <a:t>log</a:t>
            </a:r>
            <a:r>
              <a:rPr lang="en-US" altLang="en-US" sz="1800" i="1" baseline="-25000" dirty="0">
                <a:solidFill>
                  <a:srgbClr val="002060"/>
                </a:solidFill>
              </a:rPr>
              <a:t>2</a:t>
            </a:r>
            <a:r>
              <a:rPr lang="en-US" altLang="en-US" sz="1800" i="1" dirty="0">
                <a:solidFill>
                  <a:srgbClr val="002060"/>
                </a:solidFill>
              </a:rPr>
              <a:t>(n)</a:t>
            </a:r>
            <a:r>
              <a:rPr lang="en-US" altLang="en-US" sz="1800" dirty="0">
                <a:solidFill>
                  <a:schemeClr val="tx1"/>
                </a:solidFill>
              </a:rPr>
              <a:t> times.</a:t>
            </a:r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>
                <a:solidFill>
                  <a:schemeClr val="tx1"/>
                </a:solidFill>
              </a:rPr>
              <a:t>Therefore, the total running time is </a:t>
            </a:r>
            <a:r>
              <a:rPr lang="en-US" altLang="en-US" sz="2200" i="1" dirty="0">
                <a:solidFill>
                  <a:srgbClr val="002060"/>
                </a:solidFill>
              </a:rPr>
              <a:t>O(n*log(n))</a:t>
            </a:r>
            <a:r>
              <a:rPr lang="en-US" altLang="en-US" sz="2200" i="1" dirty="0">
                <a:solidFill>
                  <a:schemeClr val="tx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597901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Quick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Homework: What if the array is not split evenly, but say n/3 – 2n/3?</a:t>
            </a:r>
            <a:b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		</a:t>
            </a:r>
            <a:r>
              <a:rPr lang="en-US" altLang="he-IL" sz="2200" i="1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T(n) = O(n) + T(n/3) + T(2n/3)</a:t>
            </a: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/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	</a:t>
            </a:r>
            <a:b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	Prove that	</a:t>
            </a:r>
            <a:r>
              <a:rPr lang="en-US" altLang="he-IL" sz="2200" i="1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T(n) = O(n log(n))</a:t>
            </a:r>
          </a:p>
          <a:p>
            <a:pPr marL="0" indent="0"/>
            <a:endParaRPr lang="en-US" altLang="he-IL" sz="2200" i="1" dirty="0">
              <a:solidFill>
                <a:srgbClr val="002060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Homework: What if pivot is the maximal element?</a:t>
            </a:r>
            <a:b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		</a:t>
            </a:r>
            <a:r>
              <a:rPr lang="en-US" altLang="he-IL" sz="2200" i="1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T(n) = O(n) +O(1) + T(n-1)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i="1" dirty="0">
              <a:solidFill>
                <a:srgbClr val="002060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/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	Then </a:t>
            </a:r>
            <a:r>
              <a:rPr lang="en-US" altLang="he-IL" sz="2200" i="1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T(n) = n + (n-1) + (n-2) + (n-3) + … + 2 + 1 = O(n</a:t>
            </a:r>
            <a:r>
              <a:rPr lang="en-US" altLang="he-IL" sz="2200" i="1" baseline="30000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2</a:t>
            </a:r>
            <a:r>
              <a:rPr lang="en-US" altLang="he-IL" sz="2200" i="1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)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/>
            <a:r>
              <a:rPr lang="en-US" altLang="he-IL" sz="2200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Conclusion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: we want the pivot to split the array close to even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728681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Quick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i="1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T(n) = O(n) +O(1) + T(n-1)</a:t>
            </a:r>
          </a:p>
          <a:p>
            <a:pPr marL="0" indent="0"/>
            <a:r>
              <a:rPr lang="en-US" altLang="he-IL" sz="2200" i="1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	T(n) 	= Cn + </a:t>
            </a:r>
            <a:r>
              <a:rPr lang="en-US" altLang="he-IL" sz="2200" b="1" i="1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T(n-1)</a:t>
            </a:r>
          </a:p>
          <a:p>
            <a:pPr marL="0" indent="0"/>
            <a:r>
              <a:rPr lang="en-US" altLang="he-IL" sz="2200" i="1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			= Cn + C*(n-1) + </a:t>
            </a:r>
            <a:r>
              <a:rPr lang="en-US" altLang="he-IL" sz="2200" b="1" i="1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T(n-2)</a:t>
            </a:r>
          </a:p>
          <a:p>
            <a:pPr marL="0" indent="0"/>
            <a:r>
              <a:rPr lang="en-US" altLang="he-IL" sz="2200" b="1" i="1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			</a:t>
            </a:r>
            <a:r>
              <a:rPr lang="en-US" altLang="he-IL" sz="2200" i="1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=  Cn + C*(n-1) +</a:t>
            </a:r>
            <a:r>
              <a:rPr lang="en-US" altLang="he-IL" sz="2200" b="1" i="1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 C*(n-2) + T(n-3)</a:t>
            </a:r>
          </a:p>
          <a:p>
            <a:pPr marL="0" indent="0"/>
            <a:r>
              <a:rPr lang="en-US" altLang="he-IL" sz="2200" b="1" i="1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			</a:t>
            </a:r>
            <a:r>
              <a:rPr lang="en-US" altLang="he-IL" sz="2200" i="1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=  …. C( n+  (n-1) + (n-2) + (n-3) … 1 )</a:t>
            </a:r>
          </a:p>
          <a:p>
            <a:pPr marL="0" indent="0"/>
            <a:r>
              <a:rPr lang="en-US" altLang="he-IL" sz="2200" i="1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			O(n</a:t>
            </a:r>
            <a:r>
              <a:rPr lang="en-US" altLang="he-IL" sz="2200" i="1" baseline="30000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2</a:t>
            </a:r>
            <a:r>
              <a:rPr lang="en-US" altLang="he-IL" sz="2200" i="1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)</a:t>
            </a:r>
          </a:p>
          <a:p>
            <a:pPr marL="0" indent="0"/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/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Alt answer: What if pivot is the maximal element?</a:t>
            </a:r>
          </a:p>
          <a:p>
            <a:pPr marL="0" indent="0"/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It reduces to selection sort:</a:t>
            </a:r>
          </a:p>
          <a:p>
            <a:pPr marL="0" indent="0"/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- choose max element, and then second max, and then third max, </a:t>
            </a: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etc</a:t>
            </a:r>
            <a:b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endParaRPr lang="en-US" altLang="he-IL" sz="2200" i="1" dirty="0">
              <a:solidFill>
                <a:srgbClr val="002060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235213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Quick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How can we choose a good pivot?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Heuristics: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Choose a random element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Choose 3 random elements and pick the median of the three</a:t>
            </a:r>
            <a:b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	</a:t>
            </a:r>
            <a:r>
              <a:rPr lang="en-US" altLang="he-IL" sz="18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e.g. choose 1,12,5, and let pivot = 5</a:t>
            </a: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Compute the median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altLang="he-IL" sz="18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How?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altLang="he-IL" sz="18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There is a linear time algorithm for computing the median… But!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altLang="he-IL" sz="18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The running time is O(n), but the constant is quite large.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altLang="he-IL" sz="18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Not used in practice.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3869135-6747-42E1-91D7-2A975837A34F}"/>
              </a:ext>
            </a:extLst>
          </p:cNvPr>
          <p:cNvSpPr txBox="1"/>
          <p:nvPr/>
        </p:nvSpPr>
        <p:spPr>
          <a:xfrm>
            <a:off x="2589212" y="5075239"/>
            <a:ext cx="4191000" cy="6076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he-IL" dirty="0">
                <a:solidFill>
                  <a:schemeClr val="tx1"/>
                </a:solidFill>
                <a:cs typeface="Times New Roman" panose="02020603050405020304" pitchFamily="18" charset="0"/>
              </a:rPr>
              <a:t>Sort the array, and take the median.</a:t>
            </a:r>
          </a:p>
          <a:p>
            <a:endParaRPr lang="en-CA" dirty="0">
              <a:solidFill>
                <a:schemeClr val="tx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9DDEF31-8BDA-4028-84D4-B6D4451E4DED}"/>
              </a:ext>
            </a:extLst>
          </p:cNvPr>
          <p:cNvSpPr txBox="1"/>
          <p:nvPr/>
        </p:nvSpPr>
        <p:spPr>
          <a:xfrm>
            <a:off x="6640512" y="5029072"/>
            <a:ext cx="2463801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NO, WAIT, WHAT?</a:t>
            </a:r>
            <a:endParaRPr lang="en-CA" dirty="0">
              <a:solidFill>
                <a:srgbClr val="FF0000"/>
              </a:solidFill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C192477-D9CF-43B7-BC06-96A4E3BBA669}"/>
              </a:ext>
            </a:extLst>
          </p:cNvPr>
          <p:cNvGrpSpPr/>
          <p:nvPr/>
        </p:nvGrpSpPr>
        <p:grpSpPr>
          <a:xfrm>
            <a:off x="2373312" y="5236100"/>
            <a:ext cx="4127500" cy="98784"/>
            <a:chOff x="2589212" y="3223559"/>
            <a:chExt cx="4127500" cy="98784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E686E354-6389-4AD5-8EBE-721745031C98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589212" y="3223559"/>
              <a:ext cx="4127500" cy="98784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291275E0-BB49-49FF-AD93-225EE3B02AF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589212" y="3223559"/>
              <a:ext cx="4051300" cy="98784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4303252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de-DE" altLang="en-US" dirty="0"/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 algn="ctr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endParaRPr lang="de-DE" altLang="en-US" sz="6000" dirty="0"/>
          </a:p>
          <a:p>
            <a:pPr marL="0" indent="0" algn="ctr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de-DE" altLang="en-US" sz="6000" dirty="0"/>
              <a:t>Sorting Algorithms</a:t>
            </a:r>
            <a:endParaRPr lang="en-US" altLang="en-US" sz="6000" dirty="0"/>
          </a:p>
        </p:txBody>
      </p:sp>
    </p:spTree>
    <p:extLst>
      <p:ext uri="{BB962C8B-B14F-4D97-AF65-F5344CB8AC3E}">
        <p14:creationId xmlns:p14="http://schemas.microsoft.com/office/powerpoint/2010/main" val="122724350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Quick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Running time – </a:t>
            </a:r>
            <a:r>
              <a:rPr lang="en-US" altLang="he-IL" sz="2200" i="1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O(n log(n))</a:t>
            </a:r>
            <a:r>
              <a:rPr lang="en-US" altLang="he-IL" sz="2200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for good pivots.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More efficient than quadratic sorts (selection sort, insertion sort).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It is very efficient for arrays sets that are already substantially sorted.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In-place comparison sort, i.e., requires O(1) additional memory.</a:t>
            </a:r>
            <a:endParaRPr lang="en-US" altLang="he-IL" sz="2200" i="1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lvl="1">
              <a:buFont typeface="Arial" panose="020B0604020202020204" pitchFamily="34" charset="0"/>
              <a:buChar char="•"/>
              <a:defRPr/>
            </a:pPr>
            <a:endParaRPr lang="en-US" altLang="he-IL" sz="1800" dirty="0">
              <a:ea typeface="Arial Unicode MS" pitchFamily="34" charset="-128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627758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sz="4200" dirty="0"/>
              <a:t>Comparing to MergeSort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Running time – O(n log(n)) </a:t>
            </a:r>
            <a:r>
              <a:rPr lang="en-US" altLang="he-IL" sz="2200" b="1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worst case</a:t>
            </a:r>
            <a:r>
              <a:rPr lang="en-US" altLang="he-IL" sz="2200" b="1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It is very efficient for arrays sets that are already substantially sorted.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b="1" dirty="0">
                <a:ea typeface="Arial Unicode MS" panose="020B0604020202020204" pitchFamily="34" charset="-128"/>
                <a:cs typeface="Times New Roman" panose="02020603050405020304" pitchFamily="18" charset="0"/>
              </a:rPr>
              <a:t>Requires O(n) additional memory.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altLang="he-IL" sz="2200" i="1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altLang="he-IL" sz="2200" i="1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867824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Homework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/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We saw the following four sorting algorithms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Insertion sort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Selection sort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Merge sort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Quick sort</a:t>
            </a:r>
          </a:p>
          <a:p>
            <a:pPr marL="0" indent="0"/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You </a:t>
            </a:r>
            <a:r>
              <a:rPr lang="en-US" altLang="he-IL" sz="2200">
                <a:ea typeface="Arial Unicode MS" panose="020B0604020202020204" pitchFamily="34" charset="-128"/>
                <a:cs typeface="Times New Roman" panose="02020603050405020304" pitchFamily="18" charset="0"/>
              </a:rPr>
              <a:t>should know how to implement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each of the algorithms in C.</a:t>
            </a:r>
            <a:endParaRPr lang="en-US" altLang="he-IL" sz="2200" i="1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341822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de-DE" altLang="en-US" dirty="0"/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 algn="ctr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endParaRPr lang="de-DE" altLang="en-US" sz="6000" dirty="0"/>
          </a:p>
          <a:p>
            <a:pPr marL="0" indent="0" algn="ctr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de-DE" altLang="en-US" sz="6000" dirty="0"/>
              <a:t>qsort()</a:t>
            </a:r>
            <a:endParaRPr lang="en-US" altLang="en-US" sz="6000" dirty="0"/>
          </a:p>
        </p:txBody>
      </p:sp>
    </p:spTree>
    <p:extLst>
      <p:ext uri="{BB962C8B-B14F-4D97-AF65-F5344CB8AC3E}">
        <p14:creationId xmlns:p14="http://schemas.microsoft.com/office/powerpoint/2010/main" val="406525138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qsort() in C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/>
            <a: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  <a:t>#include &lt;</a:t>
            </a:r>
            <a:r>
              <a:rPr lang="en-US" altLang="he-IL" sz="1800" i="1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stdlib.h</a:t>
            </a:r>
            <a: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  <a:t>&gt;</a:t>
            </a:r>
          </a:p>
          <a:p>
            <a:pPr marL="0" indent="0"/>
            <a:r>
              <a:rPr lang="en-US" altLang="he-IL" sz="1800" i="1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void </a:t>
            </a:r>
            <a:r>
              <a:rPr lang="en-US" altLang="he-IL" sz="1800" i="1" dirty="0" err="1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qsort</a:t>
            </a:r>
            <a:r>
              <a:rPr lang="en-US" altLang="he-IL" sz="1800" i="1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(</a:t>
            </a:r>
            <a:r>
              <a:rPr lang="en-US" altLang="he-IL" sz="1800" i="1" dirty="0">
                <a:solidFill>
                  <a:schemeClr val="accent2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void *array</a:t>
            </a:r>
            <a: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 </a:t>
            </a:r>
            <a:r>
              <a:rPr lang="en-US" altLang="he-IL" sz="1800" i="1" dirty="0" err="1">
                <a:solidFill>
                  <a:srgbClr val="0070C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int</a:t>
            </a:r>
            <a:r>
              <a:rPr lang="en-US" altLang="he-IL" sz="1800" i="1" dirty="0">
                <a:solidFill>
                  <a:srgbClr val="0070C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 n</a:t>
            </a:r>
            <a: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 </a:t>
            </a:r>
            <a:r>
              <a:rPr lang="en-US" altLang="he-IL" sz="1800" i="1" dirty="0" err="1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size_t</a:t>
            </a:r>
            <a:r>
              <a:rPr lang="en-US" altLang="he-IL" sz="1800" i="1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 size</a:t>
            </a:r>
            <a: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 </a:t>
            </a:r>
            <a:r>
              <a:rPr lang="en-US" altLang="he-IL" sz="1800" i="1" dirty="0" err="1">
                <a:solidFill>
                  <a:schemeClr val="accent1">
                    <a:lumMod val="75000"/>
                  </a:schemeClr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int</a:t>
            </a:r>
            <a:r>
              <a:rPr lang="en-US" altLang="he-IL" sz="1800" i="1" dirty="0">
                <a:solidFill>
                  <a:schemeClr val="accent1">
                    <a:lumMod val="75000"/>
                  </a:schemeClr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 (*</a:t>
            </a:r>
            <a:r>
              <a:rPr lang="en-US" altLang="he-IL" sz="1800" i="1" dirty="0" err="1">
                <a:solidFill>
                  <a:schemeClr val="accent1">
                    <a:lumMod val="75000"/>
                  </a:schemeClr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compar</a:t>
            </a:r>
            <a:r>
              <a:rPr lang="en-US" altLang="he-IL" sz="1800" i="1" dirty="0">
                <a:solidFill>
                  <a:schemeClr val="accent1">
                    <a:lumMod val="75000"/>
                  </a:schemeClr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)(</a:t>
            </a:r>
            <a:r>
              <a:rPr lang="en-US" altLang="he-IL" sz="1800" i="1" dirty="0" err="1">
                <a:solidFill>
                  <a:schemeClr val="accent1">
                    <a:lumMod val="75000"/>
                  </a:schemeClr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const</a:t>
            </a:r>
            <a:r>
              <a:rPr lang="en-US" altLang="he-IL" sz="1800" i="1" dirty="0">
                <a:solidFill>
                  <a:schemeClr val="accent1">
                    <a:lumMod val="75000"/>
                  </a:schemeClr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 void *, </a:t>
            </a:r>
            <a:r>
              <a:rPr lang="en-US" altLang="he-IL" sz="1800" i="1" dirty="0" err="1">
                <a:solidFill>
                  <a:schemeClr val="accent1">
                    <a:lumMod val="75000"/>
                  </a:schemeClr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const</a:t>
            </a:r>
            <a:r>
              <a:rPr lang="en-US" altLang="he-IL" sz="1800" i="1" dirty="0">
                <a:solidFill>
                  <a:schemeClr val="accent1">
                    <a:lumMod val="75000"/>
                  </a:schemeClr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 void*)</a:t>
            </a:r>
            <a: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  <a:t>)</a:t>
            </a:r>
          </a:p>
          <a:p>
            <a:pPr marL="0" indent="0"/>
            <a:endParaRPr lang="en-US" altLang="he-IL" sz="1800" i="1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  <a:t>The function gets an array size n of any type, and sorts it.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  <a:t>size specifies the size of the elements of the array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he-IL" sz="1800" i="1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compar</a:t>
            </a:r>
            <a: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() is a </a:t>
            </a:r>
            <a:r>
              <a:rPr lang="en-US" altLang="he-IL" sz="1800" i="1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pointer to a function</a:t>
            </a:r>
            <a: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  <a:t> used to compare two elements.</a:t>
            </a:r>
            <a:b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  <a:t>	Returns &lt;0 if the first argument is smaller</a:t>
            </a:r>
            <a:b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  <a:t>	Returns 0 if the arguments are equal </a:t>
            </a:r>
            <a:b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  <a:t>	Returns &gt;0 if the first argument is greater</a:t>
            </a:r>
            <a:b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b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endParaRPr lang="en-US" altLang="he-IL" sz="1800" i="1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he-IL" sz="1800" i="1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580883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qsort() in C - example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/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#include &lt;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stdio.h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&gt;</a:t>
            </a:r>
            <a:b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#include &lt;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stdlib.h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&gt;</a:t>
            </a:r>
          </a:p>
          <a:p>
            <a:pPr marL="0" indent="0"/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// returns </a:t>
            </a:r>
            <a:r>
              <a:rPr lang="en-US" altLang="he-IL" sz="1800" i="1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a positive number 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if </a:t>
            </a:r>
            <a:r>
              <a:rPr lang="en-US" altLang="he-IL" sz="1800" i="1" dirty="0">
                <a:solidFill>
                  <a:srgbClr val="FF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*a &gt; *b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, returns </a:t>
            </a:r>
            <a:r>
              <a:rPr lang="en-US" altLang="he-IL" sz="1800" i="1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negative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 if </a:t>
            </a:r>
            <a:r>
              <a:rPr lang="en-US" altLang="he-IL" sz="1800" i="1" dirty="0">
                <a:solidFill>
                  <a:srgbClr val="FF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*a &lt; *b</a:t>
            </a:r>
            <a:br>
              <a:rPr lang="en-US" altLang="he-IL" sz="1800" i="1" dirty="0">
                <a:solidFill>
                  <a:srgbClr val="FF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int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 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cmpr_ints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 (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const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 void * a, 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const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 void * b)</a:t>
            </a:r>
            <a:b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{</a:t>
            </a:r>
            <a:b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	return ( *(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int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*)a - *(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int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*)b );</a:t>
            </a:r>
            <a:b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}</a:t>
            </a:r>
          </a:p>
          <a:p>
            <a:pPr marL="0" indent="0"/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int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 main () {</a:t>
            </a:r>
            <a:b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fr-FR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	</a:t>
            </a:r>
            <a:r>
              <a:rPr lang="fr-FR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int</a:t>
            </a:r>
            <a:r>
              <a:rPr lang="fr-FR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 values[] = { 88, 56, 100, 2, 25 };</a:t>
            </a:r>
          </a:p>
          <a:p>
            <a:pPr marL="0" indent="0"/>
            <a:b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	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qsort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(values, 5, 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sizeof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(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int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), 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cmpr_ints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);</a:t>
            </a:r>
          </a:p>
          <a:p>
            <a:pPr marL="0" indent="0"/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	for( 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int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 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i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 = 0 ; 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i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 &lt; 5; 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i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++ ) </a:t>
            </a:r>
            <a:b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		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printf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("%d  ", values[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i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]);     </a:t>
            </a:r>
          </a:p>
          <a:p>
            <a:pPr marL="0" indent="0"/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	return 0;</a:t>
            </a:r>
            <a:b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99743165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qsort() in C - example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/>
            <a:r>
              <a:rPr lang="de-DE" sz="18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typedef</a:t>
            </a:r>
            <a:r>
              <a:rPr lang="de-DE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struct student_info </a:t>
            </a:r>
            <a:r>
              <a:rPr lang="de-DE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{</a:t>
            </a:r>
            <a:br>
              <a:rPr lang="de-DE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de-DE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char* first_name;</a:t>
            </a:r>
            <a:br>
              <a:rPr lang="de-DE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de-DE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char* last_name;</a:t>
            </a:r>
            <a:br>
              <a:rPr lang="de-DE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de-DE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int ID;</a:t>
            </a:r>
            <a:br>
              <a:rPr lang="de-DE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de-DE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int grades[5];</a:t>
            </a:r>
            <a:br>
              <a:rPr lang="de-DE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de-DE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} </a:t>
            </a:r>
            <a:r>
              <a:rPr lang="de-DE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student</a:t>
            </a:r>
            <a:r>
              <a:rPr lang="de-DE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0"/>
            <a:endParaRPr lang="de-DE" altLang="he-IL" sz="1800" i="1" dirty="0">
              <a:solidFill>
                <a:srgbClr val="002060"/>
              </a:solidFill>
              <a:latin typeface="Times New Roman" panose="02020603050405020304" pitchFamily="18" charset="0"/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/>
            <a:r>
              <a:rPr lang="de-DE" altLang="he-IL" sz="1800" i="1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// compares students by ID</a:t>
            </a:r>
            <a:br>
              <a:rPr lang="de-DE" altLang="he-IL" sz="1800" i="1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int 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cmpr_students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 (const void * a, const void * b)</a:t>
            </a:r>
            <a:b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{</a:t>
            </a:r>
            <a:b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	return  ( (</a:t>
            </a:r>
            <a:r>
              <a:rPr lang="de-DE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student*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)a)-&gt;ID – ((</a:t>
            </a:r>
            <a:r>
              <a:rPr lang="de-DE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student*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)b)-&gt;ID; // used for increasing order</a:t>
            </a:r>
            <a:b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//	return  ( (</a:t>
            </a:r>
            <a:r>
              <a:rPr lang="de-DE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student*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)b)-&gt;ID – ((</a:t>
            </a:r>
            <a:r>
              <a:rPr lang="de-DE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student*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)a)-&gt;ID; // used for decreasing order</a:t>
            </a:r>
            <a:b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}</a:t>
            </a:r>
          </a:p>
          <a:p>
            <a:pPr marL="0" indent="0"/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int main () {</a:t>
            </a:r>
            <a:b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fr-FR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	</a:t>
            </a:r>
            <a:r>
              <a:rPr lang="fr-FR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student</a:t>
            </a:r>
            <a:r>
              <a:rPr lang="fr-FR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 </a:t>
            </a:r>
            <a:r>
              <a:rPr lang="fr-FR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arr</a:t>
            </a:r>
            <a:r>
              <a:rPr lang="fr-FR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[] = …;</a:t>
            </a:r>
          </a:p>
          <a:p>
            <a:pPr marL="0" indent="0"/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	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qsort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(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arr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, 180, 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sizeof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(student), 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cmpr_students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);</a:t>
            </a:r>
            <a:b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}</a:t>
            </a:r>
          </a:p>
          <a:p>
            <a:pPr marL="0" indent="0"/>
            <a:endParaRPr lang="en-US" altLang="he-IL" sz="1800" i="1" dirty="0">
              <a:latin typeface="Times New Roman" panose="02020603050405020304" pitchFamily="18" charset="0"/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/>
            <a:endParaRPr lang="en-US" altLang="he-IL" sz="1800" i="1" dirty="0">
              <a:latin typeface="Times New Roman" panose="02020603050405020304" pitchFamily="18" charset="0"/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341230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en-US" altLang="he-IL" sz="65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en-US" altLang="he-IL" sz="6500" dirty="0"/>
              <a:t>void*</a:t>
            </a:r>
            <a:endParaRPr lang="de-DE" altLang="en-US" sz="6500" dirty="0"/>
          </a:p>
        </p:txBody>
      </p:sp>
    </p:spTree>
    <p:extLst>
      <p:ext uri="{BB962C8B-B14F-4D97-AF65-F5344CB8AC3E}">
        <p14:creationId xmlns:p14="http://schemas.microsoft.com/office/powerpoint/2010/main" val="51279182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void*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/>
            <a:r>
              <a:rPr lang="en-US" altLang="he-IL" sz="2200" u="sng" dirty="0"/>
              <a:t>Motivation1</a:t>
            </a:r>
            <a:r>
              <a:rPr lang="en-US" altLang="he-IL" sz="2200" dirty="0"/>
              <a:t>: I want an array that supports different types of objects.</a:t>
            </a:r>
          </a:p>
          <a:p>
            <a:pPr marL="0" indent="0"/>
            <a:r>
              <a:rPr lang="en-US" altLang="he-IL" sz="2200" dirty="0"/>
              <a:t>Declare </a:t>
            </a:r>
            <a:r>
              <a:rPr lang="en-US" altLang="he-IL" sz="2200" dirty="0" err="1"/>
              <a:t>ar</a:t>
            </a:r>
            <a:r>
              <a:rPr lang="en-US" altLang="he-IL" sz="2200" dirty="0"/>
              <a:t>[3]</a:t>
            </a:r>
          </a:p>
          <a:p>
            <a:pPr marL="400050" lvl="1" indent="0"/>
            <a:r>
              <a:rPr lang="en-US" altLang="he-IL" sz="1800" dirty="0" err="1"/>
              <a:t>ar</a:t>
            </a:r>
            <a:r>
              <a:rPr lang="en-US" altLang="he-IL" sz="1800" dirty="0"/>
              <a:t>[0] </a:t>
            </a:r>
            <a:r>
              <a:rPr lang="en-US" altLang="he-IL" sz="1800" dirty="0">
                <a:sym typeface="Wingdings" panose="05000000000000000000" pitchFamily="2" charset="2"/>
              </a:rPr>
              <a:t></a:t>
            </a:r>
            <a:r>
              <a:rPr lang="en-US" altLang="he-IL" sz="1800" dirty="0"/>
              <a:t> 123;</a:t>
            </a:r>
          </a:p>
          <a:p>
            <a:pPr marL="400050" lvl="1" indent="0"/>
            <a:r>
              <a:rPr lang="en-US" altLang="he-IL" sz="1800" dirty="0" err="1"/>
              <a:t>ar</a:t>
            </a:r>
            <a:r>
              <a:rPr lang="en-US" altLang="he-IL" sz="1800" dirty="0"/>
              <a:t>[1] </a:t>
            </a:r>
            <a:r>
              <a:rPr lang="en-US" altLang="he-IL" sz="1800" dirty="0">
                <a:sym typeface="Wingdings" panose="05000000000000000000" pitchFamily="2" charset="2"/>
              </a:rPr>
              <a:t></a:t>
            </a:r>
            <a:r>
              <a:rPr lang="en-US" altLang="he-IL" sz="1800" dirty="0"/>
              <a:t> “Hello”;</a:t>
            </a:r>
          </a:p>
          <a:p>
            <a:pPr marL="400050" lvl="1" indent="0"/>
            <a:r>
              <a:rPr lang="en-US" altLang="he-IL" sz="1800" dirty="0"/>
              <a:t>point p = {1,2}</a:t>
            </a:r>
          </a:p>
          <a:p>
            <a:pPr marL="400050" lvl="1" indent="0"/>
            <a:r>
              <a:rPr lang="en-US" altLang="he-IL" sz="1800" dirty="0" err="1"/>
              <a:t>ar</a:t>
            </a:r>
            <a:r>
              <a:rPr lang="en-US" altLang="he-IL" sz="1800" dirty="0"/>
              <a:t>[2] </a:t>
            </a:r>
            <a:r>
              <a:rPr lang="en-US" altLang="he-IL" sz="1800" dirty="0">
                <a:sym typeface="Wingdings" panose="05000000000000000000" pitchFamily="2" charset="2"/>
              </a:rPr>
              <a:t> </a:t>
            </a:r>
            <a:r>
              <a:rPr lang="en-US" altLang="he-IL" sz="1800" dirty="0"/>
              <a:t> p;</a:t>
            </a:r>
          </a:p>
          <a:p>
            <a:pPr marL="400050" lvl="1" indent="0"/>
            <a:r>
              <a:rPr lang="en-US" altLang="he-IL" sz="1800" dirty="0" err="1"/>
              <a:t>printf</a:t>
            </a:r>
            <a:r>
              <a:rPr lang="en-US" altLang="he-IL" sz="1800" dirty="0"/>
              <a:t>(“%d\n”, </a:t>
            </a:r>
            <a:r>
              <a:rPr lang="en-US" altLang="he-IL" sz="1800" dirty="0" err="1"/>
              <a:t>ar</a:t>
            </a:r>
            <a:r>
              <a:rPr lang="en-US" altLang="he-IL" sz="1800" dirty="0"/>
              <a:t>[0]); - prints 123</a:t>
            </a:r>
          </a:p>
          <a:p>
            <a:pPr marL="400050" lvl="1" indent="0"/>
            <a:r>
              <a:rPr lang="en-US" altLang="he-IL" sz="1800" dirty="0" err="1"/>
              <a:t>printf</a:t>
            </a:r>
            <a:r>
              <a:rPr lang="en-US" altLang="he-IL" sz="1800" dirty="0"/>
              <a:t>(“%s\n”, </a:t>
            </a:r>
            <a:r>
              <a:rPr lang="en-US" altLang="he-IL" sz="1800" dirty="0" err="1"/>
              <a:t>ar</a:t>
            </a:r>
            <a:r>
              <a:rPr lang="en-US" altLang="he-IL" sz="1800" dirty="0"/>
              <a:t>[1]); - prints Hello</a:t>
            </a:r>
          </a:p>
          <a:p>
            <a:pPr marL="400050" lvl="1" indent="0"/>
            <a:r>
              <a:rPr lang="en-US" altLang="he-IL" sz="1800" dirty="0" err="1"/>
              <a:t>printf</a:t>
            </a:r>
            <a:r>
              <a:rPr lang="en-US" altLang="he-IL" sz="1800" dirty="0"/>
              <a:t>(“p = (%</a:t>
            </a:r>
            <a:r>
              <a:rPr lang="en-US" altLang="he-IL" sz="1800" dirty="0" err="1"/>
              <a:t>d,%d</a:t>
            </a:r>
            <a:r>
              <a:rPr lang="en-US" altLang="he-IL" sz="1800" dirty="0"/>
              <a:t>)\n”, </a:t>
            </a:r>
            <a:r>
              <a:rPr lang="en-US" altLang="he-IL" sz="1800" dirty="0" err="1"/>
              <a:t>ar</a:t>
            </a:r>
            <a:r>
              <a:rPr lang="en-US" altLang="he-IL" sz="1800" dirty="0"/>
              <a:t>[2].x, </a:t>
            </a:r>
            <a:r>
              <a:rPr lang="en-US" altLang="he-IL" sz="1800" dirty="0" err="1"/>
              <a:t>ar</a:t>
            </a:r>
            <a:r>
              <a:rPr lang="en-US" altLang="he-IL" sz="1800" dirty="0"/>
              <a:t>[2].y); - prints p=(1,2)</a:t>
            </a:r>
          </a:p>
          <a:p>
            <a:pPr marL="400050" lvl="1" indent="0"/>
            <a:endParaRPr lang="en-US" altLang="he-IL" sz="1800" dirty="0"/>
          </a:p>
          <a:p>
            <a:pPr marL="0" indent="0"/>
            <a:r>
              <a:rPr lang="en-US" altLang="he-IL" sz="2200"/>
              <a:t>Is it too much to ask for?</a:t>
            </a:r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289831796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void*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/>
            <a:r>
              <a:rPr lang="en-US" altLang="he-IL" sz="2200" u="sng" dirty="0"/>
              <a:t>Motivation2</a:t>
            </a:r>
            <a:r>
              <a:rPr lang="en-US" altLang="he-IL" sz="2200" dirty="0"/>
              <a:t>: I want a function that sorts different types of objects.</a:t>
            </a:r>
          </a:p>
          <a:p>
            <a:pPr>
              <a:buFontTx/>
              <a:buChar char="-"/>
            </a:pPr>
            <a:r>
              <a:rPr lang="en-US" altLang="he-IL" sz="2200" dirty="0"/>
              <a:t>Sort </a:t>
            </a:r>
            <a:r>
              <a:rPr lang="en-US" altLang="he-IL" sz="2200" dirty="0" err="1"/>
              <a:t>ints</a:t>
            </a:r>
            <a:r>
              <a:rPr lang="en-US" altLang="he-IL" sz="2200" dirty="0"/>
              <a:t> / Sort strings / Sort points</a:t>
            </a:r>
          </a:p>
          <a:p>
            <a:pPr marL="0" indent="0"/>
            <a:r>
              <a:rPr lang="en-US" altLang="he-IL" sz="2200" dirty="0"/>
              <a:t>Same sorting for all, but the only solution we have is to write a separate struct for each.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void </a:t>
            </a:r>
            <a:r>
              <a:rPr lang="en-US" altLang="he-IL" sz="2200" dirty="0" err="1"/>
              <a:t>sort_ints</a:t>
            </a:r>
            <a:r>
              <a:rPr lang="en-US" altLang="he-IL" sz="2200" dirty="0"/>
              <a:t>(int* </a:t>
            </a:r>
            <a:r>
              <a:rPr lang="en-US" altLang="he-IL" sz="2200" dirty="0" err="1"/>
              <a:t>arr</a:t>
            </a:r>
            <a:r>
              <a:rPr lang="en-US" altLang="he-IL" sz="2200" dirty="0"/>
              <a:t>, int </a:t>
            </a:r>
            <a:r>
              <a:rPr lang="en-US" altLang="he-IL" sz="2200" dirty="0" err="1"/>
              <a:t>len</a:t>
            </a:r>
            <a:r>
              <a:rPr lang="en-US" altLang="he-IL" sz="2200" dirty="0"/>
              <a:t>);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void </a:t>
            </a:r>
            <a:r>
              <a:rPr lang="en-US" altLang="he-IL" sz="2200" dirty="0" err="1"/>
              <a:t>sort_strings</a:t>
            </a:r>
            <a:r>
              <a:rPr lang="en-US" altLang="he-IL" sz="2200" dirty="0"/>
              <a:t>(char** </a:t>
            </a:r>
            <a:r>
              <a:rPr lang="en-US" altLang="he-IL" sz="2200" dirty="0" err="1"/>
              <a:t>arr</a:t>
            </a:r>
            <a:r>
              <a:rPr lang="en-US" altLang="he-IL" sz="2200" dirty="0"/>
              <a:t>, int </a:t>
            </a:r>
            <a:r>
              <a:rPr lang="en-US" altLang="he-IL" sz="2200" dirty="0" err="1"/>
              <a:t>len</a:t>
            </a:r>
            <a:r>
              <a:rPr lang="en-US" altLang="he-IL" sz="2200" dirty="0"/>
              <a:t>);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void </a:t>
            </a:r>
            <a:r>
              <a:rPr lang="en-US" altLang="he-IL" sz="2200" dirty="0" err="1"/>
              <a:t>sort_points</a:t>
            </a:r>
            <a:r>
              <a:rPr lang="en-US" altLang="he-IL" sz="2200" dirty="0"/>
              <a:t>(point* </a:t>
            </a:r>
            <a:r>
              <a:rPr lang="en-US" altLang="he-IL" sz="2200" dirty="0" err="1"/>
              <a:t>arr</a:t>
            </a:r>
            <a:r>
              <a:rPr lang="en-US" altLang="he-IL" sz="2200" dirty="0"/>
              <a:t>, int </a:t>
            </a:r>
            <a:r>
              <a:rPr lang="en-US" altLang="he-IL" sz="2200" dirty="0" err="1"/>
              <a:t>len</a:t>
            </a:r>
            <a:r>
              <a:rPr lang="en-US" altLang="he-IL" sz="2200" dirty="0"/>
              <a:t>);</a:t>
            </a:r>
          </a:p>
          <a:p>
            <a:pPr marL="0" indent="0"/>
            <a:r>
              <a:rPr lang="en-US" altLang="he-IL" sz="2200" dirty="0"/>
              <a:t>All these arrays do the same thing (only comparisons are different)</a:t>
            </a:r>
          </a:p>
          <a:p>
            <a:pPr marL="0" indent="0"/>
            <a:endParaRPr lang="en-US" altLang="he-IL" sz="2200" dirty="0"/>
          </a:p>
          <a:p>
            <a:pPr marL="0" indent="0"/>
            <a:r>
              <a:rPr lang="en-US" altLang="he-IL" sz="2200" dirty="0"/>
              <a:t>See </a:t>
            </a:r>
            <a:r>
              <a:rPr lang="en-US" altLang="he-IL" sz="2200" dirty="0" err="1"/>
              <a:t>voidptr.c</a:t>
            </a:r>
            <a:r>
              <a:rPr lang="en-US" altLang="he-IL" sz="2200" dirty="0"/>
              <a:t> for a solution</a:t>
            </a:r>
          </a:p>
          <a:p>
            <a:pPr marL="0" indent="0"/>
            <a:endParaRPr lang="en-US" altLang="he-IL" sz="2200" dirty="0"/>
          </a:p>
          <a:p>
            <a:pPr marL="0" indent="0"/>
            <a:endParaRPr lang="en-US" altLang="he-IL" sz="2200" dirty="0"/>
          </a:p>
          <a:p>
            <a:pPr marL="0" indent="0"/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86261291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Merge sort</a:t>
            </a:r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de-DE" altLang="en-US" sz="2200" dirty="0"/>
              <a:t>Recall </a:t>
            </a:r>
            <a:r>
              <a:rPr lang="de-DE" altLang="en-US" sz="2200" b="1" u="sng" dirty="0"/>
              <a:t>Merge sort</a:t>
            </a:r>
            <a:r>
              <a:rPr lang="de-DE" altLang="en-US" sz="2200" dirty="0"/>
              <a:t>: Given an array of length </a:t>
            </a:r>
            <a:r>
              <a:rPr lang="de-DE" altLang="en-US" sz="2200" i="1" dirty="0">
                <a:solidFill>
                  <a:srgbClr val="002060"/>
                </a:solidFill>
              </a:rPr>
              <a:t>N</a:t>
            </a:r>
          </a:p>
          <a:p>
            <a:pPr marL="1171575" lvl="1" indent="-496888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Sort the first </a:t>
            </a:r>
            <a:r>
              <a:rPr lang="de-DE" altLang="en-US" sz="2200" i="1" dirty="0">
                <a:solidFill>
                  <a:srgbClr val="002060"/>
                </a:solidFill>
              </a:rPr>
              <a:t>N/2</a:t>
            </a:r>
            <a:r>
              <a:rPr lang="en-US" altLang="en-US" sz="2200" dirty="0"/>
              <a:t> elements</a:t>
            </a:r>
          </a:p>
          <a:p>
            <a:pPr marL="1171575" lvl="1" indent="-496888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Sort the last </a:t>
            </a:r>
            <a:r>
              <a:rPr lang="de-DE" altLang="en-US" sz="2200" i="1" dirty="0">
                <a:solidFill>
                  <a:srgbClr val="002060"/>
                </a:solidFill>
              </a:rPr>
              <a:t>N/2</a:t>
            </a:r>
            <a:r>
              <a:rPr lang="en-US" altLang="en-US" sz="2200" dirty="0"/>
              <a:t> elements</a:t>
            </a:r>
          </a:p>
          <a:p>
            <a:pPr marL="1171575" lvl="1" indent="-496888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Merge the two sorted halves</a:t>
            </a:r>
          </a:p>
          <a:p>
            <a:pPr marL="1174750" lvl="1" indent="-496888">
              <a:buClrTx/>
              <a:buSzPct val="45000"/>
              <a:buFontTx/>
              <a:buNone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endParaRPr lang="en-US" altLang="en-US" sz="2200" dirty="0"/>
          </a:p>
        </p:txBody>
      </p:sp>
    </p:spTree>
    <p:extLst>
      <p:ext uri="{BB962C8B-B14F-4D97-AF65-F5344CB8AC3E}">
        <p14:creationId xmlns:p14="http://schemas.microsoft.com/office/powerpoint/2010/main" val="405870114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void*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/>
            <a:r>
              <a:rPr lang="en-US" altLang="he-IL" sz="2200" u="sng" dirty="0"/>
              <a:t>Motivation3</a:t>
            </a:r>
            <a:r>
              <a:rPr lang="en-US" altLang="he-IL" sz="2200" dirty="0"/>
              <a:t>: I want to implement a generic swap function.</a:t>
            </a:r>
          </a:p>
          <a:p>
            <a:pPr marL="0" indent="0"/>
            <a:r>
              <a:rPr lang="en-US" altLang="he-IL" sz="2200" dirty="0"/>
              <a:t>swap(</a:t>
            </a:r>
            <a:r>
              <a:rPr lang="en-US" altLang="he-IL" sz="2200" dirty="0" err="1"/>
              <a:t>ptr</a:t>
            </a:r>
            <a:r>
              <a:rPr lang="en-US" altLang="he-IL" sz="2200" dirty="0"/>
              <a:t> a, </a:t>
            </a:r>
            <a:r>
              <a:rPr lang="en-US" altLang="he-IL" sz="2200" dirty="0" err="1"/>
              <a:t>ptr</a:t>
            </a:r>
            <a:r>
              <a:rPr lang="en-US" altLang="he-IL" sz="2200" dirty="0"/>
              <a:t> b) {</a:t>
            </a:r>
          </a:p>
          <a:p>
            <a:pPr marL="400050" lvl="1" indent="0"/>
            <a:r>
              <a:rPr lang="en-US" altLang="he-IL" sz="1800" dirty="0" err="1"/>
              <a:t>tmp</a:t>
            </a:r>
            <a:r>
              <a:rPr lang="en-US" altLang="he-IL" sz="1800" dirty="0"/>
              <a:t> = *a;</a:t>
            </a:r>
          </a:p>
          <a:p>
            <a:pPr marL="400050" lvl="1" indent="0"/>
            <a:r>
              <a:rPr lang="en-US" altLang="he-IL" sz="1800" dirty="0"/>
              <a:t>*a = *b;</a:t>
            </a:r>
          </a:p>
          <a:p>
            <a:pPr marL="400050" lvl="1" indent="0"/>
            <a:r>
              <a:rPr lang="en-US" altLang="he-IL" sz="1800" dirty="0"/>
              <a:t>*b = </a:t>
            </a:r>
            <a:r>
              <a:rPr lang="en-US" altLang="he-IL" sz="1800" dirty="0" err="1"/>
              <a:t>tmp</a:t>
            </a:r>
            <a:r>
              <a:rPr lang="en-US" altLang="he-IL" sz="1800" dirty="0"/>
              <a:t>;</a:t>
            </a:r>
          </a:p>
          <a:p>
            <a:pPr marL="0" indent="0"/>
            <a:r>
              <a:rPr lang="en-US" altLang="he-IL" sz="2200" dirty="0"/>
              <a:t>}</a:t>
            </a:r>
          </a:p>
          <a:p>
            <a:pPr marL="0" indent="0"/>
            <a:r>
              <a:rPr lang="en-US" altLang="he-IL" sz="2200" dirty="0"/>
              <a:t>Same swap for </a:t>
            </a:r>
            <a:r>
              <a:rPr lang="en-US" altLang="he-IL" sz="2200" dirty="0" err="1"/>
              <a:t>ints</a:t>
            </a:r>
            <a:r>
              <a:rPr lang="en-US" altLang="he-IL" sz="2200" dirty="0"/>
              <a:t>, chars, points, </a:t>
            </a:r>
            <a:r>
              <a:rPr lang="en-US" altLang="he-IL" sz="2200"/>
              <a:t>students.</a:t>
            </a:r>
          </a:p>
          <a:p>
            <a:pPr marL="0" indent="0"/>
            <a:r>
              <a:rPr lang="en-US" altLang="he-IL" sz="2200"/>
              <a:t>Can </a:t>
            </a:r>
            <a:r>
              <a:rPr lang="en-US" altLang="he-IL" sz="2200" dirty="0"/>
              <a:t>I do it in C?</a:t>
            </a:r>
          </a:p>
          <a:p>
            <a:pPr marL="0" indent="0"/>
            <a:r>
              <a:rPr lang="en-US" altLang="he-IL" sz="2200" dirty="0"/>
              <a:t>See </a:t>
            </a:r>
            <a:r>
              <a:rPr lang="en-US" altLang="he-IL" sz="2200" dirty="0" err="1"/>
              <a:t>gen_swap.c</a:t>
            </a:r>
            <a:r>
              <a:rPr lang="en-US" altLang="he-IL" sz="2200" dirty="0"/>
              <a:t> for a solution</a:t>
            </a:r>
          </a:p>
          <a:p>
            <a:pPr marL="0" indent="0"/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379513332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Random exercises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buFont typeface="Arial" panose="020B0604020202020204" pitchFamily="34" charset="0"/>
              <a:buChar char="•"/>
            </a:pPr>
            <a:r>
              <a:rPr lang="de-DE" altLang="en-US" sz="2400" dirty="0"/>
              <a:t>memcpy vs memmove: </a:t>
            </a:r>
            <a:r>
              <a:rPr lang="en-US" altLang="he-IL" sz="2200" dirty="0"/>
              <a:t>Experiment with this, and see what happens with overlapping </a:t>
            </a:r>
            <a:r>
              <a:rPr lang="en-US" altLang="he-IL" sz="2200" dirty="0" err="1"/>
              <a:t>src</a:t>
            </a:r>
            <a:r>
              <a:rPr lang="en-US" altLang="he-IL" sz="2200" dirty="0"/>
              <a:t> and </a:t>
            </a:r>
            <a:r>
              <a:rPr lang="en-US" altLang="he-IL" sz="2200" dirty="0" err="1"/>
              <a:t>dest</a:t>
            </a:r>
            <a:endParaRPr lang="en-US" altLang="he-IL" sz="22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Write a generic sorting algorithm (e.g. insertion sort) similar to </a:t>
            </a:r>
            <a:r>
              <a:rPr lang="en-US" altLang="he-IL" sz="2200" dirty="0" err="1"/>
              <a:t>qsort</a:t>
            </a:r>
            <a:r>
              <a:rPr lang="en-US" altLang="he-IL" sz="2200" dirty="0"/>
              <a:t>. Test it on an array of strings/points/songs/…</a:t>
            </a:r>
          </a:p>
          <a:p>
            <a:pPr marL="0" indent="0"/>
            <a:endParaRPr lang="en-US" altLang="he-IL" sz="2200" dirty="0"/>
          </a:p>
          <a:p>
            <a:pPr marL="0" indent="0"/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83817275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de-DE" altLang="en-US" dirty="0"/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 algn="ctr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br>
              <a:rPr lang="de-DE" altLang="en-US" sz="6000"/>
            </a:br>
            <a:r>
              <a:rPr lang="de-DE" altLang="en-US" sz="6000"/>
              <a:t>Lower bounds</a:t>
            </a:r>
            <a:endParaRPr lang="en-US" altLang="en-US" sz="6000" dirty="0"/>
          </a:p>
        </p:txBody>
      </p:sp>
    </p:spTree>
    <p:extLst>
      <p:ext uri="{BB962C8B-B14F-4D97-AF65-F5344CB8AC3E}">
        <p14:creationId xmlns:p14="http://schemas.microsoft.com/office/powerpoint/2010/main" val="1523810978"/>
      </p:ext>
    </p:extLst>
  </p:cSld>
  <p:clrMapOvr>
    <a:masterClrMapping/>
  </p:clrMapOvr>
  <p:transition spd="med"/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sz="4000" dirty="0"/>
              <a:t>Can we do better than n log(n)?</a:t>
            </a:r>
            <a:endParaRPr lang="de-DE" altLang="en-US" sz="4200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/>
            <a:r>
              <a:rPr lang="en-US" altLang="he-IL" sz="2200" b="1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Theorem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: In the </a:t>
            </a:r>
            <a:r>
              <a:rPr lang="en-US" altLang="he-IL" sz="2200" i="1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comparison model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any sorting algorithm</a:t>
            </a:r>
            <a:b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		   runs in time at least </a:t>
            </a:r>
            <a:r>
              <a:rPr lang="en-US" altLang="he-IL" sz="2200" i="1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N log(N)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.</a:t>
            </a:r>
          </a:p>
          <a:p>
            <a:pPr marL="0" indent="0"/>
            <a:r>
              <a:rPr lang="en-US" altLang="he-IL" sz="2200" b="1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(not a) Proof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: There are n! different permutations, in each comparison we get only “one bit of information”, and log</a:t>
            </a:r>
            <a:r>
              <a:rPr lang="en-US" altLang="he-IL" sz="2200" baseline="-25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2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(n!)&gt;</a:t>
            </a: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nlog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(n)/2.</a:t>
            </a:r>
            <a:endParaRPr lang="en-US" altLang="he-IL" sz="2200" i="1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/>
            <a:r>
              <a:rPr lang="en-US" altLang="he-IL" sz="2200" i="1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Comparison model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no prior information on the data.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Can only compare elements: which one of the two is smaller?</a:t>
            </a:r>
          </a:p>
          <a:p>
            <a:pPr marL="0" indent="0"/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Examples that are </a:t>
            </a:r>
            <a:r>
              <a:rPr lang="en-US" altLang="he-IL" sz="2200" i="1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*not*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 in the comparison model: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Array of length N containing each of the number </a:t>
            </a:r>
            <a:r>
              <a:rPr lang="en-US" altLang="he-IL" sz="2200" i="1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1…N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 once.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Array contains only number </a:t>
            </a:r>
            <a:r>
              <a:rPr lang="en-US" altLang="he-IL" sz="2200" i="1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1…100</a:t>
            </a:r>
          </a:p>
        </p:txBody>
      </p:sp>
    </p:spTree>
    <p:extLst>
      <p:ext uri="{BB962C8B-B14F-4D97-AF65-F5344CB8AC3E}">
        <p14:creationId xmlns:p14="http://schemas.microsoft.com/office/powerpoint/2010/main" val="309436108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One last problem on sorting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104775" indent="0">
              <a:buSzPct val="45000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000" dirty="0"/>
              <a:t>Given an array A=[4,3,6,1,2,5] we perform Insertion Sort on it</a:t>
            </a:r>
          </a:p>
          <a:p>
            <a:pPr marL="447675">
              <a:buFont typeface="Arial" panose="020B0604020202020204" pitchFamily="34" charset="0"/>
              <a:buChar char="•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000" dirty="0"/>
              <a:t>Insert 4: [4,3,6,1,2,5]: 0 swaps</a:t>
            </a:r>
          </a:p>
          <a:p>
            <a:pPr marL="447675">
              <a:buFont typeface="Arial" panose="020B0604020202020204" pitchFamily="34" charset="0"/>
              <a:buChar char="•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000" dirty="0"/>
              <a:t>Insert 3: [3,4,6,1,2,5]: 1 swaps</a:t>
            </a:r>
          </a:p>
          <a:p>
            <a:pPr marL="447675">
              <a:buFont typeface="Arial" panose="020B0604020202020204" pitchFamily="34" charset="0"/>
              <a:buChar char="•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000" dirty="0"/>
              <a:t>Insert 6: [3,4,6,1,2,5]: 0 swaps</a:t>
            </a:r>
          </a:p>
          <a:p>
            <a:pPr marL="447675">
              <a:buFont typeface="Arial" panose="020B0604020202020204" pitchFamily="34" charset="0"/>
              <a:buChar char="•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000" dirty="0"/>
              <a:t>Insert 1: [1,3,4,6,2,5]: 3 swaps</a:t>
            </a:r>
          </a:p>
          <a:p>
            <a:pPr marL="447675">
              <a:buFont typeface="Arial" panose="020B0604020202020204" pitchFamily="34" charset="0"/>
              <a:buChar char="•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000" dirty="0"/>
              <a:t>Insert 2: [1,2,3,4,6,5]: 3 swaps</a:t>
            </a:r>
          </a:p>
          <a:p>
            <a:pPr marL="447675">
              <a:buFont typeface="Arial" panose="020B0604020202020204" pitchFamily="34" charset="0"/>
              <a:buChar char="•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000" dirty="0"/>
              <a:t>Insert 5: [1,2,3,4,5,6]: 1 swaps</a:t>
            </a:r>
          </a:p>
          <a:p>
            <a:pPr marL="104775" indent="0">
              <a:buSzPct val="45000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000" u="sng" dirty="0"/>
              <a:t>Problem</a:t>
            </a:r>
            <a:r>
              <a:rPr lang="de-DE" altLang="en-US" sz="2000" dirty="0"/>
              <a:t>: Write an algorithm that gets an array s[0...n-1],</a:t>
            </a:r>
            <a:br>
              <a:rPr lang="de-DE" altLang="en-US" sz="2000" dirty="0"/>
            </a:br>
            <a:r>
              <a:rPr lang="de-DE" altLang="en-US" sz="2000" dirty="0"/>
              <a:t>and outputs an array A with a permutation of {1...n} such that when running InsertionSort on A the insertion sort makes s[i] swaps in the i‘th iteration.</a:t>
            </a:r>
          </a:p>
          <a:p>
            <a:pPr marL="104775" indent="0">
              <a:buSzPct val="45000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000" dirty="0"/>
              <a:t>What is the running time of your algorithm?</a:t>
            </a:r>
          </a:p>
        </p:txBody>
      </p:sp>
      <p:sp>
        <p:nvSpPr>
          <p:cNvPr id="2" name="Rounded Rectangle 1"/>
          <p:cNvSpPr/>
          <p:nvPr/>
        </p:nvSpPr>
        <p:spPr bwMode="auto">
          <a:xfrm>
            <a:off x="3592512" y="2332037"/>
            <a:ext cx="228600" cy="2743200"/>
          </a:xfrm>
          <a:prstGeom prst="roundRect">
            <a:avLst/>
          </a:prstGeom>
          <a:solidFill>
            <a:srgbClr val="00B8FF">
              <a:alpha val="22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" name="Rounded Rectangle 4"/>
          <p:cNvSpPr/>
          <p:nvPr/>
        </p:nvSpPr>
        <p:spPr bwMode="auto">
          <a:xfrm>
            <a:off x="4735512" y="2941637"/>
            <a:ext cx="4038600" cy="685800"/>
          </a:xfrm>
          <a:prstGeom prst="roundRect">
            <a:avLst/>
          </a:prstGeom>
          <a:solidFill>
            <a:srgbClr val="00B8FF">
              <a:alpha val="22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104775" indent="0">
              <a:buSzPct val="45000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dirty="0">
                <a:solidFill>
                  <a:schemeClr val="tx1"/>
                </a:solidFill>
              </a:rPr>
              <a:t>Look at the number of swaps</a:t>
            </a:r>
            <a:br>
              <a:rPr lang="de-DE" altLang="en-US" dirty="0">
                <a:solidFill>
                  <a:schemeClr val="tx1"/>
                </a:solidFill>
              </a:rPr>
            </a:br>
            <a:r>
              <a:rPr lang="de-DE" altLang="en-US" dirty="0">
                <a:solidFill>
                  <a:schemeClr val="tx1"/>
                </a:solidFill>
              </a:rPr>
              <a:t>as an array s[0...5] with s[i]≤i for all i</a:t>
            </a:r>
          </a:p>
        </p:txBody>
      </p:sp>
      <p:sp>
        <p:nvSpPr>
          <p:cNvPr id="6" name="Rounded Rectangle 5"/>
          <p:cNvSpPr/>
          <p:nvPr/>
        </p:nvSpPr>
        <p:spPr bwMode="auto">
          <a:xfrm>
            <a:off x="5802312" y="6151177"/>
            <a:ext cx="1066800" cy="415925"/>
          </a:xfrm>
          <a:prstGeom prst="roundRect">
            <a:avLst/>
          </a:prstGeom>
          <a:solidFill>
            <a:srgbClr val="00B8FF">
              <a:alpha val="22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104775" indent="0">
              <a:buSzPct val="45000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dirty="0">
                <a:solidFill>
                  <a:schemeClr val="tx1"/>
                </a:solidFill>
              </a:rPr>
              <a:t>O(n</a:t>
            </a:r>
            <a:r>
              <a:rPr lang="de-DE" altLang="en-US" baseline="30000" dirty="0">
                <a:solidFill>
                  <a:schemeClr val="tx1"/>
                </a:solidFill>
              </a:rPr>
              <a:t>2</a:t>
            </a:r>
            <a:r>
              <a:rPr lang="de-DE" altLang="en-US" dirty="0">
                <a:solidFill>
                  <a:schemeClr val="tx1"/>
                </a:solidFill>
              </a:rPr>
              <a:t>)?</a:t>
            </a:r>
          </a:p>
        </p:txBody>
      </p:sp>
      <p:sp>
        <p:nvSpPr>
          <p:cNvPr id="7" name="Rounded Rectangle 6"/>
          <p:cNvSpPr/>
          <p:nvPr/>
        </p:nvSpPr>
        <p:spPr bwMode="auto">
          <a:xfrm>
            <a:off x="6945312" y="6151177"/>
            <a:ext cx="1600200" cy="415925"/>
          </a:xfrm>
          <a:prstGeom prst="roundRect">
            <a:avLst/>
          </a:prstGeom>
          <a:solidFill>
            <a:srgbClr val="00B8FF">
              <a:alpha val="22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104775" indent="0">
              <a:buSzPct val="45000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dirty="0">
                <a:solidFill>
                  <a:schemeClr val="tx1"/>
                </a:solidFill>
              </a:rPr>
              <a:t>O(n log(n))?</a:t>
            </a:r>
          </a:p>
        </p:txBody>
      </p:sp>
      <p:sp>
        <p:nvSpPr>
          <p:cNvPr id="8" name="Rounded Rectangle 7"/>
          <p:cNvSpPr/>
          <p:nvPr/>
        </p:nvSpPr>
        <p:spPr bwMode="auto">
          <a:xfrm>
            <a:off x="8616665" y="6151177"/>
            <a:ext cx="959135" cy="415925"/>
          </a:xfrm>
          <a:prstGeom prst="roundRect">
            <a:avLst/>
          </a:prstGeom>
          <a:solidFill>
            <a:srgbClr val="00B8FF">
              <a:alpha val="22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104775" indent="0">
              <a:buSzPct val="45000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dirty="0">
                <a:solidFill>
                  <a:schemeClr val="tx1"/>
                </a:solidFill>
              </a:rPr>
              <a:t>O(n)?</a:t>
            </a:r>
          </a:p>
        </p:txBody>
      </p:sp>
    </p:spTree>
    <p:extLst>
      <p:ext uri="{BB962C8B-B14F-4D97-AF65-F5344CB8AC3E}">
        <p14:creationId xmlns:p14="http://schemas.microsoft.com/office/powerpoint/2010/main" val="74472744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/>
              <a:t>Abstract data types</a:t>
            </a:r>
          </a:p>
        </p:txBody>
      </p:sp>
    </p:spTree>
    <p:extLst>
      <p:ext uri="{BB962C8B-B14F-4D97-AF65-F5344CB8AC3E}">
        <p14:creationId xmlns:p14="http://schemas.microsoft.com/office/powerpoint/2010/main" val="286053761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sz="4400" dirty="0"/>
              <a:t>Abstract data types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400" dirty="0"/>
              <a:t>Stack</a:t>
            </a:r>
          </a:p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400" dirty="0"/>
              <a:t>Queue</a:t>
            </a:r>
          </a:p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400" dirty="0"/>
              <a:t>Linked List</a:t>
            </a:r>
            <a:br>
              <a:rPr lang="de-DE" altLang="en-US" sz="2400" dirty="0"/>
            </a:br>
            <a:endParaRPr lang="de-DE" altLang="en-US" sz="2400" dirty="0"/>
          </a:p>
        </p:txBody>
      </p:sp>
    </p:spTree>
    <p:extLst>
      <p:ext uri="{BB962C8B-B14F-4D97-AF65-F5344CB8AC3E}">
        <p14:creationId xmlns:p14="http://schemas.microsoft.com/office/powerpoint/2010/main" val="93962849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Abstract Data Type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Abstract data type (ADT):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 collection of data and a set of allowed operations on that data.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000" b="1" i="1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Describes data + operations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Does not specify how the data is stored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Does not specify how the operations are carried out</a:t>
            </a:r>
          </a:p>
        </p:txBody>
      </p:sp>
      <p:sp>
        <p:nvSpPr>
          <p:cNvPr id="5" name="Google Shape;75;p18"/>
          <p:cNvSpPr txBox="1"/>
          <p:nvPr/>
        </p:nvSpPr>
        <p:spPr>
          <a:xfrm>
            <a:off x="773112" y="5141355"/>
            <a:ext cx="2698200" cy="881063"/>
          </a:xfrm>
          <a:prstGeom prst="rect">
            <a:avLst/>
          </a:prstGeom>
          <a:solidFill>
            <a:srgbClr val="FFFF00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solidFill>
                  <a:srgbClr val="002060"/>
                </a:solidFill>
              </a:rPr>
              <a:t>Implementation</a:t>
            </a:r>
            <a:br>
              <a:rPr lang="en-US" sz="2400" dirty="0">
                <a:solidFill>
                  <a:srgbClr val="002060"/>
                </a:solidFill>
              </a:rPr>
            </a:br>
            <a:r>
              <a:rPr lang="en-US" sz="2400" dirty="0">
                <a:solidFill>
                  <a:srgbClr val="002060"/>
                </a:solidFill>
              </a:rPr>
              <a:t>of an ADT</a:t>
            </a:r>
            <a:endParaRPr sz="2400" dirty="0">
              <a:solidFill>
                <a:srgbClr val="002060"/>
              </a:solidFill>
            </a:endParaRPr>
          </a:p>
        </p:txBody>
      </p:sp>
      <p:sp>
        <p:nvSpPr>
          <p:cNvPr id="6" name="Google Shape;76;p18"/>
          <p:cNvSpPr txBox="1"/>
          <p:nvPr/>
        </p:nvSpPr>
        <p:spPr>
          <a:xfrm>
            <a:off x="6304512" y="5141354"/>
            <a:ext cx="2698200" cy="881064"/>
          </a:xfrm>
          <a:prstGeom prst="rect">
            <a:avLst/>
          </a:prstGeom>
          <a:solidFill>
            <a:srgbClr val="FFFF00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solidFill>
                  <a:srgbClr val="002060"/>
                </a:solidFill>
              </a:rPr>
              <a:t>User</a:t>
            </a:r>
            <a:endParaRPr sz="2400" dirty="0">
              <a:solidFill>
                <a:srgbClr val="002060"/>
              </a:solidFill>
            </a:endParaRPr>
          </a:p>
        </p:txBody>
      </p:sp>
      <p:sp>
        <p:nvSpPr>
          <p:cNvPr id="7" name="Google Shape;77;p18"/>
          <p:cNvSpPr/>
          <p:nvPr/>
        </p:nvSpPr>
        <p:spPr>
          <a:xfrm>
            <a:off x="3774162" y="5124686"/>
            <a:ext cx="2227500" cy="914400"/>
          </a:xfrm>
          <a:prstGeom prst="roundRect">
            <a:avLst>
              <a:gd name="adj" fmla="val 16667"/>
            </a:avLst>
          </a:prstGeom>
          <a:solidFill>
            <a:schemeClr val="bg1">
              <a:lumMod val="85000"/>
            </a:schemeClr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		</a:t>
            </a:r>
            <a:endParaRPr>
              <a:solidFill>
                <a:schemeClr val="dk1"/>
              </a:solidFill>
            </a:endParaRPr>
          </a:p>
        </p:txBody>
      </p:sp>
      <p:cxnSp>
        <p:nvCxnSpPr>
          <p:cNvPr id="8" name="Google Shape;78;p18"/>
          <p:cNvCxnSpPr>
            <a:stCxn id="7" idx="1"/>
            <a:endCxn id="5" idx="3"/>
          </p:cNvCxnSpPr>
          <p:nvPr/>
        </p:nvCxnSpPr>
        <p:spPr>
          <a:xfrm flipH="1">
            <a:off x="3471312" y="5581886"/>
            <a:ext cx="302850" cy="1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triangle" w="med" len="med"/>
            <a:tailEnd type="triangle" w="med" len="med"/>
          </a:ln>
        </p:spPr>
      </p:cxnSp>
      <p:cxnSp>
        <p:nvCxnSpPr>
          <p:cNvPr id="9" name="Google Shape;79;p18"/>
          <p:cNvCxnSpPr>
            <a:stCxn id="7" idx="3"/>
            <a:endCxn id="6" idx="1"/>
          </p:cNvCxnSpPr>
          <p:nvPr/>
        </p:nvCxnSpPr>
        <p:spPr>
          <a:xfrm>
            <a:off x="6001662" y="5581886"/>
            <a:ext cx="30285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triangle" w="med" len="med"/>
            <a:tailEnd type="triangle" w="med" len="med"/>
          </a:ln>
        </p:spPr>
      </p:cxnSp>
      <p:sp>
        <p:nvSpPr>
          <p:cNvPr id="12" name="Google Shape;82;p18"/>
          <p:cNvSpPr txBox="1"/>
          <p:nvPr/>
        </p:nvSpPr>
        <p:spPr>
          <a:xfrm>
            <a:off x="3825762" y="5336625"/>
            <a:ext cx="21243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002060"/>
                </a:solidFill>
              </a:rPr>
              <a:t>Interact via an interface</a:t>
            </a:r>
            <a:endParaRPr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253872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12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Example: Stack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 stack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: an ordered collection of items with the following operations: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push(item): add an item to the stack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pop(): remove an item from the stack, and return its value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isEmpty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():  checks if the stack is empty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Removal follows a last-in-first-out order (LIFO)</a:t>
            </a:r>
            <a:endParaRPr lang="en-US" altLang="he-IL" sz="2200" i="1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  <p:pic>
        <p:nvPicPr>
          <p:cNvPr id="4" name="Google Shape;62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36687" y="4388437"/>
            <a:ext cx="1623150" cy="2591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7076309" y="3374359"/>
            <a:ext cx="2286000" cy="3682078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6693" y="4287737"/>
            <a:ext cx="1863062" cy="246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67209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Example: Stack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 stack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: an ordered collection of items with the following operations: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push(item): add an item to the stack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pop(): remove an item from the stack, and return its value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isEmpty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():  checks if the stack is empty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Removal follows a last-in-first-out order (LIFO)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init</a:t>
            </a:r>
            <a:r>
              <a:rPr lang="en-US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push(3)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push(5)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pop()  -- returns 5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push(1)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push(3)</a:t>
            </a:r>
          </a:p>
          <a:p>
            <a:pPr marL="0" indent="0"/>
            <a:endParaRPr lang="en-US" sz="22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4200938" y="4535663"/>
          <a:ext cx="61700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7008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4200938" y="4538750"/>
          <a:ext cx="61700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7008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4202112" y="4538750"/>
          <a:ext cx="61700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7008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4202112" y="4538750"/>
          <a:ext cx="61700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7008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4201525" y="4538750"/>
          <a:ext cx="61700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7008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4202112" y="4541837"/>
          <a:ext cx="61700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7008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21891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Merge sort</a:t>
            </a:r>
          </a:p>
        </p:txBody>
      </p:sp>
      <p:sp>
        <p:nvSpPr>
          <p:cNvPr id="3379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5240338"/>
          </a:xfrm>
          <a:ln/>
        </p:spPr>
        <p:txBody>
          <a:bodyPr tIns="19440"/>
          <a:lstStyle/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de-DE" altLang="en-US" sz="2200" dirty="0"/>
              <a:t>Example: </a:t>
            </a:r>
            <a:r>
              <a:rPr lang="en-US" altLang="en-US" sz="2200" dirty="0">
                <a:cs typeface="Times New Roman" panose="02020603050405020304" pitchFamily="18" charset="0"/>
              </a:rPr>
              <a:t>Input:[4, 1, 8, 7, 10, 3]</a:t>
            </a:r>
          </a:p>
          <a:p>
            <a:pPr marL="104775" indent="0"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en-US" altLang="en-US" sz="2200" dirty="0">
                <a:cs typeface="Times New Roman" panose="02020603050405020304" pitchFamily="18" charset="0"/>
              </a:rPr>
              <a:t>	- sort the left half:  		[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1</a:t>
            </a:r>
            <a:r>
              <a:rPr lang="en-US" altLang="en-US" sz="2200" dirty="0">
                <a:cs typeface="Times New Roman" panose="02020603050405020304" pitchFamily="18" charset="0"/>
              </a:rPr>
              <a:t>,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 4</a:t>
            </a:r>
            <a:r>
              <a:rPr lang="en-US" altLang="en-US" sz="2200" dirty="0">
                <a:cs typeface="Times New Roman" panose="02020603050405020304" pitchFamily="18" charset="0"/>
              </a:rPr>
              <a:t>,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 8</a:t>
            </a:r>
            <a:r>
              <a:rPr lang="en-US" altLang="en-US" sz="2200" dirty="0">
                <a:cs typeface="Times New Roman" panose="02020603050405020304" pitchFamily="18" charset="0"/>
              </a:rPr>
              <a:t>, 7, 10, 3]</a:t>
            </a:r>
          </a:p>
          <a:p>
            <a:pPr marL="104775" indent="0"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en-US" altLang="en-US" sz="2200" dirty="0">
                <a:cs typeface="Times New Roman" panose="02020603050405020304" pitchFamily="18" charset="0"/>
              </a:rPr>
              <a:t>	- sort the right half		[1, 4, 8,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3</a:t>
            </a:r>
            <a:r>
              <a:rPr lang="en-US" altLang="en-US" sz="2200" dirty="0">
                <a:cs typeface="Times New Roman" panose="02020603050405020304" pitchFamily="18" charset="0"/>
              </a:rPr>
              <a:t>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7</a:t>
            </a:r>
            <a:r>
              <a:rPr lang="en-US" altLang="en-US" sz="2200" dirty="0">
                <a:cs typeface="Times New Roman" panose="02020603050405020304" pitchFamily="18" charset="0"/>
              </a:rPr>
              <a:t>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10</a:t>
            </a:r>
            <a:r>
              <a:rPr lang="en-US" altLang="en-US" sz="2200" dirty="0">
                <a:cs typeface="Times New Roman" panose="02020603050405020304" pitchFamily="18" charset="0"/>
              </a:rPr>
              <a:t> ]</a:t>
            </a:r>
          </a:p>
          <a:p>
            <a:pPr marL="104775" indent="0"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en-US" altLang="en-US" sz="2200" dirty="0">
                <a:cs typeface="Times New Roman" panose="02020603050405020304" pitchFamily="18" charset="0"/>
              </a:rPr>
              <a:t>	- merge the two halves</a:t>
            </a:r>
          </a:p>
          <a:p>
            <a:pPr marL="104775" indent="0"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en-US" altLang="en-US" sz="2200" dirty="0">
                <a:cs typeface="Times New Roman" panose="02020603050405020304" pitchFamily="18" charset="0"/>
              </a:rPr>
              <a:t>		Merge 3:	[1, 4,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3</a:t>
            </a:r>
            <a:r>
              <a:rPr lang="en-US" altLang="en-US" sz="2200" dirty="0">
                <a:cs typeface="Times New Roman" panose="02020603050405020304" pitchFamily="18" charset="0"/>
              </a:rPr>
              <a:t>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8</a:t>
            </a:r>
            <a:r>
              <a:rPr lang="en-US" altLang="en-US" sz="2200" dirty="0">
                <a:cs typeface="Times New Roman" panose="02020603050405020304" pitchFamily="18" charset="0"/>
              </a:rPr>
              <a:t>, 7, 10 ] </a:t>
            </a:r>
            <a:r>
              <a:rPr lang="en-US" altLang="en-US" sz="2200" dirty="0"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altLang="en-US" sz="2200" dirty="0">
                <a:cs typeface="Times New Roman" panose="02020603050405020304" pitchFamily="18" charset="0"/>
              </a:rPr>
              <a:t>[1,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3</a:t>
            </a:r>
            <a:r>
              <a:rPr lang="en-US" altLang="en-US" sz="2200" dirty="0">
                <a:cs typeface="Times New Roman" panose="02020603050405020304" pitchFamily="18" charset="0"/>
              </a:rPr>
              <a:t>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4</a:t>
            </a:r>
            <a:r>
              <a:rPr lang="en-US" altLang="en-US" sz="2200" dirty="0">
                <a:cs typeface="Times New Roman" panose="02020603050405020304" pitchFamily="18" charset="0"/>
              </a:rPr>
              <a:t>, 8, 7, 10 ]</a:t>
            </a:r>
          </a:p>
          <a:p>
            <a:pPr marL="104775" indent="0"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en-US" altLang="en-US" sz="2200" dirty="0">
                <a:cs typeface="Times New Roman" panose="02020603050405020304" pitchFamily="18" charset="0"/>
              </a:rPr>
              <a:t>		Merge 7: 	[1, 3, 4,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7</a:t>
            </a:r>
            <a:r>
              <a:rPr lang="en-US" altLang="en-US" sz="2200" dirty="0">
                <a:cs typeface="Times New Roman" panose="02020603050405020304" pitchFamily="18" charset="0"/>
              </a:rPr>
              <a:t>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8</a:t>
            </a:r>
            <a:r>
              <a:rPr lang="en-US" altLang="en-US" sz="2200" dirty="0">
                <a:cs typeface="Times New Roman" panose="02020603050405020304" pitchFamily="18" charset="0"/>
              </a:rPr>
              <a:t>, 10 ]</a:t>
            </a:r>
          </a:p>
          <a:p>
            <a:pPr marL="104775" indent="0"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en-US" altLang="en-US" sz="2200" dirty="0">
                <a:cs typeface="Times New Roman" panose="02020603050405020304" pitchFamily="18" charset="0"/>
              </a:rPr>
              <a:t>		Merge 10:	[1, 3, 4, 7, 8, 10 ]</a:t>
            </a:r>
          </a:p>
          <a:p>
            <a:pPr marL="104775" indent="0"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en-US" altLang="en-US" sz="2200" dirty="0">
                <a:cs typeface="Times New Roman" panose="02020603050405020304" pitchFamily="18" charset="0"/>
              </a:rPr>
              <a:t>		DONE!</a:t>
            </a:r>
          </a:p>
          <a:p>
            <a:pPr marL="0" indent="104775">
              <a:buClrTx/>
              <a:buFontTx/>
              <a:buNone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endParaRPr lang="en-US" altLang="en-US" sz="2200" dirty="0">
              <a:cs typeface="Times New Roman" panose="02020603050405020304" pitchFamily="18" charset="0"/>
            </a:endParaRPr>
          </a:p>
        </p:txBody>
      </p:sp>
      <p:cxnSp>
        <p:nvCxnSpPr>
          <p:cNvPr id="33796" name="AutoShape 4"/>
          <p:cNvCxnSpPr>
            <a:cxnSpLocks noChangeShapeType="1"/>
            <a:stCxn id="33797" idx="1"/>
            <a:endCxn id="9" idx="0"/>
          </p:cNvCxnSpPr>
          <p:nvPr/>
        </p:nvCxnSpPr>
        <p:spPr bwMode="auto">
          <a:xfrm rot="10800000" flipV="1">
            <a:off x="2598906" y="1831973"/>
            <a:ext cx="4636450" cy="619727"/>
          </a:xfrm>
          <a:prstGeom prst="bentConnector2">
            <a:avLst/>
          </a:prstGeom>
          <a:noFill/>
          <a:ln w="6480" cap="flat">
            <a:solidFill>
              <a:srgbClr val="5B9BD5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33797" name="Rectangle 5"/>
          <p:cNvSpPr>
            <a:spLocks noChangeArrowheads="1"/>
          </p:cNvSpPr>
          <p:nvPr/>
        </p:nvSpPr>
        <p:spPr bwMode="auto">
          <a:xfrm>
            <a:off x="7235356" y="1403349"/>
            <a:ext cx="2306638" cy="85725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r>
              <a:rPr lang="en-US" altLang="en-US">
                <a:latin typeface="Calibri" panose="020F0502020204030204" pitchFamily="34" charset="0"/>
              </a:rPr>
              <a:t>Using recursion</a:t>
            </a:r>
          </a:p>
        </p:txBody>
      </p:sp>
      <p:cxnSp>
        <p:nvCxnSpPr>
          <p:cNvPr id="33798" name="AutoShape 6"/>
          <p:cNvCxnSpPr>
            <a:cxnSpLocks noChangeShapeType="1"/>
            <a:stCxn id="33797" idx="2"/>
            <a:endCxn id="10" idx="3"/>
          </p:cNvCxnSpPr>
          <p:nvPr/>
        </p:nvCxnSpPr>
        <p:spPr bwMode="auto">
          <a:xfrm rot="5400000">
            <a:off x="5664915" y="340597"/>
            <a:ext cx="803758" cy="4643762"/>
          </a:xfrm>
          <a:prstGeom prst="bentConnector2">
            <a:avLst/>
          </a:prstGeom>
          <a:noFill/>
          <a:ln w="6480" cap="flat">
            <a:solidFill>
              <a:srgbClr val="5B9BD5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9" name="Rounded Rectangle 8"/>
          <p:cNvSpPr/>
          <p:nvPr/>
        </p:nvSpPr>
        <p:spPr bwMode="auto">
          <a:xfrm>
            <a:off x="1549736" y="2451701"/>
            <a:ext cx="2098339" cy="364160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0" name="Rounded Rectangle 9"/>
          <p:cNvSpPr/>
          <p:nvPr/>
        </p:nvSpPr>
        <p:spPr bwMode="auto">
          <a:xfrm>
            <a:off x="1549736" y="2882277"/>
            <a:ext cx="2195177" cy="364160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7" grpId="0" animBg="1"/>
      <p:bldP spid="9" grpId="0" animBg="1"/>
      <p:bldP spid="10" grpId="0" animBg="1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Example: Stack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 stack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: an ordered collection of items with the following operations: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push(item): add an item to the stack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pop(): remove an item from the stack, and return its value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isEmpty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():  checks if the stack is empty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Removal follows a last-in-first-out order (LIFO)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2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2200" b="1" u="sng" dirty="0"/>
              <a:t>Usage: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dirty="0"/>
              <a:t>Stacks in execution of a program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dirty="0"/>
              <a:t>Undo operation in paint/notepad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200" dirty="0"/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4532313" y="4160837"/>
            <a:ext cx="4648200" cy="1102518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/>
            <a:r>
              <a:rPr lang="en-US" sz="2200" dirty="0"/>
              <a:t>The definition is independent from the implementation</a:t>
            </a:r>
          </a:p>
        </p:txBody>
      </p:sp>
    </p:spTree>
    <p:extLst>
      <p:ext uri="{BB962C8B-B14F-4D97-AF65-F5344CB8AC3E}">
        <p14:creationId xmlns:p14="http://schemas.microsoft.com/office/powerpoint/2010/main" val="277639507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Implementing Stack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Question: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 How would you implement Stack?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 possible solution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Array holds the data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Size – remembers the size of the stack</a:t>
            </a:r>
          </a:p>
        </p:txBody>
      </p:sp>
    </p:spTree>
    <p:extLst>
      <p:ext uri="{BB962C8B-B14F-4D97-AF65-F5344CB8AC3E}">
        <p14:creationId xmlns:p14="http://schemas.microsoft.com/office/powerpoint/2010/main" val="220979985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6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6000" dirty="0"/>
              <a:t>Back to</a:t>
            </a:r>
            <a:br>
              <a:rPr lang="de-DE" altLang="en-US" sz="6000" dirty="0"/>
            </a:br>
            <a:r>
              <a:rPr lang="de-DE" altLang="en-US" sz="6000" dirty="0"/>
              <a:t>abstract data types</a:t>
            </a:r>
          </a:p>
        </p:txBody>
      </p:sp>
    </p:spTree>
    <p:extLst>
      <p:ext uri="{BB962C8B-B14F-4D97-AF65-F5344CB8AC3E}">
        <p14:creationId xmlns:p14="http://schemas.microsoft.com/office/powerpoint/2010/main" val="342133940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Abstract Data Type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Abstract data type (ADT):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 collection of data and a set of allowed operations on that data.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000" b="1" i="1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Describes data + operations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Does not specify how the data is stored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Does not specify how the operations are carried out</a:t>
            </a:r>
          </a:p>
        </p:txBody>
      </p:sp>
      <p:sp>
        <p:nvSpPr>
          <p:cNvPr id="5" name="Google Shape;75;p18"/>
          <p:cNvSpPr txBox="1"/>
          <p:nvPr/>
        </p:nvSpPr>
        <p:spPr>
          <a:xfrm>
            <a:off x="1001712" y="5549106"/>
            <a:ext cx="2698200" cy="881063"/>
          </a:xfrm>
          <a:prstGeom prst="rect">
            <a:avLst/>
          </a:prstGeom>
          <a:solidFill>
            <a:srgbClr val="FFFF00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solidFill>
                  <a:srgbClr val="002060"/>
                </a:solidFill>
              </a:rPr>
              <a:t>Implementation</a:t>
            </a:r>
            <a:br>
              <a:rPr lang="en-US" sz="2400" dirty="0">
                <a:solidFill>
                  <a:srgbClr val="002060"/>
                </a:solidFill>
              </a:rPr>
            </a:br>
            <a:r>
              <a:rPr lang="en-US" sz="2400" dirty="0">
                <a:solidFill>
                  <a:srgbClr val="002060"/>
                </a:solidFill>
              </a:rPr>
              <a:t>of an ADT</a:t>
            </a:r>
            <a:endParaRPr sz="2400" dirty="0">
              <a:solidFill>
                <a:srgbClr val="002060"/>
              </a:solidFill>
            </a:endParaRPr>
          </a:p>
        </p:txBody>
      </p:sp>
      <p:sp>
        <p:nvSpPr>
          <p:cNvPr id="6" name="Google Shape;76;p18"/>
          <p:cNvSpPr txBox="1"/>
          <p:nvPr/>
        </p:nvSpPr>
        <p:spPr>
          <a:xfrm>
            <a:off x="6533112" y="5549105"/>
            <a:ext cx="2698200" cy="881064"/>
          </a:xfrm>
          <a:prstGeom prst="rect">
            <a:avLst/>
          </a:prstGeom>
          <a:solidFill>
            <a:srgbClr val="FFFF00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solidFill>
                  <a:srgbClr val="002060"/>
                </a:solidFill>
              </a:rPr>
              <a:t>User</a:t>
            </a:r>
            <a:endParaRPr sz="2400" dirty="0">
              <a:solidFill>
                <a:srgbClr val="002060"/>
              </a:solidFill>
            </a:endParaRPr>
          </a:p>
        </p:txBody>
      </p:sp>
      <p:sp>
        <p:nvSpPr>
          <p:cNvPr id="7" name="Google Shape;77;p18"/>
          <p:cNvSpPr/>
          <p:nvPr/>
        </p:nvSpPr>
        <p:spPr>
          <a:xfrm>
            <a:off x="4002762" y="5532437"/>
            <a:ext cx="2227500" cy="914400"/>
          </a:xfrm>
          <a:prstGeom prst="roundRect">
            <a:avLst>
              <a:gd name="adj" fmla="val 16667"/>
            </a:avLst>
          </a:prstGeom>
          <a:solidFill>
            <a:schemeClr val="bg1">
              <a:lumMod val="85000"/>
            </a:schemeClr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		</a:t>
            </a:r>
            <a:endParaRPr>
              <a:solidFill>
                <a:schemeClr val="dk1"/>
              </a:solidFill>
            </a:endParaRPr>
          </a:p>
        </p:txBody>
      </p:sp>
      <p:cxnSp>
        <p:nvCxnSpPr>
          <p:cNvPr id="8" name="Google Shape;78;p18"/>
          <p:cNvCxnSpPr>
            <a:stCxn id="7" idx="1"/>
            <a:endCxn id="5" idx="3"/>
          </p:cNvCxnSpPr>
          <p:nvPr/>
        </p:nvCxnSpPr>
        <p:spPr>
          <a:xfrm flipH="1">
            <a:off x="3699912" y="5989637"/>
            <a:ext cx="302850" cy="1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triangle" w="med" len="med"/>
            <a:tailEnd type="triangle" w="med" len="med"/>
          </a:ln>
        </p:spPr>
      </p:cxnSp>
      <p:cxnSp>
        <p:nvCxnSpPr>
          <p:cNvPr id="9" name="Google Shape;79;p18"/>
          <p:cNvCxnSpPr>
            <a:stCxn id="7" idx="3"/>
            <a:endCxn id="6" idx="1"/>
          </p:cNvCxnSpPr>
          <p:nvPr/>
        </p:nvCxnSpPr>
        <p:spPr>
          <a:xfrm>
            <a:off x="6230262" y="5989637"/>
            <a:ext cx="30285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triangle" w="med" len="med"/>
            <a:tailEnd type="triangle" w="med" len="med"/>
          </a:ln>
        </p:spPr>
      </p:cxnSp>
      <p:sp>
        <p:nvSpPr>
          <p:cNvPr id="12" name="Google Shape;82;p18"/>
          <p:cNvSpPr txBox="1"/>
          <p:nvPr/>
        </p:nvSpPr>
        <p:spPr>
          <a:xfrm>
            <a:off x="4054362" y="5744376"/>
            <a:ext cx="21243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002060"/>
                </a:solidFill>
              </a:rPr>
              <a:t>Interact via an interface</a:t>
            </a:r>
            <a:endParaRPr dirty="0">
              <a:solidFill>
                <a:srgbClr val="002060"/>
              </a:solidFill>
            </a:endParaRPr>
          </a:p>
        </p:txBody>
      </p:sp>
      <p:sp>
        <p:nvSpPr>
          <p:cNvPr id="27" name="Rectangle 5"/>
          <p:cNvSpPr>
            <a:spLocks noChangeArrowheads="1"/>
          </p:cNvSpPr>
          <p:nvPr/>
        </p:nvSpPr>
        <p:spPr bwMode="auto">
          <a:xfrm>
            <a:off x="3287712" y="4125119"/>
            <a:ext cx="4648200" cy="1102518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/>
            <a:r>
              <a:rPr lang="en-US" sz="2200" dirty="0"/>
              <a:t>The definition is independent from the implementation</a:t>
            </a:r>
          </a:p>
        </p:txBody>
      </p:sp>
    </p:spTree>
    <p:extLst>
      <p:ext uri="{BB962C8B-B14F-4D97-AF65-F5344CB8AC3E}">
        <p14:creationId xmlns:p14="http://schemas.microsoft.com/office/powerpoint/2010/main" val="268516329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12" grpId="0"/>
      <p:bldP spid="27" grpId="0" animBg="1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Software Engineering Principles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Encapsulation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Bundle related data and operations together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Modularity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break up a problem into smaller, manageable programming tasks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Information Hiding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keep the implementation details private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keep the interface stable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Finding a good selection of interfaces is the foundation for writing large scale software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b="1" dirty="0"/>
          </a:p>
        </p:txBody>
      </p:sp>
    </p:spTree>
    <p:extLst>
      <p:ext uri="{BB962C8B-B14F-4D97-AF65-F5344CB8AC3E}">
        <p14:creationId xmlns:p14="http://schemas.microsoft.com/office/powerpoint/2010/main" val="358207997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Interfaces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An interface refers to data and a set of operations of the data.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Parametrized by inputs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Serves as a contract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Why use interfaces?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dirty="0"/>
              <a:t>Code re-usage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dirty="0"/>
              <a:t>Code independence</a:t>
            </a:r>
            <a:endParaRPr lang="en-US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Allows modifying parts of the implementations without the need to change the entire program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69395393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/>
              <a:t>More examples of</a:t>
            </a:r>
            <a:br>
              <a:rPr lang="de-DE" altLang="en-US" sz="8000" dirty="0"/>
            </a:br>
            <a:r>
              <a:rPr lang="de-DE" altLang="en-US" sz="8000" dirty="0"/>
              <a:t>ADTs</a:t>
            </a:r>
          </a:p>
        </p:txBody>
      </p:sp>
    </p:spTree>
    <p:extLst>
      <p:ext uri="{BB962C8B-B14F-4D97-AF65-F5344CB8AC3E}">
        <p14:creationId xmlns:p14="http://schemas.microsoft.com/office/powerpoint/2010/main" val="301860740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Queue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 queue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: an ordered collection of items with the following operations: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enqueue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(item): add an item to the queue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dequeue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(): remove an item from the queue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isEmpty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():  checks if </a:t>
            </a:r>
            <a:r>
              <a:rPr lang="en-US" altLang="he-IL" sz="2200">
                <a:ea typeface="Arial Unicode MS" panose="020B0604020202020204" pitchFamily="34" charset="-128"/>
                <a:cs typeface="Times New Roman" panose="02020603050405020304" pitchFamily="18" charset="0"/>
              </a:rPr>
              <a:t>the queue is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queue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Removal follows a first-in-first-out order (FIFO)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200" b="1" u="sng" dirty="0"/>
              <a:t>Usage: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dirty="0"/>
              <a:t>Waitlist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dirty="0"/>
              <a:t>Documents sent to printer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dirty="0"/>
              <a:t>Line at a supermarket</a:t>
            </a:r>
          </a:p>
        </p:txBody>
      </p:sp>
    </p:spTree>
    <p:extLst>
      <p:ext uri="{BB962C8B-B14F-4D97-AF65-F5344CB8AC3E}">
        <p14:creationId xmlns:p14="http://schemas.microsoft.com/office/powerpoint/2010/main" val="387277071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Queue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 queue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: an ordered collection of items with the following operations: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enqueue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(item): add an item to the queue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dequeue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(): remove an item from the queue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isEmpty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():  checks if the queue is queue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Removal follows a first-in-first-out order (FIFO)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/>
              <a:t>There is no bound on the number of element in the set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Question: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 How would you implement Queue?</a:t>
            </a:r>
            <a:endParaRPr lang="en-US" sz="2200" dirty="0"/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392167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 uiExpand="1" build="p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Dynamic array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 dynamic array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: is an array with the following operations: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init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(): create an empty array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set_value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 (index, item): set array[index]=item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get_value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 (index): get array[index]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2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/>
              <a:t>There is no bound on the number of element in the array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Question: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 How would you implement Dynamic array?</a:t>
            </a:r>
          </a:p>
          <a:p>
            <a:pPr marL="0" indent="0"/>
            <a:r>
              <a:rPr lang="en-US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An idea: store pair of (</a:t>
            </a:r>
            <a:r>
              <a:rPr lang="en-US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index,value</a:t>
            </a:r>
            <a:r>
              <a:rPr lang="en-US" sz="2200">
                <a:ea typeface="Arial Unicode MS" panose="020B0604020202020204" pitchFamily="34" charset="-128"/>
                <a:cs typeface="Times New Roman" panose="02020603050405020304" pitchFamily="18" charset="0"/>
              </a:rPr>
              <a:t>)</a:t>
            </a:r>
            <a:endParaRPr lang="en-US" sz="2200" dirty="0"/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065657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Running time of Merge sort</a:t>
            </a:r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de-DE" altLang="en-US" sz="2200" b="1" u="sng" dirty="0"/>
              <a:t>Merge sort</a:t>
            </a:r>
            <a:r>
              <a:rPr lang="de-DE" altLang="en-US" sz="2200" dirty="0"/>
              <a:t>: Given an array of length </a:t>
            </a:r>
            <a:r>
              <a:rPr lang="de-DE" altLang="en-US" sz="2200" i="1" dirty="0"/>
              <a:t>N</a:t>
            </a:r>
            <a:r>
              <a:rPr lang="de-DE" altLang="en-US" sz="2200" dirty="0"/>
              <a:t>.</a:t>
            </a:r>
          </a:p>
          <a:p>
            <a:pPr marL="1171575" lvl="1" indent="-496888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Sort the first </a:t>
            </a:r>
            <a:r>
              <a:rPr lang="en-US" altLang="en-US" sz="2200" i="1" dirty="0">
                <a:solidFill>
                  <a:srgbClr val="002060"/>
                </a:solidFill>
              </a:rPr>
              <a:t>N/2</a:t>
            </a:r>
            <a:r>
              <a:rPr lang="en-US" altLang="en-US" sz="2200" dirty="0"/>
              <a:t> elements</a:t>
            </a:r>
          </a:p>
          <a:p>
            <a:pPr marL="1171575" lvl="1" indent="-496888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Sort the last </a:t>
            </a:r>
            <a:r>
              <a:rPr lang="en-US" altLang="en-US" sz="2200" i="1" dirty="0">
                <a:solidFill>
                  <a:srgbClr val="002060"/>
                </a:solidFill>
              </a:rPr>
              <a:t>N/2</a:t>
            </a:r>
            <a:r>
              <a:rPr lang="en-US" altLang="en-US" sz="2200" dirty="0"/>
              <a:t> elements</a:t>
            </a:r>
          </a:p>
          <a:p>
            <a:pPr marL="1171575" lvl="1" indent="-496888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Merge the two sorted halves</a:t>
            </a:r>
          </a:p>
          <a:p>
            <a:pPr marL="1171575" lvl="1" indent="-709613">
              <a:buClrTx/>
              <a:buFontTx/>
              <a:buNone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endParaRPr lang="en-US" altLang="en-US" sz="2200" dirty="0"/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de-DE" altLang="en-US" sz="2200" dirty="0"/>
              <a:t>Denote the run time by </a:t>
            </a:r>
            <a:r>
              <a:rPr lang="de-DE" altLang="en-US" sz="2200" i="1" dirty="0">
                <a:solidFill>
                  <a:srgbClr val="002060"/>
                </a:solidFill>
              </a:rPr>
              <a:t>T(N)</a:t>
            </a:r>
          </a:p>
          <a:p>
            <a:pPr marL="1171575" lvl="1" indent="-496888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Then </a:t>
            </a:r>
            <a:r>
              <a:rPr lang="en-US" altLang="en-US" sz="2200" i="1" dirty="0">
                <a:solidFill>
                  <a:srgbClr val="002060"/>
                </a:solidFill>
              </a:rPr>
              <a:t>T(N) 	= 2*T(N/2) + Time(merge N elements)</a:t>
            </a:r>
          </a:p>
          <a:p>
            <a:pPr marL="1171575" lvl="1" indent="-496888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>
                <a:solidFill>
                  <a:schemeClr val="tx1"/>
                </a:solidFill>
              </a:rPr>
              <a:t>What is the running time </a:t>
            </a:r>
            <a:r>
              <a:rPr lang="en-US" altLang="en-US" sz="2200" i="1" dirty="0">
                <a:solidFill>
                  <a:schemeClr val="tx1"/>
                </a:solidFill>
              </a:rPr>
              <a:t>merging N elements</a:t>
            </a:r>
            <a:r>
              <a:rPr lang="en-US" altLang="en-US" sz="2200" dirty="0">
                <a:solidFill>
                  <a:schemeClr val="tx1"/>
                </a:solidFill>
              </a:rPr>
              <a:t>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Set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Set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: is a bag of element with the following operations: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init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(): create an empty set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add(item): add an item to the set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contains?(item): checks if the set contain item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remove(item): removes an item from the set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is_empty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?: checks if the set is empty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2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/>
              <a:t>There is no bound on the number of element in the set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Question: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 How would you implement Set?</a:t>
            </a:r>
            <a:endParaRPr lang="en-US" sz="2200" dirty="0"/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090935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6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6000"/>
              <a:t>Implementing a stack</a:t>
            </a:r>
            <a:endParaRPr lang="de-DE" altLang="en-US" sz="6000" dirty="0"/>
          </a:p>
        </p:txBody>
      </p:sp>
    </p:spTree>
    <p:extLst>
      <p:ext uri="{BB962C8B-B14F-4D97-AF65-F5344CB8AC3E}">
        <p14:creationId xmlns:p14="http://schemas.microsoft.com/office/powerpoint/2010/main" val="416241292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Stack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 stack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: an ordered collection of items with the following operations: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push(item): add an item to the stack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pop(): remove an item from the stack, and return its value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isEmpty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():  checks if the stack is empty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Removal follows a last-in-first-out order (LIFO)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init</a:t>
            </a:r>
            <a:r>
              <a:rPr lang="en-US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push(3)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push(5)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pop()  -- returns 5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push(1)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push(3)</a:t>
            </a:r>
          </a:p>
          <a:p>
            <a:pPr marL="0" indent="0"/>
            <a:endParaRPr lang="en-US" sz="22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4200938" y="4535663"/>
          <a:ext cx="61700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7008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4200938" y="4538750"/>
          <a:ext cx="61700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7008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4202112" y="4538750"/>
          <a:ext cx="61700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7008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4202112" y="4538750"/>
          <a:ext cx="61700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7008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4201525" y="4538750"/>
          <a:ext cx="61700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7008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4202112" y="4541837"/>
          <a:ext cx="61700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7008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8805208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Implementing Stack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 stack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: an ordered collection of items with the following operations: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create(): creates an empty stack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push(item): add an item to the top of the stack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pop(): remove an item from the top of the stack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isEmpty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():  checks if the stack is empty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peek(): return the top element (without removing it)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Removal follows a last-in-first-out order (LIFO)</a:t>
            </a:r>
            <a:endParaRPr lang="en-US" altLang="he-IL" sz="2200" i="1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972722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Implementing Stack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Question: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 How would you implement Stack?</a:t>
            </a:r>
          </a:p>
          <a:p>
            <a:pPr marL="0" indent="0"/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/>
            <a:r>
              <a:rPr lang="en-US" sz="2200" dirty="0"/>
              <a:t>	</a:t>
            </a:r>
            <a:r>
              <a:rPr lang="en-US" sz="2200" dirty="0" err="1"/>
              <a:t>typedef</a:t>
            </a:r>
            <a:r>
              <a:rPr lang="en-US" sz="2200" dirty="0"/>
              <a:t> </a:t>
            </a:r>
            <a:r>
              <a:rPr lang="en-US" sz="2200" dirty="0" err="1"/>
              <a:t>struct</a:t>
            </a:r>
            <a:r>
              <a:rPr lang="en-US" sz="2200" dirty="0"/>
              <a:t> {</a:t>
            </a:r>
          </a:p>
          <a:p>
            <a:pPr marL="0" indent="0"/>
            <a:r>
              <a:rPr lang="en-US" sz="2200" dirty="0"/>
              <a:t>		???</a:t>
            </a:r>
          </a:p>
          <a:p>
            <a:pPr marL="0" indent="0"/>
            <a:r>
              <a:rPr lang="en-US" sz="2200" dirty="0"/>
              <a:t>	} </a:t>
            </a:r>
            <a:r>
              <a:rPr lang="en-US" sz="2200" dirty="0" err="1"/>
              <a:t>stack_t</a:t>
            </a:r>
            <a:r>
              <a:rPr lang="en-US" sz="2200" dirty="0"/>
              <a:t>; </a:t>
            </a:r>
          </a:p>
          <a:p>
            <a:pPr marL="0" indent="0"/>
            <a:endParaRPr lang="en-US" sz="22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Caveat: Stack does not have a bound on its capacity.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Want the capacity to be bounded by the limitations of your computer</a:t>
            </a:r>
          </a:p>
        </p:txBody>
      </p:sp>
    </p:spTree>
    <p:extLst>
      <p:ext uri="{BB962C8B-B14F-4D97-AF65-F5344CB8AC3E}">
        <p14:creationId xmlns:p14="http://schemas.microsoft.com/office/powerpoint/2010/main" val="204733773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 anchorCtr="1"/>
          <a:lstStyle/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Questions?</a:t>
            </a:r>
          </a:p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Comments?</a:t>
            </a:r>
          </a:p>
        </p:txBody>
      </p:sp>
    </p:spTree>
    <p:extLst>
      <p:ext uri="{BB962C8B-B14F-4D97-AF65-F5344CB8AC3E}">
        <p14:creationId xmlns:p14="http://schemas.microsoft.com/office/powerpoint/2010/main" val="7191911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Running time of Merge sort</a:t>
            </a:r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771525" indent="-496888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>
                <a:solidFill>
                  <a:schemeClr val="tx1"/>
                </a:solidFill>
              </a:rPr>
              <a:t>What is the running time </a:t>
            </a:r>
            <a:r>
              <a:rPr lang="en-US" altLang="en-US" sz="2200" i="1" dirty="0">
                <a:solidFill>
                  <a:schemeClr val="tx1"/>
                </a:solidFill>
              </a:rPr>
              <a:t>merging N elements</a:t>
            </a:r>
            <a:r>
              <a:rPr lang="en-US" altLang="en-US" sz="2200" dirty="0">
                <a:solidFill>
                  <a:schemeClr val="tx1"/>
                </a:solidFill>
              </a:rPr>
              <a:t>?</a:t>
            </a:r>
          </a:p>
          <a:p>
            <a:pPr marL="104775" indent="0"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en-US" altLang="en-US" sz="2200" dirty="0">
                <a:cs typeface="Times New Roman" panose="02020603050405020304" pitchFamily="18" charset="0"/>
              </a:rPr>
              <a:t>	- merge the two halves</a:t>
            </a:r>
          </a:p>
          <a:p>
            <a:pPr marL="104775" indent="0"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en-US" altLang="en-US" sz="2200" dirty="0">
                <a:cs typeface="Times New Roman" panose="02020603050405020304" pitchFamily="18" charset="0"/>
              </a:rPr>
              <a:t>				[1, 4, 8, 3, 7, 10 ] </a:t>
            </a:r>
          </a:p>
          <a:p>
            <a:pPr marL="104775" indent="0"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en-US" altLang="en-US" sz="2200" dirty="0">
                <a:cs typeface="Times New Roman" panose="02020603050405020304" pitchFamily="18" charset="0"/>
              </a:rPr>
              <a:t>		Merge 3:	[1, 4,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3</a:t>
            </a:r>
            <a:r>
              <a:rPr lang="en-US" altLang="en-US" sz="2200" dirty="0">
                <a:cs typeface="Times New Roman" panose="02020603050405020304" pitchFamily="18" charset="0"/>
              </a:rPr>
              <a:t>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8</a:t>
            </a:r>
            <a:r>
              <a:rPr lang="en-US" altLang="en-US" sz="2200" dirty="0">
                <a:cs typeface="Times New Roman" panose="02020603050405020304" pitchFamily="18" charset="0"/>
              </a:rPr>
              <a:t>, 7, 10 ] </a:t>
            </a:r>
            <a:r>
              <a:rPr lang="en-US" altLang="en-US" sz="2200" dirty="0"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altLang="en-US" sz="2200" dirty="0">
                <a:cs typeface="Times New Roman" panose="02020603050405020304" pitchFamily="18" charset="0"/>
              </a:rPr>
              <a:t>[1,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3</a:t>
            </a:r>
            <a:r>
              <a:rPr lang="en-US" altLang="en-US" sz="2200" dirty="0">
                <a:cs typeface="Times New Roman" panose="02020603050405020304" pitchFamily="18" charset="0"/>
              </a:rPr>
              <a:t>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4</a:t>
            </a:r>
            <a:r>
              <a:rPr lang="en-US" altLang="en-US" sz="2200" dirty="0">
                <a:cs typeface="Times New Roman" panose="02020603050405020304" pitchFamily="18" charset="0"/>
              </a:rPr>
              <a:t>, 8, 7, 10 ]</a:t>
            </a:r>
          </a:p>
          <a:p>
            <a:pPr marL="104775" indent="0"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en-US" altLang="en-US" sz="2200" dirty="0">
                <a:cs typeface="Times New Roman" panose="02020603050405020304" pitchFamily="18" charset="0"/>
              </a:rPr>
              <a:t>		Merge 7: 	[1, 3, 4,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7</a:t>
            </a:r>
            <a:r>
              <a:rPr lang="en-US" altLang="en-US" sz="2200" dirty="0">
                <a:cs typeface="Times New Roman" panose="02020603050405020304" pitchFamily="18" charset="0"/>
              </a:rPr>
              <a:t>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8</a:t>
            </a:r>
            <a:r>
              <a:rPr lang="en-US" altLang="en-US" sz="2200" dirty="0">
                <a:cs typeface="Times New Roman" panose="02020603050405020304" pitchFamily="18" charset="0"/>
              </a:rPr>
              <a:t>, 10 ]</a:t>
            </a:r>
          </a:p>
          <a:p>
            <a:pPr marL="104775" indent="0"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en-US" altLang="en-US" sz="2200" dirty="0">
                <a:cs typeface="Times New Roman" panose="02020603050405020304" pitchFamily="18" charset="0"/>
              </a:rPr>
              <a:t>		Merge 10:	[1, 3, 4, 7, 8, 10 ]	</a:t>
            </a:r>
            <a:endParaRPr lang="en-US" altLang="en-US" sz="2200" dirty="0">
              <a:solidFill>
                <a:schemeClr val="tx1"/>
              </a:solidFill>
            </a:endParaRPr>
          </a:p>
          <a:p>
            <a:pPr marL="771525" indent="-496888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Each element in the right half is pushed to the left</a:t>
            </a:r>
          </a:p>
          <a:p>
            <a:pPr marL="1171575" lvl="1" indent="-496888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>
                <a:solidFill>
                  <a:schemeClr val="tx1"/>
                </a:solidFill>
              </a:rPr>
              <a:t>It can be pushed up to N/2 times</a:t>
            </a:r>
          </a:p>
          <a:p>
            <a:pPr marL="1171575" lvl="1" indent="-496888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>
                <a:solidFill>
                  <a:schemeClr val="tx1"/>
                </a:solidFill>
              </a:rPr>
              <a:t>In worst case:</a:t>
            </a:r>
            <a:r>
              <a:rPr lang="en-US" altLang="en-US" sz="2200" i="1" dirty="0">
                <a:solidFill>
                  <a:srgbClr val="002060"/>
                </a:solidFill>
              </a:rPr>
              <a:t> T(merge N elements) =N</a:t>
            </a:r>
            <a:r>
              <a:rPr lang="en-US" altLang="en-US" sz="2200" i="1" baseline="33000" dirty="0">
                <a:solidFill>
                  <a:srgbClr val="002060"/>
                </a:solidFill>
              </a:rPr>
              <a:t>2</a:t>
            </a:r>
            <a:r>
              <a:rPr lang="en-US" altLang="en-US" sz="2200" i="1" dirty="0">
                <a:solidFill>
                  <a:srgbClr val="002060"/>
                </a:solidFill>
              </a:rPr>
              <a:t>/4</a:t>
            </a:r>
          </a:p>
        </p:txBody>
      </p:sp>
    </p:spTree>
    <p:extLst>
      <p:ext uri="{BB962C8B-B14F-4D97-AF65-F5344CB8AC3E}">
        <p14:creationId xmlns:p14="http://schemas.microsoft.com/office/powerpoint/2010/main" val="74482104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Running time of Merge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400" i="1" dirty="0">
                <a:solidFill>
                  <a:srgbClr val="002060"/>
                </a:solidFill>
              </a:rPr>
              <a:t>T(N) = 2*T(N/2) + N</a:t>
            </a:r>
            <a:r>
              <a:rPr lang="en-US" altLang="en-US" sz="2400" i="1" baseline="33000" dirty="0">
                <a:solidFill>
                  <a:srgbClr val="002060"/>
                </a:solidFill>
              </a:rPr>
              <a:t>2</a:t>
            </a:r>
            <a:r>
              <a:rPr lang="en-US" altLang="en-US" sz="2400" i="1" dirty="0">
                <a:solidFill>
                  <a:srgbClr val="002060"/>
                </a:solidFill>
              </a:rPr>
              <a:t>/4</a:t>
            </a:r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400" dirty="0"/>
              <a:t>What is the solution to this?</a:t>
            </a:r>
            <a:br>
              <a:rPr lang="en-US" altLang="en-US" sz="2400" dirty="0"/>
            </a:br>
            <a:r>
              <a:rPr lang="en-US" altLang="en-US" sz="2400" dirty="0"/>
              <a:t>				</a:t>
            </a:r>
            <a:r>
              <a:rPr lang="en-US" altLang="en-US" sz="2400" i="1" dirty="0">
                <a:solidFill>
                  <a:srgbClr val="002060"/>
                </a:solidFill>
              </a:rPr>
              <a:t>T(N) &gt;= N</a:t>
            </a:r>
            <a:r>
              <a:rPr lang="en-US" altLang="en-US" sz="2400" i="1" baseline="33000" dirty="0">
                <a:solidFill>
                  <a:srgbClr val="002060"/>
                </a:solidFill>
              </a:rPr>
              <a:t>2</a:t>
            </a:r>
            <a:r>
              <a:rPr lang="en-US" altLang="en-US" sz="2400" i="1" dirty="0">
                <a:solidFill>
                  <a:srgbClr val="002060"/>
                </a:solidFill>
              </a:rPr>
              <a:t>/4</a:t>
            </a:r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400" dirty="0"/>
              <a:t>The merge part is very inefficient.</a:t>
            </a:r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400" dirty="0"/>
              <a:t>Only the merge takes ~</a:t>
            </a:r>
            <a:r>
              <a:rPr lang="en-US" altLang="en-US" sz="2400" i="1" dirty="0">
                <a:solidFill>
                  <a:srgbClr val="002060"/>
                </a:solidFill>
              </a:rPr>
              <a:t>N</a:t>
            </a:r>
            <a:r>
              <a:rPr lang="en-US" altLang="en-US" sz="2400" i="1" baseline="30000" dirty="0">
                <a:solidFill>
                  <a:srgbClr val="002060"/>
                </a:solidFill>
              </a:rPr>
              <a:t>2</a:t>
            </a:r>
            <a:r>
              <a:rPr lang="en-US" altLang="en-US" sz="2400" dirty="0"/>
              <a:t> time.</a:t>
            </a:r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endParaRPr lang="en-US" altLang="en-US" sz="2400" dirty="0">
              <a:solidFill>
                <a:srgbClr val="002060"/>
              </a:solidFill>
            </a:endParaRPr>
          </a:p>
          <a:p>
            <a:pPr marL="1484313" lvl="1" indent="-566738">
              <a:buClrTx/>
              <a:buFontTx/>
              <a:buNone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endParaRPr lang="en-US" altLang="en-US" sz="2400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wat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yt blackandwhi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../../../Program%20Files%20(x86)/OpenOffice%204/share/template/en-US/layout/lyt-water.otp</Template>
  <TotalTime>2752</TotalTime>
  <Words>5686</Words>
  <Application>Microsoft Office PowerPoint</Application>
  <PresentationFormat>Custom</PresentationFormat>
  <Paragraphs>638</Paragraphs>
  <Slides>75</Slides>
  <Notes>75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75</vt:i4>
      </vt:variant>
    </vt:vector>
  </HeadingPairs>
  <TitlesOfParts>
    <vt:vector size="83" baseType="lpstr">
      <vt:lpstr>Albany</vt:lpstr>
      <vt:lpstr>Arial</vt:lpstr>
      <vt:lpstr>Calibri</vt:lpstr>
      <vt:lpstr>Times New Roman</vt:lpstr>
      <vt:lpstr>Wingdings</vt:lpstr>
      <vt:lpstr>water</vt:lpstr>
      <vt:lpstr>lyt blackandwhite</vt:lpstr>
      <vt:lpstr>Office Theme</vt:lpstr>
      <vt:lpstr>PowerPoint Presentation</vt:lpstr>
      <vt:lpstr>Missing semester - MIT</vt:lpstr>
      <vt:lpstr>CSSS – CS student society</vt:lpstr>
      <vt:lpstr>PowerPoint Presentation</vt:lpstr>
      <vt:lpstr>Merge sort</vt:lpstr>
      <vt:lpstr>Merge sort</vt:lpstr>
      <vt:lpstr>Running time of Merge sort</vt:lpstr>
      <vt:lpstr>Running time of Merge sort</vt:lpstr>
      <vt:lpstr>Running time of Merge sort</vt:lpstr>
      <vt:lpstr>Merge – better implementation </vt:lpstr>
      <vt:lpstr>Running time of Merge sort</vt:lpstr>
      <vt:lpstr>Running time of Merge sort (by induction)</vt:lpstr>
      <vt:lpstr>Running time of Merge sort (again)</vt:lpstr>
      <vt:lpstr>Proof by picture: T(n) = 2T(n/2) + O(n)</vt:lpstr>
      <vt:lpstr>Running time of Merge sort</vt:lpstr>
      <vt:lpstr>PowerPoint Presentation</vt:lpstr>
      <vt:lpstr>Selection sort</vt:lpstr>
      <vt:lpstr>Selection sort</vt:lpstr>
      <vt:lpstr>Selection sort</vt:lpstr>
      <vt:lpstr>Selection sort</vt:lpstr>
      <vt:lpstr>PowerPoint Presentation</vt:lpstr>
      <vt:lpstr>Insertion sort</vt:lpstr>
      <vt:lpstr>Insertion sort</vt:lpstr>
      <vt:lpstr>Insertion sort</vt:lpstr>
      <vt:lpstr>Insertion sort</vt:lpstr>
      <vt:lpstr>Insertion sort</vt:lpstr>
      <vt:lpstr>Insertion sort</vt:lpstr>
      <vt:lpstr>PowerPoint Presentation</vt:lpstr>
      <vt:lpstr>Quick Sort</vt:lpstr>
      <vt:lpstr>Quick Sort</vt:lpstr>
      <vt:lpstr>Quick Sort</vt:lpstr>
      <vt:lpstr>Quick Sort</vt:lpstr>
      <vt:lpstr>Quick Sort</vt:lpstr>
      <vt:lpstr>Quick Sort</vt:lpstr>
      <vt:lpstr>Quick Sort</vt:lpstr>
      <vt:lpstr>Quick Sort</vt:lpstr>
      <vt:lpstr>Quick Sort</vt:lpstr>
      <vt:lpstr>Quick Sort</vt:lpstr>
      <vt:lpstr>Quick Sort</vt:lpstr>
      <vt:lpstr>Quick Sort</vt:lpstr>
      <vt:lpstr>Comparing to MergeSort</vt:lpstr>
      <vt:lpstr>Homework</vt:lpstr>
      <vt:lpstr>PowerPoint Presentation</vt:lpstr>
      <vt:lpstr>qsort() in C</vt:lpstr>
      <vt:lpstr>qsort() in C - example</vt:lpstr>
      <vt:lpstr>qsort() in C - example</vt:lpstr>
      <vt:lpstr>PowerPoint Presentation</vt:lpstr>
      <vt:lpstr>void*</vt:lpstr>
      <vt:lpstr>void*</vt:lpstr>
      <vt:lpstr>void*</vt:lpstr>
      <vt:lpstr>Random exercises</vt:lpstr>
      <vt:lpstr>PowerPoint Presentation</vt:lpstr>
      <vt:lpstr>Can we do better than n log(n)?</vt:lpstr>
      <vt:lpstr>One last problem on sorting</vt:lpstr>
      <vt:lpstr>PowerPoint Presentation</vt:lpstr>
      <vt:lpstr>Abstract data types</vt:lpstr>
      <vt:lpstr>Abstract Data Type</vt:lpstr>
      <vt:lpstr>Example: Stack</vt:lpstr>
      <vt:lpstr>Example: Stack</vt:lpstr>
      <vt:lpstr>Example: Stack</vt:lpstr>
      <vt:lpstr>Implementing Stack</vt:lpstr>
      <vt:lpstr>PowerPoint Presentation</vt:lpstr>
      <vt:lpstr>Abstract Data Type</vt:lpstr>
      <vt:lpstr>Software Engineering Principles</vt:lpstr>
      <vt:lpstr>Interfaces</vt:lpstr>
      <vt:lpstr>PowerPoint Presentation</vt:lpstr>
      <vt:lpstr>Queue</vt:lpstr>
      <vt:lpstr>Queue</vt:lpstr>
      <vt:lpstr>Dynamic array</vt:lpstr>
      <vt:lpstr>Set</vt:lpstr>
      <vt:lpstr>PowerPoint Presentation</vt:lpstr>
      <vt:lpstr>Stack</vt:lpstr>
      <vt:lpstr>Implementing Stack</vt:lpstr>
      <vt:lpstr>Implementing Stack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824</cp:revision>
  <dcterms:created xsi:type="dcterms:W3CDTF">2017-07-19T12:15:02Z</dcterms:created>
  <dcterms:modified xsi:type="dcterms:W3CDTF">2023-03-25T20:14:39Z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fo 1">
    <vt:lpwstr/>
  </property>
  <property fmtid="{D5CDD505-2E9C-101B-9397-08002B2CF9AE}" pid="3" name="Info 2">
    <vt:lpwstr/>
  </property>
  <property fmtid="{D5CDD505-2E9C-101B-9397-08002B2CF9AE}" pid="4" name="Info 3">
    <vt:lpwstr/>
  </property>
  <property fmtid="{D5CDD505-2E9C-101B-9397-08002B2CF9AE}" pid="5" name="Info 4">
    <vt:lpwstr/>
  </property>
</Properties>
</file>