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handoutMasterIdLst>
    <p:handoutMasterId r:id="rId36"/>
  </p:handoutMasterIdLst>
  <p:sldIdLst>
    <p:sldId id="256" r:id="rId3"/>
    <p:sldId id="665" r:id="rId4"/>
    <p:sldId id="643" r:id="rId5"/>
    <p:sldId id="667" r:id="rId6"/>
    <p:sldId id="568" r:id="rId7"/>
    <p:sldId id="668" r:id="rId8"/>
    <p:sldId id="669" r:id="rId9"/>
    <p:sldId id="673" r:id="rId10"/>
    <p:sldId id="670" r:id="rId11"/>
    <p:sldId id="672" r:id="rId12"/>
    <p:sldId id="674" r:id="rId13"/>
    <p:sldId id="678" r:id="rId14"/>
    <p:sldId id="676" r:id="rId15"/>
    <p:sldId id="680" r:id="rId16"/>
    <p:sldId id="675" r:id="rId17"/>
    <p:sldId id="681" r:id="rId18"/>
    <p:sldId id="677" r:id="rId19"/>
    <p:sldId id="682" r:id="rId20"/>
    <p:sldId id="683" r:id="rId21"/>
    <p:sldId id="691" r:id="rId22"/>
    <p:sldId id="694" r:id="rId23"/>
    <p:sldId id="693" r:id="rId24"/>
    <p:sldId id="695" r:id="rId25"/>
    <p:sldId id="696" r:id="rId26"/>
    <p:sldId id="697" r:id="rId27"/>
    <p:sldId id="687" r:id="rId28"/>
    <p:sldId id="688" r:id="rId29"/>
    <p:sldId id="689" r:id="rId30"/>
    <p:sldId id="692" r:id="rId31"/>
    <p:sldId id="684" r:id="rId32"/>
    <p:sldId id="685" r:id="rId33"/>
    <p:sldId id="334" r:id="rId3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3565D3-865E-47DE-AECA-F47117A66C24}" v="1252" dt="2023-03-07T19:49:41.1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>
        <p:scale>
          <a:sx n="65" d="100"/>
          <a:sy n="65" d="100"/>
        </p:scale>
        <p:origin x="584" y="-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E3565D3-865E-47DE-AECA-F47117A66C24}"/>
    <pc:docChg chg="undo custSel addSld delSld modSld sldOrd">
      <pc:chgData name="Igor Shinkar" userId="db6eb1b41a9778dd" providerId="LiveId" clId="{4E3565D3-865E-47DE-AECA-F47117A66C24}" dt="2023-03-07T19:49:41.106" v="1415" actId="20577"/>
      <pc:docMkLst>
        <pc:docMk/>
      </pc:docMkLst>
      <pc:sldChg chg="modSp mod">
        <pc:chgData name="Igor Shinkar" userId="db6eb1b41a9778dd" providerId="LiveId" clId="{4E3565D3-865E-47DE-AECA-F47117A66C24}" dt="2023-03-07T18:25:22.770" v="7" actId="6549"/>
        <pc:sldMkLst>
          <pc:docMk/>
          <pc:sldMk cId="0" sldId="256"/>
        </pc:sldMkLst>
        <pc:spChg chg="mod">
          <ac:chgData name="Igor Shinkar" userId="db6eb1b41a9778dd" providerId="LiveId" clId="{4E3565D3-865E-47DE-AECA-F47117A66C24}" dt="2023-03-07T18:25:22.770" v="7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4E3565D3-865E-47DE-AECA-F47117A66C24}" dt="2023-03-07T18:29:42.137" v="157" actId="6549"/>
        <pc:sldMkLst>
          <pc:docMk/>
          <pc:sldMk cId="1068794955" sldId="665"/>
        </pc:sldMkLst>
        <pc:spChg chg="mod">
          <ac:chgData name="Igor Shinkar" userId="db6eb1b41a9778dd" providerId="LiveId" clId="{4E3565D3-865E-47DE-AECA-F47117A66C24}" dt="2023-03-07T18:29:42.137" v="157" actId="6549"/>
          <ac:spMkLst>
            <pc:docMk/>
            <pc:sldMk cId="1068794955" sldId="665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E3565D3-865E-47DE-AECA-F47117A66C24}" dt="2023-03-07T18:43:01.736" v="369" actId="113"/>
        <pc:sldMkLst>
          <pc:docMk/>
          <pc:sldMk cId="3633893977" sldId="672"/>
        </pc:sldMkLst>
        <pc:spChg chg="mod">
          <ac:chgData name="Igor Shinkar" userId="db6eb1b41a9778dd" providerId="LiveId" clId="{4E3565D3-865E-47DE-AECA-F47117A66C24}" dt="2023-03-07T18:43:01.736" v="369" actId="113"/>
          <ac:spMkLst>
            <pc:docMk/>
            <pc:sldMk cId="3633893977" sldId="672"/>
            <ac:spMk id="3" creationId="{00000000-0000-0000-0000-000000000000}"/>
          </ac:spMkLst>
        </pc:spChg>
        <pc:spChg chg="add mod">
          <ac:chgData name="Igor Shinkar" userId="db6eb1b41a9778dd" providerId="LiveId" clId="{4E3565D3-865E-47DE-AECA-F47117A66C24}" dt="2023-03-07T18:38:40.092" v="231" actId="1076"/>
          <ac:spMkLst>
            <pc:docMk/>
            <pc:sldMk cId="3633893977" sldId="672"/>
            <ac:spMk id="4" creationId="{96B72633-670F-BECB-1B02-0413FBD93DC4}"/>
          </ac:spMkLst>
        </pc:spChg>
      </pc:sldChg>
      <pc:sldChg chg="modSp modAnim">
        <pc:chgData name="Igor Shinkar" userId="db6eb1b41a9778dd" providerId="LiveId" clId="{4E3565D3-865E-47DE-AECA-F47117A66C24}" dt="2023-03-07T18:43:15.551" v="372" actId="2711"/>
        <pc:sldMkLst>
          <pc:docMk/>
          <pc:sldMk cId="2547347868" sldId="674"/>
        </pc:sldMkLst>
        <pc:spChg chg="mod">
          <ac:chgData name="Igor Shinkar" userId="db6eb1b41a9778dd" providerId="LiveId" clId="{4E3565D3-865E-47DE-AECA-F47117A66C24}" dt="2023-03-07T18:43:15.551" v="372" actId="2711"/>
          <ac:spMkLst>
            <pc:docMk/>
            <pc:sldMk cId="2547347868" sldId="67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E3565D3-865E-47DE-AECA-F47117A66C24}" dt="2023-03-07T18:47:49.743" v="467" actId="20577"/>
        <pc:sldMkLst>
          <pc:docMk/>
          <pc:sldMk cId="3581273269" sldId="675"/>
        </pc:sldMkLst>
        <pc:spChg chg="mod">
          <ac:chgData name="Igor Shinkar" userId="db6eb1b41a9778dd" providerId="LiveId" clId="{4E3565D3-865E-47DE-AECA-F47117A66C24}" dt="2023-03-07T18:47:49.743" v="467" actId="20577"/>
          <ac:spMkLst>
            <pc:docMk/>
            <pc:sldMk cId="3581273269" sldId="675"/>
            <ac:spMk id="3" creationId="{00000000-0000-0000-0000-000000000000}"/>
          </ac:spMkLst>
        </pc:spChg>
      </pc:sldChg>
      <pc:sldChg chg="addSp delSp modSp mod delAnim modAnim">
        <pc:chgData name="Igor Shinkar" userId="db6eb1b41a9778dd" providerId="LiveId" clId="{4E3565D3-865E-47DE-AECA-F47117A66C24}" dt="2023-03-07T18:46:24.578" v="460" actId="14100"/>
        <pc:sldMkLst>
          <pc:docMk/>
          <pc:sldMk cId="135115379" sldId="676"/>
        </pc:sldMkLst>
        <pc:spChg chg="mod">
          <ac:chgData name="Igor Shinkar" userId="db6eb1b41a9778dd" providerId="LiveId" clId="{4E3565D3-865E-47DE-AECA-F47117A66C24}" dt="2023-03-07T18:44:26.025" v="391" actId="6549"/>
          <ac:spMkLst>
            <pc:docMk/>
            <pc:sldMk cId="135115379" sldId="676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4" creationId="{05CE4FFF-3860-4929-BF04-DA82B699DC52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5" creationId="{2B9D2860-6CC4-4ACA-8F9C-BBE626EE60B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6" creationId="{5D22A571-374E-48AF-92C1-F68136DA074F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7" creationId="{3D4364D7-0306-408C-B877-A18E2711117A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8" creationId="{3E551BFC-2DCF-48C2-97AE-6BE8652502FB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9" creationId="{EE08B731-5419-4BF7-8104-1EE7346A8E51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0" creationId="{CCAE9796-0D07-4D84-8772-A95BCD30053D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7" creationId="{659BCFCD-20F6-42C7-86ED-94303CAAC027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8" creationId="{745D0B94-2CC2-4D3B-A2F1-C3E9A3E3DED9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9" creationId="{206953D6-B856-4C8D-82C7-83BBC562ED11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0" creationId="{E456124E-1073-449E-B2BD-CB1F7135618E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1" creationId="{5B9D2166-4EFF-4648-8AE5-A18DE48CBB9F}"/>
          </ac:spMkLst>
        </pc:spChg>
        <pc:spChg chg="add del 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2" creationId="{2BD5233A-75E7-421F-B8D9-196270BB1C4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3" creationId="{321398DC-4182-4193-971D-A3B38747076B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4" creationId="{C5CD971E-646D-4799-9390-FFFD2048150D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5" creationId="{6A224BDE-8E64-43AB-9993-B5A57BAE30B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8" creationId="{3EE3B1AA-A7AD-4020-9C55-0B7D2670622E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9" creationId="{10991050-61C6-47DE-A867-7FA692FC86F9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30" creationId="{867DDDDE-EED9-4B74-951D-BB27BC878B50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32" creationId="{D89EC8C0-61B7-4A4A-9814-468CB3C0E5DC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5" creationId="{1560F1A7-F2DE-4DB2-8D67-9DB3740DECB9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6" creationId="{FB38376F-0904-4F3D-AE18-0B4E5EFDA441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7" creationId="{9C448FD5-0EBC-4BD5-B0A8-899134DECF31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8" creationId="{A34F620C-4A2E-49E7-90F3-DE1241D076A0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9" creationId="{AAC51FD2-1F03-4373-8197-76B575222B74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0" creationId="{B9C783C9-F4E4-4977-9622-1FE069813B4E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1" creationId="{753ABCC1-7279-4E41-B42F-71DEC49FA788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2" creationId="{E9F6BAFA-7C31-4EF7-8C54-C3269D9798B0}"/>
          </ac:spMkLst>
        </pc:spChg>
        <pc:grpChg chg="mod">
          <ac:chgData name="Igor Shinkar" userId="db6eb1b41a9778dd" providerId="LiveId" clId="{4E3565D3-865E-47DE-AECA-F47117A66C24}" dt="2023-03-07T18:46:24.578" v="460" actId="14100"/>
          <ac:grpSpMkLst>
            <pc:docMk/>
            <pc:sldMk cId="135115379" sldId="676"/>
            <ac:grpSpMk id="33" creationId="{B0EA860F-3DD8-42C8-926B-AF74D7778F63}"/>
          </ac:grpSpMkLst>
        </pc:grp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1" creationId="{B7323F64-8E0C-4FD4-9DB2-B90EB77A6158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2" creationId="{4FA145BF-3227-4693-AFB0-DAD95C66809C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3" creationId="{8D50099D-97C6-413E-BC0E-5999681D7C44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4" creationId="{8020795B-F22E-416B-8317-9FC0B938FE36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5" creationId="{47D88D3E-2B53-40FB-AD1E-DDE3DDDBB14D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6" creationId="{D39C5E13-4812-41D0-8F02-CDCC339C3D39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26" creationId="{88FE8567-4C29-492F-83B9-316605A373EC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27" creationId="{7B0C4222-4900-487D-B682-B502CBFE3960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31" creationId="{D42EAA2B-2961-482A-A03E-4AC6AF5EF038}"/>
          </ac:cxnSpMkLst>
        </pc:cxnChg>
      </pc:sldChg>
      <pc:sldChg chg="modSp mod modAnim">
        <pc:chgData name="Igor Shinkar" userId="db6eb1b41a9778dd" providerId="LiveId" clId="{4E3565D3-865E-47DE-AECA-F47117A66C24}" dt="2023-03-07T18:52:13.247" v="720" actId="20577"/>
        <pc:sldMkLst>
          <pc:docMk/>
          <pc:sldMk cId="2348798873" sldId="677"/>
        </pc:sldMkLst>
        <pc:spChg chg="mod">
          <ac:chgData name="Igor Shinkar" userId="db6eb1b41a9778dd" providerId="LiveId" clId="{4E3565D3-865E-47DE-AECA-F47117A66C24}" dt="2023-03-07T18:52:13.247" v="720" actId="20577"/>
          <ac:spMkLst>
            <pc:docMk/>
            <pc:sldMk cId="2348798873" sldId="677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50:21.541" v="680" actId="20577"/>
          <ac:spMkLst>
            <pc:docMk/>
            <pc:sldMk cId="2348798873" sldId="677"/>
            <ac:spMk id="3" creationId="{00000000-0000-0000-0000-000000000000}"/>
          </ac:spMkLst>
        </pc:spChg>
      </pc:sldChg>
      <pc:sldChg chg="addSp delSp modSp add mod ord addAnim delAnim">
        <pc:chgData name="Igor Shinkar" userId="db6eb1b41a9778dd" providerId="LiveId" clId="{4E3565D3-865E-47DE-AECA-F47117A66C24}" dt="2023-03-07T18:44:15.781" v="390"/>
        <pc:sldMkLst>
          <pc:docMk/>
          <pc:sldMk cId="510078200" sldId="678"/>
        </pc:sldMkLst>
        <pc:spChg chg="mod">
          <ac:chgData name="Igor Shinkar" userId="db6eb1b41a9778dd" providerId="LiveId" clId="{4E3565D3-865E-47DE-AECA-F47117A66C24}" dt="2023-03-07T18:44:06.781" v="386" actId="20577"/>
          <ac:spMkLst>
            <pc:docMk/>
            <pc:sldMk cId="510078200" sldId="678"/>
            <ac:spMk id="17" creationId="{659BCFCD-20F6-42C7-86ED-94303CAAC027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5" creationId="{1560F1A7-F2DE-4DB2-8D67-9DB3740DECB9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6" creationId="{FB38376F-0904-4F3D-AE18-0B4E5EFDA441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7" creationId="{9C448FD5-0EBC-4BD5-B0A8-899134DECF31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8" creationId="{A34F620C-4A2E-49E7-90F3-DE1241D076A0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9" creationId="{AAC51FD2-1F03-4373-8197-76B575222B74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0" creationId="{B9C783C9-F4E4-4977-9622-1FE069813B4E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1" creationId="{753ABCC1-7279-4E41-B42F-71DEC49FA788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2" creationId="{E9F6BAFA-7C31-4EF7-8C54-C3269D9798B0}"/>
          </ac:spMkLst>
        </pc:spChg>
      </pc:sldChg>
      <pc:sldChg chg="add del">
        <pc:chgData name="Igor Shinkar" userId="db6eb1b41a9778dd" providerId="LiveId" clId="{4E3565D3-865E-47DE-AECA-F47117A66C24}" dt="2023-03-07T18:55:40.004" v="894" actId="47"/>
        <pc:sldMkLst>
          <pc:docMk/>
          <pc:sldMk cId="2347280580" sldId="679"/>
        </pc:sldMkLst>
      </pc:sldChg>
      <pc:sldChg chg="add del">
        <pc:chgData name="Igor Shinkar" userId="db6eb1b41a9778dd" providerId="LiveId" clId="{4E3565D3-865E-47DE-AECA-F47117A66C24}" dt="2023-03-07T18:47:04.183" v="463" actId="47"/>
        <pc:sldMkLst>
          <pc:docMk/>
          <pc:sldMk cId="3881303041" sldId="679"/>
        </pc:sldMkLst>
      </pc:sldChg>
      <pc:sldChg chg="addSp modSp add modAnim">
        <pc:chgData name="Igor Shinkar" userId="db6eb1b41a9778dd" providerId="LiveId" clId="{4E3565D3-865E-47DE-AECA-F47117A66C24}" dt="2023-03-07T18:46:54.505" v="462"/>
        <pc:sldMkLst>
          <pc:docMk/>
          <pc:sldMk cId="225815211" sldId="680"/>
        </pc:sldMkLst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4" creationId="{6EB40456-8CDE-0773-C6BD-74921CB8AB77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5" creationId="{B2707D56-DAD2-6ABA-635C-AE9011C52831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6" creationId="{70F0BF9F-8F8B-ECA7-CB9A-EC68E694DD70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7" creationId="{1E1BF229-12FE-BC0C-059E-EC2A3E7086D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8" creationId="{C3F8231D-C959-A4AB-8F1D-066CA336CDB4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9" creationId="{277B0A13-A4F2-49FD-5789-981A66E3D34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40" creationId="{EE5D7EBC-C85F-3F6D-2EF1-C03821533BF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41" creationId="{04B27586-E167-36F5-AFB7-663A59FFE2C2}"/>
          </ac:spMkLst>
        </pc:spChg>
      </pc:sldChg>
      <pc:sldChg chg="modSp add mod">
        <pc:chgData name="Igor Shinkar" userId="db6eb1b41a9778dd" providerId="LiveId" clId="{4E3565D3-865E-47DE-AECA-F47117A66C24}" dt="2023-03-07T18:51:35.167" v="691" actId="6549"/>
        <pc:sldMkLst>
          <pc:docMk/>
          <pc:sldMk cId="3876970096" sldId="681"/>
        </pc:sldMkLst>
        <pc:spChg chg="mod">
          <ac:chgData name="Igor Shinkar" userId="db6eb1b41a9778dd" providerId="LiveId" clId="{4E3565D3-865E-47DE-AECA-F47117A66C24}" dt="2023-03-07T18:51:35.167" v="691" actId="6549"/>
          <ac:spMkLst>
            <pc:docMk/>
            <pc:sldMk cId="3876970096" sldId="681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4E3565D3-865E-47DE-AECA-F47117A66C24}" dt="2023-03-07T18:53:57.404" v="870" actId="5793"/>
        <pc:sldMkLst>
          <pc:docMk/>
          <pc:sldMk cId="3213484539" sldId="682"/>
        </pc:sldMkLst>
        <pc:spChg chg="mod">
          <ac:chgData name="Igor Shinkar" userId="db6eb1b41a9778dd" providerId="LiveId" clId="{4E3565D3-865E-47DE-AECA-F47117A66C24}" dt="2023-03-07T18:52:05.584" v="696" actId="20577"/>
          <ac:spMkLst>
            <pc:docMk/>
            <pc:sldMk cId="3213484539" sldId="682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53:57.404" v="870" actId="5793"/>
          <ac:spMkLst>
            <pc:docMk/>
            <pc:sldMk cId="3213484539" sldId="682"/>
            <ac:spMk id="3" creationId="{00000000-0000-0000-0000-000000000000}"/>
          </ac:spMkLst>
        </pc:spChg>
      </pc:sldChg>
      <pc:sldChg chg="addSp delSp modSp add mod delAnim modAnim">
        <pc:chgData name="Igor Shinkar" userId="db6eb1b41a9778dd" providerId="LiveId" clId="{4E3565D3-865E-47DE-AECA-F47117A66C24}" dt="2023-03-07T19:33:53.690" v="1028" actId="6549"/>
        <pc:sldMkLst>
          <pc:docMk/>
          <pc:sldMk cId="2265433688" sldId="683"/>
        </pc:sldMkLst>
        <pc:spChg chg="mod">
          <ac:chgData name="Igor Shinkar" userId="db6eb1b41a9778dd" providerId="LiveId" clId="{4E3565D3-865E-47DE-AECA-F47117A66C24}" dt="2023-03-07T18:54:26.521" v="877" actId="207"/>
          <ac:spMkLst>
            <pc:docMk/>
            <pc:sldMk cId="2265433688" sldId="683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3:53.690" v="1028" actId="6549"/>
          <ac:spMkLst>
            <pc:docMk/>
            <pc:sldMk cId="2265433688" sldId="683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2:46.448" v="1020" actId="6549"/>
          <ac:spMkLst>
            <pc:docMk/>
            <pc:sldMk cId="2265433688" sldId="683"/>
            <ac:spMk id="29" creationId="{E44B8B32-46CE-4C7C-A2FD-ACB966727CCB}"/>
          </ac:spMkLst>
        </pc:spChg>
        <pc:spChg chg="add del mod">
          <ac:chgData name="Igor Shinkar" userId="db6eb1b41a9778dd" providerId="LiveId" clId="{4E3565D3-865E-47DE-AECA-F47117A66C24}" dt="2023-03-07T18:56:02.202" v="898" actId="478"/>
          <ac:spMkLst>
            <pc:docMk/>
            <pc:sldMk cId="2265433688" sldId="683"/>
            <ac:spMk id="34" creationId="{F9FD84D0-095F-B741-D251-878777C5357B}"/>
          </ac:spMkLst>
        </pc:spChg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571966560" sldId="684"/>
        </pc:sldMkLst>
      </pc:sldChg>
      <pc:sldChg chg="modSp add">
        <pc:chgData name="Igor Shinkar" userId="db6eb1b41a9778dd" providerId="LiveId" clId="{4E3565D3-865E-47DE-AECA-F47117A66C24}" dt="2023-03-07T19:49:41.106" v="1415" actId="20577"/>
        <pc:sldMkLst>
          <pc:docMk/>
          <pc:sldMk cId="3545871649" sldId="685"/>
        </pc:sldMkLst>
        <pc:spChg chg="mod">
          <ac:chgData name="Igor Shinkar" userId="db6eb1b41a9778dd" providerId="LiveId" clId="{4E3565D3-865E-47DE-AECA-F47117A66C24}" dt="2023-03-07T19:49:41.106" v="1415" actId="20577"/>
          <ac:spMkLst>
            <pc:docMk/>
            <pc:sldMk cId="3545871649" sldId="685"/>
            <ac:spMk id="3" creationId="{00000000-0000-0000-0000-000000000000}"/>
          </ac:spMkLst>
        </pc:spChg>
      </pc:sldChg>
      <pc:sldChg chg="add del">
        <pc:chgData name="Igor Shinkar" userId="db6eb1b41a9778dd" providerId="LiveId" clId="{4E3565D3-865E-47DE-AECA-F47117A66C24}" dt="2023-03-07T18:55:46.768" v="895" actId="47"/>
        <pc:sldMkLst>
          <pc:docMk/>
          <pc:sldMk cId="3724508681" sldId="686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820959880" sldId="687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699852156" sldId="688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2121503084" sldId="689"/>
        </pc:sldMkLst>
      </pc:sldChg>
      <pc:sldChg chg="add del">
        <pc:chgData name="Igor Shinkar" userId="db6eb1b41a9778dd" providerId="LiveId" clId="{4E3565D3-865E-47DE-AECA-F47117A66C24}" dt="2023-03-07T19:17:24.290" v="965" actId="47"/>
        <pc:sldMkLst>
          <pc:docMk/>
          <pc:sldMk cId="3937667427" sldId="690"/>
        </pc:sldMkLst>
      </pc:sldChg>
      <pc:sldChg chg="delSp modSp add mod modAnim">
        <pc:chgData name="Igor Shinkar" userId="db6eb1b41a9778dd" providerId="LiveId" clId="{4E3565D3-865E-47DE-AECA-F47117A66C24}" dt="2023-03-07T19:33:19.819" v="1024" actId="14100"/>
        <pc:sldMkLst>
          <pc:docMk/>
          <pc:sldMk cId="3807343415" sldId="691"/>
        </pc:sldMkLst>
        <pc:spChg chg="mod">
          <ac:chgData name="Igor Shinkar" userId="db6eb1b41a9778dd" providerId="LiveId" clId="{4E3565D3-865E-47DE-AECA-F47117A66C24}" dt="2023-03-07T19:29:35.647" v="978" actId="6549"/>
          <ac:spMkLst>
            <pc:docMk/>
            <pc:sldMk cId="3807343415" sldId="691"/>
            <ac:spMk id="3" creationId="{00000000-0000-0000-0000-000000000000}"/>
          </ac:spMkLst>
        </pc:spChg>
        <pc:spChg chg="mod topLvl">
          <ac:chgData name="Igor Shinkar" userId="db6eb1b41a9778dd" providerId="LiveId" clId="{4E3565D3-865E-47DE-AECA-F47117A66C24}" dt="2023-03-07T19:33:19.819" v="1024" actId="14100"/>
          <ac:spMkLst>
            <pc:docMk/>
            <pc:sldMk cId="3807343415" sldId="691"/>
            <ac:spMk id="5" creationId="{DDB72CDA-18FD-4FE4-BD78-8395B85F8C3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6" creationId="{092F6D9C-E068-49C4-B7AC-40ED926963AD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7" creationId="{5E3808F5-D937-493B-8BEC-AE2A5FB125A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8" creationId="{26E18423-E9AB-4586-97A7-D7D72F283B7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9" creationId="{407423BD-1879-46A6-A3AD-6472000A208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0" creationId="{B8D71991-95A2-424E-A0A4-55C26FC9C97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1" creationId="{0AEEC9F7-7EB8-4891-8B7C-77E8234D4B00}"/>
          </ac:spMkLst>
        </pc:spChg>
        <pc:spChg chg="mod topLvl">
          <ac:chgData name="Igor Shinkar" userId="db6eb1b41a9778dd" providerId="LiveId" clId="{4E3565D3-865E-47DE-AECA-F47117A66C24}" dt="2023-03-07T19:33:17.133" v="1023" actId="14100"/>
          <ac:spMkLst>
            <pc:docMk/>
            <pc:sldMk cId="3807343415" sldId="691"/>
            <ac:spMk id="18" creationId="{6551DC3F-ADC0-4A50-B89A-585DFF4A7AE6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9" creationId="{163E6645-1367-46CC-B01C-1A271AA4B2B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0" creationId="{A62EAD0A-3AB8-405D-8683-B70C08E2F17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1" creationId="{DDAC3F92-35C4-41C8-ABA0-2DE645C1E22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2" creationId="{1BBBD9A6-9FB5-4C78-8758-582F08FA3651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3" creationId="{9360BE6B-4FA1-4DE6-9187-C5B5EAC6F533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4" creationId="{AAEE40D7-7FFE-4AE2-90DF-DF0725C162D5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5" creationId="{D41D9B4A-CBE8-4575-9141-0652BAF8349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6" creationId="{B5A75F3E-0685-424B-8BF2-5E41A913CD9E}"/>
          </ac:spMkLst>
        </pc:spChg>
        <pc:spChg chg="mod topLvl">
          <ac:chgData name="Igor Shinkar" userId="db6eb1b41a9778dd" providerId="LiveId" clId="{4E3565D3-865E-47DE-AECA-F47117A66C24}" dt="2023-03-07T19:29:27.143" v="976" actId="6549"/>
          <ac:spMkLst>
            <pc:docMk/>
            <pc:sldMk cId="3807343415" sldId="691"/>
            <ac:spMk id="29" creationId="{E44B8B32-46CE-4C7C-A2FD-ACB966727CC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0" creationId="{DFD37887-0513-413C-A854-AB7559339EA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1" creationId="{FD2876B5-A6D9-4021-8BEB-A80F90C2AA7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3" creationId="{A22192DD-2CE8-49F1-B871-230503AB652B}"/>
          </ac:spMkLst>
        </pc:spChg>
        <pc:spChg chg="mod">
          <ac:chgData name="Igor Shinkar" userId="db6eb1b41a9778dd" providerId="LiveId" clId="{4E3565D3-865E-47DE-AECA-F47117A66C24}" dt="2023-03-07T19:32:27.462" v="1015" actId="6549"/>
          <ac:spMkLst>
            <pc:docMk/>
            <pc:sldMk cId="3807343415" sldId="691"/>
            <ac:spMk id="34" creationId="{F9FD84D0-095F-B741-D251-878777C5357B}"/>
          </ac:spMkLst>
        </pc:spChg>
        <pc:grpChg chg="del mod">
          <ac:chgData name="Igor Shinkar" userId="db6eb1b41a9778dd" providerId="LiveId" clId="{4E3565D3-865E-47DE-AECA-F47117A66C24}" dt="2023-03-07T18:58:21.031" v="909" actId="165"/>
          <ac:grpSpMkLst>
            <pc:docMk/>
            <pc:sldMk cId="3807343415" sldId="691"/>
            <ac:grpSpMk id="4" creationId="{FE1E8FCA-F850-4B9A-B97F-8B58857D125C}"/>
          </ac:grpSpMkLst>
        </pc:grpChg>
        <pc:cxnChg chg="mod topLvl">
          <ac:chgData name="Igor Shinkar" userId="db6eb1b41a9778dd" providerId="LiveId" clId="{4E3565D3-865E-47DE-AECA-F47117A66C24}" dt="2023-03-07T19:33:19.819" v="1024" actId="14100"/>
          <ac:cxnSpMkLst>
            <pc:docMk/>
            <pc:sldMk cId="3807343415" sldId="691"/>
            <ac:cxnSpMk id="12" creationId="{0D82C079-BA49-4BF0-85A9-AB9981D41FAF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3" creationId="{344AC68B-8E5A-4B7D-AE4B-D25C8037F42E}"/>
          </ac:cxnSpMkLst>
        </pc:cxnChg>
        <pc:cxnChg chg="mod topLvl">
          <ac:chgData name="Igor Shinkar" userId="db6eb1b41a9778dd" providerId="LiveId" clId="{4E3565D3-865E-47DE-AECA-F47117A66C24}" dt="2023-03-07T19:33:19.819" v="1024" actId="14100"/>
          <ac:cxnSpMkLst>
            <pc:docMk/>
            <pc:sldMk cId="3807343415" sldId="691"/>
            <ac:cxnSpMk id="14" creationId="{8B1151C1-1D40-4A53-950A-44C1DC59340B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5" creationId="{25439E36-A625-40CB-8124-4E9B5FF16314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6" creationId="{C83D89B7-15D7-4EA5-B135-57B9E640B278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7" creationId="{89D9CFCB-0194-4847-A599-04B8DC1A86E0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27" creationId="{95633067-8AB1-4C32-A3DE-36A9F073A44C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28" creationId="{24697403-E07D-4442-9317-8F6B5C8032CD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32" creationId="{65C31913-2AFE-4A1A-A801-154BC1491731}"/>
          </ac:cxnSpMkLst>
        </pc:cxnChg>
      </pc:sldChg>
      <pc:sldChg chg="modSp add modAnim">
        <pc:chgData name="Igor Shinkar" userId="db6eb1b41a9778dd" providerId="LiveId" clId="{4E3565D3-865E-47DE-AECA-F47117A66C24}" dt="2023-03-07T19:17:40.782" v="970" actId="6549"/>
        <pc:sldMkLst>
          <pc:docMk/>
          <pc:sldMk cId="3823915286" sldId="692"/>
        </pc:sldMkLst>
        <pc:spChg chg="mod">
          <ac:chgData name="Igor Shinkar" userId="db6eb1b41a9778dd" providerId="LiveId" clId="{4E3565D3-865E-47DE-AECA-F47117A66C24}" dt="2023-03-07T19:17:40.782" v="970" actId="6549"/>
          <ac:spMkLst>
            <pc:docMk/>
            <pc:sldMk cId="3823915286" sldId="692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4E3565D3-865E-47DE-AECA-F47117A66C24}" dt="2023-03-07T19:40:06.263" v="1238" actId="6549"/>
        <pc:sldMkLst>
          <pc:docMk/>
          <pc:sldMk cId="46086787" sldId="693"/>
        </pc:sldMkLst>
        <pc:spChg chg="mod">
          <ac:chgData name="Igor Shinkar" userId="db6eb1b41a9778dd" providerId="LiveId" clId="{4E3565D3-865E-47DE-AECA-F47117A66C24}" dt="2023-03-07T19:33:45.030" v="1026" actId="14100"/>
          <ac:spMkLst>
            <pc:docMk/>
            <pc:sldMk cId="46086787" sldId="693"/>
            <ac:spMk id="5" creationId="{DDB72CDA-18FD-4FE4-BD78-8395B85F8C38}"/>
          </ac:spMkLst>
        </pc:spChg>
        <pc:spChg chg="mod">
          <ac:chgData name="Igor Shinkar" userId="db6eb1b41a9778dd" providerId="LiveId" clId="{4E3565D3-865E-47DE-AECA-F47117A66C24}" dt="2023-03-07T19:40:04.030" v="1237" actId="14100"/>
          <ac:spMkLst>
            <pc:docMk/>
            <pc:sldMk cId="46086787" sldId="693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0:06.263" v="1238" actId="6549"/>
          <ac:spMkLst>
            <pc:docMk/>
            <pc:sldMk cId="46086787" sldId="693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30:54.782" v="994" actId="6549"/>
          <ac:spMkLst>
            <pc:docMk/>
            <pc:sldMk cId="46086787" sldId="693"/>
            <ac:spMk id="34" creationId="{F9FD84D0-095F-B741-D251-878777C5357B}"/>
          </ac:spMkLst>
        </pc:spChg>
        <pc:cxnChg chg="mod">
          <ac:chgData name="Igor Shinkar" userId="db6eb1b41a9778dd" providerId="LiveId" clId="{4E3565D3-865E-47DE-AECA-F47117A66C24}" dt="2023-03-07T19:33:45.030" v="1026" actId="14100"/>
          <ac:cxnSpMkLst>
            <pc:docMk/>
            <pc:sldMk cId="46086787" sldId="693"/>
            <ac:cxnSpMk id="12" creationId="{0D82C079-BA49-4BF0-85A9-AB9981D41FAF}"/>
          </ac:cxnSpMkLst>
        </pc:cxnChg>
        <pc:cxnChg chg="mod">
          <ac:chgData name="Igor Shinkar" userId="db6eb1b41a9778dd" providerId="LiveId" clId="{4E3565D3-865E-47DE-AECA-F47117A66C24}" dt="2023-03-07T19:33:45.030" v="1026" actId="14100"/>
          <ac:cxnSpMkLst>
            <pc:docMk/>
            <pc:sldMk cId="46086787" sldId="693"/>
            <ac:cxnSpMk id="14" creationId="{8B1151C1-1D40-4A53-950A-44C1DC59340B}"/>
          </ac:cxnSpMkLst>
        </pc:cxnChg>
      </pc:sldChg>
      <pc:sldChg chg="modSp add del mod">
        <pc:chgData name="Igor Shinkar" userId="db6eb1b41a9778dd" providerId="LiveId" clId="{4E3565D3-865E-47DE-AECA-F47117A66C24}" dt="2023-03-07T19:30:25.953" v="987"/>
        <pc:sldMkLst>
          <pc:docMk/>
          <pc:sldMk cId="1113310913" sldId="693"/>
        </pc:sldMkLst>
        <pc:spChg chg="mod">
          <ac:chgData name="Igor Shinkar" userId="db6eb1b41a9778dd" providerId="LiveId" clId="{4E3565D3-865E-47DE-AECA-F47117A66C24}" dt="2023-03-07T19:30:22.112" v="986" actId="20577"/>
          <ac:spMkLst>
            <pc:docMk/>
            <pc:sldMk cId="1113310913" sldId="693"/>
            <ac:spMk id="30" creationId="{DFD37887-0513-413C-A854-AB7559339EAC}"/>
          </ac:spMkLst>
        </pc:spChg>
      </pc:sldChg>
      <pc:sldChg chg="modSp add mod modAnim">
        <pc:chgData name="Igor Shinkar" userId="db6eb1b41a9778dd" providerId="LiveId" clId="{4E3565D3-865E-47DE-AECA-F47117A66C24}" dt="2023-03-07T19:33:39.780" v="1025" actId="14100"/>
        <pc:sldMkLst>
          <pc:docMk/>
          <pc:sldMk cId="3185837578" sldId="694"/>
        </pc:sldMkLst>
        <pc:spChg chg="mod">
          <ac:chgData name="Igor Shinkar" userId="db6eb1b41a9778dd" providerId="LiveId" clId="{4E3565D3-865E-47DE-AECA-F47117A66C24}" dt="2023-03-07T19:33:39.780" v="1025" actId="14100"/>
          <ac:spMkLst>
            <pc:docMk/>
            <pc:sldMk cId="3185837578" sldId="694"/>
            <ac:spMk id="5" creationId="{DDB72CDA-18FD-4FE4-BD78-8395B85F8C38}"/>
          </ac:spMkLst>
        </pc:spChg>
        <pc:cxnChg chg="mod">
          <ac:chgData name="Igor Shinkar" userId="db6eb1b41a9778dd" providerId="LiveId" clId="{4E3565D3-865E-47DE-AECA-F47117A66C24}" dt="2023-03-07T19:33:39.780" v="1025" actId="14100"/>
          <ac:cxnSpMkLst>
            <pc:docMk/>
            <pc:sldMk cId="3185837578" sldId="694"/>
            <ac:cxnSpMk id="12" creationId="{0D82C079-BA49-4BF0-85A9-AB9981D41FAF}"/>
          </ac:cxnSpMkLst>
        </pc:cxnChg>
        <pc:cxnChg chg="mod">
          <ac:chgData name="Igor Shinkar" userId="db6eb1b41a9778dd" providerId="LiveId" clId="{4E3565D3-865E-47DE-AECA-F47117A66C24}" dt="2023-03-07T19:33:39.780" v="1025" actId="14100"/>
          <ac:cxnSpMkLst>
            <pc:docMk/>
            <pc:sldMk cId="3185837578" sldId="694"/>
            <ac:cxnSpMk id="14" creationId="{8B1151C1-1D40-4A53-950A-44C1DC59340B}"/>
          </ac:cxnSpMkLst>
        </pc:cxnChg>
      </pc:sldChg>
      <pc:sldChg chg="modSp add mod modAnim">
        <pc:chgData name="Igor Shinkar" userId="db6eb1b41a9778dd" providerId="LiveId" clId="{4E3565D3-865E-47DE-AECA-F47117A66C24}" dt="2023-03-07T19:44:19.214" v="1290"/>
        <pc:sldMkLst>
          <pc:docMk/>
          <pc:sldMk cId="2215443042" sldId="695"/>
        </pc:sldMkLst>
        <pc:spChg chg="mod">
          <ac:chgData name="Igor Shinkar" userId="db6eb1b41a9778dd" providerId="LiveId" clId="{4E3565D3-865E-47DE-AECA-F47117A66C24}" dt="2023-03-07T19:39:00.336" v="1232" actId="1076"/>
          <ac:spMkLst>
            <pc:docMk/>
            <pc:sldMk cId="2215443042" sldId="695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5:24.440" v="1042" actId="1076"/>
          <ac:spMkLst>
            <pc:docMk/>
            <pc:sldMk cId="2215443042" sldId="695"/>
            <ac:spMk id="9" creationId="{407423BD-1879-46A6-A3AD-6472000A2087}"/>
          </ac:spMkLst>
        </pc:spChg>
        <pc:spChg chg="mod">
          <ac:chgData name="Igor Shinkar" userId="db6eb1b41a9778dd" providerId="LiveId" clId="{4E3565D3-865E-47DE-AECA-F47117A66C24}" dt="2023-03-07T19:35:49.825" v="1084" actId="1037"/>
          <ac:spMkLst>
            <pc:docMk/>
            <pc:sldMk cId="2215443042" sldId="695"/>
            <ac:spMk id="10" creationId="{B8D71991-95A2-424E-A0A4-55C26FC9C97C}"/>
          </ac:spMkLst>
        </pc:spChg>
        <pc:spChg chg="mod">
          <ac:chgData name="Igor Shinkar" userId="db6eb1b41a9778dd" providerId="LiveId" clId="{4E3565D3-865E-47DE-AECA-F47117A66C24}" dt="2023-03-07T19:41:49.503" v="1247" actId="6549"/>
          <ac:spMkLst>
            <pc:docMk/>
            <pc:sldMk cId="2215443042" sldId="695"/>
            <ac:spMk id="20" creationId="{A62EAD0A-3AB8-405D-8683-B70C08E2F178}"/>
          </ac:spMkLst>
        </pc:spChg>
        <pc:spChg chg="mod">
          <ac:chgData name="Igor Shinkar" userId="db6eb1b41a9778dd" providerId="LiveId" clId="{4E3565D3-865E-47DE-AECA-F47117A66C24}" dt="2023-03-07T19:41:44.465" v="1244" actId="14100"/>
          <ac:spMkLst>
            <pc:docMk/>
            <pc:sldMk cId="2215443042" sldId="695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1:51.706" v="1249" actId="6549"/>
          <ac:spMkLst>
            <pc:docMk/>
            <pc:sldMk cId="2215443042" sldId="695"/>
            <ac:spMk id="23" creationId="{9360BE6B-4FA1-4DE6-9187-C5B5EAC6F533}"/>
          </ac:spMkLst>
        </pc:spChg>
        <pc:spChg chg="mod">
          <ac:chgData name="Igor Shinkar" userId="db6eb1b41a9778dd" providerId="LiveId" clId="{4E3565D3-865E-47DE-AECA-F47117A66C24}" dt="2023-03-07T19:41:46.021" v="1245" actId="6549"/>
          <ac:spMkLst>
            <pc:docMk/>
            <pc:sldMk cId="2215443042" sldId="695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34:20.353" v="1031" actId="6549"/>
          <ac:spMkLst>
            <pc:docMk/>
            <pc:sldMk cId="2215443042" sldId="695"/>
            <ac:spMk id="34" creationId="{F9FD84D0-095F-B741-D251-878777C5357B}"/>
          </ac:spMkLst>
        </pc:spChg>
        <pc:cxnChg chg="mod">
          <ac:chgData name="Igor Shinkar" userId="db6eb1b41a9778dd" providerId="LiveId" clId="{4E3565D3-865E-47DE-AECA-F47117A66C24}" dt="2023-03-07T19:35:24.440" v="1042" actId="1076"/>
          <ac:cxnSpMkLst>
            <pc:docMk/>
            <pc:sldMk cId="2215443042" sldId="695"/>
            <ac:cxnSpMk id="16" creationId="{C83D89B7-15D7-4EA5-B135-57B9E640B278}"/>
          </ac:cxnSpMkLst>
        </pc:cxnChg>
        <pc:cxnChg chg="mod">
          <ac:chgData name="Igor Shinkar" userId="db6eb1b41a9778dd" providerId="LiveId" clId="{4E3565D3-865E-47DE-AECA-F47117A66C24}" dt="2023-03-07T19:35:49.825" v="1084" actId="1037"/>
          <ac:cxnSpMkLst>
            <pc:docMk/>
            <pc:sldMk cId="2215443042" sldId="695"/>
            <ac:cxnSpMk id="17" creationId="{89D9CFCB-0194-4847-A599-04B8DC1A86E0}"/>
          </ac:cxnSpMkLst>
        </pc:cxnChg>
        <pc:cxnChg chg="mod">
          <ac:chgData name="Igor Shinkar" userId="db6eb1b41a9778dd" providerId="LiveId" clId="{4E3565D3-865E-47DE-AECA-F47117A66C24}" dt="2023-03-07T19:35:24.440" v="1042" actId="1076"/>
          <ac:cxnSpMkLst>
            <pc:docMk/>
            <pc:sldMk cId="2215443042" sldId="695"/>
            <ac:cxnSpMk id="32" creationId="{65C31913-2AFE-4A1A-A801-154BC1491731}"/>
          </ac:cxnSpMkLst>
        </pc:cxnChg>
      </pc:sldChg>
      <pc:sldChg chg="addSp delSp modSp add mod modAnim">
        <pc:chgData name="Igor Shinkar" userId="db6eb1b41a9778dd" providerId="LiveId" clId="{4E3565D3-865E-47DE-AECA-F47117A66C24}" dt="2023-03-07T19:48:02.425" v="1409" actId="20577"/>
        <pc:sldMkLst>
          <pc:docMk/>
          <pc:sldMk cId="1001301479" sldId="696"/>
        </pc:sldMkLst>
        <pc:spChg chg="mod">
          <ac:chgData name="Igor Shinkar" userId="db6eb1b41a9778dd" providerId="LiveId" clId="{4E3565D3-865E-47DE-AECA-F47117A66C24}" dt="2023-03-07T19:48:02.425" v="1409" actId="20577"/>
          <ac:spMkLst>
            <pc:docMk/>
            <pc:sldMk cId="1001301479" sldId="696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45:03.561" v="1298" actId="14100"/>
          <ac:spMkLst>
            <pc:docMk/>
            <pc:sldMk cId="1001301479" sldId="696"/>
            <ac:spMk id="19" creationId="{163E6645-1367-46CC-B01C-1A271AA4B2B7}"/>
          </ac:spMkLst>
        </pc:spChg>
        <pc:spChg chg="mod">
          <ac:chgData name="Igor Shinkar" userId="db6eb1b41a9778dd" providerId="LiveId" clId="{4E3565D3-865E-47DE-AECA-F47117A66C24}" dt="2023-03-07T19:45:14.665" v="1303" actId="6549"/>
          <ac:spMkLst>
            <pc:docMk/>
            <pc:sldMk cId="1001301479" sldId="696"/>
            <ac:spMk id="20" creationId="{A62EAD0A-3AB8-405D-8683-B70C08E2F178}"/>
          </ac:spMkLst>
        </pc:spChg>
        <pc:spChg chg="mod">
          <ac:chgData name="Igor Shinkar" userId="db6eb1b41a9778dd" providerId="LiveId" clId="{4E3565D3-865E-47DE-AECA-F47117A66C24}" dt="2023-03-07T19:45:05.549" v="1299" actId="20577"/>
          <ac:spMkLst>
            <pc:docMk/>
            <pc:sldMk cId="1001301479" sldId="696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5:16.674" v="1305" actId="6549"/>
          <ac:spMkLst>
            <pc:docMk/>
            <pc:sldMk cId="1001301479" sldId="696"/>
            <ac:spMk id="23" creationId="{9360BE6B-4FA1-4DE6-9187-C5B5EAC6F533}"/>
          </ac:spMkLst>
        </pc:spChg>
        <pc:spChg chg="mod">
          <ac:chgData name="Igor Shinkar" userId="db6eb1b41a9778dd" providerId="LiveId" clId="{4E3565D3-865E-47DE-AECA-F47117A66C24}" dt="2023-03-07T19:45:08.433" v="1301" actId="6549"/>
          <ac:spMkLst>
            <pc:docMk/>
            <pc:sldMk cId="1001301479" sldId="696"/>
            <ac:spMk id="29" creationId="{E44B8B32-46CE-4C7C-A2FD-ACB966727CCB}"/>
          </ac:spMkLst>
        </pc:spChg>
        <pc:spChg chg="mod">
          <ac:chgData name="Igor Shinkar" userId="db6eb1b41a9778dd" providerId="LiveId" clId="{4E3565D3-865E-47DE-AECA-F47117A66C24}" dt="2023-03-07T19:44:53.594" v="1294" actId="6549"/>
          <ac:spMkLst>
            <pc:docMk/>
            <pc:sldMk cId="1001301479" sldId="696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42:49.330" v="1252" actId="6549"/>
          <ac:spMkLst>
            <pc:docMk/>
            <pc:sldMk cId="1001301479" sldId="696"/>
            <ac:spMk id="34" creationId="{F9FD84D0-095F-B741-D251-878777C5357B}"/>
          </ac:spMkLst>
        </pc:spChg>
        <pc:graphicFrameChg chg="add del modGraphic">
          <ac:chgData name="Igor Shinkar" userId="db6eb1b41a9778dd" providerId="LiveId" clId="{4E3565D3-865E-47DE-AECA-F47117A66C24}" dt="2023-03-07T19:48:00.055" v="1408" actId="27309"/>
          <ac:graphicFrameMkLst>
            <pc:docMk/>
            <pc:sldMk cId="1001301479" sldId="696"/>
            <ac:graphicFrameMk id="35" creationId="{842F25A4-F8B9-A06C-506C-3B6234067570}"/>
          </ac:graphicFrameMkLst>
        </pc:graphicFrameChg>
        <pc:cxnChg chg="mod">
          <ac:chgData name="Igor Shinkar" userId="db6eb1b41a9778dd" providerId="LiveId" clId="{4E3565D3-865E-47DE-AECA-F47117A66C24}" dt="2023-03-07T19:46:22.369" v="1315" actId="1076"/>
          <ac:cxnSpMkLst>
            <pc:docMk/>
            <pc:sldMk cId="1001301479" sldId="696"/>
            <ac:cxnSpMk id="14" creationId="{8B1151C1-1D40-4A53-950A-44C1DC59340B}"/>
          </ac:cxnSpMkLst>
        </pc:cxnChg>
      </pc:sldChg>
      <pc:sldChg chg="delSp modSp add mod delAnim modAnim">
        <pc:chgData name="Igor Shinkar" userId="db6eb1b41a9778dd" providerId="LiveId" clId="{4E3565D3-865E-47DE-AECA-F47117A66C24}" dt="2023-03-07T19:47:52.596" v="1406"/>
        <pc:sldMkLst>
          <pc:docMk/>
          <pc:sldMk cId="2132417310" sldId="697"/>
        </pc:sldMkLst>
        <pc:spChg chg="mod">
          <ac:chgData name="Igor Shinkar" userId="db6eb1b41a9778dd" providerId="LiveId" clId="{4E3565D3-865E-47DE-AECA-F47117A66C24}" dt="2023-03-07T19:47:46.189" v="1405" actId="6549"/>
          <ac:spMkLst>
            <pc:docMk/>
            <pc:sldMk cId="2132417310" sldId="697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47:34.095" v="1393" actId="14100"/>
          <ac:spMkLst>
            <pc:docMk/>
            <pc:sldMk cId="2132417310" sldId="697"/>
            <ac:spMk id="18" creationId="{6551DC3F-ADC0-4A50-B89A-585DFF4A7AE6}"/>
          </ac:spMkLst>
        </pc:spChg>
        <pc:spChg chg="mod">
          <ac:chgData name="Igor Shinkar" userId="db6eb1b41a9778dd" providerId="LiveId" clId="{4E3565D3-865E-47DE-AECA-F47117A66C24}" dt="2023-03-07T19:47:36.062" v="1394" actId="20577"/>
          <ac:spMkLst>
            <pc:docMk/>
            <pc:sldMk cId="2132417310" sldId="697"/>
            <ac:spMk id="19" creationId="{163E6645-1367-46CC-B01C-1A271AA4B2B7}"/>
          </ac:spMkLst>
        </pc:spChg>
        <pc:spChg chg="del">
          <ac:chgData name="Igor Shinkar" userId="db6eb1b41a9778dd" providerId="LiveId" clId="{4E3565D3-865E-47DE-AECA-F47117A66C24}" dt="2023-03-07T19:47:19.378" v="1376" actId="478"/>
          <ac:spMkLst>
            <pc:docMk/>
            <pc:sldMk cId="2132417310" sldId="697"/>
            <ac:spMk id="34" creationId="{F9FD84D0-095F-B741-D251-878777C5357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71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6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17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31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86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06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61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42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421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09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599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52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162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786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677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139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60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434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65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639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322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398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57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1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80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53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98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4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09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Add Item</a:t>
            </a:r>
            <a:r>
              <a:rPr lang="en-US" altLang="he-IL" sz="2000" dirty="0"/>
              <a:t>(item):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Add item to the next available position in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Propagate it up to satisfy the min-heap condition</a:t>
            </a:r>
          </a:p>
          <a:p>
            <a:r>
              <a:rPr lang="en-US" altLang="he-IL" sz="2000" dirty="0"/>
              <a:t>This propagation is sometimes called </a:t>
            </a:r>
            <a:r>
              <a:rPr lang="en-US" altLang="he-IL" sz="2000" b="1" dirty="0" err="1"/>
              <a:t>heapifyUp</a:t>
            </a:r>
            <a:endParaRPr lang="en-US" altLang="he-IL" sz="2000" b="1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Running time O(log(n))</a:t>
            </a:r>
          </a:p>
          <a:p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4" y="6157719"/>
            <a:ext cx="529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365" y="6174874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F89C3CF-9E62-4774-BE65-1752DD8EAC1D}"/>
              </a:ext>
            </a:extLst>
          </p:cNvPr>
          <p:cNvSpPr/>
          <p:nvPr/>
        </p:nvSpPr>
        <p:spPr bwMode="auto">
          <a:xfrm>
            <a:off x="6832637" y="589968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8964855-2972-4DB7-A6E3-B7C1BDC497F5}"/>
              </a:ext>
            </a:extLst>
          </p:cNvPr>
          <p:cNvCxnSpPr>
            <a:cxnSpLocks/>
            <a:stCxn id="46" idx="0"/>
            <a:endCxn id="16" idx="4"/>
          </p:cNvCxnSpPr>
          <p:nvPr/>
        </p:nvCxnSpPr>
        <p:spPr bwMode="auto">
          <a:xfrm flipV="1">
            <a:off x="7194587" y="5382836"/>
            <a:ext cx="215683" cy="5168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61">
            <a:extLst>
              <a:ext uri="{FF2B5EF4-FFF2-40B4-BE49-F238E27FC236}">
                <a16:creationId xmlns:a16="http://schemas.microsoft.com/office/drawing/2014/main" id="{8B0BD49A-0E29-4BEC-8E1E-8DF87F2CC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320" y="6112294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6B72633-670F-BECB-1B02-0413FBD93DC4}"/>
              </a:ext>
            </a:extLst>
          </p:cNvPr>
          <p:cNvSpPr/>
          <p:nvPr/>
        </p:nvSpPr>
        <p:spPr>
          <a:xfrm>
            <a:off x="7686017" y="6177450"/>
            <a:ext cx="1915737" cy="7108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add(3)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89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0709E-6 -3.25073E-6 L 0.05323 -0.03549 C 0.06473 -0.04305 0.07307 -0.05649 0.07544 -0.07161 C 0.0778 -0.08945 0.07323 -0.10457 0.06394 -0.11738 L 0.02284 -0.17555 " pathEditMode="relative" rAng="16800000" ptsTypes="AAAAA"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1" y="-802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24 L -0.0589 0.01722 C -0.07165 0.0231 -0.08032 0.03381 -0.08284 0.04746 C -0.08614 0.06468 -0.08221 0.07937 -0.07291 0.09176 L -0.03165 0.15077 " pathEditMode="relative" rAng="6240000" ptsTypes="AAAAA">
                                      <p:cBhvr>
                                        <p:cTn id="8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3" y="6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5 -0.00693 L -0.03055 0.05124 C -0.03733 0.06384 -0.03937 0.07854 -0.03559 0.08967 C -0.03166 0.10332 -0.023 0.11046 -0.01134 0.11277 L 0.04094 0.12516 " pathEditMode="relative" rAng="4020000" ptsTypes="AAAAA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816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67 -0.17576 L 0.06204 -0.24506 C 0.07133 -0.26081 0.07464 -0.27656 0.06976 -0.28769 C 0.06535 -0.3005 0.05401 -0.30617 0.03921 -0.3047 L -0.0263 -0.30428 " pathEditMode="relative" rAng="14580000" ptsTypes="AAAAA">
                                      <p:cBhvr>
                                        <p:cTn id="9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" y="-88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10" grpId="0"/>
      <p:bldP spid="11" grpId="0"/>
      <p:bldP spid="46" grpId="0" animBg="1"/>
      <p:bldP spid="48" grpId="0"/>
      <p:bldP spid="48" grpId="1"/>
      <p:bldP spid="48" grpId="2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>
                <a:latin typeface="Albany"/>
              </a:rPr>
              <a:t>Remove min:</a:t>
            </a:r>
            <a:endParaRPr lang="en-US" altLang="he-IL" sz="2000" dirty="0">
              <a:latin typeface="Albany"/>
            </a:endParaRP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min = </a:t>
            </a:r>
            <a:r>
              <a:rPr lang="en-US" altLang="he-IL" sz="2000" dirty="0" err="1">
                <a:latin typeface="Albany"/>
              </a:rPr>
              <a:t>root.value</a:t>
            </a:r>
            <a:endParaRPr lang="en-US" altLang="he-IL" sz="2000" dirty="0">
              <a:latin typeface="Albany"/>
            </a:endParaRP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Move the last element in the tree be the root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Propagate the root down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		to satisfy the min-heap condition</a:t>
            </a:r>
          </a:p>
          <a:p>
            <a:pPr lvl="1" indent="0">
              <a:buNone/>
            </a:pPr>
            <a:r>
              <a:rPr lang="en-US" altLang="he-IL" sz="2000" dirty="0">
                <a:latin typeface="Albany"/>
              </a:rPr>
              <a:t>If parent does not satisfy the heap property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swap the data with the smaller child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Return min (from step 1)</a:t>
            </a:r>
          </a:p>
          <a:p>
            <a:r>
              <a:rPr lang="en-US" altLang="he-IL" sz="2000" dirty="0">
                <a:latin typeface="Albany"/>
              </a:rPr>
              <a:t>This propagation is called </a:t>
            </a:r>
            <a:r>
              <a:rPr lang="en-US" altLang="he-IL" sz="2000" b="1" dirty="0" err="1">
                <a:latin typeface="Albany"/>
              </a:rPr>
              <a:t>heapifyDown</a:t>
            </a:r>
            <a:endParaRPr lang="en-US" altLang="he-IL" sz="2000" b="1" dirty="0">
              <a:latin typeface="Albany"/>
            </a:endParaRP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Running time O(log(n))</a:t>
            </a:r>
          </a:p>
          <a:p>
            <a:endParaRPr lang="en-US" altLang="he-IL" sz="2000" dirty="0">
              <a:latin typeface="Albany"/>
            </a:endParaRPr>
          </a:p>
          <a:p>
            <a:pPr marL="457200" indent="-457200">
              <a:buAutoNum type="arabicPeriod"/>
            </a:pPr>
            <a:endParaRPr lang="en-US" altLang="he-IL" sz="2000" dirty="0">
              <a:latin typeface="Albany"/>
            </a:endParaRPr>
          </a:p>
          <a:p>
            <a:endParaRPr lang="en-US" altLang="he-IL" sz="2000" dirty="0">
              <a:latin typeface="Albany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5" y="6157719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667" y="6174874"/>
            <a:ext cx="5066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473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1 0.00021 L 0.10599 -0.06762 C 0.12945 -0.08106 0.15024 -0.11045 0.16268 -0.14594 C 0.17701 -0.18689 0.18 -0.22595 0.17244 -0.25808 L 0.14347 -0.41096 " pathEditMode="relative" rAng="17700000" ptsTypes="AAAAA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80" y="-177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6693E-6 5.54389E-7 L 0.0726 0.03297 C 0.08867 0.04095 0.10221 0.03948 0.11024 0.02877 C 0.11922 0.0168 0.12032 -0.00084 0.11386 -0.02289 L 0.08977 -0.1197 " pathEditMode="relative" rAng="18900000" ptsTypes="AAAAA">
                                      <p:cBhvr>
                                        <p:cTn id="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0" y="-159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47 -0.41117 L 0.07528 -0.45065 C 0.06016 -0.4601 0.04725 -0.45968 0.03937 -0.45044 C 0.03024 -0.43994 0.02851 -0.42377 0.03339 -0.40214 L 0.0537 -0.3068 " pathEditMode="relative" rAng="19140000" ptsTypes="AAAAA">
                                      <p:cBhvr>
                                        <p:cTn id="10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6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8189E-6 3.55313E-6 L -0.05574 -0.01113 C -0.06755 -0.0126 -0.07716 -0.02163 -0.08141 -0.03381 C -0.08645 -0.04809 -0.08472 -0.06153 -0.07826 -0.0756 L -0.04834 -0.13986 " pathEditMode="relative" rAng="14700000" ptsTypes="AAAAA">
                                      <p:cBhvr>
                                        <p:cTn id="10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76" y="-5208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7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7 -0.3068 L 0.11795 -0.3047 C 0.13165 -0.30491 0.14283 -0.29777 0.1485 -0.28496 C 0.15449 -0.27068 0.15354 -0.25451 0.14646 -0.23834 L 0.11606 -0.16358 " pathEditMode="relative" rAng="3600000" ptsTypes="AAAAA">
                                      <p:cBhvr>
                                        <p:cTn id="10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4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5" grpId="1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7" grpId="1" animBg="1"/>
      <p:bldP spid="10" grpId="0"/>
      <p:bldP spid="11" grpId="0"/>
      <p:bldP spid="11" grpId="1"/>
      <p:bldP spid="11" grpId="2"/>
      <p:bldP spid="11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Since the for heaps the tree is always full, it is convenient to represent it using an array:</a:t>
            </a:r>
          </a:p>
          <a:p>
            <a:r>
              <a:rPr lang="en-US" altLang="he-IL" sz="2000" dirty="0"/>
              <a:t>More specifically, we want to store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size of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BFS traversal of the heap</a:t>
            </a:r>
          </a:p>
          <a:p>
            <a:r>
              <a:rPr lang="en-US" altLang="he-IL" sz="2000" u="sng" dirty="0"/>
              <a:t>In this example</a:t>
            </a:r>
            <a:r>
              <a:rPr lang="en-US" altLang="he-IL" sz="2000" dirty="0"/>
              <a:t>: [1,4,2,9,6,3,10,8,10,7]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26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007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2050869" y="1949043"/>
            <a:ext cx="7129130" cy="476315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56125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A[0]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51462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A[1]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46950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A[2]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471981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A[3]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97299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A[4]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474560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A[5]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A[6]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461432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A[7]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A[8]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50821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A[9]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1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2050869" y="1949043"/>
            <a:ext cx="7129130" cy="476315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56125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A[0]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514626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A[1]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46950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A[2]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471981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A[3]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97299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A[4]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474560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A[5]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A[6]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461432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A[7]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A[8]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508217" cy="29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A[9]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EB40456-8CDE-0773-C6BD-74921CB8AB77}"/>
              </a:ext>
            </a:extLst>
          </p:cNvPr>
          <p:cNvSpPr/>
          <p:nvPr/>
        </p:nvSpPr>
        <p:spPr>
          <a:xfrm>
            <a:off x="521937" y="4675962"/>
            <a:ext cx="4709368" cy="47590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find the root in the array?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2707D56-DAD2-6ABA-635C-AE9011C52831}"/>
              </a:ext>
            </a:extLst>
          </p:cNvPr>
          <p:cNvSpPr/>
          <p:nvPr/>
        </p:nvSpPr>
        <p:spPr>
          <a:xfrm>
            <a:off x="524105" y="5814511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right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0F0BF9F-8F8B-ECA7-CB9A-EC68E694DD70}"/>
              </a:ext>
            </a:extLst>
          </p:cNvPr>
          <p:cNvSpPr/>
          <p:nvPr/>
        </p:nvSpPr>
        <p:spPr>
          <a:xfrm>
            <a:off x="521935" y="6398874"/>
            <a:ext cx="4709369" cy="463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parent of array[j]?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E1BF229-12FE-BC0C-059E-EC2A3E7086DE}"/>
              </a:ext>
            </a:extLst>
          </p:cNvPr>
          <p:cNvSpPr/>
          <p:nvPr/>
        </p:nvSpPr>
        <p:spPr>
          <a:xfrm>
            <a:off x="5422203" y="4674737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array[0]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3F8231D-C959-A4AB-8F1D-066CA336CDB4}"/>
              </a:ext>
            </a:extLst>
          </p:cNvPr>
          <p:cNvSpPr/>
          <p:nvPr/>
        </p:nvSpPr>
        <p:spPr>
          <a:xfrm>
            <a:off x="5444505" y="52503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77B0A13-A4F2-49FD-5789-981A66E3D34E}"/>
              </a:ext>
            </a:extLst>
          </p:cNvPr>
          <p:cNvSpPr/>
          <p:nvPr/>
        </p:nvSpPr>
        <p:spPr>
          <a:xfrm>
            <a:off x="524104" y="5246643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left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E5D7EBC-C85F-3F6D-2EF1-C03821533BFE}"/>
              </a:ext>
            </a:extLst>
          </p:cNvPr>
          <p:cNvSpPr/>
          <p:nvPr/>
        </p:nvSpPr>
        <p:spPr>
          <a:xfrm>
            <a:off x="5427197" y="58262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array[2i+2]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4B27586-E167-36F5-AFB7-663A59FFE2C2}"/>
              </a:ext>
            </a:extLst>
          </p:cNvPr>
          <p:cNvSpPr/>
          <p:nvPr/>
        </p:nvSpPr>
        <p:spPr>
          <a:xfrm>
            <a:off x="5433354" y="6403573"/>
            <a:ext cx="2405772" cy="4023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array[(j+1)/2-1]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81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We get the following operations for min-heap:</a:t>
            </a:r>
          </a:p>
          <a:p>
            <a:r>
              <a:rPr lang="en-US" altLang="he-IL" sz="2000" u="sng" dirty="0"/>
              <a:t>Public methods: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(element) – in O(log(n))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 – in O(1)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 – in O(log(n)) time</a:t>
            </a:r>
          </a:p>
        </p:txBody>
      </p:sp>
    </p:spTree>
    <p:extLst>
      <p:ext uri="{BB962C8B-B14F-4D97-AF65-F5344CB8AC3E}">
        <p14:creationId xmlns:p14="http://schemas.microsoft.com/office/powerpoint/2010/main" val="35812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Heap Sort</a:t>
            </a:r>
          </a:p>
        </p:txBody>
      </p:sp>
    </p:spTree>
    <p:extLst>
      <p:ext uri="{BB962C8B-B14F-4D97-AF65-F5344CB8AC3E}">
        <p14:creationId xmlns:p14="http://schemas.microsoft.com/office/powerpoint/2010/main" val="38769700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can be used for sorting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200" dirty="0"/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200" dirty="0"/>
              <a:t>Add all elements to a min-heap one by one</a:t>
            </a:r>
          </a:p>
          <a:p>
            <a:pPr marL="457200" indent="-457200">
              <a:buAutoNum type="arabicPeriod"/>
            </a:pPr>
            <a:r>
              <a:rPr lang="en-US" altLang="he-IL" sz="2200" dirty="0"/>
              <a:t>Then remove them from the heap one by one, and insert into the array in the increasing order.</a:t>
            </a:r>
          </a:p>
          <a:p>
            <a:endParaRPr lang="en-US" altLang="he-IL" sz="2200" dirty="0"/>
          </a:p>
          <a:p>
            <a:r>
              <a:rPr lang="en-US" altLang="he-IL" sz="2200" dirty="0"/>
              <a:t>Step 1 can be done in O(n log(n)) time</a:t>
            </a:r>
          </a:p>
          <a:p>
            <a:r>
              <a:rPr lang="en-US" altLang="he-IL" sz="2200" dirty="0"/>
              <a:t>Step 2 in O(n log(n)) time</a:t>
            </a:r>
          </a:p>
          <a:p>
            <a:endParaRPr lang="en-US" altLang="he-IL" sz="2200" dirty="0"/>
          </a:p>
          <a:p>
            <a:r>
              <a:rPr lang="en-US" altLang="he-IL" sz="2200" u="sng" dirty="0"/>
              <a:t>Pros</a:t>
            </a:r>
            <a:r>
              <a:rPr lang="en-US" altLang="he-IL" sz="2200" dirty="0"/>
              <a:t>: O(n log(n)) time		</a:t>
            </a:r>
            <a:r>
              <a:rPr lang="en-US" altLang="he-IL" sz="2200" u="sng" dirty="0"/>
              <a:t>Cons</a:t>
            </a:r>
            <a:r>
              <a:rPr lang="en-US" altLang="he-IL" sz="2200" dirty="0"/>
              <a:t>: requires O(n) extra space</a:t>
            </a:r>
          </a:p>
          <a:p>
            <a:r>
              <a:rPr lang="en-US" altLang="he-IL" sz="2200" dirty="0"/>
              <a:t>Q: can we do it in-place?</a:t>
            </a:r>
          </a:p>
        </p:txBody>
      </p:sp>
    </p:spTree>
    <p:extLst>
      <p:ext uri="{BB962C8B-B14F-4D97-AF65-F5344CB8AC3E}">
        <p14:creationId xmlns:p14="http://schemas.microsoft.com/office/powerpoint/2010/main" val="23487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latin typeface="Albany"/>
              </a:rPr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000" dirty="0" err="1">
                <a:latin typeface="Albany"/>
              </a:rPr>
              <a:t>build</a:t>
            </a:r>
            <a:r>
              <a:rPr lang="en-US" altLang="he-IL" sz="2000" b="1" dirty="0" err="1">
                <a:solidFill>
                  <a:srgbClr val="FF0000"/>
                </a:solidFill>
                <a:latin typeface="Albany"/>
              </a:rPr>
              <a:t>Max</a:t>
            </a:r>
            <a:r>
              <a:rPr lang="en-US" altLang="he-IL" sz="2000" dirty="0" err="1">
                <a:latin typeface="Albany"/>
              </a:rPr>
              <a:t>Heap</a:t>
            </a:r>
            <a:r>
              <a:rPr lang="en-US" altLang="he-IL" sz="2000" dirty="0">
                <a:latin typeface="Albany"/>
              </a:rPr>
              <a:t>(array) – in place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For </a:t>
            </a:r>
            <a:r>
              <a:rPr lang="en-US" altLang="he-IL" sz="2000" dirty="0" err="1">
                <a:latin typeface="Albany"/>
              </a:rPr>
              <a:t>i</a:t>
            </a:r>
            <a:r>
              <a:rPr lang="en-US" altLang="he-IL" sz="2000" dirty="0">
                <a:latin typeface="Albany"/>
              </a:rPr>
              <a:t>==0…n-1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	Remove the max, and add it to the end of the array in the right place.</a:t>
            </a: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Step 1 can be done in O(n) time</a:t>
            </a:r>
          </a:p>
          <a:p>
            <a:r>
              <a:rPr lang="en-US" altLang="he-IL" sz="2000" dirty="0">
                <a:latin typeface="Albany"/>
              </a:rPr>
              <a:t>Step 2 in O(n log(n)) time</a:t>
            </a: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Let’s see how…</a:t>
            </a:r>
          </a:p>
        </p:txBody>
      </p:sp>
    </p:spTree>
    <p:extLst>
      <p:ext uri="{BB962C8B-B14F-4D97-AF65-F5344CB8AC3E}">
        <p14:creationId xmlns:p14="http://schemas.microsoft.com/office/powerpoint/2010/main" val="321348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1E8FCA-F850-4B9A-B97F-8B58857D125C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B72CDA-18FD-4FE4-BD78-8395B85F8C38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92F6D9C-E068-49C4-B7AC-40ED926963AD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3808F5-D937-493B-8BEC-AE2A5FB125AC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6E18423-E9AB-4586-97A7-D7D72F283B77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7423BD-1879-46A6-A3AD-6472000A2087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1991-95A2-424E-A0A4-55C26FC9C97C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AEEC9F7-7EB8-4891-8B7C-77E8234D4B00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D82C079-BA49-4BF0-85A9-AB9981D41FAF}"/>
                </a:ext>
              </a:extLst>
            </p:cNvPr>
            <p:cNvCxnSpPr>
              <a:stCxn id="5" idx="4"/>
              <a:endCxn id="7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4AC68B-8E5A-4B7D-AE4B-D25C8037F42E}"/>
                </a:ext>
              </a:extLst>
            </p:cNvPr>
            <p:cNvCxnSpPr>
              <a:cxnSpLocks/>
              <a:stCxn id="7" idx="4"/>
              <a:endCxn id="11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1151C1-1D40-4A53-950A-44C1DC59340B}"/>
                </a:ext>
              </a:extLst>
            </p:cNvPr>
            <p:cNvCxnSpPr>
              <a:stCxn id="5" idx="4"/>
              <a:endCxn id="6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439E36-A625-40CB-8124-4E9B5FF16314}"/>
                </a:ext>
              </a:extLst>
            </p:cNvPr>
            <p:cNvCxnSpPr>
              <a:stCxn id="6" idx="4"/>
              <a:endCxn id="8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3D89B7-15D7-4EA5-B135-57B9E640B278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D9CFCB-0194-4847-A599-04B8DC1A86E0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6">
              <a:extLst>
                <a:ext uri="{FF2B5EF4-FFF2-40B4-BE49-F238E27FC236}">
                  <a16:creationId xmlns:a16="http://schemas.microsoft.com/office/drawing/2014/main" id="{6551DC3F-ADC0-4A50-B89A-585DFF4A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id="{163E6645-1367-46CC-B01C-1A271AA4B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id="{A62EAD0A-3AB8-405D-8683-B70C08E2F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59">
              <a:extLst>
                <a:ext uri="{FF2B5EF4-FFF2-40B4-BE49-F238E27FC236}">
                  <a16:creationId xmlns:a16="http://schemas.microsoft.com/office/drawing/2014/main" id="{DDAC3F92-35C4-41C8-ABA0-2DE645C1E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1BBBD9A6-9FB5-4C78-8758-582F08FA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3" name="TextBox 61">
              <a:extLst>
                <a:ext uri="{FF2B5EF4-FFF2-40B4-BE49-F238E27FC236}">
                  <a16:creationId xmlns:a16="http://schemas.microsoft.com/office/drawing/2014/main" id="{9360BE6B-4FA1-4DE6-9187-C5B5EAC6F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4" name="TextBox 62">
              <a:extLst>
                <a:ext uri="{FF2B5EF4-FFF2-40B4-BE49-F238E27FC236}">
                  <a16:creationId xmlns:a16="http://schemas.microsoft.com/office/drawing/2014/main" id="{AAEE40D7-7FFE-4AE2-90DF-DF0725C16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1D9B4A-CBE8-4575-9141-0652BAF8349B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A75F3E-0685-424B-8BF2-5E41A913CD9E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633067-8AB1-4C32-A3DE-36A9F073A44C}"/>
                </a:ext>
              </a:extLst>
            </p:cNvPr>
            <p:cNvCxnSpPr>
              <a:cxnSpLocks/>
              <a:stCxn id="8" idx="4"/>
              <a:endCxn id="26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697403-E07D-4442-9317-8F6B5C8032CD}"/>
                </a:ext>
              </a:extLst>
            </p:cNvPr>
            <p:cNvCxnSpPr>
              <a:cxnSpLocks/>
              <a:stCxn id="25" idx="0"/>
              <a:endCxn id="8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61">
              <a:extLst>
                <a:ext uri="{FF2B5EF4-FFF2-40B4-BE49-F238E27FC236}">
                  <a16:creationId xmlns:a16="http://schemas.microsoft.com/office/drawing/2014/main" id="{E44B8B32-46CE-4C7C-A2FD-ACB966727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DFD37887-0513-413C-A854-AB7559339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D2876B5-A6D9-4021-8BEB-A80F90C2AA78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C31913-2AFE-4A1A-A801-154BC1491731}"/>
                </a:ext>
              </a:extLst>
            </p:cNvPr>
            <p:cNvCxnSpPr>
              <a:cxnSpLocks/>
              <a:stCxn id="31" idx="0"/>
              <a:endCxn id="9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61">
              <a:extLst>
                <a:ext uri="{FF2B5EF4-FFF2-40B4-BE49-F238E27FC236}">
                  <a16:creationId xmlns:a16="http://schemas.microsoft.com/office/drawing/2014/main" id="{A22192DD-2CE8-49F1-B871-230503AB6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543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Midterm</a:t>
            </a:r>
            <a:r>
              <a:rPr lang="en-US" altLang="he-IL" sz="2000" dirty="0"/>
              <a:t>: Friday, March 10 – no class on Friday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pen and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material:everything learned until March 3 (AVL trees, 2-3 trees)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piazza: 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problems on leetcode</a:t>
            </a:r>
          </a:p>
          <a:p>
            <a:r>
              <a:rPr lang="en-US" altLang="he-IL" sz="2000" u="sng" dirty="0"/>
              <a:t>Final exam</a:t>
            </a:r>
            <a:r>
              <a:rPr lang="en-US" altLang="he-IL" sz="2000" dirty="0"/>
              <a:t>:  Apr 18, 2023, 8:30AM – 11:30AM, RCB IMAGTH</a:t>
            </a:r>
          </a:p>
          <a:p>
            <a:r>
              <a:rPr lang="en-US" altLang="he-IL" sz="2000" u="sng" dirty="0"/>
              <a:t>Project</a:t>
            </a:r>
            <a:r>
              <a:rPr lang="en-US" altLang="he-IL" sz="2000" dirty="0"/>
              <a:t>: We will discuss it after the midterm </a:t>
            </a:r>
          </a:p>
          <a:p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7" y="2898111"/>
            <a:ext cx="4822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(7)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734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(1)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58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-0.00357 L -0.05213 0.07812 C -0.06268 0.09596 -0.06662 0.11507 -0.06142 0.12956 C -0.05591 0.14636 -0.04315 0.15434 -0.02662 0.15623 L 0.05118 0.16421 " pathEditMode="relative" rAng="3960000" ptsTypes="AAA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6" y="108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882E-7 -4.25871E-6 L 0.05291 -0.07433 C 0.06598 -0.0905 0.07039 -0.10877 0.06661 -0.12494 C 0.06252 -0.14279 0.05102 -0.15371 0.03401 -0.15791 L -0.04126 -0.17996 " pathEditMode="relative" rAng="15180000" ptsTypes="AAAAA">
                                      <p:cBhvr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" y="-10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5611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84 -0.00084 L -0.08756 0.0063 C -0.10552 0.00777 -0.11859 0.01575 -0.12189 0.02793 C -0.12567 0.04284 -0.11875 0.05922 -0.1041 0.07413 L -0.0389 0.14637 " pathEditMode="relative" rAng="6480000" ptsTypes="AAA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50" y="51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5 -0.00567 L 0.04031 -0.02856 C 0.05165 -0.03339 0.05937 -0.04326 0.06204 -0.05502 C 0.06503 -0.06951 0.0622 -0.08337 0.0548 -0.09471 L 0.02236 -0.14931 " pathEditMode="relative" rAng="17160000" ptsTypes="AAA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9" y="-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6887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(4)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544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3 -0.00105 L -0.07433 -0.01932 C -0.08945 -0.02394 -0.10252 -0.01995 -0.1104 -0.00819 C -0.11874 0.00462 -0.11953 0.02121 -0.11355 0.04137 L -0.0904 0.12999 " pathEditMode="relative" rAng="7860000" ptsTypes="AAA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1" y="296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01092 L 0.06409 0.03003 C 0.07952 0.03507 0.09323 0.03087 0.10189 0.01932 C 0.11165 0.00546 0.11386 -0.0126 0.1096 -0.03255 L 0.09291 -0.12495 " pathEditMode="relative" rAng="18840000" ptsTypes="AAA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27" y="-30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71 0.12978 L -0.14126 0.15183 C -0.1526 0.15624 -0.16158 0.16674 -0.1663 0.18123 C -0.17134 0.19698 -0.17071 0.21273 -0.1652 0.22721 L -0.14205 0.29063 " pathEditMode="relative" rAng="6780000" ptsTypes="AAA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1" y="661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8 -0.01092 L 0.02835 -0.03969 C 0.03543 -0.04599 0.04236 -0.05691 0.04709 -0.07056 C 0.0515 -0.08525 0.05354 -0.09932 0.05197 -0.11003 L 0.04599 -0.16337 " pathEditMode="relative" rAng="17640000" ptsTypes="AAA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4" y="-68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1" grpId="0"/>
      <p:bldP spid="29" grpId="0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</a:t>
            </a:r>
            <a:r>
              <a:rPr lang="en-US" altLang="he-IL" sz="2000" b="1" dirty="0">
                <a:solidFill>
                  <a:srgbClr val="FF0000"/>
                </a:solidFill>
              </a:rPr>
              <a:t>max</a:t>
            </a:r>
            <a:r>
              <a:rPr lang="en-US" altLang="he-IL" sz="2000" dirty="0"/>
              <a:t>-heap condition</a:t>
            </a:r>
          </a:p>
          <a:p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2" y="3778213"/>
            <a:ext cx="5764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606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9FD84D0-095F-B741-D251-878777C5357B}"/>
              </a:ext>
            </a:extLst>
          </p:cNvPr>
          <p:cNvSpPr/>
          <p:nvPr/>
        </p:nvSpPr>
        <p:spPr>
          <a:xfrm>
            <a:off x="7800923" y="5977430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(9)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30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5 0.00189 L 0.05512 0.01365 C 0.06756 0.01701 0.07984 0.01239 0.0885 0.00168 C 0.09827 -0.01071 0.10205 -0.02604 0.10047 -0.04284 L 0.09543 -0.11991 " pathEditMode="relative" rAng="19020000" ptsTypes="AAA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6" y="-30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0472E-6 -1.86896E-6 L -0.07544 -0.04242 C -0.09244 -0.0525 -0.10677 -0.0525 -0.11544 -0.04284 C -0.12473 -0.03066 -0.12599 -0.01218 -0.12 0.01113 L -0.09654 0.1155 " pathEditMode="relative" rAng="8280000" ptsTypes="AAA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89" y="7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</a:t>
            </a:r>
            <a:r>
              <a:rPr lang="en-US" altLang="he-IL" b="1" dirty="0" err="1">
                <a:solidFill>
                  <a:srgbClr val="FF0000"/>
                </a:solidFill>
              </a:rPr>
              <a:t>Max</a:t>
            </a:r>
            <a:r>
              <a:rPr lang="en-US" altLang="he-IL" dirty="0" err="1"/>
              <a:t>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[9,4,2,1,7,8,5,8,10,6]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heapifyDown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Result: </a:t>
            </a:r>
            <a:r>
              <a:rPr lang="en-US" altLang="he-IL" sz="2000" dirty="0"/>
              <a:t>[10,9,8,8,7,2,5,4,1,6]</a:t>
            </a:r>
          </a:p>
          <a:p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cxnSpLocks/>
            <a:stCxn id="5" idx="4"/>
            <a:endCxn id="7" idx="1"/>
          </p:cNvCxnSpPr>
          <p:nvPr/>
        </p:nvCxnSpPr>
        <p:spPr bwMode="auto">
          <a:xfrm>
            <a:off x="7920524" y="3350645"/>
            <a:ext cx="704500" cy="2404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 bwMode="auto">
          <a:xfrm flipH="1">
            <a:off x="7301748" y="3350645"/>
            <a:ext cx="618776" cy="327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7" y="2898111"/>
            <a:ext cx="7238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2" y="3778213"/>
            <a:ext cx="5764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606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3241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 given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</a:t>
            </a:r>
          </a:p>
          <a:p>
            <a:r>
              <a:rPr lang="en-US" altLang="he-IL" sz="1800" u="sng" dirty="0"/>
              <a:t>Running time</a:t>
            </a:r>
            <a:r>
              <a:rPr lang="en-US" altLang="he-IL" sz="1800" dirty="0"/>
              <a:t>:</a:t>
            </a:r>
          </a:p>
          <a:p>
            <a:r>
              <a:rPr lang="en-US" altLang="he-IL" sz="1800" dirty="0"/>
              <a:t>For n/2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1 steps</a:t>
            </a:r>
          </a:p>
          <a:p>
            <a:r>
              <a:rPr lang="en-US" altLang="he-IL" sz="1800" dirty="0"/>
              <a:t>For n/4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2 step</a:t>
            </a:r>
          </a:p>
          <a:p>
            <a:r>
              <a:rPr lang="en-US" altLang="he-IL" sz="1800" dirty="0"/>
              <a:t>For n/8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3 steps</a:t>
            </a:r>
          </a:p>
          <a:p>
            <a:r>
              <a:rPr lang="en-US" altLang="he-IL" sz="1800" dirty="0"/>
              <a:t>For n/16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4 steps</a:t>
            </a:r>
          </a:p>
          <a:p>
            <a:r>
              <a:rPr lang="en-US" altLang="he-IL" sz="1800" dirty="0"/>
              <a:t>…</a:t>
            </a:r>
          </a:p>
          <a:p>
            <a:r>
              <a:rPr lang="en-US" altLang="he-IL" sz="1800" dirty="0"/>
              <a:t>For 2 vertex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log(n)-1 steps</a:t>
            </a:r>
          </a:p>
          <a:p>
            <a:r>
              <a:rPr lang="en-US" altLang="he-IL" sz="1800" dirty="0"/>
              <a:t>For 1 vertex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log(n) steps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1E8FCA-F850-4B9A-B97F-8B58857D125C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B72CDA-18FD-4FE4-BD78-8395B85F8C38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92F6D9C-E068-49C4-B7AC-40ED926963AD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3808F5-D937-493B-8BEC-AE2A5FB125AC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6E18423-E9AB-4586-97A7-D7D72F283B77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7423BD-1879-46A6-A3AD-6472000A2087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1991-95A2-424E-A0A4-55C26FC9C97C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AEEC9F7-7EB8-4891-8B7C-77E8234D4B00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D82C079-BA49-4BF0-85A9-AB9981D41FAF}"/>
                </a:ext>
              </a:extLst>
            </p:cNvPr>
            <p:cNvCxnSpPr>
              <a:stCxn id="5" idx="4"/>
              <a:endCxn id="7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4AC68B-8E5A-4B7D-AE4B-D25C8037F42E}"/>
                </a:ext>
              </a:extLst>
            </p:cNvPr>
            <p:cNvCxnSpPr>
              <a:cxnSpLocks/>
              <a:stCxn id="7" idx="4"/>
              <a:endCxn id="11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1151C1-1D40-4A53-950A-44C1DC59340B}"/>
                </a:ext>
              </a:extLst>
            </p:cNvPr>
            <p:cNvCxnSpPr>
              <a:stCxn id="5" idx="4"/>
              <a:endCxn id="6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439E36-A625-40CB-8124-4E9B5FF16314}"/>
                </a:ext>
              </a:extLst>
            </p:cNvPr>
            <p:cNvCxnSpPr>
              <a:stCxn id="6" idx="4"/>
              <a:endCxn id="8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3D89B7-15D7-4EA5-B135-57B9E640B278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D9CFCB-0194-4847-A599-04B8DC1A86E0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6">
              <a:extLst>
                <a:ext uri="{FF2B5EF4-FFF2-40B4-BE49-F238E27FC236}">
                  <a16:creationId xmlns:a16="http://schemas.microsoft.com/office/drawing/2014/main" id="{6551DC3F-ADC0-4A50-B89A-585DFF4A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id="{163E6645-1367-46CC-B01C-1A271AA4B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id="{A62EAD0A-3AB8-405D-8683-B70C08E2F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59">
              <a:extLst>
                <a:ext uri="{FF2B5EF4-FFF2-40B4-BE49-F238E27FC236}">
                  <a16:creationId xmlns:a16="http://schemas.microsoft.com/office/drawing/2014/main" id="{DDAC3F92-35C4-41C8-ABA0-2DE645C1E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1BBBD9A6-9FB5-4C78-8758-582F08FA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3" name="TextBox 61">
              <a:extLst>
                <a:ext uri="{FF2B5EF4-FFF2-40B4-BE49-F238E27FC236}">
                  <a16:creationId xmlns:a16="http://schemas.microsoft.com/office/drawing/2014/main" id="{9360BE6B-4FA1-4DE6-9187-C5B5EAC6F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4" name="TextBox 62">
              <a:extLst>
                <a:ext uri="{FF2B5EF4-FFF2-40B4-BE49-F238E27FC236}">
                  <a16:creationId xmlns:a16="http://schemas.microsoft.com/office/drawing/2014/main" id="{AAEE40D7-7FFE-4AE2-90DF-DF0725C16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1D9B4A-CBE8-4575-9141-0652BAF8349B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A75F3E-0685-424B-8BF2-5E41A913CD9E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633067-8AB1-4C32-A3DE-36A9F073A44C}"/>
                </a:ext>
              </a:extLst>
            </p:cNvPr>
            <p:cNvCxnSpPr>
              <a:cxnSpLocks/>
              <a:stCxn id="8" idx="4"/>
              <a:endCxn id="26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697403-E07D-4442-9317-8F6B5C8032CD}"/>
                </a:ext>
              </a:extLst>
            </p:cNvPr>
            <p:cNvCxnSpPr>
              <a:cxnSpLocks/>
              <a:stCxn id="25" idx="0"/>
              <a:endCxn id="8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61">
              <a:extLst>
                <a:ext uri="{FF2B5EF4-FFF2-40B4-BE49-F238E27FC236}">
                  <a16:creationId xmlns:a16="http://schemas.microsoft.com/office/drawing/2014/main" id="{E44B8B32-46CE-4C7C-A2FD-ACB966727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DFD37887-0513-413C-A854-AB7559339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D2876B5-A6D9-4021-8BEB-A80F90C2AA78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C31913-2AFE-4A1A-A801-154BC1491731}"/>
                </a:ext>
              </a:extLst>
            </p:cNvPr>
            <p:cNvCxnSpPr>
              <a:cxnSpLocks/>
              <a:stCxn id="31" idx="0"/>
              <a:endCxn id="9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61">
              <a:extLst>
                <a:ext uri="{FF2B5EF4-FFF2-40B4-BE49-F238E27FC236}">
                  <a16:creationId xmlns:a16="http://schemas.microsoft.com/office/drawing/2014/main" id="{A22192DD-2CE8-49F1-B871-230503AB6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ECB772D-BE5C-4D55-A5DB-C5934B73D67D}"/>
              </a:ext>
            </a:extLst>
          </p:cNvPr>
          <p:cNvSpPr/>
          <p:nvPr/>
        </p:nvSpPr>
        <p:spPr>
          <a:xfrm>
            <a:off x="3950492" y="1582248"/>
            <a:ext cx="5625149" cy="16211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2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total running time is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endParaRPr lang="en-US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1*(n/2)+ 2*(n/4) + 3*(n/8) +… +log(n)*(n/n)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095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u="sng" dirty="0"/>
                  <a:t>Algorithm</a:t>
                </a:r>
                <a:r>
                  <a:rPr lang="en-US" altLang="he-IL" sz="2000" dirty="0"/>
                  <a:t>: given a complete binary tree</a:t>
                </a:r>
              </a:p>
              <a:p>
                <a:pPr marL="457200" indent="-457200">
                  <a:buAutoNum type="arabicPeriod"/>
                </a:pPr>
                <a:r>
                  <a:rPr lang="en-US" altLang="he-IL" sz="2000" dirty="0"/>
                  <a:t>For each vertex v starting from the bottom</a:t>
                </a:r>
              </a:p>
              <a:p>
                <a:r>
                  <a:rPr lang="en-US" altLang="he-IL" sz="2000" dirty="0"/>
                  <a:t>	2.1 Apply </a:t>
                </a:r>
                <a:r>
                  <a:rPr lang="en-US" altLang="he-IL" sz="2000" dirty="0" err="1"/>
                  <a:t>heapify</a:t>
                </a:r>
                <a:r>
                  <a:rPr lang="en-US" altLang="he-IL" sz="2000" dirty="0"/>
                  <a:t>(v)</a:t>
                </a:r>
              </a:p>
              <a:p>
                <a:r>
                  <a:rPr lang="en-US" altLang="he-IL" sz="2000" u="sng" dirty="0"/>
                  <a:t>Running time</a:t>
                </a:r>
                <a:r>
                  <a:rPr lang="en-US" altLang="he-IL" sz="2000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1∗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2∗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d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altLang="he-IL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∗(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+…)</m:t>
                      </m:r>
                    </m:oMath>
                  </m:oMathPara>
                </a14:m>
                <a:br>
                  <a:rPr lang="en-US" altLang="he-IL" sz="2000" b="0" i="1" dirty="0">
                    <a:latin typeface="Cambria Math" panose="02040503050406030204" pitchFamily="18" charset="0"/>
                  </a:rPr>
                </a:br>
                <a:endParaRPr lang="en-US" altLang="he-IL" sz="2000" dirty="0"/>
              </a:p>
              <a:p>
                <a:r>
                  <a:rPr lang="en-US" altLang="he-IL" sz="2000" u="sng" dirty="0"/>
                  <a:t>Claim</a:t>
                </a:r>
                <a:r>
                  <a:rPr lang="en-US" altLang="he-IL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he-I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en-US" altLang="he-IL" sz="20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endParaRPr lang="en-US" altLang="he-IL" sz="2000" dirty="0"/>
              </a:p>
              <a:p>
                <a:r>
                  <a:rPr lang="en-US" altLang="he-IL" sz="2000" u="sng" dirty="0"/>
                  <a:t>Conclusion</a:t>
                </a:r>
                <a:r>
                  <a:rPr lang="en-US" altLang="he-IL" sz="2000" dirty="0"/>
                  <a:t>: The running time of </a:t>
                </a:r>
                <a:r>
                  <a:rPr lang="en-US" altLang="he-IL" sz="2000" dirty="0" err="1"/>
                  <a:t>BuildSort</a:t>
                </a:r>
                <a:r>
                  <a:rPr lang="en-US" altLang="he-IL" sz="2000" dirty="0"/>
                  <a:t> is O(n).</a:t>
                </a:r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5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85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u="sng" dirty="0"/>
                  <a:t>Claim</a:t>
                </a:r>
                <a:r>
                  <a:rPr lang="en-US" altLang="he-IL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he-I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en-US" altLang="he-IL" sz="20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endParaRPr lang="en-US" altLang="he-IL" sz="2000" dirty="0"/>
              </a:p>
              <a:p>
                <a:r>
                  <a:rPr lang="en-US" altLang="he-IL" sz="2000" u="sng" dirty="0"/>
                  <a:t>Proof</a:t>
                </a:r>
                <a:r>
                  <a:rPr lang="en-US" altLang="he-IL" sz="2000" dirty="0"/>
                  <a:t>:</a:t>
                </a:r>
              </a:p>
              <a:p>
                <a:endParaRPr lang="en-US" altLang="he-IL" sz="2000" dirty="0"/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01A8E80D-0076-44B6-B40F-EC6E43A02E7A}"/>
              </a:ext>
            </a:extLst>
          </p:cNvPr>
          <p:cNvGraphicFramePr>
            <a:graphicFrameLocks noGrp="1"/>
          </p:cNvGraphicFramePr>
          <p:nvPr/>
        </p:nvGraphicFramePr>
        <p:xfrm>
          <a:off x="1941361" y="2908811"/>
          <a:ext cx="4637783" cy="2843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239">
                  <a:extLst>
                    <a:ext uri="{9D8B030D-6E8A-4147-A177-3AD203B41FA5}">
                      <a16:colId xmlns:a16="http://schemas.microsoft.com/office/drawing/2014/main" val="1162120429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659692245"/>
                    </a:ext>
                  </a:extLst>
                </a:gridCol>
                <a:gridCol w="633445">
                  <a:extLst>
                    <a:ext uri="{9D8B030D-6E8A-4147-A177-3AD203B41FA5}">
                      <a16:colId xmlns:a16="http://schemas.microsoft.com/office/drawing/2014/main" val="127002183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693011322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53312287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1261801"/>
                    </a:ext>
                  </a:extLst>
                </a:gridCol>
                <a:gridCol w="731583">
                  <a:extLst>
                    <a:ext uri="{9D8B030D-6E8A-4147-A177-3AD203B41FA5}">
                      <a16:colId xmlns:a16="http://schemas.microsoft.com/office/drawing/2014/main" val="607712144"/>
                    </a:ext>
                  </a:extLst>
                </a:gridCol>
              </a:tblGrid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869180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211251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428568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506428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513695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329233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0625"/>
                  </a:ext>
                </a:extLst>
              </a:tr>
            </a:tbl>
          </a:graphicData>
        </a:graphic>
      </p:graphicFrame>
      <p:graphicFrame>
        <p:nvGraphicFramePr>
          <p:cNvPr id="36" name="Table 34">
            <a:extLst>
              <a:ext uri="{FF2B5EF4-FFF2-40B4-BE49-F238E27FC236}">
                <a16:creationId xmlns:a16="http://schemas.microsoft.com/office/drawing/2014/main" id="{595CE259-DD06-49AA-A70E-B4A719624921}"/>
              </a:ext>
            </a:extLst>
          </p:cNvPr>
          <p:cNvGraphicFramePr>
            <a:graphicFrameLocks noGrp="1"/>
          </p:cNvGraphicFramePr>
          <p:nvPr/>
        </p:nvGraphicFramePr>
        <p:xfrm>
          <a:off x="1941361" y="6364021"/>
          <a:ext cx="4637783" cy="406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239">
                  <a:extLst>
                    <a:ext uri="{9D8B030D-6E8A-4147-A177-3AD203B41FA5}">
                      <a16:colId xmlns:a16="http://schemas.microsoft.com/office/drawing/2014/main" val="1162120429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659692245"/>
                    </a:ext>
                  </a:extLst>
                </a:gridCol>
                <a:gridCol w="633445">
                  <a:extLst>
                    <a:ext uri="{9D8B030D-6E8A-4147-A177-3AD203B41FA5}">
                      <a16:colId xmlns:a16="http://schemas.microsoft.com/office/drawing/2014/main" val="127002183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693011322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53312287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1261801"/>
                    </a:ext>
                  </a:extLst>
                </a:gridCol>
                <a:gridCol w="731583">
                  <a:extLst>
                    <a:ext uri="{9D8B030D-6E8A-4147-A177-3AD203B41FA5}">
                      <a16:colId xmlns:a16="http://schemas.microsoft.com/office/drawing/2014/main" val="607712144"/>
                    </a:ext>
                  </a:extLst>
                </a:gridCol>
              </a:tblGrid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0625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E2947014-EBAF-4DF5-BFEF-BC5634FB8F20}"/>
              </a:ext>
            </a:extLst>
          </p:cNvPr>
          <p:cNvSpPr txBox="1"/>
          <p:nvPr/>
        </p:nvSpPr>
        <p:spPr>
          <a:xfrm>
            <a:off x="4078151" y="5752428"/>
            <a:ext cx="4267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≤</a:t>
            </a:r>
            <a:endParaRPr lang="en-CA" sz="3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1C0006-28F8-40C2-98BA-0F261B35224F}"/>
              </a:ext>
            </a:extLst>
          </p:cNvPr>
          <p:cNvSpPr txBox="1"/>
          <p:nvPr/>
        </p:nvSpPr>
        <p:spPr>
          <a:xfrm>
            <a:off x="6966013" y="6228582"/>
            <a:ext cx="7841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≤ 2</a:t>
            </a:r>
            <a:endParaRPr lang="en-CA" sz="3800" dirty="0"/>
          </a:p>
        </p:txBody>
      </p:sp>
    </p:spTree>
    <p:extLst>
      <p:ext uri="{BB962C8B-B14F-4D97-AF65-F5344CB8AC3E}">
        <p14:creationId xmlns:p14="http://schemas.microsoft.com/office/powerpoint/2010/main" val="212150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latin typeface="Albany"/>
              </a:rPr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000" dirty="0" err="1">
                <a:latin typeface="Albany"/>
              </a:rPr>
              <a:t>build</a:t>
            </a:r>
            <a:r>
              <a:rPr lang="en-US" altLang="he-IL" sz="2000" b="1" dirty="0" err="1">
                <a:solidFill>
                  <a:srgbClr val="FF0000"/>
                </a:solidFill>
                <a:latin typeface="Albany"/>
              </a:rPr>
              <a:t>Max</a:t>
            </a:r>
            <a:r>
              <a:rPr lang="en-US" altLang="he-IL" sz="2000" dirty="0" err="1">
                <a:latin typeface="Albany"/>
              </a:rPr>
              <a:t>Heap</a:t>
            </a:r>
            <a:r>
              <a:rPr lang="en-US" altLang="he-IL" sz="2000" dirty="0">
                <a:latin typeface="Albany"/>
              </a:rPr>
              <a:t>(array) – in place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For </a:t>
            </a:r>
            <a:r>
              <a:rPr lang="en-US" altLang="he-IL" sz="2000" dirty="0" err="1">
                <a:latin typeface="Albany"/>
              </a:rPr>
              <a:t>i</a:t>
            </a:r>
            <a:r>
              <a:rPr lang="en-US" altLang="he-IL" sz="2000" dirty="0">
                <a:latin typeface="Albany"/>
              </a:rPr>
              <a:t>==0…n-1</a:t>
            </a:r>
            <a:br>
              <a:rPr lang="en-US" altLang="he-IL" sz="2000" dirty="0">
                <a:latin typeface="Albany"/>
              </a:rPr>
            </a:br>
            <a:r>
              <a:rPr lang="en-US" altLang="he-IL" sz="2000" dirty="0">
                <a:latin typeface="Albany"/>
              </a:rPr>
              <a:t>	Remove the max, and add it to the end of the array in the right place.</a:t>
            </a:r>
          </a:p>
          <a:p>
            <a:endParaRPr lang="en-US" altLang="he-IL" sz="2000" dirty="0">
              <a:latin typeface="Albany"/>
            </a:endParaRPr>
          </a:p>
          <a:p>
            <a:r>
              <a:rPr lang="en-US" altLang="he-IL" sz="2000" dirty="0">
                <a:latin typeface="Albany"/>
              </a:rPr>
              <a:t>Step 1 is done in O(n) time</a:t>
            </a:r>
          </a:p>
          <a:p>
            <a:r>
              <a:rPr lang="en-US" altLang="he-IL" sz="2000" dirty="0">
                <a:latin typeface="Albany"/>
              </a:rPr>
              <a:t>Step 2 is done in O(n log(n)) time</a:t>
            </a:r>
          </a:p>
          <a:p>
            <a:endParaRPr lang="en-US" altLang="he-IL" sz="20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382391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Priority Queue</a:t>
            </a:r>
          </a:p>
        </p:txBody>
      </p:sp>
    </p:spTree>
    <p:extLst>
      <p:ext uri="{BB962C8B-B14F-4D97-AF65-F5344CB8AC3E}">
        <p14:creationId xmlns:p14="http://schemas.microsoft.com/office/powerpoint/2010/main" val="37199179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– Practice problems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/>
              <a:t>Start with the array A=[7,1,4,2,9,3,4,10,5,8]</a:t>
            </a:r>
          </a:p>
          <a:p>
            <a:r>
              <a:rPr lang="en-US" altLang="he-IL" sz="2000" dirty="0"/>
              <a:t>	a. 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(A)</a:t>
            </a:r>
          </a:p>
          <a:p>
            <a:r>
              <a:rPr lang="en-US" altLang="he-IL" sz="2000" dirty="0"/>
              <a:t>	b. Add 6 to the heap</a:t>
            </a:r>
          </a:p>
          <a:p>
            <a:r>
              <a:rPr lang="en-US" altLang="he-IL" sz="2000" dirty="0"/>
              <a:t>	c. Remove min from the heap</a:t>
            </a:r>
          </a:p>
          <a:p>
            <a:r>
              <a:rPr lang="en-US" altLang="he-IL" sz="2000" dirty="0"/>
              <a:t>	d. Remove min from the heap again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on the array [n,n-1,n-2,n-3…2,1]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on the array [1,2,3,4,…n-1,n]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Modify min-heap of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so that it also supports </a:t>
            </a:r>
            <a:r>
              <a:rPr lang="en-US" altLang="he-IL" sz="2000" dirty="0" err="1"/>
              <a:t>getAverage</a:t>
            </a:r>
            <a:r>
              <a:rPr lang="en-US" altLang="he-IL" sz="2000" dirty="0"/>
              <a:t>() in O(1) time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Modify min-heap of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so that it also supports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in O(1) time</a:t>
            </a:r>
          </a:p>
          <a:p>
            <a:pPr marL="457200" indent="-457200">
              <a:buFontTx/>
              <a:buAutoNum type="arabicPeriod" startAt="2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7196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– Practice problems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Write a data structure that supports the following operations:</a:t>
            </a:r>
          </a:p>
          <a:p>
            <a:r>
              <a:rPr lang="en-US" altLang="he-IL" sz="2000" dirty="0"/>
              <a:t>	a. </a:t>
            </a:r>
            <a:r>
              <a:rPr lang="en-US" altLang="he-IL" sz="2000" dirty="0" err="1"/>
              <a:t>addElement</a:t>
            </a:r>
            <a:r>
              <a:rPr lang="en-US" altLang="he-IL" sz="2000" dirty="0"/>
              <a:t>(int </a:t>
            </a:r>
            <a:r>
              <a:rPr lang="en-US" altLang="he-IL" sz="2000" dirty="0" err="1"/>
              <a:t>elt</a:t>
            </a:r>
            <a:r>
              <a:rPr lang="en-US" altLang="he-IL" sz="2000" dirty="0"/>
              <a:t>) – in O(log(n)) time</a:t>
            </a:r>
          </a:p>
          <a:p>
            <a:r>
              <a:rPr lang="en-US" altLang="he-IL" sz="2000" dirty="0"/>
              <a:t>	b. </a:t>
            </a:r>
            <a:r>
              <a:rPr lang="en-US" altLang="he-IL" sz="2000" dirty="0" err="1"/>
              <a:t>getMin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-- in O(1) time</a:t>
            </a:r>
          </a:p>
          <a:p>
            <a:r>
              <a:rPr lang="en-US" altLang="he-IL" sz="2000" dirty="0"/>
              <a:t>	c. </a:t>
            </a:r>
            <a:r>
              <a:rPr lang="en-US" altLang="he-IL" sz="2000" dirty="0" err="1"/>
              <a:t>removeMin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removeMax</a:t>
            </a:r>
            <a:r>
              <a:rPr lang="en-US" altLang="he-IL" sz="2000" dirty="0"/>
              <a:t>()  -- in O(log(n)) time</a:t>
            </a:r>
          </a:p>
          <a:p>
            <a:r>
              <a:rPr lang="en-US" altLang="he-IL" sz="2000" dirty="0"/>
              <a:t>	d. </a:t>
            </a:r>
            <a:r>
              <a:rPr lang="en-US" altLang="he-IL" sz="2000" dirty="0" err="1"/>
              <a:t>getSize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isEmpty</a:t>
            </a:r>
            <a:r>
              <a:rPr lang="en-US" altLang="he-IL" sz="2000" dirty="0"/>
              <a:t>()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Suppose the </a:t>
            </a:r>
            <a:r>
              <a:rPr lang="en-US" altLang="he-IL" sz="2000" dirty="0" err="1"/>
              <a:t>inOrder</a:t>
            </a:r>
            <a:r>
              <a:rPr lang="en-US" altLang="he-IL" sz="2000" dirty="0"/>
              <a:t> traversal of a min-heap is [4,3,5,2,9,1,5,4,7].</a:t>
            </a:r>
          </a:p>
          <a:p>
            <a:r>
              <a:rPr lang="en-US" altLang="he-IL" sz="2000" dirty="0"/>
              <a:t>Can we recover the min-heap uniquely?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/>
              <a:t>Suppose the </a:t>
            </a:r>
            <a:r>
              <a:rPr lang="en-US" altLang="he-IL" sz="2000" dirty="0" err="1"/>
              <a:t>preOrder</a:t>
            </a:r>
            <a:r>
              <a:rPr lang="en-US" altLang="he-IL" sz="2000" dirty="0"/>
              <a:t> traversal of a min-heap is [1,2,3,4,5].</a:t>
            </a:r>
          </a:p>
          <a:p>
            <a:r>
              <a:rPr lang="en-US" altLang="he-IL" sz="2000" dirty="0"/>
              <a:t>Can we recover the min-heap uniquely?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altLang="he-IL" sz="2000" dirty="0"/>
              <a:t>If </a:t>
            </a:r>
            <a:r>
              <a:rPr lang="en-US" altLang="he-IL" sz="2000" dirty="0" err="1"/>
              <a:t>BuildMaxHeap</a:t>
            </a:r>
            <a:r>
              <a:rPr lang="en-US" altLang="he-IL" sz="2000"/>
              <a:t> iterates </a:t>
            </a:r>
            <a:r>
              <a:rPr lang="en-US" altLang="he-IL" sz="2000" dirty="0"/>
              <a:t>from top down, will we get a heap in the end?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4587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Priority Queues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In the Queue the elements are removed in the same order as they were added to the queue.</a:t>
            </a:r>
          </a:p>
          <a:p>
            <a:r>
              <a:rPr lang="en-US" altLang="he-IL" sz="2000" dirty="0"/>
              <a:t>But in some situations, we may want the order of the removal to depend on the priority.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Printer’s queue – may prefer to print shorter jobs first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Job scheduling in CPU – some processes are more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Line for customer services – some customers are more valued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Order book in the stock market – highest bids are matched with lowest asks</a:t>
            </a:r>
          </a:p>
        </p:txBody>
      </p:sp>
    </p:spTree>
    <p:extLst>
      <p:ext uri="{BB962C8B-B14F-4D97-AF65-F5344CB8AC3E}">
        <p14:creationId xmlns:p14="http://schemas.microsoft.com/office/powerpoint/2010/main" val="360413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Priority Queue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priority queue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add item(item)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queue 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getTop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return the item with highest priority without removing it from the queue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removeTop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the item with highest priority, and return it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getSize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/ </a:t>
            </a: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b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4F61A7-E153-427C-AC8E-6023E1873601}"/>
              </a:ext>
            </a:extLst>
          </p:cNvPr>
          <p:cNvSpPr/>
          <p:nvPr/>
        </p:nvSpPr>
        <p:spPr>
          <a:xfrm>
            <a:off x="4525703" y="5511385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use this data structure to sort an array of numbers?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17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</a:p>
        </p:txBody>
      </p:sp>
    </p:spTree>
    <p:extLst>
      <p:ext uri="{BB962C8B-B14F-4D97-AF65-F5344CB8AC3E}">
        <p14:creationId xmlns:p14="http://schemas.microsoft.com/office/powerpoint/2010/main" val="4174067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Heap is an implementation of Priority Queue.</a:t>
            </a:r>
          </a:p>
          <a:p>
            <a:r>
              <a:rPr lang="en-US" altLang="he-IL" sz="2000" dirty="0"/>
              <a:t>Sometimes priority queues are called “heaps”, because heaps are their most common implementation.</a:t>
            </a:r>
          </a:p>
          <a:p>
            <a:r>
              <a:rPr lang="en-US" altLang="he-IL" sz="2000" dirty="0"/>
              <a:t>We will typically use min heap. That is, the minimal element is removed first from the heap</a:t>
            </a:r>
          </a:p>
          <a:p>
            <a:r>
              <a:rPr lang="en-US" altLang="he-IL" sz="2000" u="sng" dirty="0"/>
              <a:t>Public methods: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addElement</a:t>
            </a:r>
            <a:r>
              <a:rPr lang="en-US" altLang="he-IL" sz="2000" dirty="0"/>
              <a:t>(element)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getMin</a:t>
            </a:r>
            <a:r>
              <a:rPr lang="en-US" altLang="he-IL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getSize</a:t>
            </a:r>
            <a:r>
              <a:rPr lang="en-US" altLang="he-IL" sz="20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14139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Heap is an implementation of Priority Queue.</a:t>
            </a:r>
          </a:p>
          <a:p>
            <a:r>
              <a:rPr lang="en-US" altLang="he-IL" sz="2000" dirty="0"/>
              <a:t>Sometimes priority queues are called “heaps”, because heaps are their most common implementation.</a:t>
            </a:r>
          </a:p>
          <a:p>
            <a:r>
              <a:rPr lang="en-US" altLang="he-IL" sz="2000" u="sng" dirty="0"/>
              <a:t>Properties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Heaps are complete binary trees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vertices in the last row are added left to right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/>
              <a:t>The value in each node is smaller (or equal)</a:t>
            </a:r>
            <a:br>
              <a:rPr lang="en-US" altLang="he-IL" sz="2000" b="1" dirty="0"/>
            </a:br>
            <a:r>
              <a:rPr lang="en-US" altLang="he-IL" sz="2000" b="1" dirty="0"/>
              <a:t>than the values of its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requirements about other relatives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E75107-3429-4955-96A2-BBCBDBCAA9BA}"/>
              </a:ext>
            </a:extLst>
          </p:cNvPr>
          <p:cNvGrpSpPr>
            <a:grpSpLocks/>
          </p:cNvGrpSpPr>
          <p:nvPr/>
        </p:nvGrpSpPr>
        <p:grpSpPr bwMode="auto">
          <a:xfrm>
            <a:off x="5592989" y="3708614"/>
            <a:ext cx="4100513" cy="3167063"/>
            <a:chOff x="4547336" y="3149811"/>
            <a:chExt cx="4100513" cy="31670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F570383-1986-49D5-B48E-5AAA165F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42FB9C1-0AAC-4528-B74B-65E84378B855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63ACC9A-F947-401C-88C6-21E4D3D5EC74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10C5401-F288-49EA-987B-D71836D4A8E3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C2340F0-9CA1-4751-BC5D-C15EAC5F5023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AF2C464-7902-4C9E-8AA4-3F688C674209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2D0F967-A5CB-404A-A478-292001CA1F8F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C03C140-4BEA-4A0B-B551-17E2CBAA3E20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F1FFC80-9117-445B-979C-EEB230802619}"/>
                  </a:ext>
                </a:extLst>
              </p:cNvPr>
              <p:cNvCxnSpPr>
                <a:stCxn id="33" idx="4"/>
                <a:endCxn id="35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F0D27B-A203-4A9C-95F9-5586C896C3C4}"/>
                  </a:ext>
                </a:extLst>
              </p:cNvPr>
              <p:cNvCxnSpPr>
                <a:stCxn id="35" idx="4"/>
                <a:endCxn id="39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22A5640-30C3-420D-8153-C658B9D1F9B5}"/>
                  </a:ext>
                </a:extLst>
              </p:cNvPr>
              <p:cNvCxnSpPr>
                <a:stCxn id="33" idx="4"/>
                <a:endCxn id="34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07A3137-EA3C-4CB7-8BCA-5A6FAF3FA2B2}"/>
                  </a:ext>
                </a:extLst>
              </p:cNvPr>
              <p:cNvCxnSpPr>
                <a:stCxn id="34" idx="4"/>
                <a:endCxn id="36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B937A94-5BB6-4402-9A90-4B6080435AFF}"/>
                  </a:ext>
                </a:extLst>
              </p:cNvPr>
              <p:cNvCxnSpPr>
                <a:stCxn id="37" idx="1"/>
                <a:endCxn id="34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D77D1C7C-0797-4A03-A236-F35B267D9686}"/>
                  </a:ext>
                </a:extLst>
              </p:cNvPr>
              <p:cNvCxnSpPr>
                <a:stCxn id="38" idx="0"/>
                <a:endCxn id="35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56">
                <a:extLst>
                  <a:ext uri="{FF2B5EF4-FFF2-40B4-BE49-F238E27FC236}">
                    <a16:creationId xmlns:a16="http://schemas.microsoft.com/office/drawing/2014/main" id="{3D86BDE4-7A79-44B4-B020-FE4A633354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7" name="TextBox 57">
                <a:extLst>
                  <a:ext uri="{FF2B5EF4-FFF2-40B4-BE49-F238E27FC236}">
                    <a16:creationId xmlns:a16="http://schemas.microsoft.com/office/drawing/2014/main" id="{388EBCEC-F13B-45C5-9945-93FF481B0A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48" name="TextBox 58">
                <a:extLst>
                  <a:ext uri="{FF2B5EF4-FFF2-40B4-BE49-F238E27FC236}">
                    <a16:creationId xmlns:a16="http://schemas.microsoft.com/office/drawing/2014/main" id="{D0765042-4FA5-4CFB-B7CF-E697DB6E8E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49" name="TextBox 59">
                <a:extLst>
                  <a:ext uri="{FF2B5EF4-FFF2-40B4-BE49-F238E27FC236}">
                    <a16:creationId xmlns:a16="http://schemas.microsoft.com/office/drawing/2014/main" id="{431E68BB-474A-4C27-85FC-9BEECDFD8E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50" name="TextBox 60">
                <a:extLst>
                  <a:ext uri="{FF2B5EF4-FFF2-40B4-BE49-F238E27FC236}">
                    <a16:creationId xmlns:a16="http://schemas.microsoft.com/office/drawing/2014/main" id="{ED2D8D34-7ED4-4B97-8419-2E7E252CED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1" name="TextBox 61">
                <a:extLst>
                  <a:ext uri="{FF2B5EF4-FFF2-40B4-BE49-F238E27FC236}">
                    <a16:creationId xmlns:a16="http://schemas.microsoft.com/office/drawing/2014/main" id="{C2F6426F-1887-427A-B716-9DC26EB93B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52" name="TextBox 62">
                <a:extLst>
                  <a:ext uri="{FF2B5EF4-FFF2-40B4-BE49-F238E27FC236}">
                    <a16:creationId xmlns:a16="http://schemas.microsoft.com/office/drawing/2014/main" id="{044BFDCA-C9E8-4106-BF28-3844F3BC82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7864975-7F49-486E-872E-BA1CAD6A0571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693E082-9F2C-4309-B111-D2D1F936A137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CE6FBB-9C34-4C93-9893-8CF614002CAB}"/>
                </a:ext>
              </a:extLst>
            </p:cNvPr>
            <p:cNvCxnSpPr>
              <a:endCxn id="28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166094F-76E7-4C47-B717-07AAFCD75E4F}"/>
                </a:ext>
              </a:extLst>
            </p:cNvPr>
            <p:cNvCxnSpPr>
              <a:stCxn id="27" idx="0"/>
              <a:endCxn id="36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61">
              <a:extLst>
                <a:ext uri="{FF2B5EF4-FFF2-40B4-BE49-F238E27FC236}">
                  <a16:creationId xmlns:a16="http://schemas.microsoft.com/office/drawing/2014/main" id="{7530C231-3CE0-4CDF-B4AD-6943DBCD9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2" name="TextBox 62">
              <a:extLst>
                <a:ext uri="{FF2B5EF4-FFF2-40B4-BE49-F238E27FC236}">
                  <a16:creationId xmlns:a16="http://schemas.microsoft.com/office/drawing/2014/main" id="{4628DB88-7EBD-42A6-B77D-B552730F0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6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Get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 err="1"/>
              <a:t>getMin</a:t>
            </a:r>
            <a:r>
              <a:rPr lang="en-US" altLang="he-IL" sz="2000" dirty="0"/>
              <a:t>():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Return the value at the root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r>
              <a:rPr lang="en-US" altLang="he-IL" sz="2000" dirty="0"/>
              <a:t>Running time O(1)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975CA5-3915-4AC7-95F0-95DE479C8D11}"/>
              </a:ext>
            </a:extLst>
          </p:cNvPr>
          <p:cNvGrpSpPr>
            <a:grpSpLocks/>
          </p:cNvGrpSpPr>
          <p:nvPr/>
        </p:nvGrpSpPr>
        <p:grpSpPr bwMode="auto">
          <a:xfrm>
            <a:off x="5626443" y="2983785"/>
            <a:ext cx="4100513" cy="3167063"/>
            <a:chOff x="4547336" y="3149811"/>
            <a:chExt cx="4100513" cy="3167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0AC2B08-CC83-4865-B750-B1AA454DCE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95024AD-F79A-463B-BA4E-9AA3AA934EC6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A4683FB-6900-4771-942E-05875FDEAFB0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1A94D5D-D392-440F-8CA9-02F03446EA7A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F806319-9699-4EF9-A3FF-B7D0D2CC6836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5253F98-0275-4AEF-A35E-EAFA00309DAF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07C7924-34EE-4B7F-B2B2-6ABC9A0CB430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1559F60-B2E7-422D-9D15-C34A4D7DE142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B17A116-8C2F-46DE-8CE4-BD0E1EFCFD1F}"/>
                  </a:ext>
                </a:extLst>
              </p:cNvPr>
              <p:cNvCxnSpPr>
                <a:stCxn id="12" idx="4"/>
                <a:endCxn id="14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C31851D-3275-42A3-944B-622CD5BD30C5}"/>
                  </a:ext>
                </a:extLst>
              </p:cNvPr>
              <p:cNvCxnSpPr>
                <a:stCxn id="14" idx="4"/>
                <a:endCxn id="18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16DF8FE-4B15-47C5-9B14-19FCAD47978C}"/>
                  </a:ext>
                </a:extLst>
              </p:cNvPr>
              <p:cNvCxnSpPr>
                <a:stCxn id="12" idx="4"/>
                <a:endCxn id="13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192FC98-3128-450D-A716-F8657858E3D9}"/>
                  </a:ext>
                </a:extLst>
              </p:cNvPr>
              <p:cNvCxnSpPr>
                <a:stCxn id="13" idx="4"/>
                <a:endCxn id="15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A1E3FDB-274D-457D-AB66-24F13DD581A2}"/>
                  </a:ext>
                </a:extLst>
              </p:cNvPr>
              <p:cNvCxnSpPr>
                <a:stCxn id="16" idx="1"/>
                <a:endCxn id="13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392328-6E3F-4670-9405-24EA2730B0A5}"/>
                  </a:ext>
                </a:extLst>
              </p:cNvPr>
              <p:cNvCxnSpPr>
                <a:stCxn id="17" idx="0"/>
                <a:endCxn id="14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56">
                <a:extLst>
                  <a:ext uri="{FF2B5EF4-FFF2-40B4-BE49-F238E27FC236}">
                    <a16:creationId xmlns:a16="http://schemas.microsoft.com/office/drawing/2014/main" id="{6A117C8E-DEC5-47AD-A851-37F157609E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6" name="TextBox 57">
                <a:extLst>
                  <a:ext uri="{FF2B5EF4-FFF2-40B4-BE49-F238E27FC236}">
                    <a16:creationId xmlns:a16="http://schemas.microsoft.com/office/drawing/2014/main" id="{C4FFBB74-1D18-4369-9A5A-466E2D2430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7" name="TextBox 58">
                <a:extLst>
                  <a:ext uri="{FF2B5EF4-FFF2-40B4-BE49-F238E27FC236}">
                    <a16:creationId xmlns:a16="http://schemas.microsoft.com/office/drawing/2014/main" id="{0E2B7556-C624-40BC-9571-47D1BE318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8" name="TextBox 59">
                <a:extLst>
                  <a:ext uri="{FF2B5EF4-FFF2-40B4-BE49-F238E27FC236}">
                    <a16:creationId xmlns:a16="http://schemas.microsoft.com/office/drawing/2014/main" id="{B2812E9A-F088-435B-A329-84248AB28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9" name="TextBox 60">
                <a:extLst>
                  <a:ext uri="{FF2B5EF4-FFF2-40B4-BE49-F238E27FC236}">
                    <a16:creationId xmlns:a16="http://schemas.microsoft.com/office/drawing/2014/main" id="{44E58DB7-1525-4FCD-8966-A8F91650F2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30" name="TextBox 61">
                <a:extLst>
                  <a:ext uri="{FF2B5EF4-FFF2-40B4-BE49-F238E27FC236}">
                    <a16:creationId xmlns:a16="http://schemas.microsoft.com/office/drawing/2014/main" id="{F6B92DCE-A64F-430A-A559-32C6FE3098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31" name="TextBox 62">
                <a:extLst>
                  <a:ext uri="{FF2B5EF4-FFF2-40B4-BE49-F238E27FC236}">
                    <a16:creationId xmlns:a16="http://schemas.microsoft.com/office/drawing/2014/main" id="{A5F84449-526A-4BDF-8255-FE0C44E488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D4C708D-986F-428C-A1C8-C4DCBE9ED3BA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959AA49-1632-4845-AEF8-7F06EC913093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7E54CA-BED8-4A35-A5DD-F2AF1D4F774C}"/>
                </a:ext>
              </a:extLst>
            </p:cNvPr>
            <p:cNvCxnSpPr>
              <a:endCxn id="7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5247CC9-29F3-49FE-9299-66EF0E23ED40}"/>
                </a:ext>
              </a:extLst>
            </p:cNvPr>
            <p:cNvCxnSpPr>
              <a:stCxn id="6" idx="0"/>
              <a:endCxn id="15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1">
              <a:extLst>
                <a:ext uri="{FF2B5EF4-FFF2-40B4-BE49-F238E27FC236}">
                  <a16:creationId xmlns:a16="http://schemas.microsoft.com/office/drawing/2014/main" id="{EF3ECADB-FEE5-4F89-ABF0-2B519F8AEE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11" name="TextBox 62">
              <a:extLst>
                <a:ext uri="{FF2B5EF4-FFF2-40B4-BE49-F238E27FC236}">
                  <a16:creationId xmlns:a16="http://schemas.microsoft.com/office/drawing/2014/main" id="{A070E41E-4D79-4F2D-B663-1BE7BB03D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93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6265</TotalTime>
  <Words>2121</Words>
  <Application>Microsoft Office PowerPoint</Application>
  <PresentationFormat>Custom</PresentationFormat>
  <Paragraphs>431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Albany</vt:lpstr>
      <vt:lpstr>Arial</vt:lpstr>
      <vt:lpstr>Calibri</vt:lpstr>
      <vt:lpstr>Cambria Math</vt:lpstr>
      <vt:lpstr>Times New Roman</vt:lpstr>
      <vt:lpstr>water</vt:lpstr>
      <vt:lpstr>lyt blackandwhite</vt:lpstr>
      <vt:lpstr>PowerPoint Presentation</vt:lpstr>
      <vt:lpstr>Announcements</vt:lpstr>
      <vt:lpstr>PowerPoint Presentation</vt:lpstr>
      <vt:lpstr>Priority Queues</vt:lpstr>
      <vt:lpstr>Priority Queue</vt:lpstr>
      <vt:lpstr>PowerPoint Presentation</vt:lpstr>
      <vt:lpstr>Min-heap</vt:lpstr>
      <vt:lpstr>Heap</vt:lpstr>
      <vt:lpstr>Get min</vt:lpstr>
      <vt:lpstr>Add to heap</vt:lpstr>
      <vt:lpstr>Remove min</vt:lpstr>
      <vt:lpstr>Heaps using array representation</vt:lpstr>
      <vt:lpstr>Heaps using array representation</vt:lpstr>
      <vt:lpstr>Heaps using array representation</vt:lpstr>
      <vt:lpstr>Min-heap</vt:lpstr>
      <vt:lpstr>PowerPoint Presentation</vt:lpstr>
      <vt:lpstr>Heap can be used for sorting</vt:lpstr>
      <vt:lpstr>HeapSort</vt:lpstr>
      <vt:lpstr>BuildMaxHeap in O(n) time</vt:lpstr>
      <vt:lpstr>BuildMaxHeap in O(n) time</vt:lpstr>
      <vt:lpstr>BuildMaxHeap in O(n) time</vt:lpstr>
      <vt:lpstr>BuildMaxHeap in O(n) time</vt:lpstr>
      <vt:lpstr>BuildMaxHeap in O(n) time</vt:lpstr>
      <vt:lpstr>BuildMaxHeap in O(n) time</vt:lpstr>
      <vt:lpstr>BuildMaxHeap in O(n) time</vt:lpstr>
      <vt:lpstr>BuildHeap in O(n) time</vt:lpstr>
      <vt:lpstr>BuildHeap in O(n) time</vt:lpstr>
      <vt:lpstr>BuildHeap in O(n) time</vt:lpstr>
      <vt:lpstr>HeapSort</vt:lpstr>
      <vt:lpstr>Heap – Practice problems</vt:lpstr>
      <vt:lpstr>Heap – Practice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2454</cp:revision>
  <dcterms:created xsi:type="dcterms:W3CDTF">2017-07-19T12:15:02Z</dcterms:created>
  <dcterms:modified xsi:type="dcterms:W3CDTF">2023-03-07T19:49:42Z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