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handoutMasterIdLst>
    <p:handoutMasterId r:id="rId46"/>
  </p:handoutMasterIdLst>
  <p:sldIdLst>
    <p:sldId id="256" r:id="rId3"/>
    <p:sldId id="675" r:id="rId4"/>
    <p:sldId id="674" r:id="rId5"/>
    <p:sldId id="604" r:id="rId6"/>
    <p:sldId id="631" r:id="rId7"/>
    <p:sldId id="650" r:id="rId8"/>
    <p:sldId id="649" r:id="rId9"/>
    <p:sldId id="652" r:id="rId10"/>
    <p:sldId id="651" r:id="rId11"/>
    <p:sldId id="636" r:id="rId12"/>
    <p:sldId id="655" r:id="rId13"/>
    <p:sldId id="656" r:id="rId14"/>
    <p:sldId id="657" r:id="rId15"/>
    <p:sldId id="658" r:id="rId16"/>
    <p:sldId id="659" r:id="rId17"/>
    <p:sldId id="660" r:id="rId18"/>
    <p:sldId id="661" r:id="rId19"/>
    <p:sldId id="663" r:id="rId20"/>
    <p:sldId id="669" r:id="rId21"/>
    <p:sldId id="647" r:id="rId22"/>
    <p:sldId id="664" r:id="rId23"/>
    <p:sldId id="665" r:id="rId24"/>
    <p:sldId id="666" r:id="rId25"/>
    <p:sldId id="667" r:id="rId26"/>
    <p:sldId id="641" r:id="rId27"/>
    <p:sldId id="668" r:id="rId28"/>
    <p:sldId id="670" r:id="rId29"/>
    <p:sldId id="672" r:id="rId30"/>
    <p:sldId id="673" r:id="rId31"/>
    <p:sldId id="671" r:id="rId32"/>
    <p:sldId id="676" r:id="rId33"/>
    <p:sldId id="677" r:id="rId34"/>
    <p:sldId id="678" r:id="rId35"/>
    <p:sldId id="679" r:id="rId36"/>
    <p:sldId id="680" r:id="rId37"/>
    <p:sldId id="681" r:id="rId38"/>
    <p:sldId id="682" r:id="rId39"/>
    <p:sldId id="683" r:id="rId40"/>
    <p:sldId id="684" r:id="rId41"/>
    <p:sldId id="685" r:id="rId42"/>
    <p:sldId id="686" r:id="rId43"/>
    <p:sldId id="334" r:id="rId4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37A339-D460-43AC-A4D8-A609CEC37108}" v="1041" dt="2023-03-17T17:33:39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 varScale="1">
        <p:scale>
          <a:sx n="49" d="100"/>
          <a:sy n="49" d="100"/>
        </p:scale>
        <p:origin x="16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E3565D3-865E-47DE-AECA-F47117A66C24}"/>
    <pc:docChg chg="undo custSel addSld delSld modSld sldOrd">
      <pc:chgData name="Igor Shinkar" userId="db6eb1b41a9778dd" providerId="LiveId" clId="{4E3565D3-865E-47DE-AECA-F47117A66C24}" dt="2023-03-07T19:49:41.106" v="1415" actId="20577"/>
      <pc:docMkLst>
        <pc:docMk/>
      </pc:docMkLst>
      <pc:sldChg chg="modSp mod">
        <pc:chgData name="Igor Shinkar" userId="db6eb1b41a9778dd" providerId="LiveId" clId="{4E3565D3-865E-47DE-AECA-F47117A66C24}" dt="2023-03-07T18:25:22.770" v="7" actId="6549"/>
        <pc:sldMkLst>
          <pc:docMk/>
          <pc:sldMk cId="0" sldId="256"/>
        </pc:sldMkLst>
        <pc:spChg chg="mod">
          <ac:chgData name="Igor Shinkar" userId="db6eb1b41a9778dd" providerId="LiveId" clId="{4E3565D3-865E-47DE-AECA-F47117A66C24}" dt="2023-03-07T18:25:22.770" v="7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29:42.137" v="157" actId="6549"/>
        <pc:sldMkLst>
          <pc:docMk/>
          <pc:sldMk cId="1068794955" sldId="665"/>
        </pc:sldMkLst>
        <pc:spChg chg="mod">
          <ac:chgData name="Igor Shinkar" userId="db6eb1b41a9778dd" providerId="LiveId" clId="{4E3565D3-865E-47DE-AECA-F47117A66C24}" dt="2023-03-07T18:29:42.137" v="157" actId="6549"/>
          <ac:spMkLst>
            <pc:docMk/>
            <pc:sldMk cId="1068794955" sldId="665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E3565D3-865E-47DE-AECA-F47117A66C24}" dt="2023-03-07T18:43:01.736" v="369" actId="113"/>
        <pc:sldMkLst>
          <pc:docMk/>
          <pc:sldMk cId="3633893977" sldId="672"/>
        </pc:sldMkLst>
        <pc:spChg chg="mod">
          <ac:chgData name="Igor Shinkar" userId="db6eb1b41a9778dd" providerId="LiveId" clId="{4E3565D3-865E-47DE-AECA-F47117A66C24}" dt="2023-03-07T18:43:01.736" v="369" actId="113"/>
          <ac:spMkLst>
            <pc:docMk/>
            <pc:sldMk cId="3633893977" sldId="672"/>
            <ac:spMk id="3" creationId="{00000000-0000-0000-0000-000000000000}"/>
          </ac:spMkLst>
        </pc:spChg>
        <pc:spChg chg="add mod">
          <ac:chgData name="Igor Shinkar" userId="db6eb1b41a9778dd" providerId="LiveId" clId="{4E3565D3-865E-47DE-AECA-F47117A66C24}" dt="2023-03-07T18:38:40.092" v="231" actId="1076"/>
          <ac:spMkLst>
            <pc:docMk/>
            <pc:sldMk cId="3633893977" sldId="672"/>
            <ac:spMk id="4" creationId="{96B72633-670F-BECB-1B02-0413FBD93DC4}"/>
          </ac:spMkLst>
        </pc:spChg>
      </pc:sldChg>
      <pc:sldChg chg="modSp modAnim">
        <pc:chgData name="Igor Shinkar" userId="db6eb1b41a9778dd" providerId="LiveId" clId="{4E3565D3-865E-47DE-AECA-F47117A66C24}" dt="2023-03-07T18:43:15.551" v="372" actId="2711"/>
        <pc:sldMkLst>
          <pc:docMk/>
          <pc:sldMk cId="2547347868" sldId="674"/>
        </pc:sldMkLst>
        <pc:spChg chg="mod">
          <ac:chgData name="Igor Shinkar" userId="db6eb1b41a9778dd" providerId="LiveId" clId="{4E3565D3-865E-47DE-AECA-F47117A66C24}" dt="2023-03-07T18:43:15.551" v="372" actId="2711"/>
          <ac:spMkLst>
            <pc:docMk/>
            <pc:sldMk cId="2547347868" sldId="67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47:49.743" v="467" actId="20577"/>
        <pc:sldMkLst>
          <pc:docMk/>
          <pc:sldMk cId="3581273269" sldId="675"/>
        </pc:sldMkLst>
        <pc:spChg chg="mod">
          <ac:chgData name="Igor Shinkar" userId="db6eb1b41a9778dd" providerId="LiveId" clId="{4E3565D3-865E-47DE-AECA-F47117A66C24}" dt="2023-03-07T18:47:49.743" v="467" actId="20577"/>
          <ac:spMkLst>
            <pc:docMk/>
            <pc:sldMk cId="3581273269" sldId="675"/>
            <ac:spMk id="3" creationId="{00000000-0000-0000-0000-000000000000}"/>
          </ac:spMkLst>
        </pc:spChg>
      </pc:sldChg>
      <pc:sldChg chg="addSp delSp modSp mod delAnim modAnim">
        <pc:chgData name="Igor Shinkar" userId="db6eb1b41a9778dd" providerId="LiveId" clId="{4E3565D3-865E-47DE-AECA-F47117A66C24}" dt="2023-03-07T18:46:24.578" v="460" actId="14100"/>
        <pc:sldMkLst>
          <pc:docMk/>
          <pc:sldMk cId="135115379" sldId="676"/>
        </pc:sldMkLst>
        <pc:spChg chg="mod">
          <ac:chgData name="Igor Shinkar" userId="db6eb1b41a9778dd" providerId="LiveId" clId="{4E3565D3-865E-47DE-AECA-F47117A66C24}" dt="2023-03-07T18:44:26.025" v="391" actId="6549"/>
          <ac:spMkLst>
            <pc:docMk/>
            <pc:sldMk cId="135115379" sldId="67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4" creationId="{05CE4FFF-3860-4929-BF04-DA82B699DC52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5" creationId="{2B9D2860-6CC4-4ACA-8F9C-BBE626EE6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6" creationId="{5D22A571-374E-48AF-92C1-F68136DA074F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7" creationId="{3D4364D7-0306-408C-B877-A18E2711117A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8" creationId="{3E551BFC-2DCF-48C2-97AE-6BE8652502F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9" creationId="{EE08B731-5419-4BF7-8104-1EE7346A8E5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0" creationId="{CCAE9796-0D07-4D84-8772-A95BCD30053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7" creationId="{659BCFCD-20F6-42C7-86ED-94303CAAC027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8" creationId="{745D0B94-2CC2-4D3B-A2F1-C3E9A3E3DED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9" creationId="{206953D6-B856-4C8D-82C7-83BBC562ED1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0" creationId="{E456124E-1073-449E-B2BD-CB1F7135618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1" creationId="{5B9D2166-4EFF-4648-8AE5-A18DE48CBB9F}"/>
          </ac:spMkLst>
        </pc:spChg>
        <pc:spChg chg="add del 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2" creationId="{2BD5233A-75E7-421F-B8D9-196270BB1C4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3" creationId="{321398DC-4182-4193-971D-A3B38747076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4" creationId="{C5CD971E-646D-4799-9390-FFFD2048150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5" creationId="{6A224BDE-8E64-43AB-9993-B5A57BAE3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8" creationId="{3EE3B1AA-A7AD-4020-9C55-0B7D2670622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9" creationId="{10991050-61C6-47DE-A867-7FA692FC86F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0" creationId="{867DDDDE-EED9-4B74-951D-BB27BC878B5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2" creationId="{D89EC8C0-61B7-4A4A-9814-468CB3C0E5DC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5" creationId="{1560F1A7-F2DE-4DB2-8D67-9DB3740DECB9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6" creationId="{FB38376F-0904-4F3D-AE18-0B4E5EFDA44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7" creationId="{9C448FD5-0EBC-4BD5-B0A8-899134DECF3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8" creationId="{A34F620C-4A2E-49E7-90F3-DE1241D076A0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9" creationId="{AAC51FD2-1F03-4373-8197-76B575222B74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0" creationId="{B9C783C9-F4E4-4977-9622-1FE069813B4E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1" creationId="{753ABCC1-7279-4E41-B42F-71DEC49FA788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2" creationId="{E9F6BAFA-7C31-4EF7-8C54-C3269D9798B0}"/>
          </ac:spMkLst>
        </pc:spChg>
        <pc:grpChg chg="mod">
          <ac:chgData name="Igor Shinkar" userId="db6eb1b41a9778dd" providerId="LiveId" clId="{4E3565D3-865E-47DE-AECA-F47117A66C24}" dt="2023-03-07T18:46:24.578" v="460" actId="14100"/>
          <ac:grpSpMkLst>
            <pc:docMk/>
            <pc:sldMk cId="135115379" sldId="676"/>
            <ac:grpSpMk id="33" creationId="{B0EA860F-3DD8-42C8-926B-AF74D7778F63}"/>
          </ac:grpSpMkLst>
        </pc:grp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1" creationId="{B7323F64-8E0C-4FD4-9DB2-B90EB77A6158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2" creationId="{4FA145BF-3227-4693-AFB0-DAD95C66809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3" creationId="{8D50099D-97C6-413E-BC0E-5999681D7C44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4" creationId="{8020795B-F22E-416B-8317-9FC0B938FE36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5" creationId="{47D88D3E-2B53-40FB-AD1E-DDE3DDDBB14D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6" creationId="{D39C5E13-4812-41D0-8F02-CDCC339C3D39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6" creationId="{88FE8567-4C29-492F-83B9-316605A373E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7" creationId="{7B0C4222-4900-487D-B682-B502CBFE3960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31" creationId="{D42EAA2B-2961-482A-A03E-4AC6AF5EF038}"/>
          </ac:cxnSpMkLst>
        </pc:cxnChg>
      </pc:sldChg>
      <pc:sldChg chg="modSp mod modAnim">
        <pc:chgData name="Igor Shinkar" userId="db6eb1b41a9778dd" providerId="LiveId" clId="{4E3565D3-865E-47DE-AECA-F47117A66C24}" dt="2023-03-07T18:52:13.247" v="720" actId="20577"/>
        <pc:sldMkLst>
          <pc:docMk/>
          <pc:sldMk cId="2348798873" sldId="677"/>
        </pc:sldMkLst>
        <pc:spChg chg="mod">
          <ac:chgData name="Igor Shinkar" userId="db6eb1b41a9778dd" providerId="LiveId" clId="{4E3565D3-865E-47DE-AECA-F47117A66C24}" dt="2023-03-07T18:52:13.247" v="720" actId="20577"/>
          <ac:spMkLst>
            <pc:docMk/>
            <pc:sldMk cId="2348798873" sldId="677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0:21.541" v="680" actId="20577"/>
          <ac:spMkLst>
            <pc:docMk/>
            <pc:sldMk cId="2348798873" sldId="677"/>
            <ac:spMk id="3" creationId="{00000000-0000-0000-0000-000000000000}"/>
          </ac:spMkLst>
        </pc:spChg>
      </pc:sldChg>
      <pc:sldChg chg="addSp delSp modSp add mod ord addAnim delAnim">
        <pc:chgData name="Igor Shinkar" userId="db6eb1b41a9778dd" providerId="LiveId" clId="{4E3565D3-865E-47DE-AECA-F47117A66C24}" dt="2023-03-07T18:44:15.781" v="390"/>
        <pc:sldMkLst>
          <pc:docMk/>
          <pc:sldMk cId="510078200" sldId="678"/>
        </pc:sldMkLst>
        <pc:spChg chg="mod">
          <ac:chgData name="Igor Shinkar" userId="db6eb1b41a9778dd" providerId="LiveId" clId="{4E3565D3-865E-47DE-AECA-F47117A66C24}" dt="2023-03-07T18:44:06.781" v="386" actId="20577"/>
          <ac:spMkLst>
            <pc:docMk/>
            <pc:sldMk cId="510078200" sldId="678"/>
            <ac:spMk id="17" creationId="{659BCFCD-20F6-42C7-86ED-94303CAAC027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5" creationId="{1560F1A7-F2DE-4DB2-8D67-9DB3740DECB9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6" creationId="{FB38376F-0904-4F3D-AE18-0B4E5EFDA44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7" creationId="{9C448FD5-0EBC-4BD5-B0A8-899134DECF3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8" creationId="{A34F620C-4A2E-49E7-90F3-DE1241D076A0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9" creationId="{AAC51FD2-1F03-4373-8197-76B575222B74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0" creationId="{B9C783C9-F4E4-4977-9622-1FE069813B4E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1" creationId="{753ABCC1-7279-4E41-B42F-71DEC49FA788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2" creationId="{E9F6BAFA-7C31-4EF7-8C54-C3269D9798B0}"/>
          </ac:spMkLst>
        </pc:spChg>
      </pc:sldChg>
      <pc:sldChg chg="add del">
        <pc:chgData name="Igor Shinkar" userId="db6eb1b41a9778dd" providerId="LiveId" clId="{4E3565D3-865E-47DE-AECA-F47117A66C24}" dt="2023-03-07T18:55:40.004" v="894" actId="47"/>
        <pc:sldMkLst>
          <pc:docMk/>
          <pc:sldMk cId="2347280580" sldId="679"/>
        </pc:sldMkLst>
      </pc:sldChg>
      <pc:sldChg chg="add del">
        <pc:chgData name="Igor Shinkar" userId="db6eb1b41a9778dd" providerId="LiveId" clId="{4E3565D3-865E-47DE-AECA-F47117A66C24}" dt="2023-03-07T18:47:04.183" v="463" actId="47"/>
        <pc:sldMkLst>
          <pc:docMk/>
          <pc:sldMk cId="3881303041" sldId="679"/>
        </pc:sldMkLst>
      </pc:sldChg>
      <pc:sldChg chg="addSp modSp add modAnim">
        <pc:chgData name="Igor Shinkar" userId="db6eb1b41a9778dd" providerId="LiveId" clId="{4E3565D3-865E-47DE-AECA-F47117A66C24}" dt="2023-03-07T18:46:54.505" v="462"/>
        <pc:sldMkLst>
          <pc:docMk/>
          <pc:sldMk cId="225815211" sldId="680"/>
        </pc:sldMkLst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4" creationId="{6EB40456-8CDE-0773-C6BD-74921CB8AB77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5" creationId="{B2707D56-DAD2-6ABA-635C-AE9011C52831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6" creationId="{70F0BF9F-8F8B-ECA7-CB9A-EC68E694DD70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7" creationId="{1E1BF229-12FE-BC0C-059E-EC2A3E7086D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8" creationId="{C3F8231D-C959-A4AB-8F1D-066CA336CDB4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9" creationId="{277B0A13-A4F2-49FD-5789-981A66E3D34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0" creationId="{EE5D7EBC-C85F-3F6D-2EF1-C03821533BF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1" creationId="{04B27586-E167-36F5-AFB7-663A59FFE2C2}"/>
          </ac:spMkLst>
        </pc:spChg>
      </pc:sldChg>
      <pc:sldChg chg="modSp add mod">
        <pc:chgData name="Igor Shinkar" userId="db6eb1b41a9778dd" providerId="LiveId" clId="{4E3565D3-865E-47DE-AECA-F47117A66C24}" dt="2023-03-07T18:51:35.167" v="691" actId="6549"/>
        <pc:sldMkLst>
          <pc:docMk/>
          <pc:sldMk cId="3876970096" sldId="681"/>
        </pc:sldMkLst>
        <pc:spChg chg="mod">
          <ac:chgData name="Igor Shinkar" userId="db6eb1b41a9778dd" providerId="LiveId" clId="{4E3565D3-865E-47DE-AECA-F47117A66C24}" dt="2023-03-07T18:51:35.167" v="691" actId="6549"/>
          <ac:spMkLst>
            <pc:docMk/>
            <pc:sldMk cId="3876970096" sldId="681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8:53:57.404" v="870" actId="5793"/>
        <pc:sldMkLst>
          <pc:docMk/>
          <pc:sldMk cId="3213484539" sldId="682"/>
        </pc:sldMkLst>
        <pc:spChg chg="mod">
          <ac:chgData name="Igor Shinkar" userId="db6eb1b41a9778dd" providerId="LiveId" clId="{4E3565D3-865E-47DE-AECA-F47117A66C24}" dt="2023-03-07T18:52:05.584" v="696" actId="20577"/>
          <ac:spMkLst>
            <pc:docMk/>
            <pc:sldMk cId="3213484539" sldId="682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3:57.404" v="870" actId="5793"/>
          <ac:spMkLst>
            <pc:docMk/>
            <pc:sldMk cId="3213484539" sldId="682"/>
            <ac:spMk id="3" creationId="{00000000-0000-0000-0000-000000000000}"/>
          </ac:spMkLst>
        </pc:spChg>
      </pc:sldChg>
      <pc:sldChg chg="addSp delSp modSp add mod delAnim modAnim">
        <pc:chgData name="Igor Shinkar" userId="db6eb1b41a9778dd" providerId="LiveId" clId="{4E3565D3-865E-47DE-AECA-F47117A66C24}" dt="2023-03-07T19:33:53.690" v="1028" actId="6549"/>
        <pc:sldMkLst>
          <pc:docMk/>
          <pc:sldMk cId="2265433688" sldId="683"/>
        </pc:sldMkLst>
        <pc:spChg chg="mod">
          <ac:chgData name="Igor Shinkar" userId="db6eb1b41a9778dd" providerId="LiveId" clId="{4E3565D3-865E-47DE-AECA-F47117A66C24}" dt="2023-03-07T18:54:26.521" v="877" actId="207"/>
          <ac:spMkLst>
            <pc:docMk/>
            <pc:sldMk cId="2265433688" sldId="683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3:53.690" v="1028" actId="6549"/>
          <ac:spMkLst>
            <pc:docMk/>
            <pc:sldMk cId="2265433688" sldId="683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2:46.448" v="1020" actId="6549"/>
          <ac:spMkLst>
            <pc:docMk/>
            <pc:sldMk cId="2265433688" sldId="683"/>
            <ac:spMk id="29" creationId="{E44B8B32-46CE-4C7C-A2FD-ACB966727CCB}"/>
          </ac:spMkLst>
        </pc:spChg>
        <pc:spChg chg="add del mod">
          <ac:chgData name="Igor Shinkar" userId="db6eb1b41a9778dd" providerId="LiveId" clId="{4E3565D3-865E-47DE-AECA-F47117A66C24}" dt="2023-03-07T18:56:02.202" v="898" actId="478"/>
          <ac:spMkLst>
            <pc:docMk/>
            <pc:sldMk cId="2265433688" sldId="683"/>
            <ac:spMk id="34" creationId="{F9FD84D0-095F-B741-D251-878777C5357B}"/>
          </ac:spMkLst>
        </pc:spChg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571966560" sldId="684"/>
        </pc:sldMkLst>
      </pc:sldChg>
      <pc:sldChg chg="modSp add">
        <pc:chgData name="Igor Shinkar" userId="db6eb1b41a9778dd" providerId="LiveId" clId="{4E3565D3-865E-47DE-AECA-F47117A66C24}" dt="2023-03-07T19:49:41.106" v="1415" actId="20577"/>
        <pc:sldMkLst>
          <pc:docMk/>
          <pc:sldMk cId="3545871649" sldId="685"/>
        </pc:sldMkLst>
        <pc:spChg chg="mod">
          <ac:chgData name="Igor Shinkar" userId="db6eb1b41a9778dd" providerId="LiveId" clId="{4E3565D3-865E-47DE-AECA-F47117A66C24}" dt="2023-03-07T19:49:41.106" v="1415" actId="20577"/>
          <ac:spMkLst>
            <pc:docMk/>
            <pc:sldMk cId="3545871649" sldId="685"/>
            <ac:spMk id="3" creationId="{00000000-0000-0000-0000-000000000000}"/>
          </ac:spMkLst>
        </pc:spChg>
      </pc:sldChg>
      <pc:sldChg chg="add del">
        <pc:chgData name="Igor Shinkar" userId="db6eb1b41a9778dd" providerId="LiveId" clId="{4E3565D3-865E-47DE-AECA-F47117A66C24}" dt="2023-03-07T18:55:46.768" v="895" actId="47"/>
        <pc:sldMkLst>
          <pc:docMk/>
          <pc:sldMk cId="3724508681" sldId="686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820959880" sldId="687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699852156" sldId="688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2121503084" sldId="689"/>
        </pc:sldMkLst>
      </pc:sldChg>
      <pc:sldChg chg="add del">
        <pc:chgData name="Igor Shinkar" userId="db6eb1b41a9778dd" providerId="LiveId" clId="{4E3565D3-865E-47DE-AECA-F47117A66C24}" dt="2023-03-07T19:17:24.290" v="965" actId="47"/>
        <pc:sldMkLst>
          <pc:docMk/>
          <pc:sldMk cId="3937667427" sldId="690"/>
        </pc:sldMkLst>
      </pc:sldChg>
      <pc:sldChg chg="delSp modSp add mod modAnim">
        <pc:chgData name="Igor Shinkar" userId="db6eb1b41a9778dd" providerId="LiveId" clId="{4E3565D3-865E-47DE-AECA-F47117A66C24}" dt="2023-03-07T19:33:19.819" v="1024" actId="14100"/>
        <pc:sldMkLst>
          <pc:docMk/>
          <pc:sldMk cId="3807343415" sldId="691"/>
        </pc:sldMkLst>
        <pc:spChg chg="mod">
          <ac:chgData name="Igor Shinkar" userId="db6eb1b41a9778dd" providerId="LiveId" clId="{4E3565D3-865E-47DE-AECA-F47117A66C24}" dt="2023-03-07T19:29:35.647" v="978" actId="6549"/>
          <ac:spMkLst>
            <pc:docMk/>
            <pc:sldMk cId="3807343415" sldId="691"/>
            <ac:spMk id="3" creationId="{00000000-0000-0000-0000-000000000000}"/>
          </ac:spMkLst>
        </pc:spChg>
        <pc:spChg chg="mod topLvl">
          <ac:chgData name="Igor Shinkar" userId="db6eb1b41a9778dd" providerId="LiveId" clId="{4E3565D3-865E-47DE-AECA-F47117A66C24}" dt="2023-03-07T19:33:19.819" v="1024" actId="14100"/>
          <ac:spMkLst>
            <pc:docMk/>
            <pc:sldMk cId="3807343415" sldId="691"/>
            <ac:spMk id="5" creationId="{DDB72CDA-18FD-4FE4-BD78-8395B85F8C3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6" creationId="{092F6D9C-E068-49C4-B7AC-40ED926963AD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7" creationId="{5E3808F5-D937-493B-8BEC-AE2A5FB125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8" creationId="{26E18423-E9AB-4586-97A7-D7D72F283B7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9" creationId="{407423BD-1879-46A6-A3AD-6472000A208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0" creationId="{B8D71991-95A2-424E-A0A4-55C26FC9C97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1" creationId="{0AEEC9F7-7EB8-4891-8B7C-77E8234D4B00}"/>
          </ac:spMkLst>
        </pc:spChg>
        <pc:spChg chg="mod topLvl">
          <ac:chgData name="Igor Shinkar" userId="db6eb1b41a9778dd" providerId="LiveId" clId="{4E3565D3-865E-47DE-AECA-F47117A66C24}" dt="2023-03-07T19:33:17.133" v="1023" actId="14100"/>
          <ac:spMkLst>
            <pc:docMk/>
            <pc:sldMk cId="3807343415" sldId="691"/>
            <ac:spMk id="18" creationId="{6551DC3F-ADC0-4A50-B89A-585DFF4A7AE6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9" creationId="{163E6645-1367-46CC-B01C-1A271AA4B2B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0" creationId="{A62EAD0A-3AB8-405D-8683-B70C08E2F1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1" creationId="{DDAC3F92-35C4-41C8-ABA0-2DE645C1E22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2" creationId="{1BBBD9A6-9FB5-4C78-8758-582F08FA3651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3" creationId="{9360BE6B-4FA1-4DE6-9187-C5B5EAC6F533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4" creationId="{AAEE40D7-7FFE-4AE2-90DF-DF0725C162D5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5" creationId="{D41D9B4A-CBE8-4575-9141-0652BAF8349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6" creationId="{B5A75F3E-0685-424B-8BF2-5E41A913CD9E}"/>
          </ac:spMkLst>
        </pc:spChg>
        <pc:spChg chg="mod topLvl">
          <ac:chgData name="Igor Shinkar" userId="db6eb1b41a9778dd" providerId="LiveId" clId="{4E3565D3-865E-47DE-AECA-F47117A66C24}" dt="2023-03-07T19:29:27.143" v="976" actId="6549"/>
          <ac:spMkLst>
            <pc:docMk/>
            <pc:sldMk cId="3807343415" sldId="691"/>
            <ac:spMk id="29" creationId="{E44B8B32-46CE-4C7C-A2FD-ACB966727CC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0" creationId="{DFD37887-0513-413C-A854-AB7559339E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1" creationId="{FD2876B5-A6D9-4021-8BEB-A80F90C2AA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3" creationId="{A22192DD-2CE8-49F1-B871-230503AB652B}"/>
          </ac:spMkLst>
        </pc:spChg>
        <pc:spChg chg="mod">
          <ac:chgData name="Igor Shinkar" userId="db6eb1b41a9778dd" providerId="LiveId" clId="{4E3565D3-865E-47DE-AECA-F47117A66C24}" dt="2023-03-07T19:32:27.462" v="1015" actId="6549"/>
          <ac:spMkLst>
            <pc:docMk/>
            <pc:sldMk cId="3807343415" sldId="691"/>
            <ac:spMk id="34" creationId="{F9FD84D0-095F-B741-D251-878777C5357B}"/>
          </ac:spMkLst>
        </pc:spChg>
        <pc:grpChg chg="del mod">
          <ac:chgData name="Igor Shinkar" userId="db6eb1b41a9778dd" providerId="LiveId" clId="{4E3565D3-865E-47DE-AECA-F47117A66C24}" dt="2023-03-07T18:58:21.031" v="909" actId="165"/>
          <ac:grpSpMkLst>
            <pc:docMk/>
            <pc:sldMk cId="3807343415" sldId="691"/>
            <ac:grpSpMk id="4" creationId="{FE1E8FCA-F850-4B9A-B97F-8B58857D125C}"/>
          </ac:grpSpMkLst>
        </pc:grp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2" creationId="{0D82C079-BA49-4BF0-85A9-AB9981D41FAF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3" creationId="{344AC68B-8E5A-4B7D-AE4B-D25C8037F42E}"/>
          </ac:cxnSpMkLst>
        </pc:cxn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4" creationId="{8B1151C1-1D40-4A53-950A-44C1DC59340B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5" creationId="{25439E36-A625-40CB-8124-4E9B5FF16314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6" creationId="{C83D89B7-15D7-4EA5-B135-57B9E640B278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7" creationId="{89D9CFCB-0194-4847-A599-04B8DC1A86E0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7" creationId="{95633067-8AB1-4C32-A3DE-36A9F073A44C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8" creationId="{24697403-E07D-4442-9317-8F6B5C8032CD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32" creationId="{65C31913-2AFE-4A1A-A801-154BC1491731}"/>
          </ac:cxnSpMkLst>
        </pc:cxnChg>
      </pc:sldChg>
      <pc:sldChg chg="modSp add modAnim">
        <pc:chgData name="Igor Shinkar" userId="db6eb1b41a9778dd" providerId="LiveId" clId="{4E3565D3-865E-47DE-AECA-F47117A66C24}" dt="2023-03-07T19:17:40.782" v="970" actId="6549"/>
        <pc:sldMkLst>
          <pc:docMk/>
          <pc:sldMk cId="3823915286" sldId="692"/>
        </pc:sldMkLst>
        <pc:spChg chg="mod">
          <ac:chgData name="Igor Shinkar" userId="db6eb1b41a9778dd" providerId="LiveId" clId="{4E3565D3-865E-47DE-AECA-F47117A66C24}" dt="2023-03-07T19:17:40.782" v="970" actId="6549"/>
          <ac:spMkLst>
            <pc:docMk/>
            <pc:sldMk cId="3823915286" sldId="692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9:40:06.263" v="1238" actId="6549"/>
        <pc:sldMkLst>
          <pc:docMk/>
          <pc:sldMk cId="46086787" sldId="693"/>
        </pc:sldMkLst>
        <pc:spChg chg="mod">
          <ac:chgData name="Igor Shinkar" userId="db6eb1b41a9778dd" providerId="LiveId" clId="{4E3565D3-865E-47DE-AECA-F47117A66C24}" dt="2023-03-07T19:33:45.030" v="1026" actId="14100"/>
          <ac:spMkLst>
            <pc:docMk/>
            <pc:sldMk cId="46086787" sldId="693"/>
            <ac:spMk id="5" creationId="{DDB72CDA-18FD-4FE4-BD78-8395B85F8C38}"/>
          </ac:spMkLst>
        </pc:spChg>
        <pc:spChg chg="mod">
          <ac:chgData name="Igor Shinkar" userId="db6eb1b41a9778dd" providerId="LiveId" clId="{4E3565D3-865E-47DE-AECA-F47117A66C24}" dt="2023-03-07T19:40:04.030" v="1237" actId="14100"/>
          <ac:spMkLst>
            <pc:docMk/>
            <pc:sldMk cId="46086787" sldId="693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0:06.263" v="1238" actId="6549"/>
          <ac:spMkLst>
            <pc:docMk/>
            <pc:sldMk cId="46086787" sldId="693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0:54.782" v="994" actId="6549"/>
          <ac:spMkLst>
            <pc:docMk/>
            <pc:sldMk cId="46086787" sldId="693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4" creationId="{8B1151C1-1D40-4A53-950A-44C1DC59340B}"/>
          </ac:cxnSpMkLst>
        </pc:cxnChg>
      </pc:sldChg>
      <pc:sldChg chg="modSp add del mod">
        <pc:chgData name="Igor Shinkar" userId="db6eb1b41a9778dd" providerId="LiveId" clId="{4E3565D3-865E-47DE-AECA-F47117A66C24}" dt="2023-03-07T19:30:25.953" v="987"/>
        <pc:sldMkLst>
          <pc:docMk/>
          <pc:sldMk cId="1113310913" sldId="693"/>
        </pc:sldMkLst>
        <pc:spChg chg="mod">
          <ac:chgData name="Igor Shinkar" userId="db6eb1b41a9778dd" providerId="LiveId" clId="{4E3565D3-865E-47DE-AECA-F47117A66C24}" dt="2023-03-07T19:30:22.112" v="986" actId="20577"/>
          <ac:spMkLst>
            <pc:docMk/>
            <pc:sldMk cId="1113310913" sldId="693"/>
            <ac:spMk id="30" creationId="{DFD37887-0513-413C-A854-AB7559339EAC}"/>
          </ac:spMkLst>
        </pc:spChg>
      </pc:sldChg>
      <pc:sldChg chg="modSp add mod modAnim">
        <pc:chgData name="Igor Shinkar" userId="db6eb1b41a9778dd" providerId="LiveId" clId="{4E3565D3-865E-47DE-AECA-F47117A66C24}" dt="2023-03-07T19:33:39.780" v="1025" actId="14100"/>
        <pc:sldMkLst>
          <pc:docMk/>
          <pc:sldMk cId="3185837578" sldId="694"/>
        </pc:sldMkLst>
        <pc:spChg chg="mod">
          <ac:chgData name="Igor Shinkar" userId="db6eb1b41a9778dd" providerId="LiveId" clId="{4E3565D3-865E-47DE-AECA-F47117A66C24}" dt="2023-03-07T19:33:39.780" v="1025" actId="14100"/>
          <ac:spMkLst>
            <pc:docMk/>
            <pc:sldMk cId="3185837578" sldId="694"/>
            <ac:spMk id="5" creationId="{DDB72CDA-18FD-4FE4-BD78-8395B85F8C38}"/>
          </ac:spMkLst>
        </pc:sp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4" creationId="{8B1151C1-1D40-4A53-950A-44C1DC59340B}"/>
          </ac:cxnSpMkLst>
        </pc:cxnChg>
      </pc:sldChg>
      <pc:sldChg chg="modSp add mod modAnim">
        <pc:chgData name="Igor Shinkar" userId="db6eb1b41a9778dd" providerId="LiveId" clId="{4E3565D3-865E-47DE-AECA-F47117A66C24}" dt="2023-03-07T19:44:19.214" v="1290"/>
        <pc:sldMkLst>
          <pc:docMk/>
          <pc:sldMk cId="2215443042" sldId="695"/>
        </pc:sldMkLst>
        <pc:spChg chg="mod">
          <ac:chgData name="Igor Shinkar" userId="db6eb1b41a9778dd" providerId="LiveId" clId="{4E3565D3-865E-47DE-AECA-F47117A66C24}" dt="2023-03-07T19:39:00.336" v="1232" actId="1076"/>
          <ac:spMkLst>
            <pc:docMk/>
            <pc:sldMk cId="2215443042" sldId="695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5:24.440" v="1042" actId="1076"/>
          <ac:spMkLst>
            <pc:docMk/>
            <pc:sldMk cId="2215443042" sldId="695"/>
            <ac:spMk id="9" creationId="{407423BD-1879-46A6-A3AD-6472000A2087}"/>
          </ac:spMkLst>
        </pc:spChg>
        <pc:spChg chg="mod">
          <ac:chgData name="Igor Shinkar" userId="db6eb1b41a9778dd" providerId="LiveId" clId="{4E3565D3-865E-47DE-AECA-F47117A66C24}" dt="2023-03-07T19:35:49.825" v="1084" actId="1037"/>
          <ac:spMkLst>
            <pc:docMk/>
            <pc:sldMk cId="2215443042" sldId="695"/>
            <ac:spMk id="10" creationId="{B8D71991-95A2-424E-A0A4-55C26FC9C97C}"/>
          </ac:spMkLst>
        </pc:spChg>
        <pc:spChg chg="mod">
          <ac:chgData name="Igor Shinkar" userId="db6eb1b41a9778dd" providerId="LiveId" clId="{4E3565D3-865E-47DE-AECA-F47117A66C24}" dt="2023-03-07T19:41:49.503" v="1247" actId="6549"/>
          <ac:spMkLst>
            <pc:docMk/>
            <pc:sldMk cId="2215443042" sldId="695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1:44.465" v="1244" actId="14100"/>
          <ac:spMkLst>
            <pc:docMk/>
            <pc:sldMk cId="2215443042" sldId="695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1:51.706" v="1249" actId="6549"/>
          <ac:spMkLst>
            <pc:docMk/>
            <pc:sldMk cId="2215443042" sldId="695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1:46.021" v="1245" actId="6549"/>
          <ac:spMkLst>
            <pc:docMk/>
            <pc:sldMk cId="2215443042" sldId="695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4:20.353" v="1031" actId="6549"/>
          <ac:spMkLst>
            <pc:docMk/>
            <pc:sldMk cId="2215443042" sldId="695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16" creationId="{C83D89B7-15D7-4EA5-B135-57B9E640B278}"/>
          </ac:cxnSpMkLst>
        </pc:cxnChg>
        <pc:cxnChg chg="mod">
          <ac:chgData name="Igor Shinkar" userId="db6eb1b41a9778dd" providerId="LiveId" clId="{4E3565D3-865E-47DE-AECA-F47117A66C24}" dt="2023-03-07T19:35:49.825" v="1084" actId="1037"/>
          <ac:cxnSpMkLst>
            <pc:docMk/>
            <pc:sldMk cId="2215443042" sldId="695"/>
            <ac:cxnSpMk id="17" creationId="{89D9CFCB-0194-4847-A599-04B8DC1A86E0}"/>
          </ac:cxnSpMkLst>
        </pc:cxn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32" creationId="{65C31913-2AFE-4A1A-A801-154BC1491731}"/>
          </ac:cxnSpMkLst>
        </pc:cxnChg>
      </pc:sldChg>
      <pc:sldChg chg="addSp delSp modSp add mod modAnim">
        <pc:chgData name="Igor Shinkar" userId="db6eb1b41a9778dd" providerId="LiveId" clId="{4E3565D3-865E-47DE-AECA-F47117A66C24}" dt="2023-03-07T19:48:02.425" v="1409" actId="20577"/>
        <pc:sldMkLst>
          <pc:docMk/>
          <pc:sldMk cId="1001301479" sldId="696"/>
        </pc:sldMkLst>
        <pc:spChg chg="mod">
          <ac:chgData name="Igor Shinkar" userId="db6eb1b41a9778dd" providerId="LiveId" clId="{4E3565D3-865E-47DE-AECA-F47117A66C24}" dt="2023-03-07T19:48:02.425" v="1409" actId="20577"/>
          <ac:spMkLst>
            <pc:docMk/>
            <pc:sldMk cId="1001301479" sldId="69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5:03.561" v="1298" actId="14100"/>
          <ac:spMkLst>
            <pc:docMk/>
            <pc:sldMk cId="1001301479" sldId="696"/>
            <ac:spMk id="19" creationId="{163E6645-1367-46CC-B01C-1A271AA4B2B7}"/>
          </ac:spMkLst>
        </pc:spChg>
        <pc:spChg chg="mod">
          <ac:chgData name="Igor Shinkar" userId="db6eb1b41a9778dd" providerId="LiveId" clId="{4E3565D3-865E-47DE-AECA-F47117A66C24}" dt="2023-03-07T19:45:14.665" v="1303" actId="6549"/>
          <ac:spMkLst>
            <pc:docMk/>
            <pc:sldMk cId="1001301479" sldId="696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5:05.549" v="1299" actId="20577"/>
          <ac:spMkLst>
            <pc:docMk/>
            <pc:sldMk cId="1001301479" sldId="696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5:16.674" v="1305" actId="6549"/>
          <ac:spMkLst>
            <pc:docMk/>
            <pc:sldMk cId="1001301479" sldId="696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5:08.433" v="1301" actId="6549"/>
          <ac:spMkLst>
            <pc:docMk/>
            <pc:sldMk cId="1001301479" sldId="696"/>
            <ac:spMk id="29" creationId="{E44B8B32-46CE-4C7C-A2FD-ACB966727CCB}"/>
          </ac:spMkLst>
        </pc:spChg>
        <pc:spChg chg="mod">
          <ac:chgData name="Igor Shinkar" userId="db6eb1b41a9778dd" providerId="LiveId" clId="{4E3565D3-865E-47DE-AECA-F47117A66C24}" dt="2023-03-07T19:44:53.594" v="1294" actId="6549"/>
          <ac:spMkLst>
            <pc:docMk/>
            <pc:sldMk cId="1001301479" sldId="696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42:49.330" v="1252" actId="6549"/>
          <ac:spMkLst>
            <pc:docMk/>
            <pc:sldMk cId="1001301479" sldId="696"/>
            <ac:spMk id="34" creationId="{F9FD84D0-095F-B741-D251-878777C5357B}"/>
          </ac:spMkLst>
        </pc:spChg>
        <pc:graphicFrameChg chg="add del modGraphic">
          <ac:chgData name="Igor Shinkar" userId="db6eb1b41a9778dd" providerId="LiveId" clId="{4E3565D3-865E-47DE-AECA-F47117A66C24}" dt="2023-03-07T19:48:00.055" v="1408" actId="27309"/>
          <ac:graphicFrameMkLst>
            <pc:docMk/>
            <pc:sldMk cId="1001301479" sldId="696"/>
            <ac:graphicFrameMk id="35" creationId="{842F25A4-F8B9-A06C-506C-3B6234067570}"/>
          </ac:graphicFrameMkLst>
        </pc:graphicFrameChg>
        <pc:cxnChg chg="mod">
          <ac:chgData name="Igor Shinkar" userId="db6eb1b41a9778dd" providerId="LiveId" clId="{4E3565D3-865E-47DE-AECA-F47117A66C24}" dt="2023-03-07T19:46:22.369" v="1315" actId="1076"/>
          <ac:cxnSpMkLst>
            <pc:docMk/>
            <pc:sldMk cId="1001301479" sldId="696"/>
            <ac:cxnSpMk id="14" creationId="{8B1151C1-1D40-4A53-950A-44C1DC59340B}"/>
          </ac:cxnSpMkLst>
        </pc:cxnChg>
      </pc:sldChg>
      <pc:sldChg chg="delSp modSp add mod delAnim modAnim">
        <pc:chgData name="Igor Shinkar" userId="db6eb1b41a9778dd" providerId="LiveId" clId="{4E3565D3-865E-47DE-AECA-F47117A66C24}" dt="2023-03-07T19:47:52.596" v="1406"/>
        <pc:sldMkLst>
          <pc:docMk/>
          <pc:sldMk cId="2132417310" sldId="697"/>
        </pc:sldMkLst>
        <pc:spChg chg="mod">
          <ac:chgData name="Igor Shinkar" userId="db6eb1b41a9778dd" providerId="LiveId" clId="{4E3565D3-865E-47DE-AECA-F47117A66C24}" dt="2023-03-07T19:47:46.189" v="1405" actId="6549"/>
          <ac:spMkLst>
            <pc:docMk/>
            <pc:sldMk cId="2132417310" sldId="697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7:34.095" v="1393" actId="14100"/>
          <ac:spMkLst>
            <pc:docMk/>
            <pc:sldMk cId="2132417310" sldId="697"/>
            <ac:spMk id="18" creationId="{6551DC3F-ADC0-4A50-B89A-585DFF4A7AE6}"/>
          </ac:spMkLst>
        </pc:spChg>
        <pc:spChg chg="mod">
          <ac:chgData name="Igor Shinkar" userId="db6eb1b41a9778dd" providerId="LiveId" clId="{4E3565D3-865E-47DE-AECA-F47117A66C24}" dt="2023-03-07T19:47:36.062" v="1394" actId="20577"/>
          <ac:spMkLst>
            <pc:docMk/>
            <pc:sldMk cId="2132417310" sldId="697"/>
            <ac:spMk id="19" creationId="{163E6645-1367-46CC-B01C-1A271AA4B2B7}"/>
          </ac:spMkLst>
        </pc:spChg>
        <pc:spChg chg="del">
          <ac:chgData name="Igor Shinkar" userId="db6eb1b41a9778dd" providerId="LiveId" clId="{4E3565D3-865E-47DE-AECA-F47117A66C24}" dt="2023-03-07T19:47:19.378" v="1376" actId="478"/>
          <ac:spMkLst>
            <pc:docMk/>
            <pc:sldMk cId="2132417310" sldId="697"/>
            <ac:spMk id="34" creationId="{F9FD84D0-095F-B741-D251-878777C5357B}"/>
          </ac:spMkLst>
        </pc:spChg>
      </pc:sldChg>
    </pc:docChg>
  </pc:docChgLst>
  <pc:docChgLst>
    <pc:chgData name="Igor Shinkar" userId="db6eb1b41a9778dd" providerId="LiveId" clId="{7837A339-D460-43AC-A4D8-A609CEC37108}"/>
    <pc:docChg chg="custSel addSld delSld modSld">
      <pc:chgData name="Igor Shinkar" userId="db6eb1b41a9778dd" providerId="LiveId" clId="{7837A339-D460-43AC-A4D8-A609CEC37108}" dt="2023-03-17T17:33:39.573" v="1098" actId="20577"/>
      <pc:docMkLst>
        <pc:docMk/>
      </pc:docMkLst>
      <pc:sldChg chg="modSp mod">
        <pc:chgData name="Igor Shinkar" userId="db6eb1b41a9778dd" providerId="LiveId" clId="{7837A339-D460-43AC-A4D8-A609CEC37108}" dt="2023-03-14T04:46:33.907" v="1" actId="6549"/>
        <pc:sldMkLst>
          <pc:docMk/>
          <pc:sldMk cId="0" sldId="256"/>
        </pc:sldMkLst>
        <pc:spChg chg="mod">
          <ac:chgData name="Igor Shinkar" userId="db6eb1b41a9778dd" providerId="LiveId" clId="{7837A339-D460-43AC-A4D8-A609CEC37108}" dt="2023-03-14T04:46:33.90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231735009" sldId="568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423871900" sldId="604"/>
        </pc:sldMkLst>
      </pc:sldChg>
      <pc:sldChg chg="addSp delSp modSp add mod">
        <pc:chgData name="Igor Shinkar" userId="db6eb1b41a9778dd" providerId="LiveId" clId="{7837A339-D460-43AC-A4D8-A609CEC37108}" dt="2023-03-14T04:54:43.505" v="207" actId="14100"/>
        <pc:sldMkLst>
          <pc:docMk/>
          <pc:sldMk cId="265099276" sldId="631"/>
        </pc:sldMkLst>
        <pc:spChg chg="mod">
          <ac:chgData name="Igor Shinkar" userId="db6eb1b41a9778dd" providerId="LiveId" clId="{7837A339-D460-43AC-A4D8-A609CEC37108}" dt="2023-03-14T04:51:01.145" v="140" actId="6549"/>
          <ac:spMkLst>
            <pc:docMk/>
            <pc:sldMk cId="265099276" sldId="631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0:59.538" v="138" actId="478"/>
          <ac:picMkLst>
            <pc:docMk/>
            <pc:sldMk cId="265099276" sldId="631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4:43.505" v="207" actId="14100"/>
          <ac:picMkLst>
            <pc:docMk/>
            <pc:sldMk cId="265099276" sldId="631"/>
            <ac:picMk id="5" creationId="{1D7FDFD4-3204-02E3-21DF-DC52AE7FABC1}"/>
          </ac:picMkLst>
        </pc:picChg>
        <pc:picChg chg="add mod">
          <ac:chgData name="Igor Shinkar" userId="db6eb1b41a9778dd" providerId="LiveId" clId="{7837A339-D460-43AC-A4D8-A609CEC37108}" dt="2023-03-14T04:54:36.505" v="200" actId="1076"/>
          <ac:picMkLst>
            <pc:docMk/>
            <pc:sldMk cId="265099276" sldId="631"/>
            <ac:picMk id="7" creationId="{6E7445BF-FFE1-C72F-6D05-BCB2826E3CA8}"/>
          </ac:picMkLst>
        </pc:pic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657223135" sldId="63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30412448" sldId="64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719917954" sldId="64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98207820" sldId="647"/>
        </pc:sldMkLst>
      </pc:sldChg>
      <pc:sldChg chg="addSp modSp add mod modAnim">
        <pc:chgData name="Igor Shinkar" userId="db6eb1b41a9778dd" providerId="LiveId" clId="{7837A339-D460-43AC-A4D8-A609CEC37108}" dt="2023-03-14T05:27:32.427" v="851"/>
        <pc:sldMkLst>
          <pc:docMk/>
          <pc:sldMk cId="1956399670" sldId="649"/>
        </pc:sldMkLst>
        <pc:spChg chg="mod">
          <ac:chgData name="Igor Shinkar" userId="db6eb1b41a9778dd" providerId="LiveId" clId="{7837A339-D460-43AC-A4D8-A609CEC37108}" dt="2023-03-14T05:26:48.275" v="847" actId="1076"/>
          <ac:spMkLst>
            <pc:docMk/>
            <pc:sldMk cId="1956399670" sldId="649"/>
            <ac:spMk id="5" creationId="{CF45B5D0-20FA-4B7D-881B-7D2482EA74F3}"/>
          </ac:spMkLst>
        </pc:spChg>
        <pc:spChg chg="mod">
          <ac:chgData name="Igor Shinkar" userId="db6eb1b41a9778dd" providerId="LiveId" clId="{7837A339-D460-43AC-A4D8-A609CEC37108}" dt="2023-03-14T05:00:24.870" v="225" actId="1076"/>
          <ac:spMkLst>
            <pc:docMk/>
            <pc:sldMk cId="1956399670" sldId="649"/>
            <ac:spMk id="6" creationId="{DD2DA407-1FF9-47EE-B9B0-779F72A5F74C}"/>
          </ac:spMkLst>
        </pc:spChg>
        <pc:picChg chg="add mod">
          <ac:chgData name="Igor Shinkar" userId="db6eb1b41a9778dd" providerId="LiveId" clId="{7837A339-D460-43AC-A4D8-A609CEC37108}" dt="2023-03-14T04:55:26.237" v="219" actId="1076"/>
          <ac:picMkLst>
            <pc:docMk/>
            <pc:sldMk cId="1956399670" sldId="649"/>
            <ac:picMk id="4" creationId="{F8B3F670-7EA6-BFB2-C6BF-98AD7A30F087}"/>
          </ac:picMkLst>
        </pc:picChg>
        <pc:picChg chg="add mod">
          <ac:chgData name="Igor Shinkar" userId="db6eb1b41a9778dd" providerId="LiveId" clId="{7837A339-D460-43AC-A4D8-A609CEC37108}" dt="2023-03-14T05:00:26.729" v="226" actId="1076"/>
          <ac:picMkLst>
            <pc:docMk/>
            <pc:sldMk cId="1956399670" sldId="649"/>
            <ac:picMk id="8" creationId="{44280258-1B9C-7FE9-22A4-D49E074A4EF7}"/>
          </ac:picMkLst>
        </pc:picChg>
      </pc:sldChg>
      <pc:sldChg chg="addSp delSp modSp add mod modAnim">
        <pc:chgData name="Igor Shinkar" userId="db6eb1b41a9778dd" providerId="LiveId" clId="{7837A339-D460-43AC-A4D8-A609CEC37108}" dt="2023-03-15T18:34:26.982" v="1077" actId="20577"/>
        <pc:sldMkLst>
          <pc:docMk/>
          <pc:sldMk cId="1281079147" sldId="650"/>
        </pc:sldMkLst>
        <pc:spChg chg="mod">
          <ac:chgData name="Igor Shinkar" userId="db6eb1b41a9778dd" providerId="LiveId" clId="{7837A339-D460-43AC-A4D8-A609CEC37108}" dt="2023-03-15T18:34:26.982" v="1077" actId="20577"/>
          <ac:spMkLst>
            <pc:docMk/>
            <pc:sldMk cId="1281079147" sldId="650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1:41.724" v="152" actId="478"/>
          <ac:picMkLst>
            <pc:docMk/>
            <pc:sldMk cId="1281079147" sldId="650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5:24:02.199" v="686" actId="1076"/>
          <ac:picMkLst>
            <pc:docMk/>
            <pc:sldMk cId="1281079147" sldId="650"/>
            <ac:picMk id="6" creationId="{CAEF4F16-14C2-CE1B-4A2A-9B269642DB87}"/>
          </ac:picMkLst>
        </pc:picChg>
      </pc:sldChg>
      <pc:sldChg chg="addSp delSp modSp add mod">
        <pc:chgData name="Igor Shinkar" userId="db6eb1b41a9778dd" providerId="LiveId" clId="{7837A339-D460-43AC-A4D8-A609CEC37108}" dt="2023-03-14T04:55:12.218" v="215"/>
        <pc:sldMkLst>
          <pc:docMk/>
          <pc:sldMk cId="4027551764" sldId="651"/>
        </pc:sldMkLst>
        <pc:picChg chg="del">
          <ac:chgData name="Igor Shinkar" userId="db6eb1b41a9778dd" providerId="LiveId" clId="{7837A339-D460-43AC-A4D8-A609CEC37108}" dt="2023-03-14T04:55:11.884" v="214" actId="478"/>
          <ac:picMkLst>
            <pc:docMk/>
            <pc:sldMk cId="4027551764" sldId="651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5:12.218" v="215"/>
          <ac:picMkLst>
            <pc:docMk/>
            <pc:sldMk cId="4027551764" sldId="651"/>
            <ac:picMk id="5" creationId="{61B8EB19-B5B2-94AB-1D1E-2B1F3BFA4C7F}"/>
          </ac:picMkLst>
        </pc:picChg>
      </pc:sldChg>
      <pc:sldChg chg="addSp delSp modSp add mod modAnim">
        <pc:chgData name="Igor Shinkar" userId="db6eb1b41a9778dd" providerId="LiveId" clId="{7837A339-D460-43AC-A4D8-A609CEC37108}" dt="2023-03-17T17:33:39.573" v="1098" actId="20577"/>
        <pc:sldMkLst>
          <pc:docMk/>
          <pc:sldMk cId="1806607634" sldId="652"/>
        </pc:sldMkLst>
        <pc:spChg chg="mod">
          <ac:chgData name="Igor Shinkar" userId="db6eb1b41a9778dd" providerId="LiveId" clId="{7837A339-D460-43AC-A4D8-A609CEC37108}" dt="2023-03-17T17:33:39.573" v="1098" actId="20577"/>
          <ac:spMkLst>
            <pc:docMk/>
            <pc:sldMk cId="1806607634" sldId="652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4:57.035" v="208" actId="478"/>
          <ac:picMkLst>
            <pc:docMk/>
            <pc:sldMk cId="1806607634" sldId="652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5:08.637" v="213" actId="1076"/>
          <ac:picMkLst>
            <pc:docMk/>
            <pc:sldMk cId="1806607634" sldId="652"/>
            <ac:picMk id="5" creationId="{9A9F5C3E-9263-AE7B-38BB-C3005BD03F3A}"/>
          </ac:picMkLst>
        </pc:pic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204976922" sldId="65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851063914" sldId="65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831547312" sldId="65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974756232" sldId="658"/>
        </pc:sldMkLst>
      </pc:sldChg>
      <pc:sldChg chg="modSp add mod">
        <pc:chgData name="Igor Shinkar" userId="db6eb1b41a9778dd" providerId="LiveId" clId="{7837A339-D460-43AC-A4D8-A609CEC37108}" dt="2023-03-15T18:56:17.777" v="1081" actId="20577"/>
        <pc:sldMkLst>
          <pc:docMk/>
          <pc:sldMk cId="305592267" sldId="659"/>
        </pc:sldMkLst>
        <pc:graphicFrameChg chg="modGraphic">
          <ac:chgData name="Igor Shinkar" userId="db6eb1b41a9778dd" providerId="LiveId" clId="{7837A339-D460-43AC-A4D8-A609CEC37108}" dt="2023-03-15T18:56:17.777" v="1081" actId="20577"/>
          <ac:graphicFrameMkLst>
            <pc:docMk/>
            <pc:sldMk cId="305592267" sldId="659"/>
            <ac:graphicFrameMk id="5" creationId="{2D2242B4-A471-4B29-9DD1-01ED55A64EB9}"/>
          </ac:graphicFrameMkLst>
        </pc:graphicFrame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46856181" sldId="660"/>
        </pc:sldMkLst>
      </pc:sldChg>
      <pc:sldChg chg="modSp add">
        <pc:chgData name="Igor Shinkar" userId="db6eb1b41a9778dd" providerId="LiveId" clId="{7837A339-D460-43AC-A4D8-A609CEC37108}" dt="2023-03-15T18:59:44.309" v="1097" actId="20577"/>
        <pc:sldMkLst>
          <pc:docMk/>
          <pc:sldMk cId="542674293" sldId="661"/>
        </pc:sldMkLst>
        <pc:spChg chg="mod">
          <ac:chgData name="Igor Shinkar" userId="db6eb1b41a9778dd" providerId="LiveId" clId="{7837A339-D460-43AC-A4D8-A609CEC37108}" dt="2023-03-15T18:59:44.309" v="1097" actId="20577"/>
          <ac:spMkLst>
            <pc:docMk/>
            <pc:sldMk cId="542674293" sldId="661"/>
            <ac:spMk id="3" creationId="{00000000-0000-0000-0000-000000000000}"/>
          </ac:spMkLst>
        </pc:sp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99235134" sldId="66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25629035" sldId="664"/>
        </pc:sldMkLst>
      </pc:sldChg>
      <pc:sldChg chg="modSp del">
        <pc:chgData name="Igor Shinkar" userId="db6eb1b41a9778dd" providerId="LiveId" clId="{7837A339-D460-43AC-A4D8-A609CEC37108}" dt="2023-03-14T04:47:35.785" v="3" actId="47"/>
        <pc:sldMkLst>
          <pc:docMk/>
          <pc:sldMk cId="1068794955" sldId="665"/>
        </pc:sldMkLst>
        <pc:spChg chg="mod">
          <ac:chgData name="Igor Shinkar" userId="db6eb1b41a9778dd" providerId="LiveId" clId="{7837A339-D460-43AC-A4D8-A609CEC37108}" dt="2023-03-14T04:47:06.806" v="2" actId="20577"/>
          <ac:spMkLst>
            <pc:docMk/>
            <pc:sldMk cId="1068794955" sldId="665"/>
            <ac:spMk id="3" creationId="{00000000-0000-0000-0000-000000000000}"/>
          </ac:spMkLst>
        </pc:sp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23632762" sldId="66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535956488" sldId="66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257044373" sldId="66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04136540" sldId="66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4108395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17406734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141398484" sldId="669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408691344" sldId="66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14937257" sldId="670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89893224" sldId="670"/>
        </pc:sldMkLst>
      </pc:sldChg>
      <pc:sldChg chg="modSp add mod">
        <pc:chgData name="Igor Shinkar" userId="db6eb1b41a9778dd" providerId="LiveId" clId="{7837A339-D460-43AC-A4D8-A609CEC37108}" dt="2023-03-15T18:14:13.986" v="1073" actId="20577"/>
        <pc:sldMkLst>
          <pc:docMk/>
          <pc:sldMk cId="1721290500" sldId="671"/>
        </pc:sldMkLst>
        <pc:graphicFrameChg chg="modGraphic">
          <ac:chgData name="Igor Shinkar" userId="db6eb1b41a9778dd" providerId="LiveId" clId="{7837A339-D460-43AC-A4D8-A609CEC37108}" dt="2023-03-15T18:14:13.986" v="1073" actId="20577"/>
          <ac:graphicFrameMkLst>
            <pc:docMk/>
            <pc:sldMk cId="1721290500" sldId="671"/>
            <ac:graphicFrameMk id="68" creationId="{454AAB65-9DA5-4D34-A8AF-0826263C25B9}"/>
          </ac:graphicFrameMkLst>
        </pc:graphicFrame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2056467010" sldId="67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33893977" sldId="672"/>
        </pc:sldMkLst>
      </pc:sldChg>
      <pc:sldChg chg="add modAnim">
        <pc:chgData name="Igor Shinkar" userId="db6eb1b41a9778dd" providerId="LiveId" clId="{7837A339-D460-43AC-A4D8-A609CEC37108}" dt="2023-03-15T18:13:36.321" v="1069"/>
        <pc:sldMkLst>
          <pc:docMk/>
          <pc:sldMk cId="2315500368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625658279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547347868" sldId="674"/>
        </pc:sldMkLst>
      </pc:sldChg>
      <pc:sldChg chg="modSp add mod modAnim">
        <pc:chgData name="Igor Shinkar" userId="db6eb1b41a9778dd" providerId="LiveId" clId="{7837A339-D460-43AC-A4D8-A609CEC37108}" dt="2023-03-14T05:01:27.725" v="266" actId="20577"/>
        <pc:sldMkLst>
          <pc:docMk/>
          <pc:sldMk cId="2829743718" sldId="674"/>
        </pc:sldMkLst>
        <pc:spChg chg="mod">
          <ac:chgData name="Igor Shinkar" userId="db6eb1b41a9778dd" providerId="LiveId" clId="{7837A339-D460-43AC-A4D8-A609CEC37108}" dt="2023-03-14T04:48:43.151" v="37" actId="20577"/>
          <ac:spMkLst>
            <pc:docMk/>
            <pc:sldMk cId="2829743718" sldId="674"/>
            <ac:spMk id="2" creationId="{00000000-0000-0000-0000-000000000000}"/>
          </ac:spMkLst>
        </pc:spChg>
        <pc:spChg chg="mod">
          <ac:chgData name="Igor Shinkar" userId="db6eb1b41a9778dd" providerId="LiveId" clId="{7837A339-D460-43AC-A4D8-A609CEC37108}" dt="2023-03-14T05:01:27.725" v="266" actId="20577"/>
          <ac:spMkLst>
            <pc:docMk/>
            <pc:sldMk cId="2829743718" sldId="674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7837A339-D460-43AC-A4D8-A609CEC37108}" dt="2023-03-14T04:48:39.345" v="33" actId="20577"/>
        <pc:sldMkLst>
          <pc:docMk/>
          <pc:sldMk cId="625247748" sldId="675"/>
        </pc:sldMkLst>
        <pc:spChg chg="mod">
          <ac:chgData name="Igor Shinkar" userId="db6eb1b41a9778dd" providerId="LiveId" clId="{7837A339-D460-43AC-A4D8-A609CEC37108}" dt="2023-03-14T04:48:39.345" v="33" actId="20577"/>
          <ac:spMkLst>
            <pc:docMk/>
            <pc:sldMk cId="625247748" sldId="675"/>
            <ac:spMk id="2" creationId="{00000000-0000-0000-0000-000000000000}"/>
          </ac:spMkLst>
        </pc:spChg>
        <pc:spChg chg="mod">
          <ac:chgData name="Igor Shinkar" userId="db6eb1b41a9778dd" providerId="LiveId" clId="{7837A339-D460-43AC-A4D8-A609CEC37108}" dt="2023-03-14T04:48:29.802" v="29" actId="20577"/>
          <ac:spMkLst>
            <pc:docMk/>
            <pc:sldMk cId="625247748" sldId="675"/>
            <ac:spMk id="3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81273269" sldId="67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35115379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24870873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901754826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348798873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510078200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1982406325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3897446414" sldId="67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5815211" sldId="680"/>
        </pc:sldMkLst>
      </pc:sldChg>
      <pc:sldChg chg="modSp add">
        <pc:chgData name="Igor Shinkar" userId="db6eb1b41a9778dd" providerId="LiveId" clId="{7837A339-D460-43AC-A4D8-A609CEC37108}" dt="2023-03-14T05:02:30.411" v="274" actId="6549"/>
        <pc:sldMkLst>
          <pc:docMk/>
          <pc:sldMk cId="4126703903" sldId="680"/>
        </pc:sldMkLst>
        <pc:spChg chg="mod">
          <ac:chgData name="Igor Shinkar" userId="db6eb1b41a9778dd" providerId="LiveId" clId="{7837A339-D460-43AC-A4D8-A609CEC37108}" dt="2023-03-14T05:02:30.411" v="274" actId="6549"/>
          <ac:spMkLst>
            <pc:docMk/>
            <pc:sldMk cId="4126703903" sldId="680"/>
            <ac:spMk id="3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76970096" sldId="681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031055437" sldId="68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213484539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240361660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24451176" sldId="68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65433688" sldId="683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570715053" sldId="68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71966560" sldId="684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77917150" sldId="68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45871649" sldId="685"/>
        </pc:sldMkLst>
      </pc:sldChg>
      <pc:sldChg chg="modSp add modAnim">
        <pc:chgData name="Igor Shinkar" userId="db6eb1b41a9778dd" providerId="LiveId" clId="{7837A339-D460-43AC-A4D8-A609CEC37108}" dt="2023-03-14T05:30:08.633" v="1064" actId="20577"/>
        <pc:sldMkLst>
          <pc:docMk/>
          <pc:sldMk cId="3401719316" sldId="686"/>
        </pc:sldMkLst>
        <pc:spChg chg="mod">
          <ac:chgData name="Igor Shinkar" userId="db6eb1b41a9778dd" providerId="LiveId" clId="{7837A339-D460-43AC-A4D8-A609CEC37108}" dt="2023-03-14T05:30:08.633" v="1064" actId="20577"/>
          <ac:spMkLst>
            <pc:docMk/>
            <pc:sldMk cId="3401719316" sldId="686"/>
            <ac:spMk id="3" creationId="{00000000-0000-0000-0000-000000000000}"/>
          </ac:spMkLst>
        </pc:spChg>
        <pc:picChg chg="mod">
          <ac:chgData name="Igor Shinkar" userId="db6eb1b41a9778dd" providerId="LiveId" clId="{7837A339-D460-43AC-A4D8-A609CEC37108}" dt="2023-03-14T05:28:46.376" v="893" actId="1076"/>
          <ac:picMkLst>
            <pc:docMk/>
            <pc:sldMk cId="3401719316" sldId="686"/>
            <ac:picMk id="1026" creationId="{BA2E8B38-E02C-4BE2-A693-17B7335A1DDF}"/>
          </ac:picMkLst>
        </pc:pic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820959880" sldId="68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99852156" sldId="68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21503084" sldId="68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07343415" sldId="69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23915286" sldId="69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6086787" sldId="69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185837578" sldId="69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15443042" sldId="69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01301479" sldId="696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32417310" sldId="6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61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91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41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47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28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81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1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9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3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21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6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47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25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983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75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454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179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801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669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503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037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2133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28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9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68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3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Graph</a:t>
            </a:r>
            <a:r>
              <a:rPr lang="en-US" sz="2200" dirty="0"/>
              <a:t>: a collection of nodes and a collection of edges, where each edge connects a pair of nodes. Usually denoted G=(V,E).</a:t>
            </a:r>
          </a:p>
          <a:p>
            <a:pPr>
              <a:defRPr/>
            </a:pPr>
            <a:r>
              <a:rPr lang="en-US" sz="2200" dirty="0"/>
              <a:t>For us the graphs are always: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undirected (no direction on the edges)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connected:</a:t>
            </a:r>
          </a:p>
          <a:p>
            <a:pPr>
              <a:defRPr/>
            </a:pPr>
            <a:endParaRPr lang="en-US" sz="2200" dirty="0"/>
          </a:p>
        </p:txBody>
      </p:sp>
      <p:pic>
        <p:nvPicPr>
          <p:cNvPr id="7" name="Picture 4" descr="Graph measurements: length, distance, diameter, eccentricity, radius,  center - GeeksforGeeks">
            <a:extLst>
              <a:ext uri="{FF2B5EF4-FFF2-40B4-BE49-F238E27FC236}">
                <a16:creationId xmlns:a16="http://schemas.microsoft.com/office/drawing/2014/main" id="{878CD2E5-E446-4CC8-9F20-50BA06747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93" y="4198252"/>
            <a:ext cx="4507579" cy="297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Business Insights with Graph Theory: Introduction to Graph Theory and  Algorithms - Adatis">
            <a:extLst>
              <a:ext uri="{FF2B5EF4-FFF2-40B4-BE49-F238E27FC236}">
                <a16:creationId xmlns:a16="http://schemas.microsoft.com/office/drawing/2014/main" id="{A9DFB922-EA6B-4F9B-8274-2D51233CE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3075" y="3901087"/>
            <a:ext cx="4375271" cy="281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97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Graph: a collection of nodes and edges, where each edge connects a pair of nodes.</a:t>
            </a:r>
          </a:p>
        </p:txBody>
      </p:sp>
      <p:pic>
        <p:nvPicPr>
          <p:cNvPr id="6" name="Picture 2" descr="sapienlabs.org/wp-content/uploads/2019/09/Graph...">
            <a:extLst>
              <a:ext uri="{FF2B5EF4-FFF2-40B4-BE49-F238E27FC236}">
                <a16:creationId xmlns:a16="http://schemas.microsoft.com/office/drawing/2014/main" id="{41B11667-DC7F-41BF-B3C9-8320BBDC8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409" y="2579919"/>
            <a:ext cx="5664820" cy="387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6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Graph: a collection of nodes and edges, where each edge connects a pair of nodes.</a:t>
            </a:r>
          </a:p>
        </p:txBody>
      </p:sp>
      <p:pic>
        <p:nvPicPr>
          <p:cNvPr id="8196" name="Picture 4" descr="Which vertex removing create a hamilton circuit from Petersen graph -  Mathematics Stack Exchange">
            <a:extLst>
              <a:ext uri="{FF2B5EF4-FFF2-40B4-BE49-F238E27FC236}">
                <a16:creationId xmlns:a16="http://schemas.microsoft.com/office/drawing/2014/main" id="{FB84C864-43C4-4C4B-AEDE-25735D986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86" y="2883209"/>
            <a:ext cx="4336990" cy="370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4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Graph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There are 2 standard representations:</a:t>
            </a:r>
          </a:p>
          <a:p>
            <a:pPr marL="457200" indent="-457200">
              <a:buAutoNum type="arabicPeriod"/>
              <a:defRPr/>
            </a:pPr>
            <a:r>
              <a:rPr lang="en-US" sz="2200" dirty="0"/>
              <a:t>Matrix representation</a:t>
            </a:r>
          </a:p>
          <a:p>
            <a:pPr marL="457200" indent="-457200">
              <a:buAutoNum type="arabicPeriod"/>
              <a:defRPr/>
            </a:pPr>
            <a:r>
              <a:rPr lang="en-US" sz="2200" dirty="0"/>
              <a:t>Adjacency List representation</a:t>
            </a:r>
          </a:p>
          <a:p>
            <a:pPr marL="457200" indent="-457200">
              <a:buAutoNum type="arabicPeriod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7475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Matrix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Given a graph G=(V,E) with |V|=N vertices</a:t>
            </a:r>
          </a:p>
          <a:p>
            <a:pPr>
              <a:defRPr/>
            </a:pPr>
            <a:r>
              <a:rPr lang="en-US" sz="2200" dirty="0"/>
              <a:t>A symmetric matrix of size </a:t>
            </a:r>
            <a:r>
              <a:rPr lang="en-US" sz="2200" dirty="0" err="1"/>
              <a:t>NxN</a:t>
            </a:r>
            <a:r>
              <a:rPr lang="en-US" sz="2200" dirty="0"/>
              <a:t> with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M[</a:t>
            </a:r>
            <a:r>
              <a:rPr lang="en-US" sz="2200" dirty="0" err="1"/>
              <a:t>i,j</a:t>
            </a:r>
            <a:r>
              <a:rPr lang="en-US" sz="2200" dirty="0"/>
              <a:t>]=1 if (</a:t>
            </a:r>
            <a:r>
              <a:rPr lang="en-US" sz="2200" dirty="0" err="1"/>
              <a:t>i,j</a:t>
            </a:r>
            <a:r>
              <a:rPr lang="en-US" sz="2200" dirty="0"/>
              <a:t>)∈E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M[</a:t>
            </a:r>
            <a:r>
              <a:rPr lang="en-US" sz="2200" dirty="0" err="1"/>
              <a:t>i,j</a:t>
            </a:r>
            <a:r>
              <a:rPr lang="en-US" sz="2200" dirty="0"/>
              <a:t>]=0 if (</a:t>
            </a:r>
            <a:r>
              <a:rPr lang="en-US" sz="2200" dirty="0" err="1"/>
              <a:t>i,j</a:t>
            </a:r>
            <a:r>
              <a:rPr lang="en-US" sz="2200" dirty="0"/>
              <a:t>)∉E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D2242B4-A471-4B29-9DD1-01ED55A64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919528"/>
              </p:ext>
            </p:extLst>
          </p:nvPr>
        </p:nvGraphicFramePr>
        <p:xfrm>
          <a:off x="5424702" y="3947531"/>
          <a:ext cx="3755297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471">
                  <a:extLst>
                    <a:ext uri="{9D8B030D-6E8A-4147-A177-3AD203B41FA5}">
                      <a16:colId xmlns:a16="http://schemas.microsoft.com/office/drawing/2014/main" val="384935904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2821969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3603660900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376436100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214293636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286701462"/>
                    </a:ext>
                  </a:extLst>
                </a:gridCol>
                <a:gridCol w="536471">
                  <a:extLst>
                    <a:ext uri="{9D8B030D-6E8A-4147-A177-3AD203B41FA5}">
                      <a16:colId xmlns:a16="http://schemas.microsoft.com/office/drawing/2014/main" val="1010593205"/>
                    </a:ext>
                  </a:extLst>
                </a:gridCol>
              </a:tblGrid>
              <a:tr h="126342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378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402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5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791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408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49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824137"/>
                  </a:ext>
                </a:extLst>
              </a:tr>
            </a:tbl>
          </a:graphicData>
        </a:graphic>
      </p:graphicFrame>
      <p:pic>
        <p:nvPicPr>
          <p:cNvPr id="12292" name="Picture 4" descr="Lightbox">
            <a:extLst>
              <a:ext uri="{FF2B5EF4-FFF2-40B4-BE49-F238E27FC236}">
                <a16:creationId xmlns:a16="http://schemas.microsoft.com/office/drawing/2014/main" id="{B9A77C3C-9148-4571-9240-D1C28A67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3860597"/>
            <a:ext cx="4188890" cy="27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9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Adjacency list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Given a graph G=(V,E) with |V|=N vertices</a:t>
            </a:r>
          </a:p>
          <a:p>
            <a:pPr>
              <a:defRPr/>
            </a:pPr>
            <a:r>
              <a:rPr lang="en-US" sz="2200" dirty="0"/>
              <a:t>We have N lists (linked list or array), one for each vertex</a:t>
            </a:r>
          </a:p>
          <a:p>
            <a:pPr>
              <a:defRPr/>
            </a:pPr>
            <a:r>
              <a:rPr lang="en-US" sz="2200" dirty="0"/>
              <a:t>The list of a vertex </a:t>
            </a:r>
            <a:r>
              <a:rPr lang="en-US" sz="2200" dirty="0" err="1"/>
              <a:t>v∈V</a:t>
            </a:r>
            <a:r>
              <a:rPr lang="en-US" sz="2200" dirty="0"/>
              <a:t> hold all </a:t>
            </a:r>
            <a:r>
              <a:rPr lang="en-US" sz="2200" dirty="0" err="1"/>
              <a:t>neighbours</a:t>
            </a:r>
            <a:r>
              <a:rPr lang="en-US" sz="2200" dirty="0"/>
              <a:t> of v.</a:t>
            </a:r>
          </a:p>
        </p:txBody>
      </p:sp>
      <p:pic>
        <p:nvPicPr>
          <p:cNvPr id="12292" name="Picture 4" descr="Lightbox">
            <a:extLst>
              <a:ext uri="{FF2B5EF4-FFF2-40B4-BE49-F238E27FC236}">
                <a16:creationId xmlns:a16="http://schemas.microsoft.com/office/drawing/2014/main" id="{B9A77C3C-9148-4571-9240-D1C28A67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3860597"/>
            <a:ext cx="4188890" cy="276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EF138ECD-B2C3-44E5-A36D-0A9046192F66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4147740"/>
          <a:ext cx="264212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DD7963D3-7B81-4FF1-8C51-143DF205F869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4572187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BA568D91-CD91-4768-9F78-9E6AF7FE7858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4976048"/>
          <a:ext cx="264212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9" name="Table 5">
            <a:extLst>
              <a:ext uri="{FF2B5EF4-FFF2-40B4-BE49-F238E27FC236}">
                <a16:creationId xmlns:a16="http://schemas.microsoft.com/office/drawing/2014/main" id="{4E56B006-4982-42F1-A364-74D725DFA692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5398071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237FA413-20AE-4BED-8EA2-5B50FDE952B2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5808943"/>
          <a:ext cx="33159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191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308147140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939251916"/>
                    </a:ext>
                  </a:extLst>
                </a:gridCol>
                <a:gridCol w="663191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2DE8D3C8-5F02-4E73-8DA0-50B056C5E4DD}"/>
              </a:ext>
            </a:extLst>
          </p:cNvPr>
          <p:cNvGraphicFramePr>
            <a:graphicFrameLocks noGrp="1"/>
          </p:cNvGraphicFramePr>
          <p:nvPr/>
        </p:nvGraphicFramePr>
        <p:xfrm>
          <a:off x="5147819" y="6219815"/>
          <a:ext cx="19815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532">
                  <a:extLst>
                    <a:ext uri="{9D8B030D-6E8A-4147-A177-3AD203B41FA5}">
                      <a16:colId xmlns:a16="http://schemas.microsoft.com/office/drawing/2014/main" val="1308900952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2916152448"/>
                    </a:ext>
                  </a:extLst>
                </a:gridCol>
                <a:gridCol w="660532">
                  <a:extLst>
                    <a:ext uri="{9D8B030D-6E8A-4147-A177-3AD203B41FA5}">
                      <a16:colId xmlns:a16="http://schemas.microsoft.com/office/drawing/2014/main" val="1344617298"/>
                    </a:ext>
                  </a:extLst>
                </a:gridCol>
              </a:tblGrid>
              <a:tr h="34620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F: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81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85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Implicit graph representation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It is also possible to do it without having the </a:t>
            </a:r>
            <a:r>
              <a:rPr lang="en-US" sz="2200"/>
              <a:t>graph explicitly</a:t>
            </a: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For example, because the graph is too large to hold in the memory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We can only store the nodes that we have seen so far.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Similar to exploring a new territory, and creating a map on the fly.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For the project, this is probably the best way.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4267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3199235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C1EEA81-D16B-42D5-9A3F-2A537239A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517" y="4076404"/>
            <a:ext cx="4200525" cy="24003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an algorithm that gets a graph G = (V,E), and a starting vertex, and computes the distance from start to all other vertices in G.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BONUS</a:t>
            </a:r>
            <a:r>
              <a:rPr lang="en-US" sz="2200" dirty="0"/>
              <a:t>: if for each node </a:t>
            </a:r>
            <a:r>
              <a:rPr lang="en-US" sz="2200" dirty="0" err="1"/>
              <a:t>v∈V</a:t>
            </a:r>
            <a:r>
              <a:rPr lang="en-US" sz="2200" dirty="0"/>
              <a:t> we have the distance from start to v, then we can also compute a shortest path from start to v.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E25D9-41D1-4D30-BCE2-BBAA333CFFFC}"/>
              </a:ext>
            </a:extLst>
          </p:cNvPr>
          <p:cNvSpPr txBox="1"/>
          <p:nvPr/>
        </p:nvSpPr>
        <p:spPr>
          <a:xfrm>
            <a:off x="3723978" y="51054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C7F0C-3969-462C-AAD3-1A0104E28084}"/>
              </a:ext>
            </a:extLst>
          </p:cNvPr>
          <p:cNvSpPr txBox="1"/>
          <p:nvPr/>
        </p:nvSpPr>
        <p:spPr>
          <a:xfrm>
            <a:off x="4688596" y="43323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F7A7AB-F2F5-4E46-A748-D27CBE79B92B}"/>
              </a:ext>
            </a:extLst>
          </p:cNvPr>
          <p:cNvSpPr txBox="1"/>
          <p:nvPr/>
        </p:nvSpPr>
        <p:spPr>
          <a:xfrm>
            <a:off x="5456113" y="59840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DB2072-67DC-4D11-9B4D-B877E2C4FC4F}"/>
              </a:ext>
            </a:extLst>
          </p:cNvPr>
          <p:cNvSpPr txBox="1"/>
          <p:nvPr/>
        </p:nvSpPr>
        <p:spPr>
          <a:xfrm>
            <a:off x="6662959" y="60202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9DFBA-DC73-4327-ACD3-048354604CC0}"/>
              </a:ext>
            </a:extLst>
          </p:cNvPr>
          <p:cNvSpPr txBox="1"/>
          <p:nvPr/>
        </p:nvSpPr>
        <p:spPr>
          <a:xfrm>
            <a:off x="4131814" y="59797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8D941-F793-4F0C-82A9-4838B024049D}"/>
              </a:ext>
            </a:extLst>
          </p:cNvPr>
          <p:cNvSpPr txBox="1"/>
          <p:nvPr/>
        </p:nvSpPr>
        <p:spPr>
          <a:xfrm>
            <a:off x="5971106" y="5091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9CF50B-F1F4-4EF8-9A11-8838EB6D0033}"/>
              </a:ext>
            </a:extLst>
          </p:cNvPr>
          <p:cNvSpPr txBox="1"/>
          <p:nvPr/>
        </p:nvSpPr>
        <p:spPr>
          <a:xfrm>
            <a:off x="3388198" y="597969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DAE2F3-4A84-4B4E-BA96-0A3654260452}"/>
              </a:ext>
            </a:extLst>
          </p:cNvPr>
          <p:cNvCxnSpPr>
            <a:cxnSpLocks/>
          </p:cNvCxnSpPr>
          <p:nvPr/>
        </p:nvCxnSpPr>
        <p:spPr>
          <a:xfrm flipV="1">
            <a:off x="3984266" y="453755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2A98F0-87E3-4B4B-AE1E-19AB722872E2}"/>
              </a:ext>
            </a:extLst>
          </p:cNvPr>
          <p:cNvCxnSpPr>
            <a:cxnSpLocks/>
          </p:cNvCxnSpPr>
          <p:nvPr/>
        </p:nvCxnSpPr>
        <p:spPr>
          <a:xfrm flipH="1" flipV="1">
            <a:off x="4913084" y="458525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E7DE67-2198-4EAA-9F31-2ED991F88474}"/>
              </a:ext>
            </a:extLst>
          </p:cNvPr>
          <p:cNvCxnSpPr>
            <a:cxnSpLocks/>
          </p:cNvCxnSpPr>
          <p:nvPr/>
        </p:nvCxnSpPr>
        <p:spPr>
          <a:xfrm flipH="1" flipV="1">
            <a:off x="5080552" y="4477717"/>
            <a:ext cx="1035934" cy="44268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E5D117-502E-4FC9-8C26-7ED750BBC012}"/>
              </a:ext>
            </a:extLst>
          </p:cNvPr>
          <p:cNvCxnSpPr>
            <a:cxnSpLocks/>
          </p:cNvCxnSpPr>
          <p:nvPr/>
        </p:nvCxnSpPr>
        <p:spPr>
          <a:xfrm flipV="1">
            <a:off x="3780982" y="6033883"/>
            <a:ext cx="310695" cy="1026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522297-349F-431D-B7F5-7BDB3763F51C}"/>
              </a:ext>
            </a:extLst>
          </p:cNvPr>
          <p:cNvCxnSpPr>
            <a:cxnSpLocks/>
          </p:cNvCxnSpPr>
          <p:nvPr/>
        </p:nvCxnSpPr>
        <p:spPr>
          <a:xfrm flipH="1" flipV="1">
            <a:off x="4012927" y="532928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4819CF-4A68-41F2-A432-97540B4215E0}"/>
              </a:ext>
            </a:extLst>
          </p:cNvPr>
          <p:cNvCxnSpPr>
            <a:cxnSpLocks/>
          </p:cNvCxnSpPr>
          <p:nvPr/>
        </p:nvCxnSpPr>
        <p:spPr>
          <a:xfrm flipH="1" flipV="1">
            <a:off x="5797936" y="6100676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9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term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Assignment 4 – for March 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Final project - for April 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Final exam – April 18, 8:30 AM – 11:30 AM in RCB IMAGTH, Burnaby </a:t>
            </a:r>
          </a:p>
        </p:txBody>
      </p:sp>
    </p:spTree>
    <p:extLst>
      <p:ext uri="{BB962C8B-B14F-4D97-AF65-F5344CB8AC3E}">
        <p14:creationId xmlns:p14="http://schemas.microsoft.com/office/powerpoint/2010/main" val="62524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Recall BFS on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Breadth Frist Search(Node root):</a:t>
            </a:r>
          </a:p>
          <a:p>
            <a:pPr>
              <a:defRPr/>
            </a:pPr>
            <a:r>
              <a:rPr lang="en-US" sz="1800" dirty="0"/>
              <a:t>    q = create a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node.value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for each child of node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(child)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rgbClr val="FF0000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32501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3749582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42407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532930" y="4762013"/>
          <a:ext cx="386394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875273595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677" y="3097755"/>
            <a:ext cx="1635512" cy="156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584" y="595858"/>
            <a:ext cx="4019550" cy="234315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64A5E1-B2AB-4E02-96C3-7AE0D2081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50" y="5286520"/>
            <a:ext cx="5060053" cy="8404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Something is not right here. We return to same nodes more than once.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7D09EE-A454-4E0F-AE1F-816885EAB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79" y="6256993"/>
            <a:ext cx="5060053" cy="78788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Wait, a minute…. When we explored 5, why didn’t we add 10 to the queue?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75D6A-8633-4BDA-B842-CA93F1233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51" y="5375421"/>
            <a:ext cx="3701002" cy="88157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u="sng" dirty="0"/>
              <a:t>Solution</a:t>
            </a:r>
            <a:r>
              <a:rPr lang="en-US" altLang="en-US" sz="2200" dirty="0"/>
              <a:t>: mark nodes that have already been visited</a:t>
            </a:r>
          </a:p>
        </p:txBody>
      </p:sp>
    </p:spTree>
    <p:extLst>
      <p:ext uri="{BB962C8B-B14F-4D97-AF65-F5344CB8AC3E}">
        <p14:creationId xmlns:p14="http://schemas.microsoft.com/office/powerpoint/2010/main" val="8256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/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/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3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In fact, we can get a bit more out of this algorithm.</a:t>
            </a:r>
            <a:br>
              <a:rPr lang="en-US" sz="2200" dirty="0"/>
            </a:br>
            <a:endParaRPr lang="en-US" sz="2200" dirty="0"/>
          </a:p>
          <a:p>
            <a:pPr>
              <a:defRPr/>
            </a:pPr>
            <a:r>
              <a:rPr lang="en-US" sz="2200" u="sng" dirty="0"/>
              <a:t>Theorem</a:t>
            </a:r>
            <a:r>
              <a:rPr lang="en-US" sz="2200" dirty="0"/>
              <a:t>: The vertices of G are added/removed from the queue in the order respecting their distances from the starting node.</a:t>
            </a:r>
          </a:p>
          <a:p>
            <a:pPr>
              <a:defRPr/>
            </a:pPr>
            <a:r>
              <a:rPr lang="en-US" sz="2200" dirty="0"/>
              <a:t>That is, all node at distance 1 from start are added to the queue before all nodes at distance 2, </a:t>
            </a:r>
            <a:r>
              <a:rPr lang="en-US" sz="2200" dirty="0" err="1"/>
              <a:t>etc</a:t>
            </a:r>
            <a:r>
              <a:rPr lang="en-US" sz="2200" dirty="0"/>
              <a:t>…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Also, we can get a tree using only nodes of G such that</a:t>
            </a:r>
          </a:p>
          <a:p>
            <a:pPr>
              <a:defRPr/>
            </a:pPr>
            <a:r>
              <a:rPr lang="en-US" sz="2200" dirty="0"/>
              <a:t>the distance of each node v from the start is it’s depth in the tree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 err="1"/>
              <a:t>dist</a:t>
            </a:r>
            <a:r>
              <a:rPr lang="en-US" sz="2200" baseline="-25000" dirty="0" err="1"/>
              <a:t>G</a:t>
            </a:r>
            <a:r>
              <a:rPr lang="en-US" sz="2200" dirty="0"/>
              <a:t>(start, v) = </a:t>
            </a:r>
            <a:r>
              <a:rPr lang="en-US" sz="2200" dirty="0" err="1"/>
              <a:t>dist</a:t>
            </a:r>
            <a:r>
              <a:rPr lang="en-US" sz="2200" baseline="-25000" dirty="0" err="1"/>
              <a:t>Tree</a:t>
            </a:r>
            <a:r>
              <a:rPr lang="en-US" sz="2200" dirty="0"/>
              <a:t>(start, v) = </a:t>
            </a:r>
            <a:r>
              <a:rPr lang="en-US" sz="2200" dirty="0" err="1"/>
              <a:t>depth</a:t>
            </a:r>
            <a:r>
              <a:rPr lang="en-US" sz="2200" baseline="-25000" dirty="0" err="1"/>
              <a:t>Tree</a:t>
            </a:r>
            <a:r>
              <a:rPr lang="en-US" sz="2200" dirty="0"/>
              <a:t>(v) for all </a:t>
            </a:r>
            <a:r>
              <a:rPr lang="en-US" sz="2200" dirty="0" err="1"/>
              <a:t>v∈V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595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/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/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D6ECC-FCFB-43E3-A833-964265FDF753}"/>
              </a:ext>
            </a:extLst>
          </p:cNvPr>
          <p:cNvCxnSpPr>
            <a:cxnSpLocks/>
          </p:cNvCxnSpPr>
          <p:nvPr/>
        </p:nvCxnSpPr>
        <p:spPr>
          <a:xfrm flipV="1">
            <a:off x="6666506" y="105267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05E19DB-CB85-4A6A-97FB-6628942F6F2D}"/>
              </a:ext>
            </a:extLst>
          </p:cNvPr>
          <p:cNvCxnSpPr>
            <a:cxnSpLocks/>
          </p:cNvCxnSpPr>
          <p:nvPr/>
        </p:nvCxnSpPr>
        <p:spPr>
          <a:xfrm flipH="1" flipV="1">
            <a:off x="7595324" y="110037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97D58A-76E7-4BCA-AE45-989FFFFD72D6}"/>
              </a:ext>
            </a:extLst>
          </p:cNvPr>
          <p:cNvCxnSpPr>
            <a:cxnSpLocks/>
          </p:cNvCxnSpPr>
          <p:nvPr/>
        </p:nvCxnSpPr>
        <p:spPr>
          <a:xfrm flipH="1" flipV="1">
            <a:off x="7762791" y="99283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084E6C-D4C1-4541-A8B9-DB220EE51DB1}"/>
              </a:ext>
            </a:extLst>
          </p:cNvPr>
          <p:cNvCxnSpPr>
            <a:cxnSpLocks/>
          </p:cNvCxnSpPr>
          <p:nvPr/>
        </p:nvCxnSpPr>
        <p:spPr>
          <a:xfrm flipV="1">
            <a:off x="6289704" y="1880021"/>
            <a:ext cx="247555" cy="48670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064A12-D692-4D62-8D11-0CFAC45D5D12}"/>
              </a:ext>
            </a:extLst>
          </p:cNvPr>
          <p:cNvCxnSpPr>
            <a:cxnSpLocks/>
          </p:cNvCxnSpPr>
          <p:nvPr/>
        </p:nvCxnSpPr>
        <p:spPr>
          <a:xfrm flipH="1" flipV="1">
            <a:off x="6695167" y="184440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3705A1F-783F-4AC8-AACF-6411674F7B93}"/>
              </a:ext>
            </a:extLst>
          </p:cNvPr>
          <p:cNvCxnSpPr>
            <a:cxnSpLocks/>
          </p:cNvCxnSpPr>
          <p:nvPr/>
        </p:nvCxnSpPr>
        <p:spPr>
          <a:xfrm flipH="1" flipV="1">
            <a:off x="8505584" y="2573620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04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Breadth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Observe that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Depth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Almost the same algorithm as BFS,</a:t>
            </a:r>
          </a:p>
          <a:p>
            <a:pPr>
              <a:defRPr/>
            </a:pPr>
            <a:r>
              <a:rPr lang="en-US" sz="2200" dirty="0"/>
              <a:t>but we use a stack instead of a queue.</a:t>
            </a:r>
          </a:p>
        </p:txBody>
      </p:sp>
    </p:spTree>
    <p:extLst>
      <p:ext uri="{BB962C8B-B14F-4D97-AF65-F5344CB8AC3E}">
        <p14:creationId xmlns:p14="http://schemas.microsoft.com/office/powerpoint/2010/main" val="118989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4ADFD0-0D98-4724-9069-69432D845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998" y="1949043"/>
            <a:ext cx="4429125" cy="32004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</p:spTree>
    <p:extLst>
      <p:ext uri="{BB962C8B-B14F-4D97-AF65-F5344CB8AC3E}">
        <p14:creationId xmlns:p14="http://schemas.microsoft.com/office/powerpoint/2010/main" val="205646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703BB5FC-F002-4455-BEE4-F011C52FD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757CA8-96FE-46A3-8C74-6D89C3F9E229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57427-E567-46E2-8570-E1FCA5D02FD9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52D5D-5490-41A5-8B0C-79B54E469326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9966C-A9A1-4605-A503-74B0B44DB4CA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F4B7CE-161A-4B86-BA7E-B9E47089B14B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3ECF24-47A5-4335-A8D8-F68413522340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BF2E2-A1AA-45C8-8A2F-9ACA893F3490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529E4D-9AC3-4C28-93C1-D41BA4BEB6B3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0DE851-5146-41D8-8353-C1459F20BB79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BF561C-4D5A-4C72-AA06-E8EA501EE9F8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C94A6C-6844-4F65-B9A2-0CF80FFC269E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21C0F1-D9D7-4A1F-984E-71EBD6584832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0A38016-C3BE-4651-9928-0256BDD52207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A313874-88F0-416B-B956-9C5598019DF9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7958F39-429B-474C-A87E-73FAA7AFDA03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41572E-B8D1-4DA9-B5C5-520353002F3C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C84FA9-443B-4764-A0C9-98B5ECAF309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AD845E7-6712-45BB-AB0A-83C197A13683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99CA408-7ED8-4FBB-9BD6-A4DE9FB154B3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50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26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term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Material left to cover</a:t>
            </a:r>
          </a:p>
          <a:p>
            <a:r>
              <a:rPr lang="en-US" altLang="he-IL" sz="1800" dirty="0"/>
              <a:t>For the final project you will need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he-IL" sz="1800" dirty="0"/>
              <a:t>Algorithms for graph exploration – We’ll cover them this week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he-IL" sz="1800" dirty="0"/>
              <a:t>Hash tables (just a bit) – We’ll get to </a:t>
            </a:r>
            <a:r>
              <a:rPr lang="en-US" altLang="he-IL" sz="1800" dirty="0" err="1"/>
              <a:t>java.util.HashMap</a:t>
            </a:r>
            <a:r>
              <a:rPr lang="en-US" altLang="he-IL" sz="1800" dirty="0"/>
              <a:t> next week</a:t>
            </a:r>
          </a:p>
          <a:p>
            <a:r>
              <a:rPr lang="en-US" altLang="he-IL" sz="1800" u="sng" dirty="0"/>
              <a:t>After that, depending on the pace</a:t>
            </a:r>
            <a:r>
              <a:rPr lang="en-US" altLang="he-IL" sz="18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Union-find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Huffman Coding (a very simple compression algorithm)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AI / ML / rocket science…</a:t>
            </a:r>
          </a:p>
        </p:txBody>
      </p:sp>
    </p:spTree>
    <p:extLst>
      <p:ext uri="{BB962C8B-B14F-4D97-AF65-F5344CB8AC3E}">
        <p14:creationId xmlns:p14="http://schemas.microsoft.com/office/powerpoint/2010/main" val="282974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5D40480-AAB1-498E-8F62-8161D3AEC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906D47B-E518-4FD9-9762-0585B1C80C01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E17871-E222-4F0A-A668-C2159914BCDD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D5603A-752D-4ED6-9637-945CF03CC494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B763EE-96A4-4AB9-99BE-848DD51AFA47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9297BD-DB4B-496E-A992-678BF88E6051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A33A980-F3E3-4321-B7B3-20E4EF3B4363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E97CD83-F4FD-41D8-A570-DF1A685D46CC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5B9B4D7-1D90-48CC-8640-BDF88C331F34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0927252-9740-4BC3-B93E-549B3CF66AC3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22C8546-4CA1-43BC-A9DC-30557F9C1873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7702D72-A471-4B51-BFC0-C650DB21B85D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BD9D684-AA99-4E83-9DC9-8BF0AF983C5A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B3B883E-BC72-47ED-ACD5-D5836BAD4871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464EB9-D03C-4239-BF42-C002DAEAE687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F8DD1EC-9DAE-44DD-AF2F-D2D5D5970816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674E0D0-4CF6-474A-8FCE-7D387935230F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BE3A55C-09E8-44F6-994E-8354AD0FFB6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5AAADDF-290C-49C7-B4BE-E4B491D93836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C6D6182-CDD3-4CF5-940A-2F1AB9AA5EAD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BE7008E1-0BC0-427A-846F-3188C1E3CA48}"/>
              </a:ext>
            </a:extLst>
          </p:cNvPr>
          <p:cNvGraphicFramePr>
            <a:graphicFrameLocks noGrp="1"/>
          </p:cNvGraphicFramePr>
          <p:nvPr/>
        </p:nvGraphicFramePr>
        <p:xfrm>
          <a:off x="361109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C9199CC1-7B89-4C01-AB25-78C52F8C732B}"/>
              </a:ext>
            </a:extLst>
          </p:cNvPr>
          <p:cNvGraphicFramePr>
            <a:graphicFrameLocks noGrp="1"/>
          </p:cNvGraphicFramePr>
          <p:nvPr/>
        </p:nvGraphicFramePr>
        <p:xfrm>
          <a:off x="414991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DF23CC83-A560-4FD5-BF95-9401F8B265BD}"/>
              </a:ext>
            </a:extLst>
          </p:cNvPr>
          <p:cNvGraphicFramePr>
            <a:graphicFrameLocks noGrp="1"/>
          </p:cNvGraphicFramePr>
          <p:nvPr/>
        </p:nvGraphicFramePr>
        <p:xfrm>
          <a:off x="4694579" y="527315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18800D0D-5289-4CB9-95A7-CD550A39F2E1}"/>
              </a:ext>
            </a:extLst>
          </p:cNvPr>
          <p:cNvGraphicFramePr>
            <a:graphicFrameLocks noGrp="1"/>
          </p:cNvGraphicFramePr>
          <p:nvPr/>
        </p:nvGraphicFramePr>
        <p:xfrm>
          <a:off x="5234897" y="5278424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4C7E1956-047C-403F-9289-C7C5A39FC3C3}"/>
              </a:ext>
            </a:extLst>
          </p:cNvPr>
          <p:cNvGraphicFramePr>
            <a:graphicFrameLocks noGrp="1"/>
          </p:cNvGraphicFramePr>
          <p:nvPr/>
        </p:nvGraphicFramePr>
        <p:xfrm>
          <a:off x="5772879" y="527944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1D2FB74-9718-410B-BA54-7224E946542C}"/>
              </a:ext>
            </a:extLst>
          </p:cNvPr>
          <p:cNvGraphicFramePr>
            <a:graphicFrameLocks noGrp="1"/>
          </p:cNvGraphicFramePr>
          <p:nvPr/>
        </p:nvGraphicFramePr>
        <p:xfrm>
          <a:off x="6311696" y="5278466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ED44AC0F-C0CC-43C5-A3CC-6CFB967E76AA}"/>
              </a:ext>
            </a:extLst>
          </p:cNvPr>
          <p:cNvGraphicFramePr>
            <a:graphicFrameLocks noGrp="1"/>
          </p:cNvGraphicFramePr>
          <p:nvPr/>
        </p:nvGraphicFramePr>
        <p:xfrm>
          <a:off x="6842408" y="5291133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BE363883-4ADE-4BA7-911D-773D3054E0A2}"/>
              </a:ext>
            </a:extLst>
          </p:cNvPr>
          <p:cNvGraphicFramePr>
            <a:graphicFrameLocks noGrp="1"/>
          </p:cNvGraphicFramePr>
          <p:nvPr/>
        </p:nvGraphicFramePr>
        <p:xfrm>
          <a:off x="7394078" y="528430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EC64DC4F-4E3B-431B-8663-509F02F72DB5}"/>
              </a:ext>
            </a:extLst>
          </p:cNvPr>
          <p:cNvGraphicFramePr>
            <a:graphicFrameLocks noGrp="1"/>
          </p:cNvGraphicFramePr>
          <p:nvPr/>
        </p:nvGraphicFramePr>
        <p:xfrm>
          <a:off x="7938356" y="5289588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5AE1D583-FB5F-4BC4-8FC0-92F7DD6562C2}"/>
              </a:ext>
            </a:extLst>
          </p:cNvPr>
          <p:cNvGraphicFramePr>
            <a:graphicFrameLocks noGrp="1"/>
          </p:cNvGraphicFramePr>
          <p:nvPr/>
        </p:nvGraphicFramePr>
        <p:xfrm>
          <a:off x="8490336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454AAB65-9DA5-4D34-A8AF-0826263C2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73997"/>
              </p:ext>
            </p:extLst>
          </p:nvPr>
        </p:nvGraphicFramePr>
        <p:xfrm>
          <a:off x="9052769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29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2" grpId="0"/>
      <p:bldP spid="43" grpId="0"/>
      <p:bldP spid="44" grpId="0"/>
      <p:bldP spid="52" grpId="0"/>
      <p:bldP spid="53" grpId="0"/>
      <p:bldP spid="5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Breadth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Same as for BFS,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248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en-US" dirty="0"/>
              <a:t>BFS vs DFS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create a spanning tree of the connected component.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algorithms are </a:t>
            </a:r>
            <a:r>
              <a:rPr lang="en-US" sz="2200" u="sng" dirty="0"/>
              <a:t>uninformed</a:t>
            </a:r>
            <a:r>
              <a:rPr lang="en-US" sz="2200" dirty="0"/>
              <a:t>. 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Next time</a:t>
            </a:r>
            <a:r>
              <a:rPr lang="en-US" sz="2200" dirty="0"/>
              <a:t>: A* - algorithm that uses estimated distance to the target.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620D876-3152-45A6-931F-519B4FF44966}"/>
              </a:ext>
            </a:extLst>
          </p:cNvPr>
          <p:cNvGraphicFramePr>
            <a:graphicFrameLocks noGrp="1"/>
          </p:cNvGraphicFramePr>
          <p:nvPr/>
        </p:nvGraphicFramePr>
        <p:xfrm>
          <a:off x="1098674" y="1729778"/>
          <a:ext cx="7749464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732">
                  <a:extLst>
                    <a:ext uri="{9D8B030D-6E8A-4147-A177-3AD203B41FA5}">
                      <a16:colId xmlns:a16="http://schemas.microsoft.com/office/drawing/2014/main" val="2440418960"/>
                    </a:ext>
                  </a:extLst>
                </a:gridCol>
                <a:gridCol w="3874732">
                  <a:extLst>
                    <a:ext uri="{9D8B030D-6E8A-4147-A177-3AD203B41FA5}">
                      <a16:colId xmlns:a16="http://schemas.microsoft.com/office/drawing/2014/main" val="2401450054"/>
                    </a:ext>
                  </a:extLst>
                </a:gridCol>
              </a:tblGrid>
              <a:tr h="3812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BFS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DFS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231422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Finds the shortest distance from the starting vertex to all </a:t>
                      </a:r>
                      <a:r>
                        <a:rPr lang="en-US" sz="2000" dirty="0" err="1"/>
                        <a:t>v∈V</a:t>
                      </a:r>
                      <a:r>
                        <a:rPr lang="en-US" sz="2000" dirty="0"/>
                        <a:t>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Usually does not give the shortest distance.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1079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Efficient if the target is close to the starting vertex.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Reaches far away vertices quicker.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5065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More structured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More useful for solving puzzles than BFS.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60524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Useful for other applications (topological search)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955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A* algorithm</a:t>
            </a:r>
          </a:p>
        </p:txBody>
      </p:sp>
    </p:spTree>
    <p:extLst>
      <p:ext uri="{BB962C8B-B14F-4D97-AF65-F5344CB8AC3E}">
        <p14:creationId xmlns:p14="http://schemas.microsoft.com/office/powerpoint/2010/main" val="19824063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We get a graph G = (V,E), a starting vertex and a target vertex.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the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More generally: we can have more than one target.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any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Main difference between A* and BFS/DFS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A* uses an estimate about the distance from each node to a target.</a:t>
            </a:r>
          </a:p>
        </p:txBody>
      </p:sp>
    </p:spTree>
    <p:extLst>
      <p:ext uri="{BB962C8B-B14F-4D97-AF65-F5344CB8AC3E}">
        <p14:creationId xmlns:p14="http://schemas.microsoft.com/office/powerpoint/2010/main" val="389744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BFS and DFS perform an </a:t>
            </a:r>
            <a:r>
              <a:rPr lang="en-US" sz="2200" u="sng" dirty="0"/>
              <a:t>uninformed</a:t>
            </a:r>
            <a:r>
              <a:rPr lang="en-US" sz="2200" dirty="0"/>
              <a:t> search.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Observation</a:t>
            </a:r>
            <a:r>
              <a:rPr lang="en-US" sz="2200" dirty="0"/>
              <a:t>: if for each node v we knew exactly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v,target</a:t>
            </a:r>
            <a:r>
              <a:rPr lang="en-US" sz="2200" dirty="0"/>
              <a:t>),</a:t>
            </a:r>
            <a:br>
              <a:rPr lang="en-US" sz="2200" dirty="0"/>
            </a:br>
            <a:r>
              <a:rPr lang="en-US" sz="2200" dirty="0"/>
              <a:t>then we could fine the target easily.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Q</a:t>
            </a:r>
            <a:r>
              <a:rPr lang="en-US" sz="2200" dirty="0"/>
              <a:t>: How?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A</a:t>
            </a:r>
            <a:r>
              <a:rPr lang="en-US" sz="2200" dirty="0"/>
              <a:t>: If </a:t>
            </a:r>
            <a:r>
              <a:rPr lang="en-US" sz="2200" dirty="0" err="1"/>
              <a:t>dist</a:t>
            </a:r>
            <a:r>
              <a:rPr lang="en-US" sz="2200" dirty="0"/>
              <a:t>(current, target) = 10, then one of the neighbors of current has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neighbour</a:t>
            </a:r>
            <a:r>
              <a:rPr lang="en-US" sz="2200" dirty="0"/>
              <a:t>, target) = 9.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Move to that </a:t>
            </a:r>
            <a:r>
              <a:rPr lang="en-US" sz="2200" dirty="0" err="1"/>
              <a:t>neighbour</a:t>
            </a:r>
            <a:r>
              <a:rPr lang="en-US" sz="2200" dirty="0"/>
              <a:t>, and now look for a vertex with </a:t>
            </a:r>
            <a:r>
              <a:rPr lang="en-US" sz="2200" dirty="0" err="1"/>
              <a:t>dist</a:t>
            </a:r>
            <a:r>
              <a:rPr lang="en-US" sz="2200" dirty="0"/>
              <a:t>=8.</a:t>
            </a:r>
          </a:p>
        </p:txBody>
      </p:sp>
    </p:spTree>
    <p:extLst>
      <p:ext uri="{BB962C8B-B14F-4D97-AF65-F5344CB8AC3E}">
        <p14:creationId xmlns:p14="http://schemas.microsoft.com/office/powerpoint/2010/main" val="412670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a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Fact</a:t>
            </a:r>
            <a:r>
              <a:rPr lang="en-US" sz="2200" dirty="0"/>
              <a:t>: even if we don’t know the distance exactly, A* can find a target faster than BFS/DFS.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Let’s look at the A* algorithm.</a:t>
            </a:r>
          </a:p>
        </p:txBody>
      </p:sp>
    </p:spTree>
    <p:extLst>
      <p:ext uri="{BB962C8B-B14F-4D97-AF65-F5344CB8AC3E}">
        <p14:creationId xmlns:p14="http://schemas.microsoft.com/office/powerpoint/2010/main" val="40310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Input</a:t>
            </a:r>
            <a:r>
              <a:rPr lang="en-US" sz="22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Graph G = (V,E),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a starting node, a target node,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h(v) – estimated distance from v to target for every node </a:t>
            </a:r>
            <a:r>
              <a:rPr lang="en-US" sz="2200" dirty="0" err="1"/>
              <a:t>v.h</a:t>
            </a:r>
            <a:endParaRPr lang="en-US" sz="2200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 stands for heuristic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target</a:t>
            </a:r>
          </a:p>
        </p:txBody>
      </p:sp>
    </p:spTree>
    <p:extLst>
      <p:ext uri="{BB962C8B-B14F-4D97-AF65-F5344CB8AC3E}">
        <p14:creationId xmlns:p14="http://schemas.microsoft.com/office/powerpoint/2010/main" val="42403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u="sng" dirty="0"/>
              <a:t>A* (Node start, Node target)</a:t>
            </a:r>
            <a:r>
              <a:rPr lang="en-US" sz="1800" dirty="0"/>
              <a:t>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For each node define: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g(v) - distance travelled from start to v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h(v) – estimated distance from v to target - heuristic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f(v) = g(v) + h(v)</a:t>
            </a:r>
            <a:br>
              <a:rPr lang="en-US" sz="1800" dirty="0"/>
            </a:br>
            <a:endParaRPr lang="en-US" sz="1800" dirty="0"/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OpenQueue</a:t>
            </a:r>
            <a:r>
              <a:rPr lang="en-US" sz="1800" dirty="0"/>
              <a:t> be a Priority Queue ordering vertices by f(v), min goes out first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are currently processed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ClosedSet</a:t>
            </a:r>
            <a:r>
              <a:rPr lang="en-US" sz="1800" dirty="0"/>
              <a:t> be a Set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have already been processed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Probably implemented using HashSet.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We’ll discuss Sets and </a:t>
            </a:r>
            <a:r>
              <a:rPr lang="en-US" sz="1800" dirty="0" err="1"/>
              <a:t>HashSets</a:t>
            </a:r>
            <a:r>
              <a:rPr lang="en-US" sz="1800" dirty="0"/>
              <a:t> in a bit.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now, </a:t>
            </a:r>
            <a:r>
              <a:rPr lang="en-US" sz="1800" u="sng" dirty="0" err="1"/>
              <a:t>ClosedSet</a:t>
            </a:r>
            <a:r>
              <a:rPr lang="en-US" sz="1800" dirty="0"/>
              <a:t> is just a Set, supporting the operations: insert, remove, find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445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(Node start, Node target)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OpenQueue.add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(start)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while (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is not empty)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2.1 v =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OpenQueue.getMin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 -- // min w.r.t f(v) takes O(1) time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 for each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u∈v.neighbours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do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2.2.1 if u is a target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Set g(u) = g(v) + 1,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Return u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2.2.2 Otherwise:		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If u is already in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then update f(u)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Else if u is in the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then update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and move it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Otherwise add u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2.2.3 In all three cases in 2.2.2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2.3 Move v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F571BE-708E-4E2E-8146-36851AA3E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289" y="2967343"/>
            <a:ext cx="4800560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h(v)=0</a:t>
            </a:r>
            <a:r>
              <a:rPr lang="en-US" altLang="en-US" sz="2000" dirty="0"/>
              <a:t> for all v with min-</a:t>
            </a:r>
            <a:r>
              <a:rPr lang="en-US" altLang="en-US" sz="2000" dirty="0" err="1"/>
              <a:t>PriorityQueue</a:t>
            </a:r>
            <a:r>
              <a:rPr lang="en-US" altLang="en-US" sz="2000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get the </a:t>
            </a:r>
            <a:r>
              <a:rPr lang="en-US" altLang="en-US" sz="2000" b="1" dirty="0">
                <a:solidFill>
                  <a:srgbClr val="AE1281"/>
                </a:solidFill>
              </a:rPr>
              <a:t>BFS</a:t>
            </a:r>
            <a:r>
              <a:rPr lang="en-US" altLang="en-US" sz="2000" dirty="0"/>
              <a:t> algorithm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EAFF88-D000-406C-96C4-315D3E6C8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144" y="1887827"/>
            <a:ext cx="5221705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If </a:t>
            </a:r>
            <a:r>
              <a:rPr lang="en-US" altLang="en-US" i="1" dirty="0"/>
              <a:t>h(v)=0</a:t>
            </a:r>
            <a:r>
              <a:rPr lang="en-US" altLang="en-US" dirty="0"/>
              <a:t> for all v, and we use max-</a:t>
            </a:r>
            <a:r>
              <a:rPr lang="en-US" altLang="en-US" dirty="0" err="1"/>
              <a:t>PriorityQueue</a:t>
            </a:r>
            <a:r>
              <a:rPr lang="en-US" altLang="en-US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we get the </a:t>
            </a:r>
            <a:r>
              <a:rPr lang="en-US" altLang="en-US" b="1" dirty="0">
                <a:solidFill>
                  <a:srgbClr val="AE1281"/>
                </a:solidFill>
              </a:rPr>
              <a:t>DFS</a:t>
            </a:r>
            <a:r>
              <a:rPr lang="en-US" altLang="en-US" dirty="0"/>
              <a:t> algorithm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031D20-B426-4514-85BD-4433CE907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379" y="4132201"/>
            <a:ext cx="3609474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</a:t>
            </a:r>
            <a:r>
              <a:rPr lang="en-US" altLang="en-US" sz="2000" i="1" dirty="0" err="1"/>
              <a:t>dist</a:t>
            </a:r>
            <a:r>
              <a:rPr lang="en-US" altLang="en-US" sz="2000" i="1" dirty="0"/>
              <a:t>(</a:t>
            </a:r>
            <a:r>
              <a:rPr lang="en-US" altLang="en-US" sz="2000" i="1" dirty="0" err="1"/>
              <a:t>v,target</a:t>
            </a:r>
            <a:r>
              <a:rPr lang="en-US" altLang="en-US" sz="2000" i="1" dirty="0"/>
              <a:t>)</a:t>
            </a:r>
            <a:r>
              <a:rPr lang="en-US" altLang="en-US" sz="2000" dirty="0"/>
              <a:t> for all v, 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go straight to the target</a:t>
            </a:r>
          </a:p>
        </p:txBody>
      </p:sp>
    </p:spTree>
    <p:extLst>
      <p:ext uri="{BB962C8B-B14F-4D97-AF65-F5344CB8AC3E}">
        <p14:creationId xmlns:p14="http://schemas.microsoft.com/office/powerpoint/2010/main" val="57071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Final Project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</a:t>
            </a:r>
            <a:r>
              <a:rPr lang="en-US" altLang="he-IL"/>
              <a:t>with admissible </a:t>
            </a:r>
            <a:r>
              <a:rPr lang="en-CA" dirty="0"/>
              <a:t>heuristics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2200" u="sng" dirty="0">
                <a:latin typeface="Albany"/>
                <a:cs typeface="Aharoni" panose="02010803020104030203" pitchFamily="2" charset="-79"/>
              </a:rPr>
              <a:t>Theorem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: if we use min-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PriorityQueue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 and h(v) ≤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dist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(v, target) for all v, then A* will *eventually* find the target.</a:t>
            </a:r>
          </a:p>
          <a:p>
            <a:pPr>
              <a:spcAft>
                <a:spcPts val="800"/>
              </a:spcAft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>
              <a:spcAft>
                <a:spcPts val="800"/>
              </a:spcAft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Note that *eventually* depends on: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Computing of h(v) – trade-off between efficiency and precision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Exact implementation of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How fast .equals() works.</a:t>
            </a:r>
            <a:br>
              <a:rPr lang="en-US" sz="2200" dirty="0">
                <a:latin typeface="Albany"/>
                <a:cs typeface="Aharoni" panose="02010803020104030203" pitchFamily="2" charset="-79"/>
              </a:rPr>
            </a:b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Size of the search space / total number of vertices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Memory used / size of each node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Some luck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7B229D-D52E-4C9F-87D6-50F874106033}"/>
              </a:ext>
            </a:extLst>
          </p:cNvPr>
          <p:cNvSpPr txBox="1"/>
          <p:nvPr/>
        </p:nvSpPr>
        <p:spPr>
          <a:xfrm>
            <a:off x="2709746" y="6512314"/>
            <a:ext cx="6336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lbany"/>
              </a:rPr>
              <a:t>(e.g., use randomness to compute h, or prune some branches in the computation)</a:t>
            </a:r>
            <a:endParaRPr lang="en-CA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77791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Some tips for the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For </a:t>
            </a:r>
            <a:r>
              <a:rPr lang="en-US" sz="1800" u="sng" dirty="0" err="1"/>
              <a:t>OpenQueue</a:t>
            </a:r>
            <a:r>
              <a:rPr lang="en-US" sz="1800" dirty="0"/>
              <a:t> use Priority Queue ordering vertices by f(v), min goes out first.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u="sng" dirty="0"/>
              <a:t>For </a:t>
            </a:r>
            <a:r>
              <a:rPr lang="en-US" sz="1800" u="sng" dirty="0" err="1"/>
              <a:t>ClosedSet</a:t>
            </a:r>
            <a:r>
              <a:rPr lang="en-US" sz="1800" dirty="0"/>
              <a:t> use a HashSet.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Start with the most basic implementation of the puzzle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Implement </a:t>
            </a:r>
            <a:r>
              <a:rPr lang="en-US" sz="1800" dirty="0" err="1"/>
              <a:t>hashCode</a:t>
            </a:r>
            <a:r>
              <a:rPr lang="en-US" sz="1800" dirty="0"/>
              <a:t>() for your nodes, and use them to quickly check if two vertices are equal.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Consider computing hash in the constructor and just return the value in </a:t>
            </a:r>
            <a:r>
              <a:rPr lang="en-US" sz="1800" dirty="0" err="1"/>
              <a:t>hashCode</a:t>
            </a:r>
            <a:r>
              <a:rPr lang="en-US" sz="1800" dirty="0"/>
              <a:t>().</a:t>
            </a:r>
            <a:br>
              <a:rPr lang="en-US" sz="1800" dirty="0"/>
            </a:b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Some of you will probably see </a:t>
            </a:r>
            <a:r>
              <a:rPr lang="en-US" sz="1800" dirty="0" err="1"/>
              <a:t>OutOfMemoryError</a:t>
            </a:r>
            <a:r>
              <a:rPr lang="en-US" sz="1800" dirty="0"/>
              <a:t>. Try saving the memory in the representation of the board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The board can be size up to 9x9, so you can probably store quite efficiently.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You may consider trying to find some intermediate steps, e.</a:t>
            </a:r>
            <a:r>
              <a:rPr lang="en-US" sz="1800"/>
              <a:t>g., solve only first row.</a:t>
            </a:r>
            <a:endParaRPr lang="en-US" sz="1800" dirty="0"/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Good luck!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  <p:pic>
        <p:nvPicPr>
          <p:cNvPr id="1026" name="Picture 2" descr="May The Force Be With You | Know Your Meme">
            <a:extLst>
              <a:ext uri="{FF2B5EF4-FFF2-40B4-BE49-F238E27FC236}">
                <a16:creationId xmlns:a16="http://schemas.microsoft.com/office/drawing/2014/main" id="{BA2E8B38-E02C-4BE2-A693-17B7335A1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26" y="-51859"/>
            <a:ext cx="5075094" cy="383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1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the 15 puzzle.</a:t>
            </a:r>
          </a:p>
          <a:p>
            <a:r>
              <a:rPr lang="en-US" altLang="he-IL" sz="1800" dirty="0"/>
              <a:t>You can work on in alone or in pairs</a:t>
            </a:r>
          </a:p>
          <a:p>
            <a:r>
              <a:rPr lang="en-US" altLang="he-IL" sz="1800" dirty="0"/>
              <a:t>Submit your solutions by April 11.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1D7FDFD4-3204-02E3-21DF-DC52AE7FAB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14" y="3151521"/>
            <a:ext cx="4037023" cy="40370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7445BF-FFE1-C72F-6D05-BCB2826E3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900" y="3183438"/>
            <a:ext cx="4207874" cy="3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the 15 puzzle.</a:t>
            </a:r>
          </a:p>
          <a:p>
            <a:r>
              <a:rPr lang="en-US" altLang="he-IL" sz="1800" dirty="0"/>
              <a:t>You get an input file.</a:t>
            </a:r>
          </a:p>
          <a:p>
            <a:r>
              <a:rPr lang="en-US" altLang="he-IL" sz="1800" dirty="0"/>
              <a:t>You will need to solve and write the solution in the output file.</a:t>
            </a:r>
          </a:p>
          <a:p>
            <a:r>
              <a:rPr lang="en-US" altLang="he-IL" sz="1800" dirty="0"/>
              <a:t>The board will be a square of length between 3x3 up to 9x9</a:t>
            </a:r>
          </a:p>
          <a:p>
            <a:r>
              <a:rPr lang="en-US" altLang="he-IL" sz="1800" dirty="0"/>
              <a:t>That’s between 8-puzzle and 80-puzzle</a:t>
            </a:r>
          </a:p>
          <a:p>
            <a:endParaRPr lang="en-US" altLang="he-IL" sz="1800" dirty="0"/>
          </a:p>
          <a:p>
            <a:r>
              <a:rPr lang="en-US" altLang="he-IL" sz="1800" dirty="0"/>
              <a:t>Your solver should be in the class </a:t>
            </a:r>
            <a:r>
              <a:rPr lang="en-US" altLang="he-IL" sz="1800" b="1" dirty="0" err="1"/>
              <a:t>fifteenpuzzle.Solver</a:t>
            </a:r>
            <a:endParaRPr lang="en-US" altLang="he-IL" sz="1800" b="1" dirty="0"/>
          </a:p>
          <a:p>
            <a:r>
              <a:rPr lang="en-US" altLang="he-IL" sz="1800" dirty="0"/>
              <a:t>Solver will take the parameters from command line:</a:t>
            </a:r>
          </a:p>
          <a:p>
            <a:r>
              <a:rPr lang="en-US" altLang="he-IL" sz="1800" dirty="0"/>
              <a:t>&gt;&gt; java </a:t>
            </a:r>
            <a:r>
              <a:rPr lang="en-US" altLang="he-IL" sz="1800" dirty="0" err="1"/>
              <a:t>fifteenpuzzle.Solver</a:t>
            </a:r>
            <a:r>
              <a:rPr lang="en-US" altLang="he-IL" sz="1800" dirty="0"/>
              <a:t> "cmpt225project/board01.txt", "cmpt225project/sol01.txt“</a:t>
            </a:r>
          </a:p>
          <a:p>
            <a:r>
              <a:rPr lang="en-US" altLang="he-IL" sz="1800" dirty="0"/>
              <a:t>For the exact format will be in the assignment.</a:t>
            </a:r>
          </a:p>
        </p:txBody>
      </p:sp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CAEF4F16-14C2-CE1B-4A2A-9B269642DB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42" y="1187369"/>
            <a:ext cx="3143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Key concept </a:t>
            </a:r>
            <a:r>
              <a:rPr lang="en-US" altLang="he-IL" sz="1800" dirty="0"/>
              <a:t>we will need is graph traversal.</a:t>
            </a:r>
          </a:p>
          <a:p>
            <a:r>
              <a:rPr lang="en-US" altLang="he-IL" sz="1800" dirty="0"/>
              <a:t>Given a starting node in a graph, traverse/explore the graph, and find a path to some target node.</a:t>
            </a:r>
          </a:p>
        </p:txBody>
      </p:sp>
      <p:pic>
        <p:nvPicPr>
          <p:cNvPr id="4098" name="Picture 2" descr="No. 2467: Graph Theory">
            <a:extLst>
              <a:ext uri="{FF2B5EF4-FFF2-40B4-BE49-F238E27FC236}">
                <a16:creationId xmlns:a16="http://schemas.microsoft.com/office/drawing/2014/main" id="{189AA3B1-44E3-4E88-8C6C-7B8B7935D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08" y="2844645"/>
            <a:ext cx="4451001" cy="291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F45B5D0-20FA-4B7D-881B-7D2482EA74F3}"/>
              </a:ext>
            </a:extLst>
          </p:cNvPr>
          <p:cNvSpPr/>
          <p:nvPr/>
        </p:nvSpPr>
        <p:spPr>
          <a:xfrm rot="19701413">
            <a:off x="1834279" y="5381379"/>
            <a:ext cx="2040673" cy="546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Starting node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D2DA407-1FF9-47EE-B9B0-779F72A5F74C}"/>
              </a:ext>
            </a:extLst>
          </p:cNvPr>
          <p:cNvSpPr/>
          <p:nvPr/>
        </p:nvSpPr>
        <p:spPr>
          <a:xfrm rot="1306670" flipH="1">
            <a:off x="7146624" y="4070938"/>
            <a:ext cx="1830990" cy="4106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Target node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6FA043-36E6-4A8F-8FBB-15D8657ADA93}"/>
              </a:ext>
            </a:extLst>
          </p:cNvPr>
          <p:cNvCxnSpPr>
            <a:cxnSpLocks/>
          </p:cNvCxnSpPr>
          <p:nvPr/>
        </p:nvCxnSpPr>
        <p:spPr>
          <a:xfrm flipV="1">
            <a:off x="3816509" y="4170556"/>
            <a:ext cx="820847" cy="802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1CCE3FA-2270-425B-BD23-7DBDE065F02E}"/>
              </a:ext>
            </a:extLst>
          </p:cNvPr>
          <p:cNvCxnSpPr>
            <a:cxnSpLocks/>
          </p:cNvCxnSpPr>
          <p:nvPr/>
        </p:nvCxnSpPr>
        <p:spPr>
          <a:xfrm flipV="1">
            <a:off x="4623109" y="3321312"/>
            <a:ext cx="149613" cy="8492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21CA71-DFF9-4D0E-AA96-75007A7DBD22}"/>
              </a:ext>
            </a:extLst>
          </p:cNvPr>
          <p:cNvCxnSpPr>
            <a:cxnSpLocks/>
          </p:cNvCxnSpPr>
          <p:nvPr/>
        </p:nvCxnSpPr>
        <p:spPr>
          <a:xfrm>
            <a:off x="4772722" y="3321312"/>
            <a:ext cx="553644" cy="15658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A2CE4F-667B-45BD-8125-3B4DD0C8557D}"/>
              </a:ext>
            </a:extLst>
          </p:cNvPr>
          <p:cNvCxnSpPr>
            <a:cxnSpLocks/>
          </p:cNvCxnSpPr>
          <p:nvPr/>
        </p:nvCxnSpPr>
        <p:spPr>
          <a:xfrm flipV="1">
            <a:off x="5443270" y="3779838"/>
            <a:ext cx="1618399" cy="110734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12EF38-6063-433F-A7A9-C7DDB274B77C}"/>
              </a:ext>
            </a:extLst>
          </p:cNvPr>
          <p:cNvCxnSpPr>
            <a:cxnSpLocks/>
          </p:cNvCxnSpPr>
          <p:nvPr/>
        </p:nvCxnSpPr>
        <p:spPr>
          <a:xfrm flipV="1">
            <a:off x="3854810" y="4075332"/>
            <a:ext cx="1891440" cy="88740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BD33C5-B72C-4E05-BF3A-A8F158898010}"/>
              </a:ext>
            </a:extLst>
          </p:cNvPr>
          <p:cNvCxnSpPr>
            <a:cxnSpLocks/>
          </p:cNvCxnSpPr>
          <p:nvPr/>
        </p:nvCxnSpPr>
        <p:spPr>
          <a:xfrm flipV="1">
            <a:off x="5717207" y="3745934"/>
            <a:ext cx="1295929" cy="31869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F8B3F670-7EA6-BFB2-C6BF-98AD7A30F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1" y="3440213"/>
            <a:ext cx="2315676" cy="23156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280258-1B9C-7FE9-22A4-D49E074A4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3307" y="4852668"/>
            <a:ext cx="2396455" cy="241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A standard idea to solve this puzzle (or other similar puzzles) is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Consider the graph of all possible states on the game.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We put an edge between two states</a:t>
            </a:r>
            <a:br>
              <a:rPr lang="en-US" altLang="he-IL" sz="1800" dirty="0"/>
            </a:br>
            <a:r>
              <a:rPr lang="en-US" altLang="he-IL" sz="1800" dirty="0"/>
              <a:t>	if we can go from one to the other in one move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/>
              <a:t>There </a:t>
            </a:r>
            <a:r>
              <a:rPr lang="en-US" altLang="he-IL" sz="1800" dirty="0"/>
              <a:t>is a state that represent a solved game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are given a starting vertex in a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Your goal is to find a path from the starting vertex to a target.</a:t>
            </a:r>
            <a:br>
              <a:rPr lang="en-US" altLang="he-IL" sz="1800" dirty="0"/>
            </a:br>
            <a:r>
              <a:rPr lang="en-US" altLang="he-IL" sz="1800" dirty="0"/>
              <a:t>Note that there is exactly one target vertex.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don’t need to find the shortest path – any solution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Main problem</a:t>
            </a:r>
            <a:r>
              <a:rPr lang="en-US" altLang="he-IL" sz="1800" dirty="0"/>
              <a:t>: the total number of states/vertices is HUGE!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A9F5C3E-9263-AE7B-38BB-C3005BD03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2491248"/>
            <a:ext cx="2817676" cy="281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This week we will discuss graph traversals.</a:t>
            </a:r>
          </a:p>
          <a:p>
            <a:r>
              <a:rPr lang="en-US" altLang="he-IL" sz="1800" dirty="0"/>
              <a:t>Specifically, we will learn three algorithms: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Breadth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Depth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A*</a:t>
            </a:r>
          </a:p>
          <a:p>
            <a:r>
              <a:rPr lang="en-US" altLang="he-IL" sz="1800" dirty="0"/>
              <a:t>There are many more traversal algorithms,</a:t>
            </a:r>
            <a:br>
              <a:rPr lang="en-US" altLang="he-IL" sz="1800" dirty="0"/>
            </a:br>
            <a:r>
              <a:rPr lang="en-US" altLang="he-IL" sz="1800" dirty="0"/>
              <a:t>that consider graphs with lengths on the edges.</a:t>
            </a:r>
          </a:p>
          <a:p>
            <a:r>
              <a:rPr lang="en-US" altLang="he-IL" sz="1800" dirty="0"/>
              <a:t>We will focus on algorithms where each edge has length 1.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61B8EB19-B5B2-94AB-1D1E-2B1F3BFA4C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213" y="1707476"/>
            <a:ext cx="3143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5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6362</TotalTime>
  <Words>3002</Words>
  <Application>Microsoft Office PowerPoint</Application>
  <PresentationFormat>Custom</PresentationFormat>
  <Paragraphs>543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Plan for the rest of the term</vt:lpstr>
      <vt:lpstr>Plan for the rest of the term</vt:lpstr>
      <vt:lpstr>PowerPoint Presentation</vt:lpstr>
      <vt:lpstr>Final project</vt:lpstr>
      <vt:lpstr>Final project</vt:lpstr>
      <vt:lpstr>Final project</vt:lpstr>
      <vt:lpstr>Final project</vt:lpstr>
      <vt:lpstr>Final project</vt:lpstr>
      <vt:lpstr>PowerPoint Presentation</vt:lpstr>
      <vt:lpstr>Graphs</vt:lpstr>
      <vt:lpstr>Graphs</vt:lpstr>
      <vt:lpstr>Graphs</vt:lpstr>
      <vt:lpstr>Graph representation</vt:lpstr>
      <vt:lpstr>Matrix representation</vt:lpstr>
      <vt:lpstr>Adjacency list representation</vt:lpstr>
      <vt:lpstr>Implicit graph representation</vt:lpstr>
      <vt:lpstr>PowerPoint Presentation</vt:lpstr>
      <vt:lpstr>Breadth First Search</vt:lpstr>
      <vt:lpstr>Recall BFS on trees</vt:lpstr>
      <vt:lpstr>Breadth First Search</vt:lpstr>
      <vt:lpstr>Breadth First Search</vt:lpstr>
      <vt:lpstr>Breadth First Search</vt:lpstr>
      <vt:lpstr>Breadth First Search</vt:lpstr>
      <vt:lpstr>Running time</vt:lpstr>
      <vt:lpstr>PowerPoint Presentation</vt:lpstr>
      <vt:lpstr>Breadth First Search</vt:lpstr>
      <vt:lpstr>Depth First Search</vt:lpstr>
      <vt:lpstr>Depth First Search</vt:lpstr>
      <vt:lpstr>Depth First Search</vt:lpstr>
      <vt:lpstr>Running time</vt:lpstr>
      <vt:lpstr>BFS vs DFS</vt:lpstr>
      <vt:lpstr>PowerPoint Presentation</vt:lpstr>
      <vt:lpstr>A* algorithm</vt:lpstr>
      <vt:lpstr>A* algorithm</vt:lpstr>
      <vt:lpstr>A* algorithm</vt:lpstr>
      <vt:lpstr>A* algorithm</vt:lpstr>
      <vt:lpstr>A*</vt:lpstr>
      <vt:lpstr>A* (Node start, Node target)</vt:lpstr>
      <vt:lpstr>A* with admissible heuristics</vt:lpstr>
      <vt:lpstr>Some tips for the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2454</cp:revision>
  <dcterms:created xsi:type="dcterms:W3CDTF">2017-07-19T12:15:02Z</dcterms:created>
  <dcterms:modified xsi:type="dcterms:W3CDTF">2023-03-17T17:33:40Z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