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7"/>
  </p:notesMasterIdLst>
  <p:handoutMasterIdLst>
    <p:handoutMasterId r:id="rId108"/>
  </p:handoutMasterIdLst>
  <p:sldIdLst>
    <p:sldId id="256" r:id="rId3"/>
    <p:sldId id="715" r:id="rId4"/>
    <p:sldId id="665" r:id="rId5"/>
    <p:sldId id="363" r:id="rId6"/>
    <p:sldId id="557" r:id="rId7"/>
    <p:sldId id="743" r:id="rId8"/>
    <p:sldId id="310" r:id="rId9"/>
    <p:sldId id="311" r:id="rId10"/>
    <p:sldId id="744" r:id="rId11"/>
    <p:sldId id="312" r:id="rId12"/>
    <p:sldId id="313" r:id="rId13"/>
    <p:sldId id="558" r:id="rId14"/>
    <p:sldId id="314" r:id="rId15"/>
    <p:sldId id="734" r:id="rId16"/>
    <p:sldId id="414" r:id="rId17"/>
    <p:sldId id="745" r:id="rId18"/>
    <p:sldId id="746" r:id="rId19"/>
    <p:sldId id="747" r:id="rId20"/>
    <p:sldId id="748" r:id="rId21"/>
    <p:sldId id="731" r:id="rId22"/>
    <p:sldId id="732" r:id="rId23"/>
    <p:sldId id="733" r:id="rId24"/>
    <p:sldId id="601" r:id="rId25"/>
    <p:sldId id="754" r:id="rId26"/>
    <p:sldId id="736" r:id="rId27"/>
    <p:sldId id="737" r:id="rId28"/>
    <p:sldId id="738" r:id="rId29"/>
    <p:sldId id="739" r:id="rId30"/>
    <p:sldId id="740" r:id="rId31"/>
    <p:sldId id="741" r:id="rId32"/>
    <p:sldId id="742" r:id="rId33"/>
    <p:sldId id="749" r:id="rId34"/>
    <p:sldId id="682" r:id="rId35"/>
    <p:sldId id="684" r:id="rId36"/>
    <p:sldId id="686" r:id="rId37"/>
    <p:sldId id="685" r:id="rId38"/>
    <p:sldId id="688" r:id="rId39"/>
    <p:sldId id="750" r:id="rId40"/>
    <p:sldId id="689" r:id="rId41"/>
    <p:sldId id="751" r:id="rId42"/>
    <p:sldId id="693" r:id="rId43"/>
    <p:sldId id="752" r:id="rId44"/>
    <p:sldId id="695" r:id="rId45"/>
    <p:sldId id="700" r:id="rId46"/>
    <p:sldId id="696" r:id="rId47"/>
    <p:sldId id="753" r:id="rId48"/>
    <p:sldId id="701" r:id="rId49"/>
    <p:sldId id="702" r:id="rId50"/>
    <p:sldId id="703" r:id="rId51"/>
    <p:sldId id="704" r:id="rId52"/>
    <p:sldId id="705" r:id="rId53"/>
    <p:sldId id="706" r:id="rId54"/>
    <p:sldId id="708" r:id="rId55"/>
    <p:sldId id="707" r:id="rId56"/>
    <p:sldId id="709" r:id="rId57"/>
    <p:sldId id="710" r:id="rId58"/>
    <p:sldId id="711" r:id="rId59"/>
    <p:sldId id="712" r:id="rId60"/>
    <p:sldId id="716" r:id="rId61"/>
    <p:sldId id="714" r:id="rId62"/>
    <p:sldId id="687" r:id="rId63"/>
    <p:sldId id="718" r:id="rId64"/>
    <p:sldId id="719" r:id="rId65"/>
    <p:sldId id="720" r:id="rId66"/>
    <p:sldId id="717" r:id="rId67"/>
    <p:sldId id="721" r:id="rId68"/>
    <p:sldId id="723" r:id="rId69"/>
    <p:sldId id="724" r:id="rId70"/>
    <p:sldId id="726" r:id="rId71"/>
    <p:sldId id="657" r:id="rId72"/>
    <p:sldId id="658" r:id="rId73"/>
    <p:sldId id="659" r:id="rId74"/>
    <p:sldId id="660" r:id="rId75"/>
    <p:sldId id="656" r:id="rId76"/>
    <p:sldId id="661" r:id="rId77"/>
    <p:sldId id="662" r:id="rId78"/>
    <p:sldId id="663" r:id="rId79"/>
    <p:sldId id="678" r:id="rId80"/>
    <p:sldId id="679" r:id="rId81"/>
    <p:sldId id="680" r:id="rId82"/>
    <p:sldId id="757" r:id="rId83"/>
    <p:sldId id="758" r:id="rId84"/>
    <p:sldId id="759" r:id="rId85"/>
    <p:sldId id="760" r:id="rId86"/>
    <p:sldId id="761" r:id="rId87"/>
    <p:sldId id="664" r:id="rId88"/>
    <p:sldId id="642" r:id="rId89"/>
    <p:sldId id="755" r:id="rId90"/>
    <p:sldId id="666" r:id="rId91"/>
    <p:sldId id="667" r:id="rId92"/>
    <p:sldId id="668" r:id="rId93"/>
    <p:sldId id="648" r:id="rId94"/>
    <p:sldId id="756" r:id="rId95"/>
    <p:sldId id="669" r:id="rId96"/>
    <p:sldId id="670" r:id="rId97"/>
    <p:sldId id="683" r:id="rId98"/>
    <p:sldId id="671" r:id="rId99"/>
    <p:sldId id="681" r:id="rId100"/>
    <p:sldId id="672" r:id="rId101"/>
    <p:sldId id="673" r:id="rId102"/>
    <p:sldId id="674" r:id="rId103"/>
    <p:sldId id="675" r:id="rId104"/>
    <p:sldId id="676" r:id="rId105"/>
    <p:sldId id="334" r:id="rId106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E97"/>
    <a:srgbClr val="3AE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18E73B-D2E9-43FE-B0C2-B2629D9A32EE}" v="2014" dt="2023-03-31T20:04:47.2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1" autoAdjust="0"/>
    <p:restoredTop sz="94660"/>
  </p:normalViewPr>
  <p:slideViewPr>
    <p:cSldViewPr snapToGrid="0">
      <p:cViewPr varScale="1">
        <p:scale>
          <a:sx n="49" d="100"/>
          <a:sy n="49" d="100"/>
        </p:scale>
        <p:origin x="165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tableStyles" Target="tableStyles.xml"/><Relationship Id="rId16" Type="http://schemas.openxmlformats.org/officeDocument/2006/relationships/slide" Target="slides/slide14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microsoft.com/office/2016/11/relationships/changesInfo" Target="changesInfos/changesInfo1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handoutMaster" Target="handoutMasters/handoutMaster1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14" Type="http://schemas.microsoft.com/office/2015/10/relationships/revisionInfo" Target="revisionInfo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presProps" Target="presProps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viewProps" Target="viewProps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C318E73B-D2E9-43FE-B0C2-B2629D9A32EE}"/>
    <pc:docChg chg="undo redo custSel addSld delSld modSld sldOrd">
      <pc:chgData name="Igor Shinkar" userId="db6eb1b41a9778dd" providerId="LiveId" clId="{C318E73B-D2E9-43FE-B0C2-B2629D9A32EE}" dt="2023-03-31T20:05:05.785" v="2216"/>
      <pc:docMkLst>
        <pc:docMk/>
      </pc:docMkLst>
      <pc:sldChg chg="modSp mod">
        <pc:chgData name="Igor Shinkar" userId="db6eb1b41a9778dd" providerId="LiveId" clId="{C318E73B-D2E9-43FE-B0C2-B2629D9A32EE}" dt="2023-03-27T05:09:36.860" v="1" actId="6549"/>
        <pc:sldMkLst>
          <pc:docMk/>
          <pc:sldMk cId="0" sldId="256"/>
        </pc:sldMkLst>
        <pc:spChg chg="mod">
          <ac:chgData name="Igor Shinkar" userId="db6eb1b41a9778dd" providerId="LiveId" clId="{C318E73B-D2E9-43FE-B0C2-B2629D9A32EE}" dt="2023-03-27T05:09:36.860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7T05:11:22.634" v="97" actId="12"/>
        <pc:sldMkLst>
          <pc:docMk/>
          <pc:sldMk cId="2575486170" sldId="310"/>
        </pc:sldMkLst>
        <pc:spChg chg="mod">
          <ac:chgData name="Igor Shinkar" userId="db6eb1b41a9778dd" providerId="LiveId" clId="{C318E73B-D2E9-43FE-B0C2-B2629D9A32EE}" dt="2023-03-27T05:11:22.634" v="97" actId="12"/>
          <ac:spMkLst>
            <pc:docMk/>
            <pc:sldMk cId="2575486170" sldId="310"/>
            <ac:spMk id="3584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7T05:11:27.403" v="98" actId="5793"/>
        <pc:sldMkLst>
          <pc:docMk/>
          <pc:sldMk cId="665402012" sldId="311"/>
        </pc:sldMkLst>
        <pc:spChg chg="mod">
          <ac:chgData name="Igor Shinkar" userId="db6eb1b41a9778dd" providerId="LiveId" clId="{C318E73B-D2E9-43FE-B0C2-B2629D9A32EE}" dt="2023-03-27T05:11:27.403" v="98" actId="5793"/>
          <ac:spMkLst>
            <pc:docMk/>
            <pc:sldMk cId="665402012" sldId="311"/>
            <ac:spMk id="3584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7T05:11:05.598" v="93" actId="12"/>
        <pc:sldMkLst>
          <pc:docMk/>
          <pc:sldMk cId="1609911384" sldId="312"/>
        </pc:sldMkLst>
        <pc:spChg chg="mod">
          <ac:chgData name="Igor Shinkar" userId="db6eb1b41a9778dd" providerId="LiveId" clId="{C318E73B-D2E9-43FE-B0C2-B2629D9A32EE}" dt="2023-03-27T05:11:05.598" v="93" actId="12"/>
          <ac:spMkLst>
            <pc:docMk/>
            <pc:sldMk cId="1609911384" sldId="312"/>
            <ac:spMk id="3584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7T05:10:56.801" v="90" actId="12"/>
        <pc:sldMkLst>
          <pc:docMk/>
          <pc:sldMk cId="667346118" sldId="313"/>
        </pc:sldMkLst>
        <pc:spChg chg="mod">
          <ac:chgData name="Igor Shinkar" userId="db6eb1b41a9778dd" providerId="LiveId" clId="{C318E73B-D2E9-43FE-B0C2-B2629D9A32EE}" dt="2023-03-27T05:10:56.801" v="90" actId="12"/>
          <ac:spMkLst>
            <pc:docMk/>
            <pc:sldMk cId="667346118" sldId="313"/>
            <ac:spMk id="35842" creationId="{00000000-0000-0000-0000-000000000000}"/>
          </ac:spMkLst>
        </pc:spChg>
      </pc:sldChg>
      <pc:sldChg chg="modSp mod modAnim">
        <pc:chgData name="Igor Shinkar" userId="db6eb1b41a9778dd" providerId="LiveId" clId="{C318E73B-D2E9-43FE-B0C2-B2629D9A32EE}" dt="2023-03-29T18:28:15.417" v="1086" actId="1037"/>
        <pc:sldMkLst>
          <pc:docMk/>
          <pc:sldMk cId="2206639197" sldId="314"/>
        </pc:sldMkLst>
        <pc:spChg chg="mod">
          <ac:chgData name="Igor Shinkar" userId="db6eb1b41a9778dd" providerId="LiveId" clId="{C318E73B-D2E9-43FE-B0C2-B2629D9A32EE}" dt="2023-03-29T18:28:15.417" v="1086" actId="1037"/>
          <ac:spMkLst>
            <pc:docMk/>
            <pc:sldMk cId="2206639197" sldId="314"/>
            <ac:spMk id="6" creationId="{00000000-0000-0000-0000-000000000000}"/>
          </ac:spMkLst>
        </pc:spChg>
        <pc:spChg chg="mod">
          <ac:chgData name="Igor Shinkar" userId="db6eb1b41a9778dd" providerId="LiveId" clId="{C318E73B-D2E9-43FE-B0C2-B2629D9A32EE}" dt="2023-03-29T18:28:15.417" v="1086" actId="1037"/>
          <ac:spMkLst>
            <pc:docMk/>
            <pc:sldMk cId="2206639197" sldId="314"/>
            <ac:spMk id="11" creationId="{00000000-0000-0000-0000-000000000000}"/>
          </ac:spMkLst>
        </pc:spChg>
        <pc:spChg chg="mod">
          <ac:chgData name="Igor Shinkar" userId="db6eb1b41a9778dd" providerId="LiveId" clId="{C318E73B-D2E9-43FE-B0C2-B2629D9A32EE}" dt="2023-03-29T18:28:15.417" v="1086" actId="1037"/>
          <ac:spMkLst>
            <pc:docMk/>
            <pc:sldMk cId="2206639197" sldId="314"/>
            <ac:spMk id="21" creationId="{00000000-0000-0000-0000-000000000000}"/>
          </ac:spMkLst>
        </pc:spChg>
        <pc:spChg chg="mod">
          <ac:chgData name="Igor Shinkar" userId="db6eb1b41a9778dd" providerId="LiveId" clId="{C318E73B-D2E9-43FE-B0C2-B2629D9A32EE}" dt="2023-03-27T05:10:39.993" v="85" actId="5793"/>
          <ac:spMkLst>
            <pc:docMk/>
            <pc:sldMk cId="2206639197" sldId="314"/>
            <ac:spMk id="35842" creationId="{00000000-0000-0000-0000-000000000000}"/>
          </ac:spMkLst>
        </pc:spChg>
        <pc:cxnChg chg="mod">
          <ac:chgData name="Igor Shinkar" userId="db6eb1b41a9778dd" providerId="LiveId" clId="{C318E73B-D2E9-43FE-B0C2-B2629D9A32EE}" dt="2023-03-29T18:28:15.417" v="1086" actId="1037"/>
          <ac:cxnSpMkLst>
            <pc:docMk/>
            <pc:sldMk cId="2206639197" sldId="314"/>
            <ac:cxnSpMk id="3" creationId="{00000000-0000-0000-0000-000000000000}"/>
          </ac:cxnSpMkLst>
        </pc:cxnChg>
        <pc:cxnChg chg="mod">
          <ac:chgData name="Igor Shinkar" userId="db6eb1b41a9778dd" providerId="LiveId" clId="{C318E73B-D2E9-43FE-B0C2-B2629D9A32EE}" dt="2023-03-29T18:28:15.417" v="1086" actId="1037"/>
          <ac:cxnSpMkLst>
            <pc:docMk/>
            <pc:sldMk cId="2206639197" sldId="314"/>
            <ac:cxnSpMk id="13" creationId="{00000000-0000-0000-0000-000000000000}"/>
          </ac:cxnSpMkLst>
        </pc:cxnChg>
        <pc:cxnChg chg="mod">
          <ac:chgData name="Igor Shinkar" userId="db6eb1b41a9778dd" providerId="LiveId" clId="{C318E73B-D2E9-43FE-B0C2-B2629D9A32EE}" dt="2023-03-29T18:28:15.417" v="1086" actId="1037"/>
          <ac:cxnSpMkLst>
            <pc:docMk/>
            <pc:sldMk cId="2206639197" sldId="314"/>
            <ac:cxnSpMk id="23" creationId="{00000000-0000-0000-0000-000000000000}"/>
          </ac:cxnSpMkLst>
        </pc:cxnChg>
      </pc:sldChg>
      <pc:sldChg chg="add">
        <pc:chgData name="Igor Shinkar" userId="db6eb1b41a9778dd" providerId="LiveId" clId="{C318E73B-D2E9-43FE-B0C2-B2629D9A32EE}" dt="2023-03-29T18:33:00.750" v="1091"/>
        <pc:sldMkLst>
          <pc:docMk/>
          <pc:sldMk cId="3789383716" sldId="363"/>
        </pc:sldMkLst>
      </pc:sldChg>
      <pc:sldChg chg="modSp add">
        <pc:chgData name="Igor Shinkar" userId="db6eb1b41a9778dd" providerId="LiveId" clId="{C318E73B-D2E9-43FE-B0C2-B2629D9A32EE}" dt="2023-03-29T18:41:52.657" v="1255" actId="5793"/>
        <pc:sldMkLst>
          <pc:docMk/>
          <pc:sldMk cId="3764918627" sldId="557"/>
        </pc:sldMkLst>
        <pc:spChg chg="mod">
          <ac:chgData name="Igor Shinkar" userId="db6eb1b41a9778dd" providerId="LiveId" clId="{C318E73B-D2E9-43FE-B0C2-B2629D9A32EE}" dt="2023-03-29T18:41:52.657" v="1255" actId="5793"/>
          <ac:spMkLst>
            <pc:docMk/>
            <pc:sldMk cId="3764918627" sldId="557"/>
            <ac:spMk id="3" creationId="{00000000-0000-0000-0000-000000000000}"/>
          </ac:spMkLst>
        </pc:spChg>
      </pc:sldChg>
      <pc:sldChg chg="modSp mod">
        <pc:chgData name="Igor Shinkar" userId="db6eb1b41a9778dd" providerId="LiveId" clId="{C318E73B-D2E9-43FE-B0C2-B2629D9A32EE}" dt="2023-03-27T05:10:51.862" v="88" actId="12"/>
        <pc:sldMkLst>
          <pc:docMk/>
          <pc:sldMk cId="3241283640" sldId="558"/>
        </pc:sldMkLst>
        <pc:spChg chg="mod">
          <ac:chgData name="Igor Shinkar" userId="db6eb1b41a9778dd" providerId="LiveId" clId="{C318E73B-D2E9-43FE-B0C2-B2629D9A32EE}" dt="2023-03-27T05:10:51.862" v="88" actId="12"/>
          <ac:spMkLst>
            <pc:docMk/>
            <pc:sldMk cId="3241283640" sldId="558"/>
            <ac:spMk id="3584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9T19:06:34.686" v="1288" actId="20577"/>
        <pc:sldMkLst>
          <pc:docMk/>
          <pc:sldMk cId="2725769497" sldId="601"/>
        </pc:sldMkLst>
        <pc:spChg chg="mod">
          <ac:chgData name="Igor Shinkar" userId="db6eb1b41a9778dd" providerId="LiveId" clId="{C318E73B-D2E9-43FE-B0C2-B2629D9A32EE}" dt="2023-03-29T19:06:34.686" v="1288" actId="20577"/>
          <ac:spMkLst>
            <pc:docMk/>
            <pc:sldMk cId="2725769497" sldId="601"/>
            <ac:spMk id="3" creationId="{00000000-0000-0000-0000-000000000000}"/>
          </ac:spMkLst>
        </pc:spChg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278562696" sldId="642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085228407" sldId="648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089099782" sldId="656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514190677" sldId="657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3396863610" sldId="658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12849713" sldId="659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860500502" sldId="660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3526474095" sldId="661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2789370324" sldId="662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784325114" sldId="663"/>
        </pc:sldMkLst>
      </pc:sldChg>
      <pc:sldChg chg="add ord">
        <pc:chgData name="Igor Shinkar" userId="db6eb1b41a9778dd" providerId="LiveId" clId="{C318E73B-D2E9-43FE-B0C2-B2629D9A32EE}" dt="2023-03-31T20:05:05.785" v="2216"/>
        <pc:sldMkLst>
          <pc:docMk/>
          <pc:sldMk cId="3719917954" sldId="664"/>
        </pc:sldMkLst>
      </pc:sldChg>
      <pc:sldChg chg="modSp add modAnim">
        <pc:chgData name="Igor Shinkar" userId="db6eb1b41a9778dd" providerId="LiveId" clId="{C318E73B-D2E9-43FE-B0C2-B2629D9A32EE}" dt="2023-03-27T05:25:04.969" v="349" actId="20577"/>
        <pc:sldMkLst>
          <pc:docMk/>
          <pc:sldMk cId="1068794955" sldId="665"/>
        </pc:sldMkLst>
        <pc:spChg chg="mod">
          <ac:chgData name="Igor Shinkar" userId="db6eb1b41a9778dd" providerId="LiveId" clId="{C318E73B-D2E9-43FE-B0C2-B2629D9A32EE}" dt="2023-03-27T05:25:04.969" v="349" actId="20577"/>
          <ac:spMkLst>
            <pc:docMk/>
            <pc:sldMk cId="1068794955" sldId="665"/>
            <ac:spMk id="3" creationId="{00000000-0000-0000-0000-000000000000}"/>
          </ac:spMkLst>
        </pc:spChg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2161729863" sldId="666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355799246" sldId="667"/>
        </pc:sldMkLst>
      </pc:sldChg>
      <pc:sldChg chg="del">
        <pc:chgData name="Igor Shinkar" userId="db6eb1b41a9778dd" providerId="LiveId" clId="{C318E73B-D2E9-43FE-B0C2-B2629D9A32EE}" dt="2023-03-27T05:09:40.684" v="2" actId="47"/>
        <pc:sldMkLst>
          <pc:docMk/>
          <pc:sldMk cId="441083956" sldId="668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900713029" sldId="668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644176991" sldId="669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3302582612" sldId="670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2373054478" sldId="671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392854687" sldId="672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7820459" sldId="673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661881831" sldId="674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2100806070" sldId="675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85767435" sldId="676"/>
        </pc:sldMkLst>
      </pc:sldChg>
      <pc:sldChg chg="add del">
        <pc:chgData name="Igor Shinkar" userId="db6eb1b41a9778dd" providerId="LiveId" clId="{C318E73B-D2E9-43FE-B0C2-B2629D9A32EE}" dt="2023-03-31T20:03:35.989" v="2139" actId="47"/>
        <pc:sldMkLst>
          <pc:docMk/>
          <pc:sldMk cId="3957762770" sldId="677"/>
        </pc:sldMkLst>
      </pc:sldChg>
      <pc:sldChg chg="del">
        <pc:chgData name="Igor Shinkar" userId="db6eb1b41a9778dd" providerId="LiveId" clId="{C318E73B-D2E9-43FE-B0C2-B2629D9A32EE}" dt="2023-03-27T05:09:40.684" v="2" actId="47"/>
        <pc:sldMkLst>
          <pc:docMk/>
          <pc:sldMk cId="2897837678" sldId="678"/>
        </pc:sldMkLst>
      </pc:sldChg>
      <pc:sldChg chg="add del">
        <pc:chgData name="Igor Shinkar" userId="db6eb1b41a9778dd" providerId="LiveId" clId="{C318E73B-D2E9-43FE-B0C2-B2629D9A32EE}" dt="2023-03-31T20:03:18.429" v="2137" actId="2696"/>
        <pc:sldMkLst>
          <pc:docMk/>
          <pc:sldMk cId="3981990098" sldId="678"/>
        </pc:sldMkLst>
      </pc:sldChg>
      <pc:sldChg chg="add">
        <pc:chgData name="Igor Shinkar" userId="db6eb1b41a9778dd" providerId="LiveId" clId="{C318E73B-D2E9-43FE-B0C2-B2629D9A32EE}" dt="2023-03-31T20:03:30.574" v="2138"/>
        <pc:sldMkLst>
          <pc:docMk/>
          <pc:sldMk cId="4135887468" sldId="678"/>
        </pc:sldMkLst>
      </pc:sldChg>
      <pc:sldChg chg="add del">
        <pc:chgData name="Igor Shinkar" userId="db6eb1b41a9778dd" providerId="LiveId" clId="{C318E73B-D2E9-43FE-B0C2-B2629D9A32EE}" dt="2023-03-31T20:03:18.429" v="2137" actId="2696"/>
        <pc:sldMkLst>
          <pc:docMk/>
          <pc:sldMk cId="540511866" sldId="679"/>
        </pc:sldMkLst>
      </pc:sldChg>
      <pc:sldChg chg="add">
        <pc:chgData name="Igor Shinkar" userId="db6eb1b41a9778dd" providerId="LiveId" clId="{C318E73B-D2E9-43FE-B0C2-B2629D9A32EE}" dt="2023-03-31T20:03:30.574" v="2138"/>
        <pc:sldMkLst>
          <pc:docMk/>
          <pc:sldMk cId="1360490399" sldId="679"/>
        </pc:sldMkLst>
      </pc:sldChg>
      <pc:sldChg chg="del">
        <pc:chgData name="Igor Shinkar" userId="db6eb1b41a9778dd" providerId="LiveId" clId="{C318E73B-D2E9-43FE-B0C2-B2629D9A32EE}" dt="2023-03-27T05:09:40.684" v="2" actId="47"/>
        <pc:sldMkLst>
          <pc:docMk/>
          <pc:sldMk cId="1522000672" sldId="680"/>
        </pc:sldMkLst>
      </pc:sldChg>
      <pc:sldChg chg="add">
        <pc:chgData name="Igor Shinkar" userId="db6eb1b41a9778dd" providerId="LiveId" clId="{C318E73B-D2E9-43FE-B0C2-B2629D9A32EE}" dt="2023-03-31T20:03:30.574" v="2138"/>
        <pc:sldMkLst>
          <pc:docMk/>
          <pc:sldMk cId="2014145025" sldId="680"/>
        </pc:sldMkLst>
      </pc:sldChg>
      <pc:sldChg chg="add del">
        <pc:chgData name="Igor Shinkar" userId="db6eb1b41a9778dd" providerId="LiveId" clId="{C318E73B-D2E9-43FE-B0C2-B2629D9A32EE}" dt="2023-03-31T20:03:18.429" v="2137" actId="2696"/>
        <pc:sldMkLst>
          <pc:docMk/>
          <pc:sldMk cId="4187005372" sldId="680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281380084" sldId="681"/>
        </pc:sldMkLst>
      </pc:sldChg>
      <pc:sldChg chg="del">
        <pc:chgData name="Igor Shinkar" userId="db6eb1b41a9778dd" providerId="LiveId" clId="{C318E73B-D2E9-43FE-B0C2-B2629D9A32EE}" dt="2023-03-27T05:09:40.684" v="2" actId="47"/>
        <pc:sldMkLst>
          <pc:docMk/>
          <pc:sldMk cId="2271665964" sldId="681"/>
        </pc:sldMkLst>
      </pc:sldChg>
      <pc:sldChg chg="del">
        <pc:chgData name="Igor Shinkar" userId="db6eb1b41a9778dd" providerId="LiveId" clId="{C318E73B-D2E9-43FE-B0C2-B2629D9A32EE}" dt="2023-03-27T05:09:40.684" v="2" actId="47"/>
        <pc:sldMkLst>
          <pc:docMk/>
          <pc:sldMk cId="637786155" sldId="682"/>
        </pc:sldMkLst>
      </pc:sldChg>
      <pc:sldChg chg="modSp add modAnim">
        <pc:chgData name="Igor Shinkar" userId="db6eb1b41a9778dd" providerId="LiveId" clId="{C318E73B-D2E9-43FE-B0C2-B2629D9A32EE}" dt="2023-03-27T05:25:38.270" v="355" actId="5793"/>
        <pc:sldMkLst>
          <pc:docMk/>
          <pc:sldMk cId="1814745449" sldId="682"/>
        </pc:sldMkLst>
        <pc:spChg chg="mod">
          <ac:chgData name="Igor Shinkar" userId="db6eb1b41a9778dd" providerId="LiveId" clId="{C318E73B-D2E9-43FE-B0C2-B2629D9A32EE}" dt="2023-03-27T05:25:38.270" v="355" actId="5793"/>
          <ac:spMkLst>
            <pc:docMk/>
            <pc:sldMk cId="1814745449" sldId="682"/>
            <ac:spMk id="5122" creationId="{00000000-0000-0000-0000-000000000000}"/>
          </ac:spMkLst>
        </pc:spChg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3020189793" sldId="683"/>
        </pc:sldMkLst>
      </pc:sldChg>
      <pc:sldChg chg="del">
        <pc:chgData name="Igor Shinkar" userId="db6eb1b41a9778dd" providerId="LiveId" clId="{C318E73B-D2E9-43FE-B0C2-B2629D9A32EE}" dt="2023-03-27T05:09:40.684" v="2" actId="47"/>
        <pc:sldMkLst>
          <pc:docMk/>
          <pc:sldMk cId="3262249498" sldId="683"/>
        </pc:sldMkLst>
      </pc:sldChg>
      <pc:sldChg chg="del">
        <pc:chgData name="Igor Shinkar" userId="db6eb1b41a9778dd" providerId="LiveId" clId="{C318E73B-D2E9-43FE-B0C2-B2629D9A32EE}" dt="2023-03-27T05:09:40.684" v="2" actId="47"/>
        <pc:sldMkLst>
          <pc:docMk/>
          <pc:sldMk cId="835188208" sldId="684"/>
        </pc:sldMkLst>
      </pc:sldChg>
      <pc:sldChg chg="modSp add ord modAnim">
        <pc:chgData name="Igor Shinkar" userId="db6eb1b41a9778dd" providerId="LiveId" clId="{C318E73B-D2E9-43FE-B0C2-B2629D9A32EE}" dt="2023-03-27T05:41:36.089" v="876" actId="6549"/>
        <pc:sldMkLst>
          <pc:docMk/>
          <pc:sldMk cId="2785060953" sldId="684"/>
        </pc:sldMkLst>
        <pc:spChg chg="mod">
          <ac:chgData name="Igor Shinkar" userId="db6eb1b41a9778dd" providerId="LiveId" clId="{C318E73B-D2E9-43FE-B0C2-B2629D9A32EE}" dt="2023-03-27T05:41:36.089" v="876" actId="6549"/>
          <ac:spMkLst>
            <pc:docMk/>
            <pc:sldMk cId="2785060953" sldId="684"/>
            <ac:spMk id="5122" creationId="{00000000-0000-0000-0000-000000000000}"/>
          </ac:spMkLst>
        </pc:spChg>
      </pc:sldChg>
      <pc:sldChg chg="add ord">
        <pc:chgData name="Igor Shinkar" userId="db6eb1b41a9778dd" providerId="LiveId" clId="{C318E73B-D2E9-43FE-B0C2-B2629D9A32EE}" dt="2023-03-27T05:40:53.906" v="874"/>
        <pc:sldMkLst>
          <pc:docMk/>
          <pc:sldMk cId="206912498" sldId="685"/>
        </pc:sldMkLst>
      </pc:sldChg>
      <pc:sldChg chg="del">
        <pc:chgData name="Igor Shinkar" userId="db6eb1b41a9778dd" providerId="LiveId" clId="{C318E73B-D2E9-43FE-B0C2-B2629D9A32EE}" dt="2023-03-27T05:09:41.533" v="3" actId="47"/>
        <pc:sldMkLst>
          <pc:docMk/>
          <pc:sldMk cId="1588355822" sldId="685"/>
        </pc:sldMkLst>
      </pc:sldChg>
      <pc:sldChg chg="add ord">
        <pc:chgData name="Igor Shinkar" userId="db6eb1b41a9778dd" providerId="LiveId" clId="{C318E73B-D2E9-43FE-B0C2-B2629D9A32EE}" dt="2023-03-27T05:40:11.297" v="872"/>
        <pc:sldMkLst>
          <pc:docMk/>
          <pc:sldMk cId="766713146" sldId="686"/>
        </pc:sldMkLst>
      </pc:sldChg>
      <pc:sldChg chg="del">
        <pc:chgData name="Igor Shinkar" userId="db6eb1b41a9778dd" providerId="LiveId" clId="{C318E73B-D2E9-43FE-B0C2-B2629D9A32EE}" dt="2023-03-27T05:09:40.684" v="2" actId="47"/>
        <pc:sldMkLst>
          <pc:docMk/>
          <pc:sldMk cId="903446581" sldId="686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541971280" sldId="687"/>
        </pc:sldMkLst>
      </pc:sldChg>
      <pc:sldChg chg="del">
        <pc:chgData name="Igor Shinkar" userId="db6eb1b41a9778dd" providerId="LiveId" clId="{C318E73B-D2E9-43FE-B0C2-B2629D9A32EE}" dt="2023-03-27T05:09:40.684" v="2" actId="47"/>
        <pc:sldMkLst>
          <pc:docMk/>
          <pc:sldMk cId="1784157960" sldId="687"/>
        </pc:sldMkLst>
      </pc:sldChg>
      <pc:sldChg chg="del">
        <pc:chgData name="Igor Shinkar" userId="db6eb1b41a9778dd" providerId="LiveId" clId="{C318E73B-D2E9-43FE-B0C2-B2629D9A32EE}" dt="2023-03-27T05:09:41.833" v="5" actId="47"/>
        <pc:sldMkLst>
          <pc:docMk/>
          <pc:sldMk cId="136844924" sldId="688"/>
        </pc:sldMkLst>
      </pc:sldChg>
      <pc:sldChg chg="modSp add">
        <pc:chgData name="Igor Shinkar" userId="db6eb1b41a9778dd" providerId="LiveId" clId="{C318E73B-D2E9-43FE-B0C2-B2629D9A32EE}" dt="2023-03-27T05:37:58.633" v="863" actId="5793"/>
        <pc:sldMkLst>
          <pc:docMk/>
          <pc:sldMk cId="2564588641" sldId="688"/>
        </pc:sldMkLst>
        <pc:spChg chg="mod">
          <ac:chgData name="Igor Shinkar" userId="db6eb1b41a9778dd" providerId="LiveId" clId="{C318E73B-D2E9-43FE-B0C2-B2629D9A32EE}" dt="2023-03-27T05:37:58.633" v="863" actId="5793"/>
          <ac:spMkLst>
            <pc:docMk/>
            <pc:sldMk cId="2564588641" sldId="688"/>
            <ac:spMk id="5122" creationId="{00000000-0000-0000-0000-000000000000}"/>
          </ac:spMkLst>
        </pc:spChg>
      </pc:sldChg>
      <pc:sldChg chg="modSp add">
        <pc:chgData name="Igor Shinkar" userId="db6eb1b41a9778dd" providerId="LiveId" clId="{C318E73B-D2E9-43FE-B0C2-B2629D9A32EE}" dt="2023-03-27T05:46:16.324" v="1018" actId="20577"/>
        <pc:sldMkLst>
          <pc:docMk/>
          <pc:sldMk cId="3382403107" sldId="689"/>
        </pc:sldMkLst>
        <pc:spChg chg="mod">
          <ac:chgData name="Igor Shinkar" userId="db6eb1b41a9778dd" providerId="LiveId" clId="{C318E73B-D2E9-43FE-B0C2-B2629D9A32EE}" dt="2023-03-27T05:46:16.324" v="1018" actId="20577"/>
          <ac:spMkLst>
            <pc:docMk/>
            <pc:sldMk cId="3382403107" sldId="689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09:41.940" v="6" actId="47"/>
        <pc:sldMkLst>
          <pc:docMk/>
          <pc:sldMk cId="3927847116" sldId="689"/>
        </pc:sldMkLst>
      </pc:sldChg>
      <pc:sldChg chg="del">
        <pc:chgData name="Igor Shinkar" userId="db6eb1b41a9778dd" providerId="LiveId" clId="{C318E73B-D2E9-43FE-B0C2-B2629D9A32EE}" dt="2023-03-27T05:09:42.941" v="7" actId="47"/>
        <pc:sldMkLst>
          <pc:docMk/>
          <pc:sldMk cId="1162109248" sldId="690"/>
        </pc:sldMkLst>
      </pc:sldChg>
      <pc:sldChg chg="del">
        <pc:chgData name="Igor Shinkar" userId="db6eb1b41a9778dd" providerId="LiveId" clId="{C318E73B-D2E9-43FE-B0C2-B2629D9A32EE}" dt="2023-03-27T05:09:43.040" v="8" actId="47"/>
        <pc:sldMkLst>
          <pc:docMk/>
          <pc:sldMk cId="983345472" sldId="691"/>
        </pc:sldMkLst>
      </pc:sldChg>
      <pc:sldChg chg="add del ord">
        <pc:chgData name="Igor Shinkar" userId="db6eb1b41a9778dd" providerId="LiveId" clId="{C318E73B-D2E9-43FE-B0C2-B2629D9A32EE}" dt="2023-03-27T05:41:57.116" v="879" actId="47"/>
        <pc:sldMkLst>
          <pc:docMk/>
          <pc:sldMk cId="1624473501" sldId="691"/>
        </pc:sldMkLst>
      </pc:sldChg>
      <pc:sldChg chg="del">
        <pc:chgData name="Igor Shinkar" userId="db6eb1b41a9778dd" providerId="LiveId" clId="{C318E73B-D2E9-43FE-B0C2-B2629D9A32EE}" dt="2023-03-27T05:09:40.684" v="2" actId="47"/>
        <pc:sldMkLst>
          <pc:docMk/>
          <pc:sldMk cId="1410674487" sldId="692"/>
        </pc:sldMkLst>
      </pc:sldChg>
      <pc:sldChg chg="add">
        <pc:chgData name="Igor Shinkar" userId="db6eb1b41a9778dd" providerId="LiveId" clId="{C318E73B-D2E9-43FE-B0C2-B2629D9A32EE}" dt="2023-03-27T05:37:18.343" v="861"/>
        <pc:sldMkLst>
          <pc:docMk/>
          <pc:sldMk cId="3347103301" sldId="693"/>
        </pc:sldMkLst>
      </pc:sldChg>
      <pc:sldChg chg="del">
        <pc:chgData name="Igor Shinkar" userId="db6eb1b41a9778dd" providerId="LiveId" clId="{C318E73B-D2E9-43FE-B0C2-B2629D9A32EE}" dt="2023-03-27T05:09:41.670" v="4" actId="47"/>
        <pc:sldMkLst>
          <pc:docMk/>
          <pc:sldMk cId="3704125701" sldId="693"/>
        </pc:sldMkLst>
      </pc:sldChg>
      <pc:sldChg chg="del">
        <pc:chgData name="Igor Shinkar" userId="db6eb1b41a9778dd" providerId="LiveId" clId="{C318E73B-D2E9-43FE-B0C2-B2629D9A32EE}" dt="2023-03-27T05:09:44.412" v="9" actId="47"/>
        <pc:sldMkLst>
          <pc:docMk/>
          <pc:sldMk cId="2497031550" sldId="694"/>
        </pc:sldMkLst>
      </pc:sldChg>
      <pc:sldChg chg="modSp add">
        <pc:chgData name="Igor Shinkar" userId="db6eb1b41a9778dd" providerId="LiveId" clId="{C318E73B-D2E9-43FE-B0C2-B2629D9A32EE}" dt="2023-03-27T05:38:38.576" v="866" actId="5793"/>
        <pc:sldMkLst>
          <pc:docMk/>
          <pc:sldMk cId="1736609479" sldId="695"/>
        </pc:sldMkLst>
        <pc:spChg chg="mod">
          <ac:chgData name="Igor Shinkar" userId="db6eb1b41a9778dd" providerId="LiveId" clId="{C318E73B-D2E9-43FE-B0C2-B2629D9A32EE}" dt="2023-03-27T05:38:38.576" v="866" actId="5793"/>
          <ac:spMkLst>
            <pc:docMk/>
            <pc:sldMk cId="1736609479" sldId="695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09:44.412" v="9" actId="47"/>
        <pc:sldMkLst>
          <pc:docMk/>
          <pc:sldMk cId="3233971679" sldId="695"/>
        </pc:sldMkLst>
      </pc:sldChg>
      <pc:sldChg chg="del">
        <pc:chgData name="Igor Shinkar" userId="db6eb1b41a9778dd" providerId="LiveId" clId="{C318E73B-D2E9-43FE-B0C2-B2629D9A32EE}" dt="2023-03-27T05:09:44.412" v="9" actId="47"/>
        <pc:sldMkLst>
          <pc:docMk/>
          <pc:sldMk cId="2220012042" sldId="696"/>
        </pc:sldMkLst>
      </pc:sldChg>
      <pc:sldChg chg="modSp add modAnim">
        <pc:chgData name="Igor Shinkar" userId="db6eb1b41a9778dd" providerId="LiveId" clId="{C318E73B-D2E9-43FE-B0C2-B2629D9A32EE}" dt="2023-03-27T05:44:16.842" v="965" actId="115"/>
        <pc:sldMkLst>
          <pc:docMk/>
          <pc:sldMk cId="3754178281" sldId="696"/>
        </pc:sldMkLst>
        <pc:spChg chg="mod">
          <ac:chgData name="Igor Shinkar" userId="db6eb1b41a9778dd" providerId="LiveId" clId="{C318E73B-D2E9-43FE-B0C2-B2629D9A32EE}" dt="2023-03-27T05:44:16.842" v="965" actId="115"/>
          <ac:spMkLst>
            <pc:docMk/>
            <pc:sldMk cId="3754178281" sldId="696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09:47.194" v="10" actId="47"/>
        <pc:sldMkLst>
          <pc:docMk/>
          <pc:sldMk cId="3902974634" sldId="697"/>
        </pc:sldMkLst>
      </pc:sldChg>
      <pc:sldChg chg="modSp add del modAnim">
        <pc:chgData name="Igor Shinkar" userId="db6eb1b41a9778dd" providerId="LiveId" clId="{C318E73B-D2E9-43FE-B0C2-B2629D9A32EE}" dt="2023-03-27T05:45:43.461" v="1017" actId="47"/>
        <pc:sldMkLst>
          <pc:docMk/>
          <pc:sldMk cId="4143874400" sldId="697"/>
        </pc:sldMkLst>
        <pc:spChg chg="mod">
          <ac:chgData name="Igor Shinkar" userId="db6eb1b41a9778dd" providerId="LiveId" clId="{C318E73B-D2E9-43FE-B0C2-B2629D9A32EE}" dt="2023-03-27T05:30:18.490" v="485" actId="20577"/>
          <ac:spMkLst>
            <pc:docMk/>
            <pc:sldMk cId="4143874400" sldId="697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09:44.412" v="9" actId="47"/>
        <pc:sldMkLst>
          <pc:docMk/>
          <pc:sldMk cId="830438814" sldId="698"/>
        </pc:sldMkLst>
      </pc:sldChg>
      <pc:sldChg chg="add del ord">
        <pc:chgData name="Igor Shinkar" userId="db6eb1b41a9778dd" providerId="LiveId" clId="{C318E73B-D2E9-43FE-B0C2-B2629D9A32EE}" dt="2023-03-27T05:41:57.784" v="880" actId="47"/>
        <pc:sldMkLst>
          <pc:docMk/>
          <pc:sldMk cId="2708698972" sldId="698"/>
        </pc:sldMkLst>
      </pc:sldChg>
      <pc:sldChg chg="add del">
        <pc:chgData name="Igor Shinkar" userId="db6eb1b41a9778dd" providerId="LiveId" clId="{C318E73B-D2E9-43FE-B0C2-B2629D9A32EE}" dt="2023-03-31T18:02:19.137" v="1699" actId="47"/>
        <pc:sldMkLst>
          <pc:docMk/>
          <pc:sldMk cId="204310698" sldId="699"/>
        </pc:sldMkLst>
      </pc:sldChg>
      <pc:sldChg chg="del">
        <pc:chgData name="Igor Shinkar" userId="db6eb1b41a9778dd" providerId="LiveId" clId="{C318E73B-D2E9-43FE-B0C2-B2629D9A32EE}" dt="2023-03-27T05:09:47.194" v="10" actId="47"/>
        <pc:sldMkLst>
          <pc:docMk/>
          <pc:sldMk cId="1308060854" sldId="699"/>
        </pc:sldMkLst>
      </pc:sldChg>
      <pc:sldChg chg="del">
        <pc:chgData name="Igor Shinkar" userId="db6eb1b41a9778dd" providerId="LiveId" clId="{C318E73B-D2E9-43FE-B0C2-B2629D9A32EE}" dt="2023-03-27T05:09:44.412" v="9" actId="47"/>
        <pc:sldMkLst>
          <pc:docMk/>
          <pc:sldMk cId="2408002128" sldId="700"/>
        </pc:sldMkLst>
      </pc:sldChg>
      <pc:sldChg chg="add">
        <pc:chgData name="Igor Shinkar" userId="db6eb1b41a9778dd" providerId="LiveId" clId="{C318E73B-D2E9-43FE-B0C2-B2629D9A32EE}" dt="2023-03-27T05:37:18.343" v="861"/>
        <pc:sldMkLst>
          <pc:docMk/>
          <pc:sldMk cId="2450894999" sldId="700"/>
        </pc:sldMkLst>
      </pc:sldChg>
      <pc:sldChg chg="modSp add modAnim">
        <pc:chgData name="Igor Shinkar" userId="db6eb1b41a9778dd" providerId="LiveId" clId="{C318E73B-D2E9-43FE-B0C2-B2629D9A32EE}" dt="2023-03-31T18:17:06.070" v="1794" actId="20577"/>
        <pc:sldMkLst>
          <pc:docMk/>
          <pc:sldMk cId="2096295110" sldId="701"/>
        </pc:sldMkLst>
        <pc:spChg chg="mod">
          <ac:chgData name="Igor Shinkar" userId="db6eb1b41a9778dd" providerId="LiveId" clId="{C318E73B-D2E9-43FE-B0C2-B2629D9A32EE}" dt="2023-03-31T18:17:06.070" v="1794" actId="20577"/>
          <ac:spMkLst>
            <pc:docMk/>
            <pc:sldMk cId="2096295110" sldId="701"/>
            <ac:spMk id="29" creationId="{C0A12C38-2AA5-46A9-B4F3-9860F4CEA2FE}"/>
          </ac:spMkLst>
        </pc:spChg>
        <pc:spChg chg="mod">
          <ac:chgData name="Igor Shinkar" userId="db6eb1b41a9778dd" providerId="LiveId" clId="{C318E73B-D2E9-43FE-B0C2-B2629D9A32EE}" dt="2023-03-27T05:27:38.927" v="385" actId="20577"/>
          <ac:spMkLst>
            <pc:docMk/>
            <pc:sldMk cId="2096295110" sldId="701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09:47.194" v="10" actId="47"/>
        <pc:sldMkLst>
          <pc:docMk/>
          <pc:sldMk cId="2882711484" sldId="701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2963984642" sldId="702"/>
        </pc:sldMkLst>
      </pc:sldChg>
      <pc:sldChg chg="del">
        <pc:chgData name="Igor Shinkar" userId="db6eb1b41a9778dd" providerId="LiveId" clId="{C318E73B-D2E9-43FE-B0C2-B2629D9A32EE}" dt="2023-03-27T05:09:47.194" v="10" actId="47"/>
        <pc:sldMkLst>
          <pc:docMk/>
          <pc:sldMk cId="3205596382" sldId="702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2460296077" sldId="703"/>
        </pc:sldMkLst>
      </pc:sldChg>
      <pc:sldChg chg="del">
        <pc:chgData name="Igor Shinkar" userId="db6eb1b41a9778dd" providerId="LiveId" clId="{C318E73B-D2E9-43FE-B0C2-B2629D9A32EE}" dt="2023-03-27T05:09:49.123" v="11" actId="47"/>
        <pc:sldMkLst>
          <pc:docMk/>
          <pc:sldMk cId="3006515021" sldId="703"/>
        </pc:sldMkLst>
      </pc:sldChg>
      <pc:sldChg chg="del">
        <pc:chgData name="Igor Shinkar" userId="db6eb1b41a9778dd" providerId="LiveId" clId="{C318E73B-D2E9-43FE-B0C2-B2629D9A32EE}" dt="2023-03-27T05:09:47.194" v="10" actId="47"/>
        <pc:sldMkLst>
          <pc:docMk/>
          <pc:sldMk cId="883756665" sldId="704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973984611" sldId="704"/>
        </pc:sldMkLst>
      </pc:sldChg>
      <pc:sldChg chg="del">
        <pc:chgData name="Igor Shinkar" userId="db6eb1b41a9778dd" providerId="LiveId" clId="{C318E73B-D2E9-43FE-B0C2-B2629D9A32EE}" dt="2023-03-27T05:09:49.123" v="11" actId="47"/>
        <pc:sldMkLst>
          <pc:docMk/>
          <pc:sldMk cId="1552360132" sldId="705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4045382139" sldId="705"/>
        </pc:sldMkLst>
      </pc:sldChg>
      <pc:sldChg chg="del">
        <pc:chgData name="Igor Shinkar" userId="db6eb1b41a9778dd" providerId="LiveId" clId="{C318E73B-D2E9-43FE-B0C2-B2629D9A32EE}" dt="2023-03-27T05:09:49.123" v="11" actId="47"/>
        <pc:sldMkLst>
          <pc:docMk/>
          <pc:sldMk cId="1192645237" sldId="706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3905303020" sldId="706"/>
        </pc:sldMkLst>
      </pc:sldChg>
      <pc:sldChg chg="modSp add modAnim">
        <pc:chgData name="Igor Shinkar" userId="db6eb1b41a9778dd" providerId="LiveId" clId="{C318E73B-D2E9-43FE-B0C2-B2629D9A32EE}" dt="2023-03-31T18:27:04.158" v="1886" actId="114"/>
        <pc:sldMkLst>
          <pc:docMk/>
          <pc:sldMk cId="551414507" sldId="707"/>
        </pc:sldMkLst>
        <pc:spChg chg="mod">
          <ac:chgData name="Igor Shinkar" userId="db6eb1b41a9778dd" providerId="LiveId" clId="{C318E73B-D2E9-43FE-B0C2-B2629D9A32EE}" dt="2023-03-31T18:27:04.158" v="1886" actId="114"/>
          <ac:spMkLst>
            <pc:docMk/>
            <pc:sldMk cId="551414507" sldId="707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09:54.671" v="19" actId="47"/>
        <pc:sldMkLst>
          <pc:docMk/>
          <pc:sldMk cId="1345889449" sldId="707"/>
        </pc:sldMkLst>
      </pc:sldChg>
      <pc:sldChg chg="del">
        <pc:chgData name="Igor Shinkar" userId="db6eb1b41a9778dd" providerId="LiveId" clId="{C318E73B-D2E9-43FE-B0C2-B2629D9A32EE}" dt="2023-03-27T05:09:54.861" v="20" actId="47"/>
        <pc:sldMkLst>
          <pc:docMk/>
          <pc:sldMk cId="3406773193" sldId="708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4215226691" sldId="708"/>
        </pc:sldMkLst>
      </pc:sldChg>
      <pc:sldChg chg="del">
        <pc:chgData name="Igor Shinkar" userId="db6eb1b41a9778dd" providerId="LiveId" clId="{C318E73B-D2E9-43FE-B0C2-B2629D9A32EE}" dt="2023-03-27T05:09:47.194" v="10" actId="47"/>
        <pc:sldMkLst>
          <pc:docMk/>
          <pc:sldMk cId="3192473345" sldId="709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3761000709" sldId="709"/>
        </pc:sldMkLst>
      </pc:sldChg>
      <pc:sldChg chg="del">
        <pc:chgData name="Igor Shinkar" userId="db6eb1b41a9778dd" providerId="LiveId" clId="{C318E73B-D2E9-43FE-B0C2-B2629D9A32EE}" dt="2023-03-27T05:09:40.684" v="2" actId="47"/>
        <pc:sldMkLst>
          <pc:docMk/>
          <pc:sldMk cId="2057543536" sldId="710"/>
        </pc:sldMkLst>
      </pc:sldChg>
      <pc:sldChg chg="modSp add">
        <pc:chgData name="Igor Shinkar" userId="db6eb1b41a9778dd" providerId="LiveId" clId="{C318E73B-D2E9-43FE-B0C2-B2629D9A32EE}" dt="2023-03-27T05:28:48.111" v="393" actId="6549"/>
        <pc:sldMkLst>
          <pc:docMk/>
          <pc:sldMk cId="3900507885" sldId="710"/>
        </pc:sldMkLst>
        <pc:spChg chg="mod">
          <ac:chgData name="Igor Shinkar" userId="db6eb1b41a9778dd" providerId="LiveId" clId="{C318E73B-D2E9-43FE-B0C2-B2629D9A32EE}" dt="2023-03-27T05:28:48.111" v="393" actId="6549"/>
          <ac:spMkLst>
            <pc:docMk/>
            <pc:sldMk cId="3900507885" sldId="710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09:55.019" v="21" actId="47"/>
        <pc:sldMkLst>
          <pc:docMk/>
          <pc:sldMk cId="3536082008" sldId="711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4179415314" sldId="711"/>
        </pc:sldMkLst>
      </pc:sldChg>
      <pc:sldChg chg="del">
        <pc:chgData name="Igor Shinkar" userId="db6eb1b41a9778dd" providerId="LiveId" clId="{C318E73B-D2E9-43FE-B0C2-B2629D9A32EE}" dt="2023-03-27T05:09:50.383" v="12" actId="47"/>
        <pc:sldMkLst>
          <pc:docMk/>
          <pc:sldMk cId="1275333091" sldId="712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2757737181" sldId="712"/>
        </pc:sldMkLst>
      </pc:sldChg>
      <pc:sldChg chg="del">
        <pc:chgData name="Igor Shinkar" userId="db6eb1b41a9778dd" providerId="LiveId" clId="{C318E73B-D2E9-43FE-B0C2-B2629D9A32EE}" dt="2023-03-27T05:09:54.266" v="18" actId="47"/>
        <pc:sldMkLst>
          <pc:docMk/>
          <pc:sldMk cId="1468556926" sldId="713"/>
        </pc:sldMkLst>
      </pc:sldChg>
      <pc:sldChg chg="del">
        <pc:chgData name="Igor Shinkar" userId="db6eb1b41a9778dd" providerId="LiveId" clId="{C318E73B-D2E9-43FE-B0C2-B2629D9A32EE}" dt="2023-03-27T05:09:50.383" v="12" actId="47"/>
        <pc:sldMkLst>
          <pc:docMk/>
          <pc:sldMk cId="3820580405" sldId="714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3962418888" sldId="714"/>
        </pc:sldMkLst>
      </pc:sldChg>
      <pc:sldChg chg="del">
        <pc:chgData name="Igor Shinkar" userId="db6eb1b41a9778dd" providerId="LiveId" clId="{C318E73B-D2E9-43FE-B0C2-B2629D9A32EE}" dt="2023-03-27T05:09:50.383" v="12" actId="47"/>
        <pc:sldMkLst>
          <pc:docMk/>
          <pc:sldMk cId="3380053683" sldId="715"/>
        </pc:sldMkLst>
      </pc:sldChg>
      <pc:sldChg chg="addSp delSp modSp add mod modAnim">
        <pc:chgData name="Igor Shinkar" userId="db6eb1b41a9778dd" providerId="LiveId" clId="{C318E73B-D2E9-43FE-B0C2-B2629D9A32EE}" dt="2023-03-29T18:36:36.062" v="1252" actId="20577"/>
        <pc:sldMkLst>
          <pc:docMk/>
          <pc:sldMk cId="3903691136" sldId="715"/>
        </pc:sldMkLst>
        <pc:spChg chg="mod">
          <ac:chgData name="Igor Shinkar" userId="db6eb1b41a9778dd" providerId="LiveId" clId="{C318E73B-D2E9-43FE-B0C2-B2629D9A32EE}" dt="2023-03-29T18:36:36.062" v="1252" actId="20577"/>
          <ac:spMkLst>
            <pc:docMk/>
            <pc:sldMk cId="3903691136" sldId="715"/>
            <ac:spMk id="3" creationId="{00000000-0000-0000-0000-000000000000}"/>
          </ac:spMkLst>
        </pc:spChg>
        <pc:spChg chg="add del">
          <ac:chgData name="Igor Shinkar" userId="db6eb1b41a9778dd" providerId="LiveId" clId="{C318E73B-D2E9-43FE-B0C2-B2629D9A32EE}" dt="2023-03-29T18:27:39.689" v="1067" actId="478"/>
          <ac:spMkLst>
            <pc:docMk/>
            <pc:sldMk cId="3903691136" sldId="715"/>
            <ac:spMk id="4" creationId="{D874088C-7F0F-3842-C79F-CE5477EFD605}"/>
          </ac:spMkLst>
        </pc:spChg>
        <pc:spChg chg="add del">
          <ac:chgData name="Igor Shinkar" userId="db6eb1b41a9778dd" providerId="LiveId" clId="{C318E73B-D2E9-43FE-B0C2-B2629D9A32EE}" dt="2023-03-29T18:27:39.689" v="1067" actId="478"/>
          <ac:spMkLst>
            <pc:docMk/>
            <pc:sldMk cId="3903691136" sldId="715"/>
            <ac:spMk id="5" creationId="{76C3BE73-C1E7-C479-1B3B-527E021EBE5E}"/>
          </ac:spMkLst>
        </pc:spChg>
        <pc:spChg chg="add del mod">
          <ac:chgData name="Igor Shinkar" userId="db6eb1b41a9778dd" providerId="LiveId" clId="{C318E73B-D2E9-43FE-B0C2-B2629D9A32EE}" dt="2023-03-29T18:27:39.689" v="1067" actId="478"/>
          <ac:spMkLst>
            <pc:docMk/>
            <pc:sldMk cId="3903691136" sldId="715"/>
            <ac:spMk id="6" creationId="{39632563-0C19-2F99-8C94-8BB8B628F034}"/>
          </ac:spMkLst>
        </pc:spChg>
        <pc:spChg chg="add del mod">
          <ac:chgData name="Igor Shinkar" userId="db6eb1b41a9778dd" providerId="LiveId" clId="{C318E73B-D2E9-43FE-B0C2-B2629D9A32EE}" dt="2023-03-29T18:27:39.689" v="1067" actId="478"/>
          <ac:spMkLst>
            <pc:docMk/>
            <pc:sldMk cId="3903691136" sldId="715"/>
            <ac:spMk id="7" creationId="{7B1959F9-507D-9F8B-5FD9-E571C5F57C65}"/>
          </ac:spMkLst>
        </pc:spChg>
        <pc:spChg chg="add del mod">
          <ac:chgData name="Igor Shinkar" userId="db6eb1b41a9778dd" providerId="LiveId" clId="{C318E73B-D2E9-43FE-B0C2-B2629D9A32EE}" dt="2023-03-29T18:27:36.357" v="1066" actId="478"/>
          <ac:spMkLst>
            <pc:docMk/>
            <pc:sldMk cId="3903691136" sldId="715"/>
            <ac:spMk id="8" creationId="{5C219E33-65F3-06B7-DC07-5B9DA33342D9}"/>
          </ac:spMkLst>
        </pc:spChg>
        <pc:spChg chg="add del mod">
          <ac:chgData name="Igor Shinkar" userId="db6eb1b41a9778dd" providerId="LiveId" clId="{C318E73B-D2E9-43FE-B0C2-B2629D9A32EE}" dt="2023-03-29T18:27:39.689" v="1067" actId="478"/>
          <ac:spMkLst>
            <pc:docMk/>
            <pc:sldMk cId="3903691136" sldId="715"/>
            <ac:spMk id="9" creationId="{EA6457D2-97B3-14AB-9831-35A208207E06}"/>
          </ac:spMkLst>
        </pc:spChg>
        <pc:spChg chg="add del">
          <ac:chgData name="Igor Shinkar" userId="db6eb1b41a9778dd" providerId="LiveId" clId="{C318E73B-D2E9-43FE-B0C2-B2629D9A32EE}" dt="2023-03-27T05:19:34.973" v="230" actId="22"/>
          <ac:spMkLst>
            <pc:docMk/>
            <pc:sldMk cId="3903691136" sldId="715"/>
            <ac:spMk id="11" creationId="{5E525692-28B3-49BD-CBD5-56808B0ED6D5}"/>
          </ac:spMkLst>
        </pc:spChg>
      </pc:sldChg>
      <pc:sldChg chg="del">
        <pc:chgData name="Igor Shinkar" userId="db6eb1b41a9778dd" providerId="LiveId" clId="{C318E73B-D2E9-43FE-B0C2-B2629D9A32EE}" dt="2023-03-27T05:09:51.484" v="13" actId="47"/>
        <pc:sldMkLst>
          <pc:docMk/>
          <pc:sldMk cId="2483258713" sldId="716"/>
        </pc:sldMkLst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3291628101" sldId="716"/>
        </pc:sldMkLst>
      </pc:sldChg>
      <pc:sldChg chg="del">
        <pc:chgData name="Igor Shinkar" userId="db6eb1b41a9778dd" providerId="LiveId" clId="{C318E73B-D2E9-43FE-B0C2-B2629D9A32EE}" dt="2023-03-27T05:09:51.484" v="13" actId="47"/>
        <pc:sldMkLst>
          <pc:docMk/>
          <pc:sldMk cId="1315985289" sldId="717"/>
        </pc:sldMkLst>
      </pc:sldChg>
      <pc:sldChg chg="modSp add">
        <pc:chgData name="Igor Shinkar" userId="db6eb1b41a9778dd" providerId="LiveId" clId="{C318E73B-D2E9-43FE-B0C2-B2629D9A32EE}" dt="2023-03-27T05:50:40.257" v="1036" actId="5793"/>
        <pc:sldMkLst>
          <pc:docMk/>
          <pc:sldMk cId="3458029252" sldId="717"/>
        </pc:sldMkLst>
        <pc:spChg chg="mod">
          <ac:chgData name="Igor Shinkar" userId="db6eb1b41a9778dd" providerId="LiveId" clId="{C318E73B-D2E9-43FE-B0C2-B2629D9A32EE}" dt="2023-03-27T05:50:40.257" v="1036" actId="5793"/>
          <ac:spMkLst>
            <pc:docMk/>
            <pc:sldMk cId="3458029252" sldId="717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09:53.830" v="17" actId="47"/>
        <pc:sldMkLst>
          <pc:docMk/>
          <pc:sldMk cId="2818903015" sldId="718"/>
        </pc:sldMkLst>
      </pc:sldChg>
      <pc:sldChg chg="modSp add">
        <pc:chgData name="Igor Shinkar" userId="db6eb1b41a9778dd" providerId="LiveId" clId="{C318E73B-D2E9-43FE-B0C2-B2629D9A32EE}" dt="2023-03-27T05:49:28.416" v="1020" actId="1076"/>
        <pc:sldMkLst>
          <pc:docMk/>
          <pc:sldMk cId="3105599878" sldId="718"/>
        </pc:sldMkLst>
        <pc:spChg chg="mod">
          <ac:chgData name="Igor Shinkar" userId="db6eb1b41a9778dd" providerId="LiveId" clId="{C318E73B-D2E9-43FE-B0C2-B2629D9A32EE}" dt="2023-03-27T05:49:28.416" v="1020" actId="1076"/>
          <ac:spMkLst>
            <pc:docMk/>
            <pc:sldMk cId="3105599878" sldId="718"/>
            <ac:spMk id="5" creationId="{1EB393F2-C83C-4445-A4B7-920047093448}"/>
          </ac:spMkLst>
        </pc:spChg>
        <pc:spChg chg="mod">
          <ac:chgData name="Igor Shinkar" userId="db6eb1b41a9778dd" providerId="LiveId" clId="{C318E73B-D2E9-43FE-B0C2-B2629D9A32EE}" dt="2023-03-27T05:49:19.630" v="1019" actId="6549"/>
          <ac:spMkLst>
            <pc:docMk/>
            <pc:sldMk cId="3105599878" sldId="718"/>
            <ac:spMk id="5122" creationId="{00000000-0000-0000-0000-000000000000}"/>
          </ac:spMkLst>
        </pc:spChg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2033237751" sldId="719"/>
        </pc:sldMkLst>
      </pc:sldChg>
      <pc:sldChg chg="del">
        <pc:chgData name="Igor Shinkar" userId="db6eb1b41a9778dd" providerId="LiveId" clId="{C318E73B-D2E9-43FE-B0C2-B2629D9A32EE}" dt="2023-03-27T05:09:52.172" v="14" actId="47"/>
        <pc:sldMkLst>
          <pc:docMk/>
          <pc:sldMk cId="3870138131" sldId="719"/>
        </pc:sldMkLst>
      </pc:sldChg>
      <pc:sldChg chg="modSp add">
        <pc:chgData name="Igor Shinkar" userId="db6eb1b41a9778dd" providerId="LiveId" clId="{C318E73B-D2E9-43FE-B0C2-B2629D9A32EE}" dt="2023-03-27T05:49:53.933" v="1031" actId="1076"/>
        <pc:sldMkLst>
          <pc:docMk/>
          <pc:sldMk cId="83526546" sldId="720"/>
        </pc:sldMkLst>
        <pc:spChg chg="mod">
          <ac:chgData name="Igor Shinkar" userId="db6eb1b41a9778dd" providerId="LiveId" clId="{C318E73B-D2E9-43FE-B0C2-B2629D9A32EE}" dt="2023-03-27T05:49:47.580" v="1029" actId="1035"/>
          <ac:spMkLst>
            <pc:docMk/>
            <pc:sldMk cId="83526546" sldId="720"/>
            <ac:spMk id="5" creationId="{1EB393F2-C83C-4445-A4B7-920047093448}"/>
          </ac:spMkLst>
        </pc:spChg>
        <pc:spChg chg="mod">
          <ac:chgData name="Igor Shinkar" userId="db6eb1b41a9778dd" providerId="LiveId" clId="{C318E73B-D2E9-43FE-B0C2-B2629D9A32EE}" dt="2023-03-27T05:49:53.933" v="1031" actId="1076"/>
          <ac:spMkLst>
            <pc:docMk/>
            <pc:sldMk cId="83526546" sldId="720"/>
            <ac:spMk id="6" creationId="{1208F0F1-5958-4530-88B7-FA090870ABCC}"/>
          </ac:spMkLst>
        </pc:spChg>
        <pc:spChg chg="mod">
          <ac:chgData name="Igor Shinkar" userId="db6eb1b41a9778dd" providerId="LiveId" clId="{C318E73B-D2E9-43FE-B0C2-B2629D9A32EE}" dt="2023-03-27T05:49:49.705" v="1030" actId="1076"/>
          <ac:spMkLst>
            <pc:docMk/>
            <pc:sldMk cId="83526546" sldId="720"/>
            <ac:spMk id="7" creationId="{D5AFB8A6-5E99-4EFC-8E63-C08670E38039}"/>
          </ac:spMkLst>
        </pc:spChg>
      </pc:sldChg>
      <pc:sldChg chg="del">
        <pc:chgData name="Igor Shinkar" userId="db6eb1b41a9778dd" providerId="LiveId" clId="{C318E73B-D2E9-43FE-B0C2-B2629D9A32EE}" dt="2023-03-27T05:09:52.528" v="15" actId="47"/>
        <pc:sldMkLst>
          <pc:docMk/>
          <pc:sldMk cId="964245903" sldId="720"/>
        </pc:sldMkLst>
      </pc:sldChg>
      <pc:sldChg chg="modSp add">
        <pc:chgData name="Igor Shinkar" userId="db6eb1b41a9778dd" providerId="LiveId" clId="{C318E73B-D2E9-43FE-B0C2-B2629D9A32EE}" dt="2023-03-27T05:51:16.263" v="1039" actId="20577"/>
        <pc:sldMkLst>
          <pc:docMk/>
          <pc:sldMk cId="1083792005" sldId="721"/>
        </pc:sldMkLst>
        <pc:spChg chg="mod">
          <ac:chgData name="Igor Shinkar" userId="db6eb1b41a9778dd" providerId="LiveId" clId="{C318E73B-D2E9-43FE-B0C2-B2629D9A32EE}" dt="2023-03-27T05:51:16.263" v="1039" actId="20577"/>
          <ac:spMkLst>
            <pc:docMk/>
            <pc:sldMk cId="1083792005" sldId="721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09:55.171" v="22" actId="47"/>
        <pc:sldMkLst>
          <pc:docMk/>
          <pc:sldMk cId="2742048595" sldId="721"/>
        </pc:sldMkLst>
      </pc:sldChg>
      <pc:sldChg chg="del">
        <pc:chgData name="Igor Shinkar" userId="db6eb1b41a9778dd" providerId="LiveId" clId="{C318E73B-D2E9-43FE-B0C2-B2629D9A32EE}" dt="2023-03-27T05:10:00.592" v="23" actId="47"/>
        <pc:sldMkLst>
          <pc:docMk/>
          <pc:sldMk cId="2045617772" sldId="722"/>
        </pc:sldMkLst>
      </pc:sldChg>
      <pc:sldChg chg="modSp add">
        <pc:chgData name="Igor Shinkar" userId="db6eb1b41a9778dd" providerId="LiveId" clId="{C318E73B-D2E9-43FE-B0C2-B2629D9A32EE}" dt="2023-03-31T18:40:02.172" v="1900" actId="20577"/>
        <pc:sldMkLst>
          <pc:docMk/>
          <pc:sldMk cId="3244564779" sldId="723"/>
        </pc:sldMkLst>
        <pc:spChg chg="mod">
          <ac:chgData name="Igor Shinkar" userId="db6eb1b41a9778dd" providerId="LiveId" clId="{C318E73B-D2E9-43FE-B0C2-B2629D9A32EE}" dt="2023-03-31T18:40:02.172" v="1900" actId="20577"/>
          <ac:spMkLst>
            <pc:docMk/>
            <pc:sldMk cId="3244564779" sldId="723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10:00.592" v="23" actId="47"/>
        <pc:sldMkLst>
          <pc:docMk/>
          <pc:sldMk cId="3963030316" sldId="723"/>
        </pc:sldMkLst>
      </pc:sldChg>
      <pc:sldChg chg="del">
        <pc:chgData name="Igor Shinkar" userId="db6eb1b41a9778dd" providerId="LiveId" clId="{C318E73B-D2E9-43FE-B0C2-B2629D9A32EE}" dt="2023-03-27T05:10:00.592" v="23" actId="47"/>
        <pc:sldMkLst>
          <pc:docMk/>
          <pc:sldMk cId="180848497" sldId="724"/>
        </pc:sldMkLst>
      </pc:sldChg>
      <pc:sldChg chg="modSp add">
        <pc:chgData name="Igor Shinkar" userId="db6eb1b41a9778dd" providerId="LiveId" clId="{C318E73B-D2E9-43FE-B0C2-B2629D9A32EE}" dt="2023-03-31T14:46:17.042" v="1695" actId="20577"/>
        <pc:sldMkLst>
          <pc:docMk/>
          <pc:sldMk cId="1566831035" sldId="724"/>
        </pc:sldMkLst>
        <pc:spChg chg="mod">
          <ac:chgData name="Igor Shinkar" userId="db6eb1b41a9778dd" providerId="LiveId" clId="{C318E73B-D2E9-43FE-B0C2-B2629D9A32EE}" dt="2023-03-31T14:46:17.042" v="1695" actId="20577"/>
          <ac:spMkLst>
            <pc:docMk/>
            <pc:sldMk cId="1566831035" sldId="724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10:00.592" v="23" actId="47"/>
        <pc:sldMkLst>
          <pc:docMk/>
          <pc:sldMk cId="2303700163" sldId="725"/>
        </pc:sldMkLst>
      </pc:sldChg>
      <pc:sldChg chg="del">
        <pc:chgData name="Igor Shinkar" userId="db6eb1b41a9778dd" providerId="LiveId" clId="{C318E73B-D2E9-43FE-B0C2-B2629D9A32EE}" dt="2023-03-27T05:10:00.592" v="23" actId="47"/>
        <pc:sldMkLst>
          <pc:docMk/>
          <pc:sldMk cId="653284593" sldId="726"/>
        </pc:sldMkLst>
      </pc:sldChg>
      <pc:sldChg chg="modSp add modAnim">
        <pc:chgData name="Igor Shinkar" userId="db6eb1b41a9778dd" providerId="LiveId" clId="{C318E73B-D2E9-43FE-B0C2-B2629D9A32EE}" dt="2023-03-31T18:42:25.689" v="1911" actId="57"/>
        <pc:sldMkLst>
          <pc:docMk/>
          <pc:sldMk cId="774029333" sldId="726"/>
        </pc:sldMkLst>
        <pc:spChg chg="mod">
          <ac:chgData name="Igor Shinkar" userId="db6eb1b41a9778dd" providerId="LiveId" clId="{C318E73B-D2E9-43FE-B0C2-B2629D9A32EE}" dt="2023-03-31T18:42:25.689" v="1911" actId="57"/>
          <ac:spMkLst>
            <pc:docMk/>
            <pc:sldMk cId="774029333" sldId="726"/>
            <ac:spMk id="5122" creationId="{00000000-0000-0000-0000-000000000000}"/>
          </ac:spMkLst>
        </pc:spChg>
      </pc:sldChg>
      <pc:sldChg chg="del">
        <pc:chgData name="Igor Shinkar" userId="db6eb1b41a9778dd" providerId="LiveId" clId="{C318E73B-D2E9-43FE-B0C2-B2629D9A32EE}" dt="2023-03-27T05:10:00.592" v="23" actId="47"/>
        <pc:sldMkLst>
          <pc:docMk/>
          <pc:sldMk cId="1631981144" sldId="727"/>
        </pc:sldMkLst>
      </pc:sldChg>
      <pc:sldChg chg="del">
        <pc:chgData name="Igor Shinkar" userId="db6eb1b41a9778dd" providerId="LiveId" clId="{C318E73B-D2E9-43FE-B0C2-B2629D9A32EE}" dt="2023-03-27T05:10:00.592" v="23" actId="47"/>
        <pc:sldMkLst>
          <pc:docMk/>
          <pc:sldMk cId="1404059580" sldId="728"/>
        </pc:sldMkLst>
      </pc:sldChg>
      <pc:sldChg chg="del">
        <pc:chgData name="Igor Shinkar" userId="db6eb1b41a9778dd" providerId="LiveId" clId="{C318E73B-D2E9-43FE-B0C2-B2629D9A32EE}" dt="2023-03-27T05:09:52.967" v="16" actId="47"/>
        <pc:sldMkLst>
          <pc:docMk/>
          <pc:sldMk cId="985287344" sldId="729"/>
        </pc:sldMkLst>
      </pc:sldChg>
      <pc:sldChg chg="del">
        <pc:chgData name="Igor Shinkar" userId="db6eb1b41a9778dd" providerId="LiveId" clId="{C318E73B-D2E9-43FE-B0C2-B2629D9A32EE}" dt="2023-03-27T05:10:00.592" v="23" actId="47"/>
        <pc:sldMkLst>
          <pc:docMk/>
          <pc:sldMk cId="3184454671" sldId="730"/>
        </pc:sldMkLst>
      </pc:sldChg>
      <pc:sldChg chg="modSp">
        <pc:chgData name="Igor Shinkar" userId="db6eb1b41a9778dd" providerId="LiveId" clId="{C318E73B-D2E9-43FE-B0C2-B2629D9A32EE}" dt="2023-03-27T05:12:11.788" v="132" actId="20577"/>
        <pc:sldMkLst>
          <pc:docMk/>
          <pc:sldMk cId="2876613274" sldId="731"/>
        </pc:sldMkLst>
        <pc:spChg chg="mod">
          <ac:chgData name="Igor Shinkar" userId="db6eb1b41a9778dd" providerId="LiveId" clId="{C318E73B-D2E9-43FE-B0C2-B2629D9A32EE}" dt="2023-03-27T05:12:11.788" v="132" actId="20577"/>
          <ac:spMkLst>
            <pc:docMk/>
            <pc:sldMk cId="2876613274" sldId="731"/>
            <ac:spMk id="512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7T05:12:23.487" v="135" actId="1076"/>
        <pc:sldMkLst>
          <pc:docMk/>
          <pc:sldMk cId="2950531467" sldId="732"/>
        </pc:sldMkLst>
        <pc:spChg chg="mod">
          <ac:chgData name="Igor Shinkar" userId="db6eb1b41a9778dd" providerId="LiveId" clId="{C318E73B-D2E9-43FE-B0C2-B2629D9A32EE}" dt="2023-03-27T05:12:23.487" v="135" actId="1076"/>
          <ac:spMkLst>
            <pc:docMk/>
            <pc:sldMk cId="2950531467" sldId="732"/>
            <ac:spMk id="7" creationId="{99562079-06EE-4AD8-813E-1B5725583DB8}"/>
          </ac:spMkLst>
        </pc:spChg>
        <pc:spChg chg="mod">
          <ac:chgData name="Igor Shinkar" userId="db6eb1b41a9778dd" providerId="LiveId" clId="{C318E73B-D2E9-43FE-B0C2-B2629D9A32EE}" dt="2023-03-27T05:12:16.519" v="134" actId="6549"/>
          <ac:spMkLst>
            <pc:docMk/>
            <pc:sldMk cId="2950531467" sldId="732"/>
            <ac:spMk id="512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9T19:01:59.048" v="1280" actId="20577"/>
        <pc:sldMkLst>
          <pc:docMk/>
          <pc:sldMk cId="2937879722" sldId="733"/>
        </pc:sldMkLst>
        <pc:spChg chg="mod">
          <ac:chgData name="Igor Shinkar" userId="db6eb1b41a9778dd" providerId="LiveId" clId="{C318E73B-D2E9-43FE-B0C2-B2629D9A32EE}" dt="2023-03-29T19:01:59.048" v="1280" actId="20577"/>
          <ac:spMkLst>
            <pc:docMk/>
            <pc:sldMk cId="2937879722" sldId="733"/>
            <ac:spMk id="512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7T05:10:46.892" v="86" actId="12"/>
        <pc:sldMkLst>
          <pc:docMk/>
          <pc:sldMk cId="2809179134" sldId="734"/>
        </pc:sldMkLst>
        <pc:spChg chg="mod">
          <ac:chgData name="Igor Shinkar" userId="db6eb1b41a9778dd" providerId="LiveId" clId="{C318E73B-D2E9-43FE-B0C2-B2629D9A32EE}" dt="2023-03-27T05:10:46.892" v="86" actId="12"/>
          <ac:spMkLst>
            <pc:docMk/>
            <pc:sldMk cId="2809179134" sldId="734"/>
            <ac:spMk id="5122" creationId="{00000000-0000-0000-0000-000000000000}"/>
          </ac:spMkLst>
        </pc:spChg>
      </pc:sldChg>
      <pc:sldChg chg="add">
        <pc:chgData name="Igor Shinkar" userId="db6eb1b41a9778dd" providerId="LiveId" clId="{C318E73B-D2E9-43FE-B0C2-B2629D9A32EE}" dt="2023-03-27T05:13:43.380" v="167"/>
        <pc:sldMkLst>
          <pc:docMk/>
          <pc:sldMk cId="1614680687" sldId="736"/>
        </pc:sldMkLst>
      </pc:sldChg>
      <pc:sldChg chg="add modAnim">
        <pc:chgData name="Igor Shinkar" userId="db6eb1b41a9778dd" providerId="LiveId" clId="{C318E73B-D2E9-43FE-B0C2-B2629D9A32EE}" dt="2023-03-27T05:15:21.660" v="202"/>
        <pc:sldMkLst>
          <pc:docMk/>
          <pc:sldMk cId="2574531162" sldId="737"/>
        </pc:sldMkLst>
      </pc:sldChg>
      <pc:sldChg chg="add">
        <pc:chgData name="Igor Shinkar" userId="db6eb1b41a9778dd" providerId="LiveId" clId="{C318E73B-D2E9-43FE-B0C2-B2629D9A32EE}" dt="2023-03-27T05:13:43.380" v="167"/>
        <pc:sldMkLst>
          <pc:docMk/>
          <pc:sldMk cId="983257506" sldId="738"/>
        </pc:sldMkLst>
      </pc:sldChg>
      <pc:sldChg chg="modSp add">
        <pc:chgData name="Igor Shinkar" userId="db6eb1b41a9778dd" providerId="LiveId" clId="{C318E73B-D2E9-43FE-B0C2-B2629D9A32EE}" dt="2023-03-27T05:14:03.129" v="171" actId="5793"/>
        <pc:sldMkLst>
          <pc:docMk/>
          <pc:sldMk cId="3775420314" sldId="739"/>
        </pc:sldMkLst>
        <pc:spChg chg="mod">
          <ac:chgData name="Igor Shinkar" userId="db6eb1b41a9778dd" providerId="LiveId" clId="{C318E73B-D2E9-43FE-B0C2-B2629D9A32EE}" dt="2023-03-27T05:14:03.129" v="171" actId="5793"/>
          <ac:spMkLst>
            <pc:docMk/>
            <pc:sldMk cId="3775420314" sldId="739"/>
            <ac:spMk id="5122" creationId="{00000000-0000-0000-0000-000000000000}"/>
          </ac:spMkLst>
        </pc:spChg>
      </pc:sldChg>
      <pc:sldChg chg="modSp add modAnim">
        <pc:chgData name="Igor Shinkar" userId="db6eb1b41a9778dd" providerId="LiveId" clId="{C318E73B-D2E9-43FE-B0C2-B2629D9A32EE}" dt="2023-03-27T05:14:58.252" v="200" actId="20577"/>
        <pc:sldMkLst>
          <pc:docMk/>
          <pc:sldMk cId="664063767" sldId="740"/>
        </pc:sldMkLst>
        <pc:spChg chg="mod">
          <ac:chgData name="Igor Shinkar" userId="db6eb1b41a9778dd" providerId="LiveId" clId="{C318E73B-D2E9-43FE-B0C2-B2629D9A32EE}" dt="2023-03-27T05:14:58.252" v="200" actId="20577"/>
          <ac:spMkLst>
            <pc:docMk/>
            <pc:sldMk cId="664063767" sldId="740"/>
            <ac:spMk id="5122" creationId="{00000000-0000-0000-0000-000000000000}"/>
          </ac:spMkLst>
        </pc:spChg>
      </pc:sldChg>
      <pc:sldChg chg="add modAnim">
        <pc:chgData name="Igor Shinkar" userId="db6eb1b41a9778dd" providerId="LiveId" clId="{C318E73B-D2E9-43FE-B0C2-B2629D9A32EE}" dt="2023-03-27T05:15:16.822" v="201"/>
        <pc:sldMkLst>
          <pc:docMk/>
          <pc:sldMk cId="1279224947" sldId="741"/>
        </pc:sldMkLst>
      </pc:sldChg>
      <pc:sldChg chg="modSp add">
        <pc:chgData name="Igor Shinkar" userId="db6eb1b41a9778dd" providerId="LiveId" clId="{C318E73B-D2E9-43FE-B0C2-B2629D9A32EE}" dt="2023-03-27T05:15:29.895" v="208" actId="5793"/>
        <pc:sldMkLst>
          <pc:docMk/>
          <pc:sldMk cId="3134258643" sldId="742"/>
        </pc:sldMkLst>
        <pc:spChg chg="mod">
          <ac:chgData name="Igor Shinkar" userId="db6eb1b41a9778dd" providerId="LiveId" clId="{C318E73B-D2E9-43FE-B0C2-B2629D9A32EE}" dt="2023-03-27T05:15:29.895" v="208" actId="5793"/>
          <ac:spMkLst>
            <pc:docMk/>
            <pc:sldMk cId="3134258643" sldId="742"/>
            <ac:spMk id="512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7T05:11:13.779" v="95" actId="12"/>
        <pc:sldMkLst>
          <pc:docMk/>
          <pc:sldMk cId="2934512267" sldId="744"/>
        </pc:sldMkLst>
        <pc:spChg chg="mod">
          <ac:chgData name="Igor Shinkar" userId="db6eb1b41a9778dd" providerId="LiveId" clId="{C318E73B-D2E9-43FE-B0C2-B2629D9A32EE}" dt="2023-03-27T05:11:13.779" v="95" actId="12"/>
          <ac:spMkLst>
            <pc:docMk/>
            <pc:sldMk cId="2934512267" sldId="744"/>
            <ac:spMk id="3584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9T18:43:16.815" v="1260" actId="20577"/>
        <pc:sldMkLst>
          <pc:docMk/>
          <pc:sldMk cId="3206715521" sldId="745"/>
        </pc:sldMkLst>
        <pc:spChg chg="mod">
          <ac:chgData name="Igor Shinkar" userId="db6eb1b41a9778dd" providerId="LiveId" clId="{C318E73B-D2E9-43FE-B0C2-B2629D9A32EE}" dt="2023-03-29T18:43:16.815" v="1260" actId="20577"/>
          <ac:spMkLst>
            <pc:docMk/>
            <pc:sldMk cId="3206715521" sldId="745"/>
            <ac:spMk id="512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7T05:11:49.884" v="100" actId="12"/>
        <pc:sldMkLst>
          <pc:docMk/>
          <pc:sldMk cId="3608303147" sldId="747"/>
        </pc:sldMkLst>
        <pc:spChg chg="mod">
          <ac:chgData name="Igor Shinkar" userId="db6eb1b41a9778dd" providerId="LiveId" clId="{C318E73B-D2E9-43FE-B0C2-B2629D9A32EE}" dt="2023-03-27T05:11:49.884" v="100" actId="12"/>
          <ac:spMkLst>
            <pc:docMk/>
            <pc:sldMk cId="3608303147" sldId="747"/>
            <ac:spMk id="5122" creationId="{00000000-0000-0000-0000-000000000000}"/>
          </ac:spMkLst>
        </pc:spChg>
      </pc:sldChg>
      <pc:sldChg chg="modSp">
        <pc:chgData name="Igor Shinkar" userId="db6eb1b41a9778dd" providerId="LiveId" clId="{C318E73B-D2E9-43FE-B0C2-B2629D9A32EE}" dt="2023-03-29T18:47:15.197" v="1264" actId="20577"/>
        <pc:sldMkLst>
          <pc:docMk/>
          <pc:sldMk cId="3601134747" sldId="748"/>
        </pc:sldMkLst>
        <pc:spChg chg="mod">
          <ac:chgData name="Igor Shinkar" userId="db6eb1b41a9778dd" providerId="LiveId" clId="{C318E73B-D2E9-43FE-B0C2-B2629D9A32EE}" dt="2023-03-29T18:47:15.197" v="1264" actId="20577"/>
          <ac:spMkLst>
            <pc:docMk/>
            <pc:sldMk cId="3601134747" sldId="748"/>
            <ac:spMk id="5122" creationId="{00000000-0000-0000-0000-000000000000}"/>
          </ac:spMkLst>
        </pc:spChg>
      </pc:sldChg>
      <pc:sldChg chg="add">
        <pc:chgData name="Igor Shinkar" userId="db6eb1b41a9778dd" providerId="LiveId" clId="{C318E73B-D2E9-43FE-B0C2-B2629D9A32EE}" dt="2023-03-27T05:25:24.090" v="350"/>
        <pc:sldMkLst>
          <pc:docMk/>
          <pc:sldMk cId="3254302517" sldId="749"/>
        </pc:sldMkLst>
      </pc:sldChg>
      <pc:sldChg chg="add">
        <pc:chgData name="Igor Shinkar" userId="db6eb1b41a9778dd" providerId="LiveId" clId="{C318E73B-D2E9-43FE-B0C2-B2629D9A32EE}" dt="2023-03-27T05:37:18.343" v="861"/>
        <pc:sldMkLst>
          <pc:docMk/>
          <pc:sldMk cId="880591935" sldId="750"/>
        </pc:sldMkLst>
      </pc:sldChg>
      <pc:sldChg chg="add">
        <pc:chgData name="Igor Shinkar" userId="db6eb1b41a9778dd" providerId="LiveId" clId="{C318E73B-D2E9-43FE-B0C2-B2629D9A32EE}" dt="2023-03-27T05:37:18.343" v="861"/>
        <pc:sldMkLst>
          <pc:docMk/>
          <pc:sldMk cId="3784871206" sldId="751"/>
        </pc:sldMkLst>
      </pc:sldChg>
      <pc:sldChg chg="add">
        <pc:chgData name="Igor Shinkar" userId="db6eb1b41a9778dd" providerId="LiveId" clId="{C318E73B-D2E9-43FE-B0C2-B2629D9A32EE}" dt="2023-03-27T05:37:18.343" v="861"/>
        <pc:sldMkLst>
          <pc:docMk/>
          <pc:sldMk cId="3487951947" sldId="752"/>
        </pc:sldMkLst>
      </pc:sldChg>
      <pc:sldChg chg="modSp add">
        <pc:chgData name="Igor Shinkar" userId="db6eb1b41a9778dd" providerId="LiveId" clId="{C318E73B-D2E9-43FE-B0C2-B2629D9A32EE}" dt="2023-03-27T05:45:05.458" v="1007" actId="20577"/>
        <pc:sldMkLst>
          <pc:docMk/>
          <pc:sldMk cId="1958768403" sldId="753"/>
        </pc:sldMkLst>
        <pc:spChg chg="mod">
          <ac:chgData name="Igor Shinkar" userId="db6eb1b41a9778dd" providerId="LiveId" clId="{C318E73B-D2E9-43FE-B0C2-B2629D9A32EE}" dt="2023-03-27T05:45:05.458" v="1007" actId="20577"/>
          <ac:spMkLst>
            <pc:docMk/>
            <pc:sldMk cId="1958768403" sldId="753"/>
            <ac:spMk id="5122" creationId="{00000000-0000-0000-0000-000000000000}"/>
          </ac:spMkLst>
        </pc:spChg>
      </pc:sldChg>
      <pc:sldChg chg="modSp add del">
        <pc:chgData name="Igor Shinkar" userId="db6eb1b41a9778dd" providerId="LiveId" clId="{C318E73B-D2E9-43FE-B0C2-B2629D9A32EE}" dt="2023-03-27T05:45:36.345" v="1016" actId="47"/>
        <pc:sldMkLst>
          <pc:docMk/>
          <pc:sldMk cId="2393470474" sldId="754"/>
        </pc:sldMkLst>
        <pc:spChg chg="mod">
          <ac:chgData name="Igor Shinkar" userId="db6eb1b41a9778dd" providerId="LiveId" clId="{C318E73B-D2E9-43FE-B0C2-B2629D9A32EE}" dt="2023-03-27T05:45:24.193" v="1015" actId="20577"/>
          <ac:spMkLst>
            <pc:docMk/>
            <pc:sldMk cId="2393470474" sldId="754"/>
            <ac:spMk id="5122" creationId="{00000000-0000-0000-0000-000000000000}"/>
          </ac:spMkLst>
        </pc:spChg>
      </pc:sldChg>
      <pc:sldChg chg="modSp add mod modAnim">
        <pc:chgData name="Igor Shinkar" userId="db6eb1b41a9778dd" providerId="LiveId" clId="{C318E73B-D2E9-43FE-B0C2-B2629D9A32EE}" dt="2023-03-29T19:43:45.229" v="1679" actId="20577"/>
        <pc:sldMkLst>
          <pc:docMk/>
          <pc:sldMk cId="2993978264" sldId="754"/>
        </pc:sldMkLst>
        <pc:spChg chg="mod">
          <ac:chgData name="Igor Shinkar" userId="db6eb1b41a9778dd" providerId="LiveId" clId="{C318E73B-D2E9-43FE-B0C2-B2629D9A32EE}" dt="2023-03-29T19:41:57.545" v="1492" actId="1036"/>
          <ac:spMkLst>
            <pc:docMk/>
            <pc:sldMk cId="2993978264" sldId="754"/>
            <ac:spMk id="3" creationId="{9A9F55CA-2A1C-4817-8C95-2CAF5B8EE99E}"/>
          </ac:spMkLst>
        </pc:spChg>
        <pc:spChg chg="mod">
          <ac:chgData name="Igor Shinkar" userId="db6eb1b41a9778dd" providerId="LiveId" clId="{C318E73B-D2E9-43FE-B0C2-B2629D9A32EE}" dt="2023-03-29T19:41:57.545" v="1492" actId="1036"/>
          <ac:spMkLst>
            <pc:docMk/>
            <pc:sldMk cId="2993978264" sldId="754"/>
            <ac:spMk id="12" creationId="{A9E8B1B0-FE76-4355-AC99-0C88949241BE}"/>
          </ac:spMkLst>
        </pc:spChg>
        <pc:spChg chg="mod">
          <ac:chgData name="Igor Shinkar" userId="db6eb1b41a9778dd" providerId="LiveId" clId="{C318E73B-D2E9-43FE-B0C2-B2629D9A32EE}" dt="2023-03-29T19:43:45.229" v="1679" actId="20577"/>
          <ac:spMkLst>
            <pc:docMk/>
            <pc:sldMk cId="2993978264" sldId="754"/>
            <ac:spMk id="5122" creationId="{00000000-0000-0000-0000-000000000000}"/>
          </ac:spMkLst>
        </pc:spChg>
        <pc:graphicFrameChg chg="mod">
          <ac:chgData name="Igor Shinkar" userId="db6eb1b41a9778dd" providerId="LiveId" clId="{C318E73B-D2E9-43FE-B0C2-B2629D9A32EE}" dt="2023-03-29T19:41:57.545" v="1492" actId="1036"/>
          <ac:graphicFrameMkLst>
            <pc:docMk/>
            <pc:sldMk cId="2993978264" sldId="754"/>
            <ac:graphicFrameMk id="2" creationId="{115FA3E2-CF2A-4891-A915-60643D1E9CB2}"/>
          </ac:graphicFrameMkLst>
        </pc:graphicFrameChg>
        <pc:graphicFrameChg chg="mod">
          <ac:chgData name="Igor Shinkar" userId="db6eb1b41a9778dd" providerId="LiveId" clId="{C318E73B-D2E9-43FE-B0C2-B2629D9A32EE}" dt="2023-03-29T19:41:57.545" v="1492" actId="1036"/>
          <ac:graphicFrameMkLst>
            <pc:docMk/>
            <pc:sldMk cId="2993978264" sldId="754"/>
            <ac:graphicFrameMk id="81" creationId="{A5EA730F-2C6E-4881-9C16-2057177AEA12}"/>
          </ac:graphicFrameMkLst>
        </pc:graphicFrameChg>
        <pc:graphicFrameChg chg="mod">
          <ac:chgData name="Igor Shinkar" userId="db6eb1b41a9778dd" providerId="LiveId" clId="{C318E73B-D2E9-43FE-B0C2-B2629D9A32EE}" dt="2023-03-29T19:41:57.545" v="1492" actId="1036"/>
          <ac:graphicFrameMkLst>
            <pc:docMk/>
            <pc:sldMk cId="2993978264" sldId="754"/>
            <ac:graphicFrameMk id="82" creationId="{59E8540A-2462-4F3B-8ECD-27AD8183083E}"/>
          </ac:graphicFrameMkLst>
        </pc:graphicFrameChg>
        <pc:graphicFrameChg chg="mod">
          <ac:chgData name="Igor Shinkar" userId="db6eb1b41a9778dd" providerId="LiveId" clId="{C318E73B-D2E9-43FE-B0C2-B2629D9A32EE}" dt="2023-03-29T19:41:57.545" v="1492" actId="1036"/>
          <ac:graphicFrameMkLst>
            <pc:docMk/>
            <pc:sldMk cId="2993978264" sldId="754"/>
            <ac:graphicFrameMk id="83" creationId="{D3292DA1-DAF7-4825-89E8-A93D1481BF32}"/>
          </ac:graphicFrameMkLst>
        </pc:graphicFrameChg>
        <pc:graphicFrameChg chg="mod">
          <ac:chgData name="Igor Shinkar" userId="db6eb1b41a9778dd" providerId="LiveId" clId="{C318E73B-D2E9-43FE-B0C2-B2629D9A32EE}" dt="2023-03-29T19:41:57.545" v="1492" actId="1036"/>
          <ac:graphicFrameMkLst>
            <pc:docMk/>
            <pc:sldMk cId="2993978264" sldId="754"/>
            <ac:graphicFrameMk id="84" creationId="{C890A377-19F2-4412-9A81-065EEEFC633D}"/>
          </ac:graphicFrameMkLst>
        </pc:graphicFrameChg>
        <pc:graphicFrameChg chg="mod">
          <ac:chgData name="Igor Shinkar" userId="db6eb1b41a9778dd" providerId="LiveId" clId="{C318E73B-D2E9-43FE-B0C2-B2629D9A32EE}" dt="2023-03-29T19:41:57.545" v="1492" actId="1036"/>
          <ac:graphicFrameMkLst>
            <pc:docMk/>
            <pc:sldMk cId="2993978264" sldId="754"/>
            <ac:graphicFrameMk id="85" creationId="{9DD1816D-67F0-4861-B87F-903DD8C1FBE1}"/>
          </ac:graphicFrameMkLst>
        </pc:graphicFrameChg>
        <pc:graphicFrameChg chg="mod">
          <ac:chgData name="Igor Shinkar" userId="db6eb1b41a9778dd" providerId="LiveId" clId="{C318E73B-D2E9-43FE-B0C2-B2629D9A32EE}" dt="2023-03-29T19:41:57.545" v="1492" actId="1036"/>
          <ac:graphicFrameMkLst>
            <pc:docMk/>
            <pc:sldMk cId="2993978264" sldId="754"/>
            <ac:graphicFrameMk id="86" creationId="{8AAC1FDF-C2C5-48EC-80EA-075A58D27DD4}"/>
          </ac:graphicFrameMkLst>
        </pc:graphicFrameChg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447298657" sldId="755"/>
        </pc:sldMkLst>
      </pc:sldChg>
      <pc:sldChg chg="add">
        <pc:chgData name="Igor Shinkar" userId="db6eb1b41a9778dd" providerId="LiveId" clId="{C318E73B-D2E9-43FE-B0C2-B2629D9A32EE}" dt="2023-03-31T14:56:07.058" v="1698"/>
        <pc:sldMkLst>
          <pc:docMk/>
          <pc:sldMk cId="1977328051" sldId="756"/>
        </pc:sldMkLst>
      </pc:sldChg>
      <pc:sldChg chg="add">
        <pc:chgData name="Igor Shinkar" userId="db6eb1b41a9778dd" providerId="LiveId" clId="{C318E73B-D2E9-43FE-B0C2-B2629D9A32EE}" dt="2023-03-31T20:03:30.574" v="2138"/>
        <pc:sldMkLst>
          <pc:docMk/>
          <pc:sldMk cId="1743842603" sldId="757"/>
        </pc:sldMkLst>
      </pc:sldChg>
      <pc:sldChg chg="modSp add del mod modAnim">
        <pc:chgData name="Igor Shinkar" userId="db6eb1b41a9778dd" providerId="LiveId" clId="{C318E73B-D2E9-43FE-B0C2-B2629D9A32EE}" dt="2023-03-31T20:03:18.429" v="2137" actId="2696"/>
        <pc:sldMkLst>
          <pc:docMk/>
          <pc:sldMk cId="2896300347" sldId="757"/>
        </pc:sldMkLst>
        <pc:spChg chg="mod">
          <ac:chgData name="Igor Shinkar" userId="db6eb1b41a9778dd" providerId="LiveId" clId="{C318E73B-D2E9-43FE-B0C2-B2629D9A32EE}" dt="2023-03-31T19:02:08.377" v="2136" actId="20577"/>
          <ac:spMkLst>
            <pc:docMk/>
            <pc:sldMk cId="2896300347" sldId="757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C318E73B-D2E9-43FE-B0C2-B2629D9A32EE}" dt="2023-03-31T20:04:23.325" v="2152" actId="20577"/>
        <pc:sldMkLst>
          <pc:docMk/>
          <pc:sldMk cId="612932637" sldId="758"/>
        </pc:sldMkLst>
        <pc:spChg chg="mod">
          <ac:chgData name="Igor Shinkar" userId="db6eb1b41a9778dd" providerId="LiveId" clId="{C318E73B-D2E9-43FE-B0C2-B2629D9A32EE}" dt="2023-03-31T20:04:23.325" v="2152" actId="20577"/>
          <ac:spMkLst>
            <pc:docMk/>
            <pc:sldMk cId="612932637" sldId="758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C318E73B-D2E9-43FE-B0C2-B2629D9A32EE}" dt="2023-03-31T20:04:28.284" v="2154" actId="6549"/>
        <pc:sldMkLst>
          <pc:docMk/>
          <pc:sldMk cId="309311596" sldId="759"/>
        </pc:sldMkLst>
        <pc:spChg chg="mod">
          <ac:chgData name="Igor Shinkar" userId="db6eb1b41a9778dd" providerId="LiveId" clId="{C318E73B-D2E9-43FE-B0C2-B2629D9A32EE}" dt="2023-03-31T20:04:28.284" v="2154" actId="6549"/>
          <ac:spMkLst>
            <pc:docMk/>
            <pc:sldMk cId="309311596" sldId="759"/>
            <ac:spMk id="2" creationId="{00000000-0000-0000-0000-000000000000}"/>
          </ac:spMkLst>
        </pc:spChg>
      </pc:sldChg>
      <pc:sldChg chg="modSp add mod">
        <pc:chgData name="Igor Shinkar" userId="db6eb1b41a9778dd" providerId="LiveId" clId="{C318E73B-D2E9-43FE-B0C2-B2629D9A32EE}" dt="2023-03-31T20:04:31.317" v="2155" actId="6549"/>
        <pc:sldMkLst>
          <pc:docMk/>
          <pc:sldMk cId="2544807406" sldId="760"/>
        </pc:sldMkLst>
        <pc:spChg chg="mod">
          <ac:chgData name="Igor Shinkar" userId="db6eb1b41a9778dd" providerId="LiveId" clId="{C318E73B-D2E9-43FE-B0C2-B2629D9A32EE}" dt="2023-03-31T20:04:31.317" v="2155" actId="6549"/>
          <ac:spMkLst>
            <pc:docMk/>
            <pc:sldMk cId="2544807406" sldId="760"/>
            <ac:spMk id="2" creationId="{00000000-0000-0000-0000-000000000000}"/>
          </ac:spMkLst>
        </pc:spChg>
      </pc:sldChg>
      <pc:sldChg chg="modSp add mod">
        <pc:chgData name="Igor Shinkar" userId="db6eb1b41a9778dd" providerId="LiveId" clId="{C318E73B-D2E9-43FE-B0C2-B2629D9A32EE}" dt="2023-03-31T20:05:01.979" v="2214" actId="20577"/>
        <pc:sldMkLst>
          <pc:docMk/>
          <pc:sldMk cId="1828867271" sldId="761"/>
        </pc:sldMkLst>
        <pc:spChg chg="mod">
          <ac:chgData name="Igor Shinkar" userId="db6eb1b41a9778dd" providerId="LiveId" clId="{C318E73B-D2E9-43FE-B0C2-B2629D9A32EE}" dt="2023-03-31T20:05:01.979" v="2214" actId="20577"/>
          <ac:spMkLst>
            <pc:docMk/>
            <pc:sldMk cId="1828867271" sldId="761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4E3565D3-865E-47DE-AECA-F47117A66C24}"/>
    <pc:docChg chg="undo custSel addSld delSld modSld sldOrd">
      <pc:chgData name="Igor Shinkar" userId="db6eb1b41a9778dd" providerId="LiveId" clId="{4E3565D3-865E-47DE-AECA-F47117A66C24}" dt="2023-03-07T19:49:41.106" v="1415" actId="20577"/>
      <pc:docMkLst>
        <pc:docMk/>
      </pc:docMkLst>
      <pc:sldChg chg="modSp mod">
        <pc:chgData name="Igor Shinkar" userId="db6eb1b41a9778dd" providerId="LiveId" clId="{4E3565D3-865E-47DE-AECA-F47117A66C24}" dt="2023-03-07T18:25:22.770" v="7" actId="6549"/>
        <pc:sldMkLst>
          <pc:docMk/>
          <pc:sldMk cId="0" sldId="256"/>
        </pc:sldMkLst>
        <pc:spChg chg="mod">
          <ac:chgData name="Igor Shinkar" userId="db6eb1b41a9778dd" providerId="LiveId" clId="{4E3565D3-865E-47DE-AECA-F47117A66C24}" dt="2023-03-07T18:25:22.770" v="7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Anim">
        <pc:chgData name="Igor Shinkar" userId="db6eb1b41a9778dd" providerId="LiveId" clId="{4E3565D3-865E-47DE-AECA-F47117A66C24}" dt="2023-03-07T18:29:42.137" v="157" actId="6549"/>
        <pc:sldMkLst>
          <pc:docMk/>
          <pc:sldMk cId="1068794955" sldId="665"/>
        </pc:sldMkLst>
        <pc:spChg chg="mod">
          <ac:chgData name="Igor Shinkar" userId="db6eb1b41a9778dd" providerId="LiveId" clId="{4E3565D3-865E-47DE-AECA-F47117A66C24}" dt="2023-03-07T18:29:42.137" v="157" actId="6549"/>
          <ac:spMkLst>
            <pc:docMk/>
            <pc:sldMk cId="1068794955" sldId="665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E3565D3-865E-47DE-AECA-F47117A66C24}" dt="2023-03-07T18:43:01.736" v="369" actId="113"/>
        <pc:sldMkLst>
          <pc:docMk/>
          <pc:sldMk cId="3633893977" sldId="672"/>
        </pc:sldMkLst>
        <pc:spChg chg="mod">
          <ac:chgData name="Igor Shinkar" userId="db6eb1b41a9778dd" providerId="LiveId" clId="{4E3565D3-865E-47DE-AECA-F47117A66C24}" dt="2023-03-07T18:43:01.736" v="369" actId="113"/>
          <ac:spMkLst>
            <pc:docMk/>
            <pc:sldMk cId="3633893977" sldId="672"/>
            <ac:spMk id="3" creationId="{00000000-0000-0000-0000-000000000000}"/>
          </ac:spMkLst>
        </pc:spChg>
        <pc:spChg chg="add mod">
          <ac:chgData name="Igor Shinkar" userId="db6eb1b41a9778dd" providerId="LiveId" clId="{4E3565D3-865E-47DE-AECA-F47117A66C24}" dt="2023-03-07T18:38:40.092" v="231" actId="1076"/>
          <ac:spMkLst>
            <pc:docMk/>
            <pc:sldMk cId="3633893977" sldId="672"/>
            <ac:spMk id="4" creationId="{96B72633-670F-BECB-1B02-0413FBD93DC4}"/>
          </ac:spMkLst>
        </pc:spChg>
      </pc:sldChg>
      <pc:sldChg chg="modSp modAnim">
        <pc:chgData name="Igor Shinkar" userId="db6eb1b41a9778dd" providerId="LiveId" clId="{4E3565D3-865E-47DE-AECA-F47117A66C24}" dt="2023-03-07T18:43:15.551" v="372" actId="2711"/>
        <pc:sldMkLst>
          <pc:docMk/>
          <pc:sldMk cId="2547347868" sldId="674"/>
        </pc:sldMkLst>
        <pc:spChg chg="mod">
          <ac:chgData name="Igor Shinkar" userId="db6eb1b41a9778dd" providerId="LiveId" clId="{4E3565D3-865E-47DE-AECA-F47117A66C24}" dt="2023-03-07T18:43:15.551" v="372" actId="2711"/>
          <ac:spMkLst>
            <pc:docMk/>
            <pc:sldMk cId="2547347868" sldId="67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4E3565D3-865E-47DE-AECA-F47117A66C24}" dt="2023-03-07T18:47:49.743" v="467" actId="20577"/>
        <pc:sldMkLst>
          <pc:docMk/>
          <pc:sldMk cId="3581273269" sldId="675"/>
        </pc:sldMkLst>
        <pc:spChg chg="mod">
          <ac:chgData name="Igor Shinkar" userId="db6eb1b41a9778dd" providerId="LiveId" clId="{4E3565D3-865E-47DE-AECA-F47117A66C24}" dt="2023-03-07T18:47:49.743" v="467" actId="20577"/>
          <ac:spMkLst>
            <pc:docMk/>
            <pc:sldMk cId="3581273269" sldId="675"/>
            <ac:spMk id="3" creationId="{00000000-0000-0000-0000-000000000000}"/>
          </ac:spMkLst>
        </pc:spChg>
      </pc:sldChg>
      <pc:sldChg chg="addSp delSp modSp mod delAnim modAnim">
        <pc:chgData name="Igor Shinkar" userId="db6eb1b41a9778dd" providerId="LiveId" clId="{4E3565D3-865E-47DE-AECA-F47117A66C24}" dt="2023-03-07T18:46:24.578" v="460" actId="14100"/>
        <pc:sldMkLst>
          <pc:docMk/>
          <pc:sldMk cId="135115379" sldId="676"/>
        </pc:sldMkLst>
        <pc:spChg chg="mod">
          <ac:chgData name="Igor Shinkar" userId="db6eb1b41a9778dd" providerId="LiveId" clId="{4E3565D3-865E-47DE-AECA-F47117A66C24}" dt="2023-03-07T18:44:26.025" v="391" actId="6549"/>
          <ac:spMkLst>
            <pc:docMk/>
            <pc:sldMk cId="135115379" sldId="676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4" creationId="{05CE4FFF-3860-4929-BF04-DA82B699DC52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5" creationId="{2B9D2860-6CC4-4ACA-8F9C-BBE626EE60B8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6" creationId="{5D22A571-374E-48AF-92C1-F68136DA074F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7" creationId="{3D4364D7-0306-408C-B877-A18E2711117A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8" creationId="{3E551BFC-2DCF-48C2-97AE-6BE8652502FB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9" creationId="{EE08B731-5419-4BF7-8104-1EE7346A8E51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0" creationId="{CCAE9796-0D07-4D84-8772-A95BCD30053D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7" creationId="{659BCFCD-20F6-42C7-86ED-94303CAAC027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8" creationId="{745D0B94-2CC2-4D3B-A2F1-C3E9A3E3DED9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19" creationId="{206953D6-B856-4C8D-82C7-83BBC562ED11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0" creationId="{E456124E-1073-449E-B2BD-CB1F7135618E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1" creationId="{5B9D2166-4EFF-4648-8AE5-A18DE48CBB9F}"/>
          </ac:spMkLst>
        </pc:spChg>
        <pc:spChg chg="add del 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2" creationId="{2BD5233A-75E7-421F-B8D9-196270BB1C48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3" creationId="{321398DC-4182-4193-971D-A3B38747076B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4" creationId="{C5CD971E-646D-4799-9390-FFFD2048150D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5" creationId="{6A224BDE-8E64-43AB-9993-B5A57BAE30B8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8" creationId="{3EE3B1AA-A7AD-4020-9C55-0B7D2670622E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29" creationId="{10991050-61C6-47DE-A867-7FA692FC86F9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30" creationId="{867DDDDE-EED9-4B74-951D-BB27BC878B50}"/>
          </ac:spMkLst>
        </pc:spChg>
        <pc:spChg chg="mod">
          <ac:chgData name="Igor Shinkar" userId="db6eb1b41a9778dd" providerId="LiveId" clId="{4E3565D3-865E-47DE-AECA-F47117A66C24}" dt="2023-03-07T18:46:24.578" v="460" actId="14100"/>
          <ac:spMkLst>
            <pc:docMk/>
            <pc:sldMk cId="135115379" sldId="676"/>
            <ac:spMk id="32" creationId="{D89EC8C0-61B7-4A4A-9814-468CB3C0E5DC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5" creationId="{1560F1A7-F2DE-4DB2-8D67-9DB3740DECB9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6" creationId="{FB38376F-0904-4F3D-AE18-0B4E5EFDA441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7" creationId="{9C448FD5-0EBC-4BD5-B0A8-899134DECF31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8" creationId="{A34F620C-4A2E-49E7-90F3-DE1241D076A0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39" creationId="{AAC51FD2-1F03-4373-8197-76B575222B74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40" creationId="{B9C783C9-F4E4-4977-9622-1FE069813B4E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41" creationId="{753ABCC1-7279-4E41-B42F-71DEC49FA788}"/>
          </ac:spMkLst>
        </pc:spChg>
        <pc:spChg chg="del">
          <ac:chgData name="Igor Shinkar" userId="db6eb1b41a9778dd" providerId="LiveId" clId="{4E3565D3-865E-47DE-AECA-F47117A66C24}" dt="2023-03-07T18:44:57.711" v="394" actId="478"/>
          <ac:spMkLst>
            <pc:docMk/>
            <pc:sldMk cId="135115379" sldId="676"/>
            <ac:spMk id="42" creationId="{E9F6BAFA-7C31-4EF7-8C54-C3269D9798B0}"/>
          </ac:spMkLst>
        </pc:spChg>
        <pc:grpChg chg="mod">
          <ac:chgData name="Igor Shinkar" userId="db6eb1b41a9778dd" providerId="LiveId" clId="{4E3565D3-865E-47DE-AECA-F47117A66C24}" dt="2023-03-07T18:46:24.578" v="460" actId="14100"/>
          <ac:grpSpMkLst>
            <pc:docMk/>
            <pc:sldMk cId="135115379" sldId="676"/>
            <ac:grpSpMk id="33" creationId="{B0EA860F-3DD8-42C8-926B-AF74D7778F63}"/>
          </ac:grpSpMkLst>
        </pc:grp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1" creationId="{B7323F64-8E0C-4FD4-9DB2-B90EB77A6158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2" creationId="{4FA145BF-3227-4693-AFB0-DAD95C66809C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3" creationId="{8D50099D-97C6-413E-BC0E-5999681D7C44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4" creationId="{8020795B-F22E-416B-8317-9FC0B938FE36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5" creationId="{47D88D3E-2B53-40FB-AD1E-DDE3DDDBB14D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16" creationId="{D39C5E13-4812-41D0-8F02-CDCC339C3D39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26" creationId="{88FE8567-4C29-492F-83B9-316605A373EC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27" creationId="{7B0C4222-4900-487D-B682-B502CBFE3960}"/>
          </ac:cxnSpMkLst>
        </pc:cxnChg>
        <pc:cxnChg chg="mod">
          <ac:chgData name="Igor Shinkar" userId="db6eb1b41a9778dd" providerId="LiveId" clId="{4E3565D3-865E-47DE-AECA-F47117A66C24}" dt="2023-03-07T18:46:24.578" v="460" actId="14100"/>
          <ac:cxnSpMkLst>
            <pc:docMk/>
            <pc:sldMk cId="135115379" sldId="676"/>
            <ac:cxnSpMk id="31" creationId="{D42EAA2B-2961-482A-A03E-4AC6AF5EF038}"/>
          </ac:cxnSpMkLst>
        </pc:cxnChg>
      </pc:sldChg>
      <pc:sldChg chg="modSp mod modAnim">
        <pc:chgData name="Igor Shinkar" userId="db6eb1b41a9778dd" providerId="LiveId" clId="{4E3565D3-865E-47DE-AECA-F47117A66C24}" dt="2023-03-07T18:52:13.247" v="720" actId="20577"/>
        <pc:sldMkLst>
          <pc:docMk/>
          <pc:sldMk cId="2348798873" sldId="677"/>
        </pc:sldMkLst>
        <pc:spChg chg="mod">
          <ac:chgData name="Igor Shinkar" userId="db6eb1b41a9778dd" providerId="LiveId" clId="{4E3565D3-865E-47DE-AECA-F47117A66C24}" dt="2023-03-07T18:52:13.247" v="720" actId="20577"/>
          <ac:spMkLst>
            <pc:docMk/>
            <pc:sldMk cId="2348798873" sldId="677"/>
            <ac:spMk id="2" creationId="{00000000-0000-0000-0000-000000000000}"/>
          </ac:spMkLst>
        </pc:spChg>
        <pc:spChg chg="mod">
          <ac:chgData name="Igor Shinkar" userId="db6eb1b41a9778dd" providerId="LiveId" clId="{4E3565D3-865E-47DE-AECA-F47117A66C24}" dt="2023-03-07T18:50:21.541" v="680" actId="20577"/>
          <ac:spMkLst>
            <pc:docMk/>
            <pc:sldMk cId="2348798873" sldId="677"/>
            <ac:spMk id="3" creationId="{00000000-0000-0000-0000-000000000000}"/>
          </ac:spMkLst>
        </pc:spChg>
      </pc:sldChg>
      <pc:sldChg chg="addSp delSp modSp add mod ord addAnim delAnim">
        <pc:chgData name="Igor Shinkar" userId="db6eb1b41a9778dd" providerId="LiveId" clId="{4E3565D3-865E-47DE-AECA-F47117A66C24}" dt="2023-03-07T18:44:15.781" v="390"/>
        <pc:sldMkLst>
          <pc:docMk/>
          <pc:sldMk cId="510078200" sldId="678"/>
        </pc:sldMkLst>
        <pc:spChg chg="mod">
          <ac:chgData name="Igor Shinkar" userId="db6eb1b41a9778dd" providerId="LiveId" clId="{4E3565D3-865E-47DE-AECA-F47117A66C24}" dt="2023-03-07T18:44:06.781" v="386" actId="20577"/>
          <ac:spMkLst>
            <pc:docMk/>
            <pc:sldMk cId="510078200" sldId="678"/>
            <ac:spMk id="17" creationId="{659BCFCD-20F6-42C7-86ED-94303CAAC027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5" creationId="{1560F1A7-F2DE-4DB2-8D67-9DB3740DECB9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6" creationId="{FB38376F-0904-4F3D-AE18-0B4E5EFDA441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7" creationId="{9C448FD5-0EBC-4BD5-B0A8-899134DECF31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8" creationId="{A34F620C-4A2E-49E7-90F3-DE1241D076A0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39" creationId="{AAC51FD2-1F03-4373-8197-76B575222B74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40" creationId="{B9C783C9-F4E4-4977-9622-1FE069813B4E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41" creationId="{753ABCC1-7279-4E41-B42F-71DEC49FA788}"/>
          </ac:spMkLst>
        </pc:spChg>
        <pc:spChg chg="add del">
          <ac:chgData name="Igor Shinkar" userId="db6eb1b41a9778dd" providerId="LiveId" clId="{4E3565D3-865E-47DE-AECA-F47117A66C24}" dt="2023-03-07T18:44:11.185" v="388" actId="478"/>
          <ac:spMkLst>
            <pc:docMk/>
            <pc:sldMk cId="510078200" sldId="678"/>
            <ac:spMk id="42" creationId="{E9F6BAFA-7C31-4EF7-8C54-C3269D9798B0}"/>
          </ac:spMkLst>
        </pc:spChg>
      </pc:sldChg>
      <pc:sldChg chg="add del">
        <pc:chgData name="Igor Shinkar" userId="db6eb1b41a9778dd" providerId="LiveId" clId="{4E3565D3-865E-47DE-AECA-F47117A66C24}" dt="2023-03-07T18:55:40.004" v="894" actId="47"/>
        <pc:sldMkLst>
          <pc:docMk/>
          <pc:sldMk cId="2347280580" sldId="679"/>
        </pc:sldMkLst>
      </pc:sldChg>
      <pc:sldChg chg="add del">
        <pc:chgData name="Igor Shinkar" userId="db6eb1b41a9778dd" providerId="LiveId" clId="{4E3565D3-865E-47DE-AECA-F47117A66C24}" dt="2023-03-07T18:47:04.183" v="463" actId="47"/>
        <pc:sldMkLst>
          <pc:docMk/>
          <pc:sldMk cId="3881303041" sldId="679"/>
        </pc:sldMkLst>
      </pc:sldChg>
      <pc:sldChg chg="addSp modSp add modAnim">
        <pc:chgData name="Igor Shinkar" userId="db6eb1b41a9778dd" providerId="LiveId" clId="{4E3565D3-865E-47DE-AECA-F47117A66C24}" dt="2023-03-07T18:46:54.505" v="462"/>
        <pc:sldMkLst>
          <pc:docMk/>
          <pc:sldMk cId="225815211" sldId="680"/>
        </pc:sldMkLst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4" creationId="{6EB40456-8CDE-0773-C6BD-74921CB8AB77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5" creationId="{B2707D56-DAD2-6ABA-635C-AE9011C52831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6" creationId="{70F0BF9F-8F8B-ECA7-CB9A-EC68E694DD70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7" creationId="{1E1BF229-12FE-BC0C-059E-EC2A3E7086DE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8" creationId="{C3F8231D-C959-A4AB-8F1D-066CA336CDB4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39" creationId="{277B0A13-A4F2-49FD-5789-981A66E3D34E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40" creationId="{EE5D7EBC-C85F-3F6D-2EF1-C03821533BFE}"/>
          </ac:spMkLst>
        </pc:spChg>
        <pc:spChg chg="add mod">
          <ac:chgData name="Igor Shinkar" userId="db6eb1b41a9778dd" providerId="LiveId" clId="{4E3565D3-865E-47DE-AECA-F47117A66C24}" dt="2023-03-07T18:46:54.505" v="462"/>
          <ac:spMkLst>
            <pc:docMk/>
            <pc:sldMk cId="225815211" sldId="680"/>
            <ac:spMk id="41" creationId="{04B27586-E167-36F5-AFB7-663A59FFE2C2}"/>
          </ac:spMkLst>
        </pc:spChg>
      </pc:sldChg>
      <pc:sldChg chg="modSp add mod">
        <pc:chgData name="Igor Shinkar" userId="db6eb1b41a9778dd" providerId="LiveId" clId="{4E3565D3-865E-47DE-AECA-F47117A66C24}" dt="2023-03-07T18:51:35.167" v="691" actId="6549"/>
        <pc:sldMkLst>
          <pc:docMk/>
          <pc:sldMk cId="3876970096" sldId="681"/>
        </pc:sldMkLst>
        <pc:spChg chg="mod">
          <ac:chgData name="Igor Shinkar" userId="db6eb1b41a9778dd" providerId="LiveId" clId="{4E3565D3-865E-47DE-AECA-F47117A66C24}" dt="2023-03-07T18:51:35.167" v="691" actId="6549"/>
          <ac:spMkLst>
            <pc:docMk/>
            <pc:sldMk cId="3876970096" sldId="681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4E3565D3-865E-47DE-AECA-F47117A66C24}" dt="2023-03-07T18:53:57.404" v="870" actId="5793"/>
        <pc:sldMkLst>
          <pc:docMk/>
          <pc:sldMk cId="3213484539" sldId="682"/>
        </pc:sldMkLst>
        <pc:spChg chg="mod">
          <ac:chgData name="Igor Shinkar" userId="db6eb1b41a9778dd" providerId="LiveId" clId="{4E3565D3-865E-47DE-AECA-F47117A66C24}" dt="2023-03-07T18:52:05.584" v="696" actId="20577"/>
          <ac:spMkLst>
            <pc:docMk/>
            <pc:sldMk cId="3213484539" sldId="682"/>
            <ac:spMk id="2" creationId="{00000000-0000-0000-0000-000000000000}"/>
          </ac:spMkLst>
        </pc:spChg>
        <pc:spChg chg="mod">
          <ac:chgData name="Igor Shinkar" userId="db6eb1b41a9778dd" providerId="LiveId" clId="{4E3565D3-865E-47DE-AECA-F47117A66C24}" dt="2023-03-07T18:53:57.404" v="870" actId="5793"/>
          <ac:spMkLst>
            <pc:docMk/>
            <pc:sldMk cId="3213484539" sldId="682"/>
            <ac:spMk id="3" creationId="{00000000-0000-0000-0000-000000000000}"/>
          </ac:spMkLst>
        </pc:spChg>
      </pc:sldChg>
      <pc:sldChg chg="addSp delSp modSp add mod delAnim modAnim">
        <pc:chgData name="Igor Shinkar" userId="db6eb1b41a9778dd" providerId="LiveId" clId="{4E3565D3-865E-47DE-AECA-F47117A66C24}" dt="2023-03-07T19:33:53.690" v="1028" actId="6549"/>
        <pc:sldMkLst>
          <pc:docMk/>
          <pc:sldMk cId="2265433688" sldId="683"/>
        </pc:sldMkLst>
        <pc:spChg chg="mod">
          <ac:chgData name="Igor Shinkar" userId="db6eb1b41a9778dd" providerId="LiveId" clId="{4E3565D3-865E-47DE-AECA-F47117A66C24}" dt="2023-03-07T18:54:26.521" v="877" actId="207"/>
          <ac:spMkLst>
            <pc:docMk/>
            <pc:sldMk cId="2265433688" sldId="683"/>
            <ac:spMk id="2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33:53.690" v="1028" actId="6549"/>
          <ac:spMkLst>
            <pc:docMk/>
            <pc:sldMk cId="2265433688" sldId="683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32:46.448" v="1020" actId="6549"/>
          <ac:spMkLst>
            <pc:docMk/>
            <pc:sldMk cId="2265433688" sldId="683"/>
            <ac:spMk id="29" creationId="{E44B8B32-46CE-4C7C-A2FD-ACB966727CCB}"/>
          </ac:spMkLst>
        </pc:spChg>
        <pc:spChg chg="add del mod">
          <ac:chgData name="Igor Shinkar" userId="db6eb1b41a9778dd" providerId="LiveId" clId="{4E3565D3-865E-47DE-AECA-F47117A66C24}" dt="2023-03-07T18:56:02.202" v="898" actId="478"/>
          <ac:spMkLst>
            <pc:docMk/>
            <pc:sldMk cId="2265433688" sldId="683"/>
            <ac:spMk id="34" creationId="{F9FD84D0-095F-B741-D251-878777C5357B}"/>
          </ac:spMkLst>
        </pc:spChg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3571966560" sldId="684"/>
        </pc:sldMkLst>
      </pc:sldChg>
      <pc:sldChg chg="modSp add">
        <pc:chgData name="Igor Shinkar" userId="db6eb1b41a9778dd" providerId="LiveId" clId="{4E3565D3-865E-47DE-AECA-F47117A66C24}" dt="2023-03-07T19:49:41.106" v="1415" actId="20577"/>
        <pc:sldMkLst>
          <pc:docMk/>
          <pc:sldMk cId="3545871649" sldId="685"/>
        </pc:sldMkLst>
        <pc:spChg chg="mod">
          <ac:chgData name="Igor Shinkar" userId="db6eb1b41a9778dd" providerId="LiveId" clId="{4E3565D3-865E-47DE-AECA-F47117A66C24}" dt="2023-03-07T19:49:41.106" v="1415" actId="20577"/>
          <ac:spMkLst>
            <pc:docMk/>
            <pc:sldMk cId="3545871649" sldId="685"/>
            <ac:spMk id="3" creationId="{00000000-0000-0000-0000-000000000000}"/>
          </ac:spMkLst>
        </pc:spChg>
      </pc:sldChg>
      <pc:sldChg chg="add del">
        <pc:chgData name="Igor Shinkar" userId="db6eb1b41a9778dd" providerId="LiveId" clId="{4E3565D3-865E-47DE-AECA-F47117A66C24}" dt="2023-03-07T18:55:46.768" v="895" actId="47"/>
        <pc:sldMkLst>
          <pc:docMk/>
          <pc:sldMk cId="3724508681" sldId="686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820959880" sldId="687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3699852156" sldId="688"/>
        </pc:sldMkLst>
      </pc:sldChg>
      <pc:sldChg chg="add">
        <pc:chgData name="Igor Shinkar" userId="db6eb1b41a9778dd" providerId="LiveId" clId="{4E3565D3-865E-47DE-AECA-F47117A66C24}" dt="2023-03-07T18:51:58.723" v="692"/>
        <pc:sldMkLst>
          <pc:docMk/>
          <pc:sldMk cId="2121503084" sldId="689"/>
        </pc:sldMkLst>
      </pc:sldChg>
      <pc:sldChg chg="add del">
        <pc:chgData name="Igor Shinkar" userId="db6eb1b41a9778dd" providerId="LiveId" clId="{4E3565D3-865E-47DE-AECA-F47117A66C24}" dt="2023-03-07T19:17:24.290" v="965" actId="47"/>
        <pc:sldMkLst>
          <pc:docMk/>
          <pc:sldMk cId="3937667427" sldId="690"/>
        </pc:sldMkLst>
      </pc:sldChg>
      <pc:sldChg chg="delSp modSp add mod modAnim">
        <pc:chgData name="Igor Shinkar" userId="db6eb1b41a9778dd" providerId="LiveId" clId="{4E3565D3-865E-47DE-AECA-F47117A66C24}" dt="2023-03-07T19:33:19.819" v="1024" actId="14100"/>
        <pc:sldMkLst>
          <pc:docMk/>
          <pc:sldMk cId="3807343415" sldId="691"/>
        </pc:sldMkLst>
        <pc:spChg chg="mod">
          <ac:chgData name="Igor Shinkar" userId="db6eb1b41a9778dd" providerId="LiveId" clId="{4E3565D3-865E-47DE-AECA-F47117A66C24}" dt="2023-03-07T19:29:35.647" v="978" actId="6549"/>
          <ac:spMkLst>
            <pc:docMk/>
            <pc:sldMk cId="3807343415" sldId="691"/>
            <ac:spMk id="3" creationId="{00000000-0000-0000-0000-000000000000}"/>
          </ac:spMkLst>
        </pc:spChg>
        <pc:spChg chg="mod topLvl">
          <ac:chgData name="Igor Shinkar" userId="db6eb1b41a9778dd" providerId="LiveId" clId="{4E3565D3-865E-47DE-AECA-F47117A66C24}" dt="2023-03-07T19:33:19.819" v="1024" actId="14100"/>
          <ac:spMkLst>
            <pc:docMk/>
            <pc:sldMk cId="3807343415" sldId="691"/>
            <ac:spMk id="5" creationId="{DDB72CDA-18FD-4FE4-BD78-8395B85F8C38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6" creationId="{092F6D9C-E068-49C4-B7AC-40ED926963AD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7" creationId="{5E3808F5-D937-493B-8BEC-AE2A5FB125AC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8" creationId="{26E18423-E9AB-4586-97A7-D7D72F283B77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9" creationId="{407423BD-1879-46A6-A3AD-6472000A2087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10" creationId="{B8D71991-95A2-424E-A0A4-55C26FC9C97C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11" creationId="{0AEEC9F7-7EB8-4891-8B7C-77E8234D4B00}"/>
          </ac:spMkLst>
        </pc:spChg>
        <pc:spChg chg="mod topLvl">
          <ac:chgData name="Igor Shinkar" userId="db6eb1b41a9778dd" providerId="LiveId" clId="{4E3565D3-865E-47DE-AECA-F47117A66C24}" dt="2023-03-07T19:33:17.133" v="1023" actId="14100"/>
          <ac:spMkLst>
            <pc:docMk/>
            <pc:sldMk cId="3807343415" sldId="691"/>
            <ac:spMk id="18" creationId="{6551DC3F-ADC0-4A50-B89A-585DFF4A7AE6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19" creationId="{163E6645-1367-46CC-B01C-1A271AA4B2B7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0" creationId="{A62EAD0A-3AB8-405D-8683-B70C08E2F178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1" creationId="{DDAC3F92-35C4-41C8-ABA0-2DE645C1E22B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2" creationId="{1BBBD9A6-9FB5-4C78-8758-582F08FA3651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3" creationId="{9360BE6B-4FA1-4DE6-9187-C5B5EAC6F533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4" creationId="{AAEE40D7-7FFE-4AE2-90DF-DF0725C162D5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5" creationId="{D41D9B4A-CBE8-4575-9141-0652BAF8349B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26" creationId="{B5A75F3E-0685-424B-8BF2-5E41A913CD9E}"/>
          </ac:spMkLst>
        </pc:spChg>
        <pc:spChg chg="mod topLvl">
          <ac:chgData name="Igor Shinkar" userId="db6eb1b41a9778dd" providerId="LiveId" clId="{4E3565D3-865E-47DE-AECA-F47117A66C24}" dt="2023-03-07T19:29:27.143" v="976" actId="6549"/>
          <ac:spMkLst>
            <pc:docMk/>
            <pc:sldMk cId="3807343415" sldId="691"/>
            <ac:spMk id="29" creationId="{E44B8B32-46CE-4C7C-A2FD-ACB966727CCB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30" creationId="{DFD37887-0513-413C-A854-AB7559339EAC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31" creationId="{FD2876B5-A6D9-4021-8BEB-A80F90C2AA78}"/>
          </ac:spMkLst>
        </pc:spChg>
        <pc:spChg chg="mod topLvl">
          <ac:chgData name="Igor Shinkar" userId="db6eb1b41a9778dd" providerId="LiveId" clId="{4E3565D3-865E-47DE-AECA-F47117A66C24}" dt="2023-03-07T18:58:21.031" v="909" actId="165"/>
          <ac:spMkLst>
            <pc:docMk/>
            <pc:sldMk cId="3807343415" sldId="691"/>
            <ac:spMk id="33" creationId="{A22192DD-2CE8-49F1-B871-230503AB652B}"/>
          </ac:spMkLst>
        </pc:spChg>
        <pc:spChg chg="mod">
          <ac:chgData name="Igor Shinkar" userId="db6eb1b41a9778dd" providerId="LiveId" clId="{4E3565D3-865E-47DE-AECA-F47117A66C24}" dt="2023-03-07T19:32:27.462" v="1015" actId="6549"/>
          <ac:spMkLst>
            <pc:docMk/>
            <pc:sldMk cId="3807343415" sldId="691"/>
            <ac:spMk id="34" creationId="{F9FD84D0-095F-B741-D251-878777C5357B}"/>
          </ac:spMkLst>
        </pc:spChg>
        <pc:grpChg chg="del mod">
          <ac:chgData name="Igor Shinkar" userId="db6eb1b41a9778dd" providerId="LiveId" clId="{4E3565D3-865E-47DE-AECA-F47117A66C24}" dt="2023-03-07T18:58:21.031" v="909" actId="165"/>
          <ac:grpSpMkLst>
            <pc:docMk/>
            <pc:sldMk cId="3807343415" sldId="691"/>
            <ac:grpSpMk id="4" creationId="{FE1E8FCA-F850-4B9A-B97F-8B58857D125C}"/>
          </ac:grpSpMkLst>
        </pc:grpChg>
        <pc:cxnChg chg="mod topLvl">
          <ac:chgData name="Igor Shinkar" userId="db6eb1b41a9778dd" providerId="LiveId" clId="{4E3565D3-865E-47DE-AECA-F47117A66C24}" dt="2023-03-07T19:33:19.819" v="1024" actId="14100"/>
          <ac:cxnSpMkLst>
            <pc:docMk/>
            <pc:sldMk cId="3807343415" sldId="691"/>
            <ac:cxnSpMk id="12" creationId="{0D82C079-BA49-4BF0-85A9-AB9981D41FAF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3" creationId="{344AC68B-8E5A-4B7D-AE4B-D25C8037F42E}"/>
          </ac:cxnSpMkLst>
        </pc:cxnChg>
        <pc:cxnChg chg="mod topLvl">
          <ac:chgData name="Igor Shinkar" userId="db6eb1b41a9778dd" providerId="LiveId" clId="{4E3565D3-865E-47DE-AECA-F47117A66C24}" dt="2023-03-07T19:33:19.819" v="1024" actId="14100"/>
          <ac:cxnSpMkLst>
            <pc:docMk/>
            <pc:sldMk cId="3807343415" sldId="691"/>
            <ac:cxnSpMk id="14" creationId="{8B1151C1-1D40-4A53-950A-44C1DC59340B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5" creationId="{25439E36-A625-40CB-8124-4E9B5FF16314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6" creationId="{C83D89B7-15D7-4EA5-B135-57B9E640B278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17" creationId="{89D9CFCB-0194-4847-A599-04B8DC1A86E0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27" creationId="{95633067-8AB1-4C32-A3DE-36A9F073A44C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28" creationId="{24697403-E07D-4442-9317-8F6B5C8032CD}"/>
          </ac:cxnSpMkLst>
        </pc:cxnChg>
        <pc:cxnChg chg="mod topLvl">
          <ac:chgData name="Igor Shinkar" userId="db6eb1b41a9778dd" providerId="LiveId" clId="{4E3565D3-865E-47DE-AECA-F47117A66C24}" dt="2023-03-07T18:58:21.031" v="909" actId="165"/>
          <ac:cxnSpMkLst>
            <pc:docMk/>
            <pc:sldMk cId="3807343415" sldId="691"/>
            <ac:cxnSpMk id="32" creationId="{65C31913-2AFE-4A1A-A801-154BC1491731}"/>
          </ac:cxnSpMkLst>
        </pc:cxnChg>
      </pc:sldChg>
      <pc:sldChg chg="modSp add modAnim">
        <pc:chgData name="Igor Shinkar" userId="db6eb1b41a9778dd" providerId="LiveId" clId="{4E3565D3-865E-47DE-AECA-F47117A66C24}" dt="2023-03-07T19:17:40.782" v="970" actId="6549"/>
        <pc:sldMkLst>
          <pc:docMk/>
          <pc:sldMk cId="3823915286" sldId="692"/>
        </pc:sldMkLst>
        <pc:spChg chg="mod">
          <ac:chgData name="Igor Shinkar" userId="db6eb1b41a9778dd" providerId="LiveId" clId="{4E3565D3-865E-47DE-AECA-F47117A66C24}" dt="2023-03-07T19:17:40.782" v="970" actId="6549"/>
          <ac:spMkLst>
            <pc:docMk/>
            <pc:sldMk cId="3823915286" sldId="692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4E3565D3-865E-47DE-AECA-F47117A66C24}" dt="2023-03-07T19:40:06.263" v="1238" actId="6549"/>
        <pc:sldMkLst>
          <pc:docMk/>
          <pc:sldMk cId="46086787" sldId="693"/>
        </pc:sldMkLst>
        <pc:spChg chg="mod">
          <ac:chgData name="Igor Shinkar" userId="db6eb1b41a9778dd" providerId="LiveId" clId="{4E3565D3-865E-47DE-AECA-F47117A66C24}" dt="2023-03-07T19:33:45.030" v="1026" actId="14100"/>
          <ac:spMkLst>
            <pc:docMk/>
            <pc:sldMk cId="46086787" sldId="693"/>
            <ac:spMk id="5" creationId="{DDB72CDA-18FD-4FE4-BD78-8395B85F8C38}"/>
          </ac:spMkLst>
        </pc:spChg>
        <pc:spChg chg="mod">
          <ac:chgData name="Igor Shinkar" userId="db6eb1b41a9778dd" providerId="LiveId" clId="{4E3565D3-865E-47DE-AECA-F47117A66C24}" dt="2023-03-07T19:40:04.030" v="1237" actId="14100"/>
          <ac:spMkLst>
            <pc:docMk/>
            <pc:sldMk cId="46086787" sldId="693"/>
            <ac:spMk id="21" creationId="{DDAC3F92-35C4-41C8-ABA0-2DE645C1E22B}"/>
          </ac:spMkLst>
        </pc:spChg>
        <pc:spChg chg="mod">
          <ac:chgData name="Igor Shinkar" userId="db6eb1b41a9778dd" providerId="LiveId" clId="{4E3565D3-865E-47DE-AECA-F47117A66C24}" dt="2023-03-07T19:40:06.263" v="1238" actId="6549"/>
          <ac:spMkLst>
            <pc:docMk/>
            <pc:sldMk cId="46086787" sldId="693"/>
            <ac:spMk id="30" creationId="{DFD37887-0513-413C-A854-AB7559339EAC}"/>
          </ac:spMkLst>
        </pc:spChg>
        <pc:spChg chg="mod">
          <ac:chgData name="Igor Shinkar" userId="db6eb1b41a9778dd" providerId="LiveId" clId="{4E3565D3-865E-47DE-AECA-F47117A66C24}" dt="2023-03-07T19:30:54.782" v="994" actId="6549"/>
          <ac:spMkLst>
            <pc:docMk/>
            <pc:sldMk cId="46086787" sldId="693"/>
            <ac:spMk id="34" creationId="{F9FD84D0-095F-B741-D251-878777C5357B}"/>
          </ac:spMkLst>
        </pc:spChg>
        <pc:cxnChg chg="mod">
          <ac:chgData name="Igor Shinkar" userId="db6eb1b41a9778dd" providerId="LiveId" clId="{4E3565D3-865E-47DE-AECA-F47117A66C24}" dt="2023-03-07T19:33:45.030" v="1026" actId="14100"/>
          <ac:cxnSpMkLst>
            <pc:docMk/>
            <pc:sldMk cId="46086787" sldId="693"/>
            <ac:cxnSpMk id="12" creationId="{0D82C079-BA49-4BF0-85A9-AB9981D41FAF}"/>
          </ac:cxnSpMkLst>
        </pc:cxnChg>
        <pc:cxnChg chg="mod">
          <ac:chgData name="Igor Shinkar" userId="db6eb1b41a9778dd" providerId="LiveId" clId="{4E3565D3-865E-47DE-AECA-F47117A66C24}" dt="2023-03-07T19:33:45.030" v="1026" actId="14100"/>
          <ac:cxnSpMkLst>
            <pc:docMk/>
            <pc:sldMk cId="46086787" sldId="693"/>
            <ac:cxnSpMk id="14" creationId="{8B1151C1-1D40-4A53-950A-44C1DC59340B}"/>
          </ac:cxnSpMkLst>
        </pc:cxnChg>
      </pc:sldChg>
      <pc:sldChg chg="modSp add del mod">
        <pc:chgData name="Igor Shinkar" userId="db6eb1b41a9778dd" providerId="LiveId" clId="{4E3565D3-865E-47DE-AECA-F47117A66C24}" dt="2023-03-07T19:30:25.953" v="987"/>
        <pc:sldMkLst>
          <pc:docMk/>
          <pc:sldMk cId="1113310913" sldId="693"/>
        </pc:sldMkLst>
        <pc:spChg chg="mod">
          <ac:chgData name="Igor Shinkar" userId="db6eb1b41a9778dd" providerId="LiveId" clId="{4E3565D3-865E-47DE-AECA-F47117A66C24}" dt="2023-03-07T19:30:22.112" v="986" actId="20577"/>
          <ac:spMkLst>
            <pc:docMk/>
            <pc:sldMk cId="1113310913" sldId="693"/>
            <ac:spMk id="30" creationId="{DFD37887-0513-413C-A854-AB7559339EAC}"/>
          </ac:spMkLst>
        </pc:spChg>
      </pc:sldChg>
      <pc:sldChg chg="modSp add mod modAnim">
        <pc:chgData name="Igor Shinkar" userId="db6eb1b41a9778dd" providerId="LiveId" clId="{4E3565D3-865E-47DE-AECA-F47117A66C24}" dt="2023-03-07T19:33:39.780" v="1025" actId="14100"/>
        <pc:sldMkLst>
          <pc:docMk/>
          <pc:sldMk cId="3185837578" sldId="694"/>
        </pc:sldMkLst>
        <pc:spChg chg="mod">
          <ac:chgData name="Igor Shinkar" userId="db6eb1b41a9778dd" providerId="LiveId" clId="{4E3565D3-865E-47DE-AECA-F47117A66C24}" dt="2023-03-07T19:33:39.780" v="1025" actId="14100"/>
          <ac:spMkLst>
            <pc:docMk/>
            <pc:sldMk cId="3185837578" sldId="694"/>
            <ac:spMk id="5" creationId="{DDB72CDA-18FD-4FE4-BD78-8395B85F8C38}"/>
          </ac:spMkLst>
        </pc:spChg>
        <pc:cxnChg chg="mod">
          <ac:chgData name="Igor Shinkar" userId="db6eb1b41a9778dd" providerId="LiveId" clId="{4E3565D3-865E-47DE-AECA-F47117A66C24}" dt="2023-03-07T19:33:39.780" v="1025" actId="14100"/>
          <ac:cxnSpMkLst>
            <pc:docMk/>
            <pc:sldMk cId="3185837578" sldId="694"/>
            <ac:cxnSpMk id="12" creationId="{0D82C079-BA49-4BF0-85A9-AB9981D41FAF}"/>
          </ac:cxnSpMkLst>
        </pc:cxnChg>
        <pc:cxnChg chg="mod">
          <ac:chgData name="Igor Shinkar" userId="db6eb1b41a9778dd" providerId="LiveId" clId="{4E3565D3-865E-47DE-AECA-F47117A66C24}" dt="2023-03-07T19:33:39.780" v="1025" actId="14100"/>
          <ac:cxnSpMkLst>
            <pc:docMk/>
            <pc:sldMk cId="3185837578" sldId="694"/>
            <ac:cxnSpMk id="14" creationId="{8B1151C1-1D40-4A53-950A-44C1DC59340B}"/>
          </ac:cxnSpMkLst>
        </pc:cxnChg>
      </pc:sldChg>
      <pc:sldChg chg="modSp add mod modAnim">
        <pc:chgData name="Igor Shinkar" userId="db6eb1b41a9778dd" providerId="LiveId" clId="{4E3565D3-865E-47DE-AECA-F47117A66C24}" dt="2023-03-07T19:44:19.214" v="1290"/>
        <pc:sldMkLst>
          <pc:docMk/>
          <pc:sldMk cId="2215443042" sldId="695"/>
        </pc:sldMkLst>
        <pc:spChg chg="mod">
          <ac:chgData name="Igor Shinkar" userId="db6eb1b41a9778dd" providerId="LiveId" clId="{4E3565D3-865E-47DE-AECA-F47117A66C24}" dt="2023-03-07T19:39:00.336" v="1232" actId="1076"/>
          <ac:spMkLst>
            <pc:docMk/>
            <pc:sldMk cId="2215443042" sldId="695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35:24.440" v="1042" actId="1076"/>
          <ac:spMkLst>
            <pc:docMk/>
            <pc:sldMk cId="2215443042" sldId="695"/>
            <ac:spMk id="9" creationId="{407423BD-1879-46A6-A3AD-6472000A2087}"/>
          </ac:spMkLst>
        </pc:spChg>
        <pc:spChg chg="mod">
          <ac:chgData name="Igor Shinkar" userId="db6eb1b41a9778dd" providerId="LiveId" clId="{4E3565D3-865E-47DE-AECA-F47117A66C24}" dt="2023-03-07T19:35:49.825" v="1084" actId="1037"/>
          <ac:spMkLst>
            <pc:docMk/>
            <pc:sldMk cId="2215443042" sldId="695"/>
            <ac:spMk id="10" creationId="{B8D71991-95A2-424E-A0A4-55C26FC9C97C}"/>
          </ac:spMkLst>
        </pc:spChg>
        <pc:spChg chg="mod">
          <ac:chgData name="Igor Shinkar" userId="db6eb1b41a9778dd" providerId="LiveId" clId="{4E3565D3-865E-47DE-AECA-F47117A66C24}" dt="2023-03-07T19:41:49.503" v="1247" actId="6549"/>
          <ac:spMkLst>
            <pc:docMk/>
            <pc:sldMk cId="2215443042" sldId="695"/>
            <ac:spMk id="20" creationId="{A62EAD0A-3AB8-405D-8683-B70C08E2F178}"/>
          </ac:spMkLst>
        </pc:spChg>
        <pc:spChg chg="mod">
          <ac:chgData name="Igor Shinkar" userId="db6eb1b41a9778dd" providerId="LiveId" clId="{4E3565D3-865E-47DE-AECA-F47117A66C24}" dt="2023-03-07T19:41:44.465" v="1244" actId="14100"/>
          <ac:spMkLst>
            <pc:docMk/>
            <pc:sldMk cId="2215443042" sldId="695"/>
            <ac:spMk id="21" creationId="{DDAC3F92-35C4-41C8-ABA0-2DE645C1E22B}"/>
          </ac:spMkLst>
        </pc:spChg>
        <pc:spChg chg="mod">
          <ac:chgData name="Igor Shinkar" userId="db6eb1b41a9778dd" providerId="LiveId" clId="{4E3565D3-865E-47DE-AECA-F47117A66C24}" dt="2023-03-07T19:41:51.706" v="1249" actId="6549"/>
          <ac:spMkLst>
            <pc:docMk/>
            <pc:sldMk cId="2215443042" sldId="695"/>
            <ac:spMk id="23" creationId="{9360BE6B-4FA1-4DE6-9187-C5B5EAC6F533}"/>
          </ac:spMkLst>
        </pc:spChg>
        <pc:spChg chg="mod">
          <ac:chgData name="Igor Shinkar" userId="db6eb1b41a9778dd" providerId="LiveId" clId="{4E3565D3-865E-47DE-AECA-F47117A66C24}" dt="2023-03-07T19:41:46.021" v="1245" actId="6549"/>
          <ac:spMkLst>
            <pc:docMk/>
            <pc:sldMk cId="2215443042" sldId="695"/>
            <ac:spMk id="30" creationId="{DFD37887-0513-413C-A854-AB7559339EAC}"/>
          </ac:spMkLst>
        </pc:spChg>
        <pc:spChg chg="mod">
          <ac:chgData name="Igor Shinkar" userId="db6eb1b41a9778dd" providerId="LiveId" clId="{4E3565D3-865E-47DE-AECA-F47117A66C24}" dt="2023-03-07T19:34:20.353" v="1031" actId="6549"/>
          <ac:spMkLst>
            <pc:docMk/>
            <pc:sldMk cId="2215443042" sldId="695"/>
            <ac:spMk id="34" creationId="{F9FD84D0-095F-B741-D251-878777C5357B}"/>
          </ac:spMkLst>
        </pc:spChg>
        <pc:cxnChg chg="mod">
          <ac:chgData name="Igor Shinkar" userId="db6eb1b41a9778dd" providerId="LiveId" clId="{4E3565D3-865E-47DE-AECA-F47117A66C24}" dt="2023-03-07T19:35:24.440" v="1042" actId="1076"/>
          <ac:cxnSpMkLst>
            <pc:docMk/>
            <pc:sldMk cId="2215443042" sldId="695"/>
            <ac:cxnSpMk id="16" creationId="{C83D89B7-15D7-4EA5-B135-57B9E640B278}"/>
          </ac:cxnSpMkLst>
        </pc:cxnChg>
        <pc:cxnChg chg="mod">
          <ac:chgData name="Igor Shinkar" userId="db6eb1b41a9778dd" providerId="LiveId" clId="{4E3565D3-865E-47DE-AECA-F47117A66C24}" dt="2023-03-07T19:35:49.825" v="1084" actId="1037"/>
          <ac:cxnSpMkLst>
            <pc:docMk/>
            <pc:sldMk cId="2215443042" sldId="695"/>
            <ac:cxnSpMk id="17" creationId="{89D9CFCB-0194-4847-A599-04B8DC1A86E0}"/>
          </ac:cxnSpMkLst>
        </pc:cxnChg>
        <pc:cxnChg chg="mod">
          <ac:chgData name="Igor Shinkar" userId="db6eb1b41a9778dd" providerId="LiveId" clId="{4E3565D3-865E-47DE-AECA-F47117A66C24}" dt="2023-03-07T19:35:24.440" v="1042" actId="1076"/>
          <ac:cxnSpMkLst>
            <pc:docMk/>
            <pc:sldMk cId="2215443042" sldId="695"/>
            <ac:cxnSpMk id="32" creationId="{65C31913-2AFE-4A1A-A801-154BC1491731}"/>
          </ac:cxnSpMkLst>
        </pc:cxnChg>
      </pc:sldChg>
      <pc:sldChg chg="addSp delSp modSp add mod modAnim">
        <pc:chgData name="Igor Shinkar" userId="db6eb1b41a9778dd" providerId="LiveId" clId="{4E3565D3-865E-47DE-AECA-F47117A66C24}" dt="2023-03-07T19:48:02.425" v="1409" actId="20577"/>
        <pc:sldMkLst>
          <pc:docMk/>
          <pc:sldMk cId="1001301479" sldId="696"/>
        </pc:sldMkLst>
        <pc:spChg chg="mod">
          <ac:chgData name="Igor Shinkar" userId="db6eb1b41a9778dd" providerId="LiveId" clId="{4E3565D3-865E-47DE-AECA-F47117A66C24}" dt="2023-03-07T19:48:02.425" v="1409" actId="20577"/>
          <ac:spMkLst>
            <pc:docMk/>
            <pc:sldMk cId="1001301479" sldId="696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45:03.561" v="1298" actId="14100"/>
          <ac:spMkLst>
            <pc:docMk/>
            <pc:sldMk cId="1001301479" sldId="696"/>
            <ac:spMk id="19" creationId="{163E6645-1367-46CC-B01C-1A271AA4B2B7}"/>
          </ac:spMkLst>
        </pc:spChg>
        <pc:spChg chg="mod">
          <ac:chgData name="Igor Shinkar" userId="db6eb1b41a9778dd" providerId="LiveId" clId="{4E3565D3-865E-47DE-AECA-F47117A66C24}" dt="2023-03-07T19:45:14.665" v="1303" actId="6549"/>
          <ac:spMkLst>
            <pc:docMk/>
            <pc:sldMk cId="1001301479" sldId="696"/>
            <ac:spMk id="20" creationId="{A62EAD0A-3AB8-405D-8683-B70C08E2F178}"/>
          </ac:spMkLst>
        </pc:spChg>
        <pc:spChg chg="mod">
          <ac:chgData name="Igor Shinkar" userId="db6eb1b41a9778dd" providerId="LiveId" clId="{4E3565D3-865E-47DE-AECA-F47117A66C24}" dt="2023-03-07T19:45:05.549" v="1299" actId="20577"/>
          <ac:spMkLst>
            <pc:docMk/>
            <pc:sldMk cId="1001301479" sldId="696"/>
            <ac:spMk id="21" creationId="{DDAC3F92-35C4-41C8-ABA0-2DE645C1E22B}"/>
          </ac:spMkLst>
        </pc:spChg>
        <pc:spChg chg="mod">
          <ac:chgData name="Igor Shinkar" userId="db6eb1b41a9778dd" providerId="LiveId" clId="{4E3565D3-865E-47DE-AECA-F47117A66C24}" dt="2023-03-07T19:45:16.674" v="1305" actId="6549"/>
          <ac:spMkLst>
            <pc:docMk/>
            <pc:sldMk cId="1001301479" sldId="696"/>
            <ac:spMk id="23" creationId="{9360BE6B-4FA1-4DE6-9187-C5B5EAC6F533}"/>
          </ac:spMkLst>
        </pc:spChg>
        <pc:spChg chg="mod">
          <ac:chgData name="Igor Shinkar" userId="db6eb1b41a9778dd" providerId="LiveId" clId="{4E3565D3-865E-47DE-AECA-F47117A66C24}" dt="2023-03-07T19:45:08.433" v="1301" actId="6549"/>
          <ac:spMkLst>
            <pc:docMk/>
            <pc:sldMk cId="1001301479" sldId="696"/>
            <ac:spMk id="29" creationId="{E44B8B32-46CE-4C7C-A2FD-ACB966727CCB}"/>
          </ac:spMkLst>
        </pc:spChg>
        <pc:spChg chg="mod">
          <ac:chgData name="Igor Shinkar" userId="db6eb1b41a9778dd" providerId="LiveId" clId="{4E3565D3-865E-47DE-AECA-F47117A66C24}" dt="2023-03-07T19:44:53.594" v="1294" actId="6549"/>
          <ac:spMkLst>
            <pc:docMk/>
            <pc:sldMk cId="1001301479" sldId="696"/>
            <ac:spMk id="30" creationId="{DFD37887-0513-413C-A854-AB7559339EAC}"/>
          </ac:spMkLst>
        </pc:spChg>
        <pc:spChg chg="mod">
          <ac:chgData name="Igor Shinkar" userId="db6eb1b41a9778dd" providerId="LiveId" clId="{4E3565D3-865E-47DE-AECA-F47117A66C24}" dt="2023-03-07T19:42:49.330" v="1252" actId="6549"/>
          <ac:spMkLst>
            <pc:docMk/>
            <pc:sldMk cId="1001301479" sldId="696"/>
            <ac:spMk id="34" creationId="{F9FD84D0-095F-B741-D251-878777C5357B}"/>
          </ac:spMkLst>
        </pc:spChg>
        <pc:graphicFrameChg chg="add del modGraphic">
          <ac:chgData name="Igor Shinkar" userId="db6eb1b41a9778dd" providerId="LiveId" clId="{4E3565D3-865E-47DE-AECA-F47117A66C24}" dt="2023-03-07T19:48:00.055" v="1408" actId="27309"/>
          <ac:graphicFrameMkLst>
            <pc:docMk/>
            <pc:sldMk cId="1001301479" sldId="696"/>
            <ac:graphicFrameMk id="35" creationId="{842F25A4-F8B9-A06C-506C-3B6234067570}"/>
          </ac:graphicFrameMkLst>
        </pc:graphicFrameChg>
        <pc:cxnChg chg="mod">
          <ac:chgData name="Igor Shinkar" userId="db6eb1b41a9778dd" providerId="LiveId" clId="{4E3565D3-865E-47DE-AECA-F47117A66C24}" dt="2023-03-07T19:46:22.369" v="1315" actId="1076"/>
          <ac:cxnSpMkLst>
            <pc:docMk/>
            <pc:sldMk cId="1001301479" sldId="696"/>
            <ac:cxnSpMk id="14" creationId="{8B1151C1-1D40-4A53-950A-44C1DC59340B}"/>
          </ac:cxnSpMkLst>
        </pc:cxnChg>
      </pc:sldChg>
      <pc:sldChg chg="delSp modSp add mod delAnim modAnim">
        <pc:chgData name="Igor Shinkar" userId="db6eb1b41a9778dd" providerId="LiveId" clId="{4E3565D3-865E-47DE-AECA-F47117A66C24}" dt="2023-03-07T19:47:52.596" v="1406"/>
        <pc:sldMkLst>
          <pc:docMk/>
          <pc:sldMk cId="2132417310" sldId="697"/>
        </pc:sldMkLst>
        <pc:spChg chg="mod">
          <ac:chgData name="Igor Shinkar" userId="db6eb1b41a9778dd" providerId="LiveId" clId="{4E3565D3-865E-47DE-AECA-F47117A66C24}" dt="2023-03-07T19:47:46.189" v="1405" actId="6549"/>
          <ac:spMkLst>
            <pc:docMk/>
            <pc:sldMk cId="2132417310" sldId="697"/>
            <ac:spMk id="3" creationId="{00000000-0000-0000-0000-000000000000}"/>
          </ac:spMkLst>
        </pc:spChg>
        <pc:spChg chg="mod">
          <ac:chgData name="Igor Shinkar" userId="db6eb1b41a9778dd" providerId="LiveId" clId="{4E3565D3-865E-47DE-AECA-F47117A66C24}" dt="2023-03-07T19:47:34.095" v="1393" actId="14100"/>
          <ac:spMkLst>
            <pc:docMk/>
            <pc:sldMk cId="2132417310" sldId="697"/>
            <ac:spMk id="18" creationId="{6551DC3F-ADC0-4A50-B89A-585DFF4A7AE6}"/>
          </ac:spMkLst>
        </pc:spChg>
        <pc:spChg chg="mod">
          <ac:chgData name="Igor Shinkar" userId="db6eb1b41a9778dd" providerId="LiveId" clId="{4E3565D3-865E-47DE-AECA-F47117A66C24}" dt="2023-03-07T19:47:36.062" v="1394" actId="20577"/>
          <ac:spMkLst>
            <pc:docMk/>
            <pc:sldMk cId="2132417310" sldId="697"/>
            <ac:spMk id="19" creationId="{163E6645-1367-46CC-B01C-1A271AA4B2B7}"/>
          </ac:spMkLst>
        </pc:spChg>
        <pc:spChg chg="del">
          <ac:chgData name="Igor Shinkar" userId="db6eb1b41a9778dd" providerId="LiveId" clId="{4E3565D3-865E-47DE-AECA-F47117A66C24}" dt="2023-03-07T19:47:19.378" v="1376" actId="478"/>
          <ac:spMkLst>
            <pc:docMk/>
            <pc:sldMk cId="2132417310" sldId="697"/>
            <ac:spMk id="34" creationId="{F9FD84D0-095F-B741-D251-878777C5357B}"/>
          </ac:spMkLst>
        </pc:spChg>
      </pc:sldChg>
    </pc:docChg>
  </pc:docChgLst>
  <pc:docChgLst>
    <pc:chgData name="Igor Shinkar" userId="db6eb1b41a9778dd" providerId="LiveId" clId="{7837A339-D460-43AC-A4D8-A609CEC37108}"/>
    <pc:docChg chg="custSel addSld delSld modSld">
      <pc:chgData name="Igor Shinkar" userId="db6eb1b41a9778dd" providerId="LiveId" clId="{7837A339-D460-43AC-A4D8-A609CEC37108}" dt="2023-03-17T17:33:39.573" v="1098" actId="20577"/>
      <pc:docMkLst>
        <pc:docMk/>
      </pc:docMkLst>
      <pc:sldChg chg="modSp mod">
        <pc:chgData name="Igor Shinkar" userId="db6eb1b41a9778dd" providerId="LiveId" clId="{7837A339-D460-43AC-A4D8-A609CEC37108}" dt="2023-03-14T04:46:33.907" v="1" actId="6549"/>
        <pc:sldMkLst>
          <pc:docMk/>
          <pc:sldMk cId="0" sldId="256"/>
        </pc:sldMkLst>
        <pc:spChg chg="mod">
          <ac:chgData name="Igor Shinkar" userId="db6eb1b41a9778dd" providerId="LiveId" clId="{7837A339-D460-43AC-A4D8-A609CEC37108}" dt="2023-03-14T04:46:33.907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4231735009" sldId="568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423871900" sldId="604"/>
        </pc:sldMkLst>
      </pc:sldChg>
      <pc:sldChg chg="addSp delSp modSp add mod">
        <pc:chgData name="Igor Shinkar" userId="db6eb1b41a9778dd" providerId="LiveId" clId="{7837A339-D460-43AC-A4D8-A609CEC37108}" dt="2023-03-14T04:54:43.505" v="207" actId="14100"/>
        <pc:sldMkLst>
          <pc:docMk/>
          <pc:sldMk cId="265099276" sldId="631"/>
        </pc:sldMkLst>
        <pc:spChg chg="mod">
          <ac:chgData name="Igor Shinkar" userId="db6eb1b41a9778dd" providerId="LiveId" clId="{7837A339-D460-43AC-A4D8-A609CEC37108}" dt="2023-03-14T04:51:01.145" v="140" actId="6549"/>
          <ac:spMkLst>
            <pc:docMk/>
            <pc:sldMk cId="265099276" sldId="631"/>
            <ac:spMk id="3" creationId="{00000000-0000-0000-0000-000000000000}"/>
          </ac:spMkLst>
        </pc:spChg>
        <pc:picChg chg="del">
          <ac:chgData name="Igor Shinkar" userId="db6eb1b41a9778dd" providerId="LiveId" clId="{7837A339-D460-43AC-A4D8-A609CEC37108}" dt="2023-03-14T04:50:59.538" v="138" actId="478"/>
          <ac:picMkLst>
            <pc:docMk/>
            <pc:sldMk cId="265099276" sldId="631"/>
            <ac:picMk id="4" creationId="{C88D370C-4152-4302-AF20-C225C9F4C677}"/>
          </ac:picMkLst>
        </pc:picChg>
        <pc:picChg chg="add mod">
          <ac:chgData name="Igor Shinkar" userId="db6eb1b41a9778dd" providerId="LiveId" clId="{7837A339-D460-43AC-A4D8-A609CEC37108}" dt="2023-03-14T04:54:43.505" v="207" actId="14100"/>
          <ac:picMkLst>
            <pc:docMk/>
            <pc:sldMk cId="265099276" sldId="631"/>
            <ac:picMk id="5" creationId="{1D7FDFD4-3204-02E3-21DF-DC52AE7FABC1}"/>
          </ac:picMkLst>
        </pc:picChg>
        <pc:picChg chg="add mod">
          <ac:chgData name="Igor Shinkar" userId="db6eb1b41a9778dd" providerId="LiveId" clId="{7837A339-D460-43AC-A4D8-A609CEC37108}" dt="2023-03-14T04:54:36.505" v="200" actId="1076"/>
          <ac:picMkLst>
            <pc:docMk/>
            <pc:sldMk cId="265099276" sldId="631"/>
            <ac:picMk id="7" creationId="{6E7445BF-FFE1-C72F-6D05-BCB2826E3CA8}"/>
          </ac:picMkLst>
        </pc:pic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657223135" sldId="63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130412448" sldId="641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719917954" sldId="643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4098207820" sldId="647"/>
        </pc:sldMkLst>
      </pc:sldChg>
      <pc:sldChg chg="addSp modSp add mod modAnim">
        <pc:chgData name="Igor Shinkar" userId="db6eb1b41a9778dd" providerId="LiveId" clId="{7837A339-D460-43AC-A4D8-A609CEC37108}" dt="2023-03-14T05:27:32.427" v="851"/>
        <pc:sldMkLst>
          <pc:docMk/>
          <pc:sldMk cId="1956399670" sldId="649"/>
        </pc:sldMkLst>
        <pc:spChg chg="mod">
          <ac:chgData name="Igor Shinkar" userId="db6eb1b41a9778dd" providerId="LiveId" clId="{7837A339-D460-43AC-A4D8-A609CEC37108}" dt="2023-03-14T05:26:48.275" v="847" actId="1076"/>
          <ac:spMkLst>
            <pc:docMk/>
            <pc:sldMk cId="1956399670" sldId="649"/>
            <ac:spMk id="5" creationId="{CF45B5D0-20FA-4B7D-881B-7D2482EA74F3}"/>
          </ac:spMkLst>
        </pc:spChg>
        <pc:spChg chg="mod">
          <ac:chgData name="Igor Shinkar" userId="db6eb1b41a9778dd" providerId="LiveId" clId="{7837A339-D460-43AC-A4D8-A609CEC37108}" dt="2023-03-14T05:00:24.870" v="225" actId="1076"/>
          <ac:spMkLst>
            <pc:docMk/>
            <pc:sldMk cId="1956399670" sldId="649"/>
            <ac:spMk id="6" creationId="{DD2DA407-1FF9-47EE-B9B0-779F72A5F74C}"/>
          </ac:spMkLst>
        </pc:spChg>
        <pc:picChg chg="add mod">
          <ac:chgData name="Igor Shinkar" userId="db6eb1b41a9778dd" providerId="LiveId" clId="{7837A339-D460-43AC-A4D8-A609CEC37108}" dt="2023-03-14T04:55:26.237" v="219" actId="1076"/>
          <ac:picMkLst>
            <pc:docMk/>
            <pc:sldMk cId="1956399670" sldId="649"/>
            <ac:picMk id="4" creationId="{F8B3F670-7EA6-BFB2-C6BF-98AD7A30F087}"/>
          </ac:picMkLst>
        </pc:picChg>
        <pc:picChg chg="add mod">
          <ac:chgData name="Igor Shinkar" userId="db6eb1b41a9778dd" providerId="LiveId" clId="{7837A339-D460-43AC-A4D8-A609CEC37108}" dt="2023-03-14T05:00:26.729" v="226" actId="1076"/>
          <ac:picMkLst>
            <pc:docMk/>
            <pc:sldMk cId="1956399670" sldId="649"/>
            <ac:picMk id="8" creationId="{44280258-1B9C-7FE9-22A4-D49E074A4EF7}"/>
          </ac:picMkLst>
        </pc:picChg>
      </pc:sldChg>
      <pc:sldChg chg="addSp delSp modSp add mod modAnim">
        <pc:chgData name="Igor Shinkar" userId="db6eb1b41a9778dd" providerId="LiveId" clId="{7837A339-D460-43AC-A4D8-A609CEC37108}" dt="2023-03-15T18:34:26.982" v="1077" actId="20577"/>
        <pc:sldMkLst>
          <pc:docMk/>
          <pc:sldMk cId="1281079147" sldId="650"/>
        </pc:sldMkLst>
        <pc:spChg chg="mod">
          <ac:chgData name="Igor Shinkar" userId="db6eb1b41a9778dd" providerId="LiveId" clId="{7837A339-D460-43AC-A4D8-A609CEC37108}" dt="2023-03-15T18:34:26.982" v="1077" actId="20577"/>
          <ac:spMkLst>
            <pc:docMk/>
            <pc:sldMk cId="1281079147" sldId="650"/>
            <ac:spMk id="3" creationId="{00000000-0000-0000-0000-000000000000}"/>
          </ac:spMkLst>
        </pc:spChg>
        <pc:picChg chg="del">
          <ac:chgData name="Igor Shinkar" userId="db6eb1b41a9778dd" providerId="LiveId" clId="{7837A339-D460-43AC-A4D8-A609CEC37108}" dt="2023-03-14T04:51:41.724" v="152" actId="478"/>
          <ac:picMkLst>
            <pc:docMk/>
            <pc:sldMk cId="1281079147" sldId="650"/>
            <ac:picMk id="4" creationId="{C88D370C-4152-4302-AF20-C225C9F4C677}"/>
          </ac:picMkLst>
        </pc:picChg>
        <pc:picChg chg="add mod">
          <ac:chgData name="Igor Shinkar" userId="db6eb1b41a9778dd" providerId="LiveId" clId="{7837A339-D460-43AC-A4D8-A609CEC37108}" dt="2023-03-14T05:24:02.199" v="686" actId="1076"/>
          <ac:picMkLst>
            <pc:docMk/>
            <pc:sldMk cId="1281079147" sldId="650"/>
            <ac:picMk id="6" creationId="{CAEF4F16-14C2-CE1B-4A2A-9B269642DB87}"/>
          </ac:picMkLst>
        </pc:picChg>
      </pc:sldChg>
      <pc:sldChg chg="addSp delSp modSp add mod">
        <pc:chgData name="Igor Shinkar" userId="db6eb1b41a9778dd" providerId="LiveId" clId="{7837A339-D460-43AC-A4D8-A609CEC37108}" dt="2023-03-14T04:55:12.218" v="215"/>
        <pc:sldMkLst>
          <pc:docMk/>
          <pc:sldMk cId="4027551764" sldId="651"/>
        </pc:sldMkLst>
        <pc:picChg chg="del">
          <ac:chgData name="Igor Shinkar" userId="db6eb1b41a9778dd" providerId="LiveId" clId="{7837A339-D460-43AC-A4D8-A609CEC37108}" dt="2023-03-14T04:55:11.884" v="214" actId="478"/>
          <ac:picMkLst>
            <pc:docMk/>
            <pc:sldMk cId="4027551764" sldId="651"/>
            <ac:picMk id="4" creationId="{C88D370C-4152-4302-AF20-C225C9F4C677}"/>
          </ac:picMkLst>
        </pc:picChg>
        <pc:picChg chg="add mod">
          <ac:chgData name="Igor Shinkar" userId="db6eb1b41a9778dd" providerId="LiveId" clId="{7837A339-D460-43AC-A4D8-A609CEC37108}" dt="2023-03-14T04:55:12.218" v="215"/>
          <ac:picMkLst>
            <pc:docMk/>
            <pc:sldMk cId="4027551764" sldId="651"/>
            <ac:picMk id="5" creationId="{61B8EB19-B5B2-94AB-1D1E-2B1F3BFA4C7F}"/>
          </ac:picMkLst>
        </pc:picChg>
      </pc:sldChg>
      <pc:sldChg chg="addSp delSp modSp add mod modAnim">
        <pc:chgData name="Igor Shinkar" userId="db6eb1b41a9778dd" providerId="LiveId" clId="{7837A339-D460-43AC-A4D8-A609CEC37108}" dt="2023-03-17T17:33:39.573" v="1098" actId="20577"/>
        <pc:sldMkLst>
          <pc:docMk/>
          <pc:sldMk cId="1806607634" sldId="652"/>
        </pc:sldMkLst>
        <pc:spChg chg="mod">
          <ac:chgData name="Igor Shinkar" userId="db6eb1b41a9778dd" providerId="LiveId" clId="{7837A339-D460-43AC-A4D8-A609CEC37108}" dt="2023-03-17T17:33:39.573" v="1098" actId="20577"/>
          <ac:spMkLst>
            <pc:docMk/>
            <pc:sldMk cId="1806607634" sldId="652"/>
            <ac:spMk id="3" creationId="{00000000-0000-0000-0000-000000000000}"/>
          </ac:spMkLst>
        </pc:spChg>
        <pc:picChg chg="del">
          <ac:chgData name="Igor Shinkar" userId="db6eb1b41a9778dd" providerId="LiveId" clId="{7837A339-D460-43AC-A4D8-A609CEC37108}" dt="2023-03-14T04:54:57.035" v="208" actId="478"/>
          <ac:picMkLst>
            <pc:docMk/>
            <pc:sldMk cId="1806607634" sldId="652"/>
            <ac:picMk id="4" creationId="{C88D370C-4152-4302-AF20-C225C9F4C677}"/>
          </ac:picMkLst>
        </pc:picChg>
        <pc:picChg chg="add mod">
          <ac:chgData name="Igor Shinkar" userId="db6eb1b41a9778dd" providerId="LiveId" clId="{7837A339-D460-43AC-A4D8-A609CEC37108}" dt="2023-03-14T04:55:08.637" v="213" actId="1076"/>
          <ac:picMkLst>
            <pc:docMk/>
            <pc:sldMk cId="1806607634" sldId="652"/>
            <ac:picMk id="5" creationId="{9A9F5C3E-9263-AE7B-38BB-C3005BD03F3A}"/>
          </ac:picMkLst>
        </pc:pic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204976922" sldId="655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851063914" sldId="65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831547312" sldId="657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974756232" sldId="658"/>
        </pc:sldMkLst>
      </pc:sldChg>
      <pc:sldChg chg="modSp add mod">
        <pc:chgData name="Igor Shinkar" userId="db6eb1b41a9778dd" providerId="LiveId" clId="{7837A339-D460-43AC-A4D8-A609CEC37108}" dt="2023-03-15T18:56:17.777" v="1081" actId="20577"/>
        <pc:sldMkLst>
          <pc:docMk/>
          <pc:sldMk cId="305592267" sldId="659"/>
        </pc:sldMkLst>
        <pc:graphicFrameChg chg="modGraphic">
          <ac:chgData name="Igor Shinkar" userId="db6eb1b41a9778dd" providerId="LiveId" clId="{7837A339-D460-43AC-A4D8-A609CEC37108}" dt="2023-03-15T18:56:17.777" v="1081" actId="20577"/>
          <ac:graphicFrameMkLst>
            <pc:docMk/>
            <pc:sldMk cId="305592267" sldId="659"/>
            <ac:graphicFrameMk id="5" creationId="{2D2242B4-A471-4B29-9DD1-01ED55A64EB9}"/>
          </ac:graphicFrameMkLst>
        </pc:graphicFrame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846856181" sldId="660"/>
        </pc:sldMkLst>
      </pc:sldChg>
      <pc:sldChg chg="modSp add">
        <pc:chgData name="Igor Shinkar" userId="db6eb1b41a9778dd" providerId="LiveId" clId="{7837A339-D460-43AC-A4D8-A609CEC37108}" dt="2023-03-15T18:59:44.309" v="1097" actId="20577"/>
        <pc:sldMkLst>
          <pc:docMk/>
          <pc:sldMk cId="542674293" sldId="661"/>
        </pc:sldMkLst>
        <pc:spChg chg="mod">
          <ac:chgData name="Igor Shinkar" userId="db6eb1b41a9778dd" providerId="LiveId" clId="{7837A339-D460-43AC-A4D8-A609CEC37108}" dt="2023-03-15T18:59:44.309" v="1097" actId="20577"/>
          <ac:spMkLst>
            <pc:docMk/>
            <pc:sldMk cId="542674293" sldId="661"/>
            <ac:spMk id="3" creationId="{00000000-0000-0000-0000-000000000000}"/>
          </ac:spMkLst>
        </pc:sp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199235134" sldId="663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825629035" sldId="664"/>
        </pc:sldMkLst>
      </pc:sldChg>
      <pc:sldChg chg="modSp del">
        <pc:chgData name="Igor Shinkar" userId="db6eb1b41a9778dd" providerId="LiveId" clId="{7837A339-D460-43AC-A4D8-A609CEC37108}" dt="2023-03-14T04:47:35.785" v="3" actId="47"/>
        <pc:sldMkLst>
          <pc:docMk/>
          <pc:sldMk cId="1068794955" sldId="665"/>
        </pc:sldMkLst>
        <pc:spChg chg="mod">
          <ac:chgData name="Igor Shinkar" userId="db6eb1b41a9778dd" providerId="LiveId" clId="{7837A339-D460-43AC-A4D8-A609CEC37108}" dt="2023-03-14T04:47:06.806" v="2" actId="20577"/>
          <ac:spMkLst>
            <pc:docMk/>
            <pc:sldMk cId="1068794955" sldId="665"/>
            <ac:spMk id="3" creationId="{00000000-0000-0000-0000-000000000000}"/>
          </ac:spMkLst>
        </pc:sp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4023632762" sldId="665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535956488" sldId="66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257044373" sldId="66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604136540" sldId="667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441083956" sldId="668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4174067346" sldId="668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141398484" sldId="669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3408691344" sldId="669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014937257" sldId="670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189893224" sldId="670"/>
        </pc:sldMkLst>
      </pc:sldChg>
      <pc:sldChg chg="modSp add mod">
        <pc:chgData name="Igor Shinkar" userId="db6eb1b41a9778dd" providerId="LiveId" clId="{7837A339-D460-43AC-A4D8-A609CEC37108}" dt="2023-03-15T18:14:13.986" v="1073" actId="20577"/>
        <pc:sldMkLst>
          <pc:docMk/>
          <pc:sldMk cId="1721290500" sldId="671"/>
        </pc:sldMkLst>
        <pc:graphicFrameChg chg="modGraphic">
          <ac:chgData name="Igor Shinkar" userId="db6eb1b41a9778dd" providerId="LiveId" clId="{7837A339-D460-43AC-A4D8-A609CEC37108}" dt="2023-03-15T18:14:13.986" v="1073" actId="20577"/>
          <ac:graphicFrameMkLst>
            <pc:docMk/>
            <pc:sldMk cId="1721290500" sldId="671"/>
            <ac:graphicFrameMk id="68" creationId="{454AAB65-9DA5-4D34-A8AF-0826263C25B9}"/>
          </ac:graphicFrameMkLst>
        </pc:graphicFrameChg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2056467010" sldId="672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633893977" sldId="672"/>
        </pc:sldMkLst>
      </pc:sldChg>
      <pc:sldChg chg="add modAnim">
        <pc:chgData name="Igor Shinkar" userId="db6eb1b41a9778dd" providerId="LiveId" clId="{7837A339-D460-43AC-A4D8-A609CEC37108}" dt="2023-03-15T18:13:36.321" v="1069"/>
        <pc:sldMkLst>
          <pc:docMk/>
          <pc:sldMk cId="2315500368" sldId="67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625658279" sldId="67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547347868" sldId="674"/>
        </pc:sldMkLst>
      </pc:sldChg>
      <pc:sldChg chg="modSp add mod modAnim">
        <pc:chgData name="Igor Shinkar" userId="db6eb1b41a9778dd" providerId="LiveId" clId="{7837A339-D460-43AC-A4D8-A609CEC37108}" dt="2023-03-14T05:01:27.725" v="266" actId="20577"/>
        <pc:sldMkLst>
          <pc:docMk/>
          <pc:sldMk cId="2829743718" sldId="674"/>
        </pc:sldMkLst>
        <pc:spChg chg="mod">
          <ac:chgData name="Igor Shinkar" userId="db6eb1b41a9778dd" providerId="LiveId" clId="{7837A339-D460-43AC-A4D8-A609CEC37108}" dt="2023-03-14T04:48:43.151" v="37" actId="20577"/>
          <ac:spMkLst>
            <pc:docMk/>
            <pc:sldMk cId="2829743718" sldId="674"/>
            <ac:spMk id="2" creationId="{00000000-0000-0000-0000-000000000000}"/>
          </ac:spMkLst>
        </pc:spChg>
        <pc:spChg chg="mod">
          <ac:chgData name="Igor Shinkar" userId="db6eb1b41a9778dd" providerId="LiveId" clId="{7837A339-D460-43AC-A4D8-A609CEC37108}" dt="2023-03-14T05:01:27.725" v="266" actId="20577"/>
          <ac:spMkLst>
            <pc:docMk/>
            <pc:sldMk cId="2829743718" sldId="674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7837A339-D460-43AC-A4D8-A609CEC37108}" dt="2023-03-14T04:48:39.345" v="33" actId="20577"/>
        <pc:sldMkLst>
          <pc:docMk/>
          <pc:sldMk cId="625247748" sldId="675"/>
        </pc:sldMkLst>
        <pc:spChg chg="mod">
          <ac:chgData name="Igor Shinkar" userId="db6eb1b41a9778dd" providerId="LiveId" clId="{7837A339-D460-43AC-A4D8-A609CEC37108}" dt="2023-03-14T04:48:39.345" v="33" actId="20577"/>
          <ac:spMkLst>
            <pc:docMk/>
            <pc:sldMk cId="625247748" sldId="675"/>
            <ac:spMk id="2" creationId="{00000000-0000-0000-0000-000000000000}"/>
          </ac:spMkLst>
        </pc:spChg>
        <pc:spChg chg="mod">
          <ac:chgData name="Igor Shinkar" userId="db6eb1b41a9778dd" providerId="LiveId" clId="{7837A339-D460-43AC-A4D8-A609CEC37108}" dt="2023-03-14T04:48:29.802" v="29" actId="20577"/>
          <ac:spMkLst>
            <pc:docMk/>
            <pc:sldMk cId="625247748" sldId="675"/>
            <ac:spMk id="3" creationId="{00000000-0000-0000-0000-000000000000}"/>
          </ac:spMkLst>
        </pc:spChg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581273269" sldId="675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35115379" sldId="67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124870873" sldId="676"/>
        </pc:sldMkLst>
      </pc:sldChg>
      <pc:sldChg chg="add">
        <pc:chgData name="Igor Shinkar" userId="db6eb1b41a9778dd" providerId="LiveId" clId="{7837A339-D460-43AC-A4D8-A609CEC37108}" dt="2023-03-14T04:47:37.136" v="4"/>
        <pc:sldMkLst>
          <pc:docMk/>
          <pc:sldMk cId="1901754826" sldId="67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348798873" sldId="67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510078200" sldId="678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1982406325" sldId="678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3897446414" sldId="679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25815211" sldId="680"/>
        </pc:sldMkLst>
      </pc:sldChg>
      <pc:sldChg chg="modSp add">
        <pc:chgData name="Igor Shinkar" userId="db6eb1b41a9778dd" providerId="LiveId" clId="{7837A339-D460-43AC-A4D8-A609CEC37108}" dt="2023-03-14T05:02:30.411" v="274" actId="6549"/>
        <pc:sldMkLst>
          <pc:docMk/>
          <pc:sldMk cId="4126703903" sldId="680"/>
        </pc:sldMkLst>
        <pc:spChg chg="mod">
          <ac:chgData name="Igor Shinkar" userId="db6eb1b41a9778dd" providerId="LiveId" clId="{7837A339-D460-43AC-A4D8-A609CEC37108}" dt="2023-03-14T05:02:30.411" v="274" actId="6549"/>
          <ac:spMkLst>
            <pc:docMk/>
            <pc:sldMk cId="4126703903" sldId="680"/>
            <ac:spMk id="3" creationId="{00000000-0000-0000-0000-000000000000}"/>
          </ac:spMkLst>
        </pc:spChg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876970096" sldId="681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4031055437" sldId="681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213484539" sldId="682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4240361660" sldId="682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724451176" sldId="68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265433688" sldId="683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570715053" sldId="684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571966560" sldId="684"/>
        </pc:sldMkLst>
      </pc:sldChg>
      <pc:sldChg chg="add">
        <pc:chgData name="Igor Shinkar" userId="db6eb1b41a9778dd" providerId="LiveId" clId="{7837A339-D460-43AC-A4D8-A609CEC37108}" dt="2023-03-14T05:02:16.175" v="267"/>
        <pc:sldMkLst>
          <pc:docMk/>
          <pc:sldMk cId="777917150" sldId="685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545871649" sldId="685"/>
        </pc:sldMkLst>
      </pc:sldChg>
      <pc:sldChg chg="modSp add modAnim">
        <pc:chgData name="Igor Shinkar" userId="db6eb1b41a9778dd" providerId="LiveId" clId="{7837A339-D460-43AC-A4D8-A609CEC37108}" dt="2023-03-14T05:30:08.633" v="1064" actId="20577"/>
        <pc:sldMkLst>
          <pc:docMk/>
          <pc:sldMk cId="3401719316" sldId="686"/>
        </pc:sldMkLst>
        <pc:spChg chg="mod">
          <ac:chgData name="Igor Shinkar" userId="db6eb1b41a9778dd" providerId="LiveId" clId="{7837A339-D460-43AC-A4D8-A609CEC37108}" dt="2023-03-14T05:30:08.633" v="1064" actId="20577"/>
          <ac:spMkLst>
            <pc:docMk/>
            <pc:sldMk cId="3401719316" sldId="686"/>
            <ac:spMk id="3" creationId="{00000000-0000-0000-0000-000000000000}"/>
          </ac:spMkLst>
        </pc:spChg>
        <pc:picChg chg="mod">
          <ac:chgData name="Igor Shinkar" userId="db6eb1b41a9778dd" providerId="LiveId" clId="{7837A339-D460-43AC-A4D8-A609CEC37108}" dt="2023-03-14T05:28:46.376" v="893" actId="1076"/>
          <ac:picMkLst>
            <pc:docMk/>
            <pc:sldMk cId="3401719316" sldId="686"/>
            <ac:picMk id="1026" creationId="{BA2E8B38-E02C-4BE2-A693-17B7335A1DDF}"/>
          </ac:picMkLst>
        </pc:picChg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820959880" sldId="687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699852156" sldId="688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121503084" sldId="689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807343415" sldId="691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823915286" sldId="692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46086787" sldId="693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3185837578" sldId="694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215443042" sldId="695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1001301479" sldId="696"/>
        </pc:sldMkLst>
      </pc:sldChg>
      <pc:sldChg chg="del">
        <pc:chgData name="Igor Shinkar" userId="db6eb1b41a9778dd" providerId="LiveId" clId="{7837A339-D460-43AC-A4D8-A609CEC37108}" dt="2023-03-14T04:47:35.785" v="3" actId="47"/>
        <pc:sldMkLst>
          <pc:docMk/>
          <pc:sldMk cId="2132417310" sldId="697"/>
        </pc:sldMkLst>
      </pc:sldChg>
    </pc:docChg>
  </pc:docChgLst>
  <pc:docChgLst>
    <pc:chgData name="Igor Shinkar" userId="db6eb1b41a9778dd" providerId="LiveId" clId="{ABE04729-E11D-4859-AE1C-D744EDF2D97E}"/>
    <pc:docChg chg="custSel addSld delSld modSld">
      <pc:chgData name="Igor Shinkar" userId="db6eb1b41a9778dd" providerId="LiveId" clId="{ABE04729-E11D-4859-AE1C-D744EDF2D97E}" dt="2023-03-25T20:13:09.272" v="626" actId="6549"/>
      <pc:docMkLst>
        <pc:docMk/>
      </pc:docMkLst>
      <pc:sldChg chg="modSp mod">
        <pc:chgData name="Igor Shinkar" userId="db6eb1b41a9778dd" providerId="LiveId" clId="{ABE04729-E11D-4859-AE1C-D744EDF2D97E}" dt="2023-03-17T23:40:39.677" v="1" actId="6549"/>
        <pc:sldMkLst>
          <pc:docMk/>
          <pc:sldMk cId="0" sldId="256"/>
        </pc:sldMkLst>
        <pc:spChg chg="mod">
          <ac:chgData name="Igor Shinkar" userId="db6eb1b41a9778dd" providerId="LiveId" clId="{ABE04729-E11D-4859-AE1C-D744EDF2D97E}" dt="2023-03-17T23:40:39.677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2575486170" sldId="310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665402012" sldId="311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1609911384" sldId="312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667346118" sldId="313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2206639197" sldId="314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1253625330" sldId="414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3241283640" sldId="558"/>
        </pc:sldMkLst>
      </pc:sldChg>
      <pc:sldChg chg="delSp modSp add mod delAnim modAnim">
        <pc:chgData name="Igor Shinkar" userId="db6eb1b41a9778dd" providerId="LiveId" clId="{ABE04729-E11D-4859-AE1C-D744EDF2D97E}" dt="2023-03-25T20:13:09.272" v="626" actId="6549"/>
        <pc:sldMkLst>
          <pc:docMk/>
          <pc:sldMk cId="2725769497" sldId="601"/>
        </pc:sldMkLst>
        <pc:spChg chg="mod">
          <ac:chgData name="Igor Shinkar" userId="db6eb1b41a9778dd" providerId="LiveId" clId="{ABE04729-E11D-4859-AE1C-D744EDF2D97E}" dt="2023-03-25T20:04:45.279" v="357"/>
          <ac:spMkLst>
            <pc:docMk/>
            <pc:sldMk cId="2725769497" sldId="601"/>
            <ac:spMk id="2" creationId="{00000000-0000-0000-0000-000000000000}"/>
          </ac:spMkLst>
        </pc:spChg>
        <pc:spChg chg="mod">
          <ac:chgData name="Igor Shinkar" userId="db6eb1b41a9778dd" providerId="LiveId" clId="{ABE04729-E11D-4859-AE1C-D744EDF2D97E}" dt="2023-03-25T20:13:09.272" v="626" actId="6549"/>
          <ac:spMkLst>
            <pc:docMk/>
            <pc:sldMk cId="2725769497" sldId="601"/>
            <ac:spMk id="3" creationId="{00000000-0000-0000-0000-000000000000}"/>
          </ac:spMkLst>
        </pc:spChg>
        <pc:spChg chg="mod">
          <ac:chgData name="Igor Shinkar" userId="db6eb1b41a9778dd" providerId="LiveId" clId="{ABE04729-E11D-4859-AE1C-D744EDF2D97E}" dt="2023-03-25T20:06:27.386" v="450" actId="6549"/>
          <ac:spMkLst>
            <pc:docMk/>
            <pc:sldMk cId="2725769497" sldId="601"/>
            <ac:spMk id="5" creationId="{3ADAB798-F9C6-4D04-B14F-E7A165F2DB92}"/>
          </ac:spMkLst>
        </pc:spChg>
        <pc:spChg chg="mod">
          <ac:chgData name="Igor Shinkar" userId="db6eb1b41a9778dd" providerId="LiveId" clId="{ABE04729-E11D-4859-AE1C-D744EDF2D97E}" dt="2023-03-25T20:06:19.989" v="444" actId="20577"/>
          <ac:spMkLst>
            <pc:docMk/>
            <pc:sldMk cId="2725769497" sldId="601"/>
            <ac:spMk id="7" creationId="{05A4276E-8E22-450A-9B07-BE8DB23E853E}"/>
          </ac:spMkLst>
        </pc:spChg>
        <pc:spChg chg="del mod">
          <ac:chgData name="Igor Shinkar" userId="db6eb1b41a9778dd" providerId="LiveId" clId="{ABE04729-E11D-4859-AE1C-D744EDF2D97E}" dt="2023-03-25T20:07:26.584" v="538" actId="478"/>
          <ac:spMkLst>
            <pc:docMk/>
            <pc:sldMk cId="2725769497" sldId="601"/>
            <ac:spMk id="11" creationId="{B0DF49B6-49AF-49D6-A972-313A14C09060}"/>
          </ac:spMkLst>
        </pc:spChg>
        <pc:spChg chg="mod">
          <ac:chgData name="Igor Shinkar" userId="db6eb1b41a9778dd" providerId="LiveId" clId="{ABE04729-E11D-4859-AE1C-D744EDF2D97E}" dt="2023-03-25T20:06:51.427" v="485" actId="57"/>
          <ac:spMkLst>
            <pc:docMk/>
            <pc:sldMk cId="2725769497" sldId="601"/>
            <ac:spMk id="26" creationId="{CFE32C12-7E63-4810-A746-7115C1E803DA}"/>
          </ac:spMkLst>
        </pc:spChg>
        <pc:spChg chg="mod">
          <ac:chgData name="Igor Shinkar" userId="db6eb1b41a9778dd" providerId="LiveId" clId="{ABE04729-E11D-4859-AE1C-D744EDF2D97E}" dt="2023-03-25T20:09:11.528" v="619" actId="6549"/>
          <ac:spMkLst>
            <pc:docMk/>
            <pc:sldMk cId="2725769497" sldId="601"/>
            <ac:spMk id="27" creationId="{1B20F03F-ECE2-4AE1-B062-1B27CD2C7AD3}"/>
          </ac:spMkLst>
        </pc:spChg>
        <pc:spChg chg="mod">
          <ac:chgData name="Igor Shinkar" userId="db6eb1b41a9778dd" providerId="LiveId" clId="{ABE04729-E11D-4859-AE1C-D744EDF2D97E}" dt="2023-03-25T20:07:30.820" v="545" actId="1035"/>
          <ac:spMkLst>
            <pc:docMk/>
            <pc:sldMk cId="2725769497" sldId="601"/>
            <ac:spMk id="31" creationId="{FA312A6C-67F5-4C0E-9772-E1BFC6608DFE}"/>
          </ac:spMkLst>
        </pc:spChg>
        <pc:spChg chg="mod">
          <ac:chgData name="Igor Shinkar" userId="db6eb1b41a9778dd" providerId="LiveId" clId="{ABE04729-E11D-4859-AE1C-D744EDF2D97E}" dt="2023-03-25T20:07:30.820" v="545" actId="1035"/>
          <ac:spMkLst>
            <pc:docMk/>
            <pc:sldMk cId="2725769497" sldId="601"/>
            <ac:spMk id="32" creationId="{EAFFB2E9-B857-45D1-A893-822E3F3DD4F7}"/>
          </ac:spMkLst>
        </pc:spChg>
        <pc:spChg chg="del">
          <ac:chgData name="Igor Shinkar" userId="db6eb1b41a9778dd" providerId="LiveId" clId="{ABE04729-E11D-4859-AE1C-D744EDF2D97E}" dt="2023-03-25T20:07:24.252" v="536" actId="478"/>
          <ac:spMkLst>
            <pc:docMk/>
            <pc:sldMk cId="2725769497" sldId="601"/>
            <ac:spMk id="35" creationId="{7E7A7EEC-957E-4732-BF5A-582CD5D1F2EE}"/>
          </ac:spMkLst>
        </pc:spChg>
        <pc:spChg chg="del">
          <ac:chgData name="Igor Shinkar" userId="db6eb1b41a9778dd" providerId="LiveId" clId="{ABE04729-E11D-4859-AE1C-D744EDF2D97E}" dt="2023-03-25T20:07:24.252" v="536" actId="478"/>
          <ac:spMkLst>
            <pc:docMk/>
            <pc:sldMk cId="2725769497" sldId="601"/>
            <ac:spMk id="36" creationId="{2A53E25C-CE0B-4C62-BB0C-FEFE71859DFA}"/>
          </ac:spMkLst>
        </pc:spChg>
        <pc:spChg chg="mod">
          <ac:chgData name="Igor Shinkar" userId="db6eb1b41a9778dd" providerId="LiveId" clId="{ABE04729-E11D-4859-AE1C-D744EDF2D97E}" dt="2023-03-25T20:06:39.574" v="465" actId="20577"/>
          <ac:spMkLst>
            <pc:docMk/>
            <pc:sldMk cId="2725769497" sldId="601"/>
            <ac:spMk id="39" creationId="{FAB6B775-75F0-4A1E-A29A-541FC49C3574}"/>
          </ac:spMkLst>
        </pc:spChg>
        <pc:spChg chg="mod">
          <ac:chgData name="Igor Shinkar" userId="db6eb1b41a9778dd" providerId="LiveId" clId="{ABE04729-E11D-4859-AE1C-D744EDF2D97E}" dt="2023-03-25T20:06:34.369" v="457" actId="57"/>
          <ac:spMkLst>
            <pc:docMk/>
            <pc:sldMk cId="2725769497" sldId="601"/>
            <ac:spMk id="40" creationId="{065F1F40-41CE-4C08-A069-1C5EFCD48B51}"/>
          </ac:spMkLst>
        </pc:spChg>
        <pc:spChg chg="del">
          <ac:chgData name="Igor Shinkar" userId="db6eb1b41a9778dd" providerId="LiveId" clId="{ABE04729-E11D-4859-AE1C-D744EDF2D97E}" dt="2023-03-25T20:07:21.747" v="535" actId="478"/>
          <ac:spMkLst>
            <pc:docMk/>
            <pc:sldMk cId="2725769497" sldId="601"/>
            <ac:spMk id="43" creationId="{AF4A34F2-2C8E-48B1-8615-B2D04CE02689}"/>
          </ac:spMkLst>
        </pc:spChg>
        <pc:spChg chg="del">
          <ac:chgData name="Igor Shinkar" userId="db6eb1b41a9778dd" providerId="LiveId" clId="{ABE04729-E11D-4859-AE1C-D744EDF2D97E}" dt="2023-03-25T20:07:21.747" v="535" actId="478"/>
          <ac:spMkLst>
            <pc:docMk/>
            <pc:sldMk cId="2725769497" sldId="601"/>
            <ac:spMk id="44" creationId="{A261AE34-330B-4542-88EC-4821C3F79853}"/>
          </ac:spMkLst>
        </pc:spChg>
        <pc:spChg chg="mod">
          <ac:chgData name="Igor Shinkar" userId="db6eb1b41a9778dd" providerId="LiveId" clId="{ABE04729-E11D-4859-AE1C-D744EDF2D97E}" dt="2023-03-25T20:08:59.972" v="615" actId="1076"/>
          <ac:spMkLst>
            <pc:docMk/>
            <pc:sldMk cId="2725769497" sldId="601"/>
            <ac:spMk id="60" creationId="{F5D2E062-9011-4747-9278-376BFC9A94B8}"/>
          </ac:spMkLst>
        </pc:spChg>
        <pc:spChg chg="del">
          <ac:chgData name="Igor Shinkar" userId="db6eb1b41a9778dd" providerId="LiveId" clId="{ABE04729-E11D-4859-AE1C-D744EDF2D97E}" dt="2023-03-25T20:05:12.641" v="372" actId="478"/>
          <ac:spMkLst>
            <pc:docMk/>
            <pc:sldMk cId="2725769497" sldId="601"/>
            <ac:spMk id="61" creationId="{EF048111-8D1E-47D2-9779-F4B9A68D7B5A}"/>
          </ac:spMkLst>
        </pc:spChg>
        <pc:cxnChg chg="mod">
          <ac:chgData name="Igor Shinkar" userId="db6eb1b41a9778dd" providerId="LiveId" clId="{ABE04729-E11D-4859-AE1C-D744EDF2D97E}" dt="2023-03-25T20:07:30.820" v="545" actId="1035"/>
          <ac:cxnSpMkLst>
            <pc:docMk/>
            <pc:sldMk cId="2725769497" sldId="601"/>
            <ac:cxnSpMk id="33" creationId="{81BBC005-010B-4560-9B1E-E369974CB2C5}"/>
          </ac:cxnSpMkLst>
        </pc:cxnChg>
        <pc:cxnChg chg="mod">
          <ac:chgData name="Igor Shinkar" userId="db6eb1b41a9778dd" providerId="LiveId" clId="{ABE04729-E11D-4859-AE1C-D744EDF2D97E}" dt="2023-03-25T20:07:30.820" v="545" actId="1035"/>
          <ac:cxnSpMkLst>
            <pc:docMk/>
            <pc:sldMk cId="2725769497" sldId="601"/>
            <ac:cxnSpMk id="34" creationId="{55A1EC30-E950-4FC1-A55D-48C20B0264AC}"/>
          </ac:cxnSpMkLst>
        </pc:cxnChg>
        <pc:cxnChg chg="del mod">
          <ac:chgData name="Igor Shinkar" userId="db6eb1b41a9778dd" providerId="LiveId" clId="{ABE04729-E11D-4859-AE1C-D744EDF2D97E}" dt="2023-03-25T20:07:24.252" v="536" actId="478"/>
          <ac:cxnSpMkLst>
            <pc:docMk/>
            <pc:sldMk cId="2725769497" sldId="601"/>
            <ac:cxnSpMk id="37" creationId="{DE69981B-D2AC-4FAF-9F4E-C3AC628AB4B8}"/>
          </ac:cxnSpMkLst>
        </pc:cxnChg>
        <pc:cxnChg chg="del mod">
          <ac:chgData name="Igor Shinkar" userId="db6eb1b41a9778dd" providerId="LiveId" clId="{ABE04729-E11D-4859-AE1C-D744EDF2D97E}" dt="2023-03-25T20:07:24.252" v="536" actId="478"/>
          <ac:cxnSpMkLst>
            <pc:docMk/>
            <pc:sldMk cId="2725769497" sldId="601"/>
            <ac:cxnSpMk id="38" creationId="{23C4AD4B-467D-493C-B7DB-C462B84CD365}"/>
          </ac:cxnSpMkLst>
        </pc:cxnChg>
        <pc:cxnChg chg="del mod">
          <ac:chgData name="Igor Shinkar" userId="db6eb1b41a9778dd" providerId="LiveId" clId="{ABE04729-E11D-4859-AE1C-D744EDF2D97E}" dt="2023-03-25T20:07:21.747" v="535" actId="478"/>
          <ac:cxnSpMkLst>
            <pc:docMk/>
            <pc:sldMk cId="2725769497" sldId="601"/>
            <ac:cxnSpMk id="57" creationId="{C807993F-2DB2-4A85-B2C5-B65F0C286B2C}"/>
          </ac:cxnSpMkLst>
        </pc:cxnChg>
        <pc:cxnChg chg="del mod">
          <ac:chgData name="Igor Shinkar" userId="db6eb1b41a9778dd" providerId="LiveId" clId="{ABE04729-E11D-4859-AE1C-D744EDF2D97E}" dt="2023-03-25T20:07:21.747" v="535" actId="478"/>
          <ac:cxnSpMkLst>
            <pc:docMk/>
            <pc:sldMk cId="2725769497" sldId="601"/>
            <ac:cxnSpMk id="58" creationId="{856AED3A-4C22-4A3F-AE66-3BF97D2A33C6}"/>
          </ac:cxnSpMkLst>
        </pc:cxnChg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1423871900" sldId="604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265099276" sldId="631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3657223135" sldId="636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3130412448" sldId="641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4098207820" sldId="647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1956399670" sldId="649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1281079147" sldId="650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4027551764" sldId="651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1806607634" sldId="652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1204976922" sldId="655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3851063914" sldId="656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1831547312" sldId="657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974756232" sldId="658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305592267" sldId="659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846856181" sldId="660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542674293" sldId="661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3199235134" sldId="663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825629035" sldId="664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4023632762" sldId="665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535956488" sldId="666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3257044373" sldId="667"/>
        </pc:sldMkLst>
      </pc:sldChg>
      <pc:sldChg chg="add del">
        <pc:chgData name="Igor Shinkar" userId="db6eb1b41a9778dd" providerId="LiveId" clId="{ABE04729-E11D-4859-AE1C-D744EDF2D97E}" dt="2023-03-17T23:41:17.354" v="3"/>
        <pc:sldMkLst>
          <pc:docMk/>
          <pc:sldMk cId="441083956" sldId="668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3408691344" sldId="669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1189893224" sldId="670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1721290500" sldId="671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2056467010" sldId="672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2315500368" sldId="673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2829743718" sldId="674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625247748" sldId="675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1124870873" sldId="676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1901754826" sldId="677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1982406325" sldId="678"/>
        </pc:sldMkLst>
      </pc:sldChg>
      <pc:sldChg chg="modSp add">
        <pc:chgData name="Igor Shinkar" userId="db6eb1b41a9778dd" providerId="LiveId" clId="{ABE04729-E11D-4859-AE1C-D744EDF2D97E}" dt="2023-03-22T18:22:36.829" v="40" actId="20577"/>
        <pc:sldMkLst>
          <pc:docMk/>
          <pc:sldMk cId="2897837678" sldId="678"/>
        </pc:sldMkLst>
        <pc:spChg chg="mod">
          <ac:chgData name="Igor Shinkar" userId="db6eb1b41a9778dd" providerId="LiveId" clId="{ABE04729-E11D-4859-AE1C-D744EDF2D97E}" dt="2023-03-22T18:22:36.829" v="40" actId="20577"/>
          <ac:spMkLst>
            <pc:docMk/>
            <pc:sldMk cId="2897837678" sldId="678"/>
            <ac:spMk id="3" creationId="{00000000-0000-0000-0000-000000000000}"/>
          </ac:spMkLst>
        </pc:spChg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3897446414" sldId="679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1522000672" sldId="680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4126703903" sldId="680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2271665964" sldId="681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4031055437" sldId="681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637786155" sldId="682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4240361660" sldId="682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724451176" sldId="683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3262249498" sldId="683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570715053" sldId="684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835188208" sldId="684"/>
        </pc:sldMkLst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777917150" sldId="685"/>
        </pc:sldMkLst>
      </pc:sldChg>
      <pc:sldChg chg="modSp add">
        <pc:chgData name="Igor Shinkar" userId="db6eb1b41a9778dd" providerId="LiveId" clId="{ABE04729-E11D-4859-AE1C-D744EDF2D97E}" dt="2023-03-22T05:23:31.555" v="20" actId="20577"/>
        <pc:sldMkLst>
          <pc:docMk/>
          <pc:sldMk cId="1588355822" sldId="685"/>
        </pc:sldMkLst>
        <pc:spChg chg="mod">
          <ac:chgData name="Igor Shinkar" userId="db6eb1b41a9778dd" providerId="LiveId" clId="{ABE04729-E11D-4859-AE1C-D744EDF2D97E}" dt="2023-03-22T05:23:31.555" v="20" actId="20577"/>
          <ac:spMkLst>
            <pc:docMk/>
            <pc:sldMk cId="1588355822" sldId="685"/>
            <ac:spMk id="3" creationId="{00000000-0000-0000-0000-000000000000}"/>
          </ac:spMkLst>
        </pc:spChg>
      </pc:sldChg>
      <pc:sldChg chg="modSp add">
        <pc:chgData name="Igor Shinkar" userId="db6eb1b41a9778dd" providerId="LiveId" clId="{ABE04729-E11D-4859-AE1C-D744EDF2D97E}" dt="2023-03-22T18:50:06.893" v="50" actId="20577"/>
        <pc:sldMkLst>
          <pc:docMk/>
          <pc:sldMk cId="903446581" sldId="686"/>
        </pc:sldMkLst>
        <pc:spChg chg="mod">
          <ac:chgData name="Igor Shinkar" userId="db6eb1b41a9778dd" providerId="LiveId" clId="{ABE04729-E11D-4859-AE1C-D744EDF2D97E}" dt="2023-03-22T18:50:06.893" v="50" actId="20577"/>
          <ac:spMkLst>
            <pc:docMk/>
            <pc:sldMk cId="903446581" sldId="686"/>
            <ac:spMk id="3" creationId="{00000000-0000-0000-0000-000000000000}"/>
          </ac:spMkLst>
        </pc:spChg>
      </pc:sldChg>
      <pc:sldChg chg="del">
        <pc:chgData name="Igor Shinkar" userId="db6eb1b41a9778dd" providerId="LiveId" clId="{ABE04729-E11D-4859-AE1C-D744EDF2D97E}" dt="2023-03-17T23:40:42.593" v="2" actId="47"/>
        <pc:sldMkLst>
          <pc:docMk/>
          <pc:sldMk cId="3401719316" sldId="686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1784157960" sldId="687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136844924" sldId="688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3927847116" sldId="689"/>
        </pc:sldMkLst>
      </pc:sldChg>
      <pc:sldChg chg="modSp add">
        <pc:chgData name="Igor Shinkar" userId="db6eb1b41a9778dd" providerId="LiveId" clId="{ABE04729-E11D-4859-AE1C-D744EDF2D97E}" dt="2023-03-24T17:34:29.737" v="63" actId="1076"/>
        <pc:sldMkLst>
          <pc:docMk/>
          <pc:sldMk cId="1162109248" sldId="690"/>
        </pc:sldMkLst>
        <pc:spChg chg="mod">
          <ac:chgData name="Igor Shinkar" userId="db6eb1b41a9778dd" providerId="LiveId" clId="{ABE04729-E11D-4859-AE1C-D744EDF2D97E}" dt="2023-03-24T17:34:25.317" v="61" actId="20577"/>
          <ac:spMkLst>
            <pc:docMk/>
            <pc:sldMk cId="1162109248" sldId="690"/>
            <ac:spMk id="3" creationId="{00000000-0000-0000-0000-000000000000}"/>
          </ac:spMkLst>
        </pc:spChg>
        <pc:picChg chg="mod">
          <ac:chgData name="Igor Shinkar" userId="db6eb1b41a9778dd" providerId="LiveId" clId="{ABE04729-E11D-4859-AE1C-D744EDF2D97E}" dt="2023-03-24T17:34:29.737" v="63" actId="1076"/>
          <ac:picMkLst>
            <pc:docMk/>
            <pc:sldMk cId="1162109248" sldId="690"/>
            <ac:picMk id="1030" creationId="{4E457DB8-8F7D-4877-A259-8042D2BE0822}"/>
          </ac:picMkLst>
        </pc:picChg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983345472" sldId="691"/>
        </pc:sldMkLst>
      </pc:sldChg>
      <pc:sldChg chg="modSp add modAnim">
        <pc:chgData name="Igor Shinkar" userId="db6eb1b41a9778dd" providerId="LiveId" clId="{ABE04729-E11D-4859-AE1C-D744EDF2D97E}" dt="2023-03-22T05:22:49.880" v="19" actId="6549"/>
        <pc:sldMkLst>
          <pc:docMk/>
          <pc:sldMk cId="1410674487" sldId="692"/>
        </pc:sldMkLst>
        <pc:spChg chg="mod">
          <ac:chgData name="Igor Shinkar" userId="db6eb1b41a9778dd" providerId="LiveId" clId="{ABE04729-E11D-4859-AE1C-D744EDF2D97E}" dt="2023-03-22T05:22:49.880" v="19" actId="6549"/>
          <ac:spMkLst>
            <pc:docMk/>
            <pc:sldMk cId="1410674487" sldId="692"/>
            <ac:spMk id="3" creationId="{00000000-0000-0000-0000-000000000000}"/>
          </ac:spMkLst>
        </pc:spChg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3704125701" sldId="693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2497031550" sldId="694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3233971679" sldId="695"/>
        </pc:sldMkLst>
      </pc:sldChg>
      <pc:sldChg chg="modSp add modAnim">
        <pc:chgData name="Igor Shinkar" userId="db6eb1b41a9778dd" providerId="LiveId" clId="{ABE04729-E11D-4859-AE1C-D744EDF2D97E}" dt="2023-03-24T17:40:31.281" v="141" actId="20577"/>
        <pc:sldMkLst>
          <pc:docMk/>
          <pc:sldMk cId="2220012042" sldId="696"/>
        </pc:sldMkLst>
        <pc:spChg chg="mod">
          <ac:chgData name="Igor Shinkar" userId="db6eb1b41a9778dd" providerId="LiveId" clId="{ABE04729-E11D-4859-AE1C-D744EDF2D97E}" dt="2023-03-24T17:40:31.281" v="141" actId="20577"/>
          <ac:spMkLst>
            <pc:docMk/>
            <pc:sldMk cId="2220012042" sldId="696"/>
            <ac:spMk id="3" creationId="{00000000-0000-0000-0000-000000000000}"/>
          </ac:spMkLst>
        </pc:spChg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3902974634" sldId="697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830438814" sldId="698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1308060854" sldId="699"/>
        </pc:sldMkLst>
      </pc:sldChg>
      <pc:sldChg chg="add">
        <pc:chgData name="Igor Shinkar" userId="db6eb1b41a9778dd" providerId="LiveId" clId="{ABE04729-E11D-4859-AE1C-D744EDF2D97E}" dt="2023-03-17T23:41:17.354" v="3"/>
        <pc:sldMkLst>
          <pc:docMk/>
          <pc:sldMk cId="2408002128" sldId="700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2882711484" sldId="701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3205596382" sldId="702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3006515021" sldId="703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883756665" sldId="704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1552360132" sldId="705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1192645237" sldId="706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1345889449" sldId="707"/>
        </pc:sldMkLst>
      </pc:sldChg>
      <pc:sldChg chg="modSp add mod">
        <pc:chgData name="Igor Shinkar" userId="db6eb1b41a9778dd" providerId="LiveId" clId="{ABE04729-E11D-4859-AE1C-D744EDF2D97E}" dt="2023-03-17T23:44:43.472" v="5" actId="20577"/>
        <pc:sldMkLst>
          <pc:docMk/>
          <pc:sldMk cId="3406773193" sldId="708"/>
        </pc:sldMkLst>
        <pc:spChg chg="mod">
          <ac:chgData name="Igor Shinkar" userId="db6eb1b41a9778dd" providerId="LiveId" clId="{ABE04729-E11D-4859-AE1C-D744EDF2D97E}" dt="2023-03-17T23:44:43.472" v="5" actId="20577"/>
          <ac:spMkLst>
            <pc:docMk/>
            <pc:sldMk cId="3406773193" sldId="708"/>
            <ac:spMk id="2" creationId="{00000000-0000-0000-0000-000000000000}"/>
          </ac:spMkLst>
        </pc:spChg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3192473345" sldId="709"/>
        </pc:sldMkLst>
      </pc:sldChg>
      <pc:sldChg chg="modSp add">
        <pc:chgData name="Igor Shinkar" userId="db6eb1b41a9778dd" providerId="LiveId" clId="{ABE04729-E11D-4859-AE1C-D744EDF2D97E}" dt="2023-03-22T18:22:15.289" v="31" actId="20577"/>
        <pc:sldMkLst>
          <pc:docMk/>
          <pc:sldMk cId="2057543536" sldId="710"/>
        </pc:sldMkLst>
        <pc:spChg chg="mod">
          <ac:chgData name="Igor Shinkar" userId="db6eb1b41a9778dd" providerId="LiveId" clId="{ABE04729-E11D-4859-AE1C-D744EDF2D97E}" dt="2023-03-22T18:22:15.289" v="31" actId="20577"/>
          <ac:spMkLst>
            <pc:docMk/>
            <pc:sldMk cId="2057543536" sldId="710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ABE04729-E11D-4859-AE1C-D744EDF2D97E}" dt="2023-03-17T23:44:46.304" v="6" actId="20577"/>
        <pc:sldMkLst>
          <pc:docMk/>
          <pc:sldMk cId="3536082008" sldId="711"/>
        </pc:sldMkLst>
        <pc:spChg chg="mod">
          <ac:chgData name="Igor Shinkar" userId="db6eb1b41a9778dd" providerId="LiveId" clId="{ABE04729-E11D-4859-AE1C-D744EDF2D97E}" dt="2023-03-17T23:44:46.304" v="6" actId="20577"/>
          <ac:spMkLst>
            <pc:docMk/>
            <pc:sldMk cId="3536082008" sldId="711"/>
            <ac:spMk id="2" creationId="{00000000-0000-0000-0000-000000000000}"/>
          </ac:spMkLst>
        </pc:spChg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1275333091" sldId="712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1468556926" sldId="713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3820580405" sldId="714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3380053683" sldId="715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2483258713" sldId="716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1315985289" sldId="717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2818903015" sldId="718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3870138131" sldId="719"/>
        </pc:sldMkLst>
      </pc:sldChg>
      <pc:sldChg chg="add">
        <pc:chgData name="Igor Shinkar" userId="db6eb1b41a9778dd" providerId="LiveId" clId="{ABE04729-E11D-4859-AE1C-D744EDF2D97E}" dt="2023-03-17T23:43:42.487" v="4"/>
        <pc:sldMkLst>
          <pc:docMk/>
          <pc:sldMk cId="964245903" sldId="720"/>
        </pc:sldMkLst>
      </pc:sldChg>
      <pc:sldChg chg="modSp add mod">
        <pc:chgData name="Igor Shinkar" userId="db6eb1b41a9778dd" providerId="LiveId" clId="{ABE04729-E11D-4859-AE1C-D744EDF2D97E}" dt="2023-03-17T23:44:49.423" v="7" actId="20577"/>
        <pc:sldMkLst>
          <pc:docMk/>
          <pc:sldMk cId="2742048595" sldId="721"/>
        </pc:sldMkLst>
        <pc:spChg chg="mod">
          <ac:chgData name="Igor Shinkar" userId="db6eb1b41a9778dd" providerId="LiveId" clId="{ABE04729-E11D-4859-AE1C-D744EDF2D97E}" dt="2023-03-17T23:44:49.423" v="7" actId="20577"/>
          <ac:spMkLst>
            <pc:docMk/>
            <pc:sldMk cId="2742048595" sldId="721"/>
            <ac:spMk id="2" creationId="{00000000-0000-0000-0000-000000000000}"/>
          </ac:spMkLst>
        </pc:spChg>
      </pc:sldChg>
      <pc:sldChg chg="add del">
        <pc:chgData name="Igor Shinkar" userId="db6eb1b41a9778dd" providerId="LiveId" clId="{ABE04729-E11D-4859-AE1C-D744EDF2D97E}" dt="2023-03-17T23:46:50.700" v="9"/>
        <pc:sldMkLst>
          <pc:docMk/>
          <pc:sldMk cId="2045617772" sldId="722"/>
        </pc:sldMkLst>
      </pc:sldChg>
      <pc:sldChg chg="modSp add del modAnim">
        <pc:chgData name="Igor Shinkar" userId="db6eb1b41a9778dd" providerId="LiveId" clId="{ABE04729-E11D-4859-AE1C-D744EDF2D97E}" dt="2023-03-24T18:28:02.688" v="332"/>
        <pc:sldMkLst>
          <pc:docMk/>
          <pc:sldMk cId="3963030316" sldId="723"/>
        </pc:sldMkLst>
        <pc:spChg chg="mod">
          <ac:chgData name="Igor Shinkar" userId="db6eb1b41a9778dd" providerId="LiveId" clId="{ABE04729-E11D-4859-AE1C-D744EDF2D97E}" dt="2023-03-24T18:28:02.688" v="332"/>
          <ac:spMkLst>
            <pc:docMk/>
            <pc:sldMk cId="3963030316" sldId="723"/>
            <ac:spMk id="3" creationId="{00000000-0000-0000-0000-000000000000}"/>
          </ac:spMkLst>
        </pc:spChg>
      </pc:sldChg>
      <pc:sldChg chg="modSp add del">
        <pc:chgData name="Igor Shinkar" userId="db6eb1b41a9778dd" providerId="LiveId" clId="{ABE04729-E11D-4859-AE1C-D744EDF2D97E}" dt="2023-03-24T18:26:18.698" v="290" actId="6549"/>
        <pc:sldMkLst>
          <pc:docMk/>
          <pc:sldMk cId="180848497" sldId="724"/>
        </pc:sldMkLst>
        <pc:spChg chg="mod">
          <ac:chgData name="Igor Shinkar" userId="db6eb1b41a9778dd" providerId="LiveId" clId="{ABE04729-E11D-4859-AE1C-D744EDF2D97E}" dt="2023-03-24T18:26:18.698" v="290" actId="6549"/>
          <ac:spMkLst>
            <pc:docMk/>
            <pc:sldMk cId="180848497" sldId="724"/>
            <ac:spMk id="3" creationId="{00000000-0000-0000-0000-000000000000}"/>
          </ac:spMkLst>
        </pc:spChg>
      </pc:sldChg>
      <pc:sldChg chg="add">
        <pc:chgData name="Igor Shinkar" userId="db6eb1b41a9778dd" providerId="LiveId" clId="{ABE04729-E11D-4859-AE1C-D744EDF2D97E}" dt="2023-03-17T23:46:50.700" v="9"/>
        <pc:sldMkLst>
          <pc:docMk/>
          <pc:sldMk cId="2303700163" sldId="725"/>
        </pc:sldMkLst>
      </pc:sldChg>
      <pc:sldChg chg="add">
        <pc:chgData name="Igor Shinkar" userId="db6eb1b41a9778dd" providerId="LiveId" clId="{ABE04729-E11D-4859-AE1C-D744EDF2D97E}" dt="2023-03-17T23:46:50.700" v="9"/>
        <pc:sldMkLst>
          <pc:docMk/>
          <pc:sldMk cId="653284593" sldId="726"/>
        </pc:sldMkLst>
      </pc:sldChg>
      <pc:sldChg chg="add">
        <pc:chgData name="Igor Shinkar" userId="db6eb1b41a9778dd" providerId="LiveId" clId="{ABE04729-E11D-4859-AE1C-D744EDF2D97E}" dt="2023-03-17T23:46:50.700" v="9"/>
        <pc:sldMkLst>
          <pc:docMk/>
          <pc:sldMk cId="1631981144" sldId="727"/>
        </pc:sldMkLst>
      </pc:sldChg>
      <pc:sldChg chg="modSp add">
        <pc:chgData name="Igor Shinkar" userId="db6eb1b41a9778dd" providerId="LiveId" clId="{ABE04729-E11D-4859-AE1C-D744EDF2D97E}" dt="2023-03-24T18:39:25.705" v="353" actId="1036"/>
        <pc:sldMkLst>
          <pc:docMk/>
          <pc:sldMk cId="1404059580" sldId="728"/>
        </pc:sldMkLst>
        <pc:spChg chg="mod">
          <ac:chgData name="Igor Shinkar" userId="db6eb1b41a9778dd" providerId="LiveId" clId="{ABE04729-E11D-4859-AE1C-D744EDF2D97E}" dt="2023-03-24T18:39:15.933" v="341" actId="20577"/>
          <ac:spMkLst>
            <pc:docMk/>
            <pc:sldMk cId="1404059580" sldId="728"/>
            <ac:spMk id="3" creationId="{00000000-0000-0000-0000-000000000000}"/>
          </ac:spMkLst>
        </pc:spChg>
        <pc:spChg chg="mod">
          <ac:chgData name="Igor Shinkar" userId="db6eb1b41a9778dd" providerId="LiveId" clId="{ABE04729-E11D-4859-AE1C-D744EDF2D97E}" dt="2023-03-24T18:39:25.705" v="353" actId="1036"/>
          <ac:spMkLst>
            <pc:docMk/>
            <pc:sldMk cId="1404059580" sldId="728"/>
            <ac:spMk id="4" creationId="{CA501988-0F83-43C8-BE6A-EBEE3865A76D}"/>
          </ac:spMkLst>
        </pc:spChg>
      </pc:sldChg>
      <pc:sldChg chg="delSp modSp add mod delAnim modAnim">
        <pc:chgData name="Igor Shinkar" userId="db6eb1b41a9778dd" providerId="LiveId" clId="{ABE04729-E11D-4859-AE1C-D744EDF2D97E}" dt="2023-03-24T18:19:09.025" v="288"/>
        <pc:sldMkLst>
          <pc:docMk/>
          <pc:sldMk cId="985287344" sldId="729"/>
        </pc:sldMkLst>
        <pc:spChg chg="mod">
          <ac:chgData name="Igor Shinkar" userId="db6eb1b41a9778dd" providerId="LiveId" clId="{ABE04729-E11D-4859-AE1C-D744EDF2D97E}" dt="2023-03-24T18:18:39.716" v="277" actId="20577"/>
          <ac:spMkLst>
            <pc:docMk/>
            <pc:sldMk cId="985287344" sldId="729"/>
            <ac:spMk id="3" creationId="{00000000-0000-0000-0000-000000000000}"/>
          </ac:spMkLst>
        </pc:spChg>
        <pc:spChg chg="mod">
          <ac:chgData name="Igor Shinkar" userId="db6eb1b41a9778dd" providerId="LiveId" clId="{ABE04729-E11D-4859-AE1C-D744EDF2D97E}" dt="2023-03-24T18:15:36.330" v="175" actId="20577"/>
          <ac:spMkLst>
            <pc:docMk/>
            <pc:sldMk cId="985287344" sldId="729"/>
            <ac:spMk id="13" creationId="{84014B3B-519C-4AE7-9AB9-B7AE55818684}"/>
          </ac:spMkLst>
        </pc:spChg>
        <pc:graphicFrameChg chg="del modGraphic">
          <ac:chgData name="Igor Shinkar" userId="db6eb1b41a9778dd" providerId="LiveId" clId="{ABE04729-E11D-4859-AE1C-D744EDF2D97E}" dt="2023-03-24T18:18:50.996" v="278" actId="478"/>
          <ac:graphicFrameMkLst>
            <pc:docMk/>
            <pc:sldMk cId="985287344" sldId="729"/>
            <ac:graphicFrameMk id="9" creationId="{E9997924-A196-4659-AED3-888C9BC8D63E}"/>
          </ac:graphicFrameMkLst>
        </pc:graphicFrameChg>
        <pc:graphicFrameChg chg="modGraphic">
          <ac:chgData name="Igor Shinkar" userId="db6eb1b41a9778dd" providerId="LiveId" clId="{ABE04729-E11D-4859-AE1C-D744EDF2D97E}" dt="2023-03-24T18:18:56.281" v="283" actId="20577"/>
          <ac:graphicFrameMkLst>
            <pc:docMk/>
            <pc:sldMk cId="985287344" sldId="729"/>
            <ac:graphicFrameMk id="10" creationId="{4E214510-2126-4CC8-A230-B9ED90B14E6D}"/>
          </ac:graphicFrameMkLst>
        </pc:graphicFrameChg>
      </pc:sldChg>
      <pc:sldChg chg="add">
        <pc:chgData name="Igor Shinkar" userId="db6eb1b41a9778dd" providerId="LiveId" clId="{ABE04729-E11D-4859-AE1C-D744EDF2D97E}" dt="2023-03-24T18:26:48.646" v="291"/>
        <pc:sldMkLst>
          <pc:docMk/>
          <pc:sldMk cId="3184454671" sldId="730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2876613274" sldId="731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2950531467" sldId="732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2937879722" sldId="733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2809179134" sldId="734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1708917274" sldId="743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2934512267" sldId="744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3206715521" sldId="745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335958257" sldId="746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3608303147" sldId="747"/>
        </pc:sldMkLst>
      </pc:sldChg>
      <pc:sldChg chg="add">
        <pc:chgData name="Igor Shinkar" userId="db6eb1b41a9778dd" providerId="LiveId" clId="{ABE04729-E11D-4859-AE1C-D744EDF2D97E}" dt="2023-03-25T20:04:05.096" v="354"/>
        <pc:sldMkLst>
          <pc:docMk/>
          <pc:sldMk cId="3601134747" sldId="74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6291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52313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55929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47874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38497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35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46595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5765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0393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1009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54110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8316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924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1698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81084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39488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281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86577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04511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194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53347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3333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354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29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415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810042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0393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310809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3482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9828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529828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94577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6095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3955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281862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298191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59524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0537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26718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92605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965893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2971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674573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3745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6999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371661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72103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5629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204167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697535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781456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00499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94978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773611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1644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6245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189012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94577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3290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705741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330063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477558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07146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157795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478822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3769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50911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7612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0195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25085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36874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15949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9250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50605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13534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23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30759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916473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4005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79009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327929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94404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55860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63903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33713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217455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24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714087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02447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707252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69659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049590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0765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9032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76095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08325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059697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74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8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8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8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8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issing.csail.mit.ed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3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8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8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8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8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8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8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8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8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8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8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8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8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8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8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8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8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509200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12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how do we 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[1,8,7,10,6,12,3]</a:t>
            </a:r>
          </a:p>
          <a:p>
            <a:pPr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 marL="0" lvl="1" indent="0"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Have two pointers 		-   [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1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,8,7,10,6,12,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3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 marL="0" lvl="1" indent="0"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We are going to move the left pointer to the right,</a:t>
            </a:r>
          </a:p>
          <a:p>
            <a:pPr marL="0" lvl="1" indent="0"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	making all elements to its left to be smaller than pivot.</a:t>
            </a:r>
          </a:p>
          <a:p>
            <a:pPr marL="0" lvl="1" indent="0"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Similarly, we move the right pointer to the left,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making all elements to its right to be larger than pivot. 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11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infix in linear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( 15 / ( 7 – 2 ) )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9DBB3AEC-74BF-437C-A6B6-BCB8195729D5}"/>
              </a:ext>
            </a:extLst>
          </p:cNvPr>
          <p:cNvGraphicFramePr>
            <a:graphicFrameLocks noGrp="1"/>
          </p:cNvGraphicFramePr>
          <p:nvPr/>
        </p:nvGraphicFramePr>
        <p:xfrm>
          <a:off x="1077913" y="4008437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A6AAA2E3-4F67-4ACD-BF66-A9B449505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6772" y="6294437"/>
            <a:ext cx="1273174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8C478E-8C1E-40BD-8D38-A3850435A6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968" y="3071924"/>
            <a:ext cx="12620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 ( 15  /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298492-B880-4071-BD2D-B24F08FFA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9862" y="3048847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(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58BBEBB-2C60-4721-9BE0-EA91C0A1B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574" y="3034560"/>
            <a:ext cx="963613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7 -  2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93BE2B8-AD07-42E1-9412-DAA594F76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493" y="3034559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235A92-1385-4DAD-A12C-BE7DD6805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0137" y="3071924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)</a:t>
            </a:r>
          </a:p>
        </p:txBody>
      </p:sp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CDD16BB4-6A81-4210-BB03-5DC74C2EE175}"/>
              </a:ext>
            </a:extLst>
          </p:cNvPr>
          <p:cNvGraphicFramePr>
            <a:graphicFrameLocks noGrp="1"/>
          </p:cNvGraphicFramePr>
          <p:nvPr/>
        </p:nvGraphicFramePr>
        <p:xfrm>
          <a:off x="2381249" y="4008437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A12563C7-E91C-4D10-867A-BDBCCF989A42}"/>
              </a:ext>
            </a:extLst>
          </p:cNvPr>
          <p:cNvGraphicFramePr>
            <a:graphicFrameLocks noGrp="1"/>
          </p:cNvGraphicFramePr>
          <p:nvPr/>
        </p:nvGraphicFramePr>
        <p:xfrm>
          <a:off x="3617913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6EFC5CF8-C74B-40BF-891E-0887ED64CBFB}"/>
              </a:ext>
            </a:extLst>
          </p:cNvPr>
          <p:cNvGraphicFramePr>
            <a:graphicFrameLocks noGrp="1"/>
          </p:cNvGraphicFramePr>
          <p:nvPr/>
        </p:nvGraphicFramePr>
        <p:xfrm>
          <a:off x="4959351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F520699A-604E-461B-81C0-38796B4ACD9D}"/>
              </a:ext>
            </a:extLst>
          </p:cNvPr>
          <p:cNvGraphicFramePr>
            <a:graphicFrameLocks noGrp="1"/>
          </p:cNvGraphicFramePr>
          <p:nvPr/>
        </p:nvGraphicFramePr>
        <p:xfrm>
          <a:off x="6196655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2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/>
      <p:bldP spid="43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Using trees to represent arithmetic expressions</a:t>
            </a:r>
          </a:p>
        </p:txBody>
      </p:sp>
    </p:spTree>
    <p:extLst>
      <p:ext uri="{BB962C8B-B14F-4D97-AF65-F5344CB8AC3E}">
        <p14:creationId xmlns:p14="http://schemas.microsoft.com/office/powerpoint/2010/main" val="166188183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Using binary trees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All inner nodes are operators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All leaves are numbers</a:t>
            </a:r>
          </a:p>
          <a:p>
            <a:r>
              <a:rPr lang="en-US" altLang="he-IL" sz="2000" dirty="0"/>
              <a:t>( ( 10 / 2 ) * ( 6 + 3 ) )</a:t>
            </a:r>
          </a:p>
          <a:p>
            <a:endParaRPr lang="en-US" altLang="he-IL" sz="2000" dirty="0"/>
          </a:p>
          <a:p>
            <a:r>
              <a:rPr lang="en-US" altLang="he-IL" sz="2000" dirty="0"/>
              <a:t>How to evaluate an expression represented by a binary tree?</a:t>
            </a:r>
          </a:p>
          <a:p>
            <a:r>
              <a:rPr lang="en-US" altLang="he-IL" sz="2000" u="sng" dirty="0"/>
              <a:t>Algorithm</a:t>
            </a:r>
            <a:r>
              <a:rPr lang="en-US" altLang="he-IL" sz="2000" dirty="0"/>
              <a:t>: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Evaluate left subtree using recursion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Evaluate right subtree using recursion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Apply the operator in the root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8264C46A-A4DA-4D54-A4AD-F1979E5CD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145" y="1502940"/>
            <a:ext cx="3326650" cy="2166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D9029CB-22A2-4C17-9797-090BA0818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3283" y="4979821"/>
            <a:ext cx="3644073" cy="80737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What is the stopping condition of the recursion?</a:t>
            </a:r>
          </a:p>
        </p:txBody>
      </p:sp>
    </p:spTree>
    <p:extLst>
      <p:ext uri="{BB962C8B-B14F-4D97-AF65-F5344CB8AC3E}">
        <p14:creationId xmlns:p14="http://schemas.microsoft.com/office/powerpoint/2010/main" val="210080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Using binary trees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Practice problems: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Write an algorithm that gets a binary tree representing an arithmetic expression and returns: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he-IL" sz="2000" dirty="0"/>
              <a:t>the expression in prefix notation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he-IL" sz="2000" dirty="0"/>
              <a:t>the expression in postfix notation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he-IL" sz="2000" dirty="0"/>
              <a:t>the expression in infix notation</a:t>
            </a:r>
          </a:p>
          <a:p>
            <a:endParaRPr lang="en-US" altLang="he-IL" sz="2000" dirty="0"/>
          </a:p>
          <a:p>
            <a:pPr marL="457200" indent="-457200">
              <a:buFont typeface="+mj-lt"/>
              <a:buAutoNum type="arabicPeriod" startAt="2"/>
            </a:pPr>
            <a:r>
              <a:rPr lang="en-US" altLang="he-IL" sz="2000" dirty="0"/>
              <a:t>Write an algorithm that converts prefix notation to postfix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Write an algorithm that converts infix notation to prefix</a:t>
            </a:r>
          </a:p>
          <a:p>
            <a:pPr marL="457200" indent="-457200">
              <a:buFontTx/>
              <a:buAutoNum type="arabicPeriod" startAt="2"/>
            </a:pPr>
            <a:r>
              <a:rPr lang="en-US" altLang="he-IL" sz="2000" dirty="0"/>
              <a:t>Write an algorithm that converts prefix notation to infix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5EE931-1E64-421E-AE85-0E029E68A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7069" y="3386450"/>
            <a:ext cx="4173558" cy="7867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Try to do all these in linear time</a:t>
            </a:r>
          </a:p>
        </p:txBody>
      </p:sp>
    </p:spTree>
    <p:extLst>
      <p:ext uri="{BB962C8B-B14F-4D97-AF65-F5344CB8AC3E}">
        <p14:creationId xmlns:p14="http://schemas.microsoft.com/office/powerpoint/2010/main" val="18576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- rearrange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Input = [1,8,7,5,6,12,3],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 marL="457200" lvl="1" indent="0"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We’ll have two pointers 	-   [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,8,7,5,6,12,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457200" lvl="1" indent="0"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	 	-   [1,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,7,5,6,12,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8=&gt;pivot -- stop</a:t>
            </a:r>
          </a:p>
          <a:p>
            <a:pPr marL="457200" lvl="1" indent="0"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the right pointer	 	-   [1,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,7,5,6,12,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3&lt;pivot -- stop</a:t>
            </a:r>
          </a:p>
          <a:p>
            <a:pPr marL="457200" lvl="1" indent="0"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3 and 8 			-   [1,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,7,5,6,12,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457200" lvl="1" indent="0"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3-&gt;7	-   [1,3,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,5,6,12,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7=&gt;pivot -- stop</a:t>
            </a:r>
          </a:p>
          <a:p>
            <a:pPr marL="457200" lvl="1" indent="0"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right pointer 8-&gt;12-&gt;6	-   [1,3,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,5,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1828800" lvl="4" indent="0"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6&lt;pivot -- stop</a:t>
            </a:r>
          </a:p>
          <a:p>
            <a:pPr marL="457200" lvl="1" indent="0"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7 and 6 			-   [1,3,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,5,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457200" lvl="1" indent="0"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5-&gt;7	- [1,3,6,5,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 – the two pointer meet</a:t>
            </a:r>
          </a:p>
          <a:p>
            <a:pPr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46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earrange:</a:t>
            </a:r>
          </a:p>
          <a:p>
            <a:pPr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While the pointer haven’t met</a:t>
            </a:r>
          </a:p>
          <a:p>
            <a:pPr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While a[left]&lt;pivot</a:t>
            </a:r>
          </a:p>
          <a:p>
            <a:pPr marL="457200" lvl="1" indent="0"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Left++</a:t>
            </a:r>
          </a:p>
          <a:p>
            <a:pPr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While a[right]&gt;=pivot</a:t>
            </a:r>
          </a:p>
          <a:p>
            <a:pPr marL="457200" lvl="1" indent="0"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Right--</a:t>
            </a:r>
          </a:p>
          <a:p>
            <a:pPr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the values in the two pointers</a:t>
            </a:r>
          </a:p>
          <a:p>
            <a:pPr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28364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</a:t>
            </a:r>
          </a:p>
          <a:p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marL="457200" lvl="1" indent="0">
              <a:buNone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By the Master Theorem: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Fun fact (CMPT 210/307):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random pivot in each step</a:t>
            </a:r>
            <a:b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gives O(n log(n)) with high probability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726003" y="3503341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Choose a pivot</a:t>
            </a:r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867501"/>
            <a:ext cx="839992" cy="3744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3510074" y="3503341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Rearranging</a:t>
            </a:r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3814875" y="3867501"/>
            <a:ext cx="859385" cy="3744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4294145" y="3486501"/>
            <a:ext cx="1139743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Recursion</a:t>
            </a:r>
          </a:p>
        </p:txBody>
      </p:sp>
      <p:cxnSp>
        <p:nvCxnSpPr>
          <p:cNvPr id="23" name="Straight Arrow Connector 22"/>
          <p:cNvCxnSpPr>
            <a:cxnSpLocks/>
            <a:stCxn id="22" idx="0"/>
            <a:endCxn id="21" idx="2"/>
          </p:cNvCxnSpPr>
          <p:nvPr/>
        </p:nvCxnSpPr>
        <p:spPr bwMode="auto">
          <a:xfrm flipH="1" flipV="1">
            <a:off x="4864017" y="3850661"/>
            <a:ext cx="2099949" cy="39127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 err="1"/>
              <a:t>QuickSort</a:t>
            </a:r>
            <a:r>
              <a:rPr lang="en-US" altLang="he-IL" sz="3600" dirty="0"/>
              <a:t> – deterministic pivot selection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Input</a:t>
            </a:r>
            <a:r>
              <a:rPr lang="en-US" altLang="he-IL" sz="2200" dirty="0"/>
              <a:t>: An array of A of length n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Output</a:t>
            </a:r>
            <a:r>
              <a:rPr lang="en-US" altLang="he-IL" sz="2200" dirty="0"/>
              <a:t>: the median element in the array in the sorted order.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Can be solved in O(n) time.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400" u="sng" dirty="0"/>
              <a:t>Application</a:t>
            </a:r>
            <a:r>
              <a:rPr lang="en-US" altLang="en-US" sz="2400" dirty="0"/>
              <a:t>: we can use it in </a:t>
            </a:r>
            <a:r>
              <a:rPr lang="en-US" altLang="en-US" sz="2400" dirty="0" err="1"/>
              <a:t>QuickSort</a:t>
            </a:r>
            <a:endParaRPr lang="en-US" altLang="en-US" sz="2400" dirty="0"/>
          </a:p>
          <a:p>
            <a:pPr marL="346075"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400" dirty="0"/>
              <a:t>find a pivot that partitions the array into two halves</a:t>
            </a:r>
          </a:p>
          <a:p>
            <a:pPr marL="346075"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400" dirty="0"/>
              <a:t>Then, </a:t>
            </a:r>
            <a:r>
              <a:rPr lang="en-US" altLang="en-US" sz="2400" dirty="0" err="1"/>
              <a:t>QuickSort</a:t>
            </a:r>
            <a:r>
              <a:rPr lang="en-US" altLang="en-US" sz="2400" dirty="0"/>
              <a:t> can always run in O(n log(n)) and it doesn’t depend on random pivots.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8091791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Finding a median</a:t>
            </a:r>
            <a:br>
              <a:rPr lang="de-DE" altLang="en-US" sz="7000" dirty="0"/>
            </a:br>
            <a:r>
              <a:rPr lang="de-DE" altLang="en-US" sz="7000" dirty="0"/>
              <a:t>in an array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median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Input</a:t>
            </a:r>
            <a:r>
              <a:rPr lang="en-US" altLang="he-IL" sz="2200" dirty="0"/>
              <a:t>: An array of A of length n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Output</a:t>
            </a:r>
            <a:r>
              <a:rPr lang="en-US" altLang="he-IL" sz="2200" dirty="0"/>
              <a:t>: the median element in the array in the sorted order.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Example</a:t>
            </a:r>
            <a:r>
              <a:rPr lang="en-US" altLang="he-IL" sz="2200" dirty="0"/>
              <a:t>:</a:t>
            </a:r>
          </a:p>
          <a:p>
            <a:pPr marL="400050"/>
            <a:r>
              <a:rPr lang="en-US" altLang="he-IL" sz="2200" dirty="0"/>
              <a:t>On input A = [1,4,3,7,2,9,10]</a:t>
            </a:r>
          </a:p>
          <a:p>
            <a:pPr marL="400050"/>
            <a:r>
              <a:rPr lang="en-US" altLang="he-IL" sz="2200" dirty="0"/>
              <a:t>The output should be 4</a:t>
            </a:r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u="sng" dirty="0"/>
              <a:t>A naïve solution</a:t>
            </a:r>
            <a:r>
              <a:rPr lang="en-US" altLang="he-IL" sz="2200" dirty="0"/>
              <a:t>: sort A, and output A[n/2]</a:t>
            </a:r>
          </a:p>
          <a:p>
            <a:pPr marL="57150" indent="0"/>
            <a:r>
              <a:rPr lang="en-US" altLang="he-IL" sz="2200" dirty="0"/>
              <a:t>Q: Can we do fast than O(n log(n)) ?</a:t>
            </a:r>
          </a:p>
          <a:p>
            <a:pPr marL="57150" indent="0"/>
            <a:r>
              <a:rPr lang="en-US" altLang="he-IL" sz="2200" dirty="0"/>
              <a:t>A: Yes, we can do it in O(n) time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AFDA41-3D07-4758-909F-C859BF7ADC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2" y="3541993"/>
            <a:ext cx="4343400" cy="99984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Application: we can it in </a:t>
            </a:r>
            <a:r>
              <a:rPr lang="en-US" altLang="en-US" sz="2000" dirty="0" err="1"/>
              <a:t>QuickSort</a:t>
            </a:r>
            <a:endParaRPr lang="en-US" altLang="en-US" sz="2000" dirty="0"/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- Helps us find a pivot that partitions the array into two halves</a:t>
            </a:r>
          </a:p>
        </p:txBody>
      </p:sp>
    </p:spTree>
    <p:extLst>
      <p:ext uri="{BB962C8B-B14F-4D97-AF65-F5344CB8AC3E}">
        <p14:creationId xmlns:p14="http://schemas.microsoft.com/office/powerpoint/2010/main" val="32067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en-US" altLang="he-IL" sz="2000" u="sng" dirty="0"/>
              <a:t>Algorithm</a:t>
            </a:r>
            <a:r>
              <a:rPr lang="en-US" altLang="he-IL" sz="2000" dirty="0"/>
              <a:t>: Given an array of A of length n, and integer k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Divide A into ⌈n/5⌉ arrays each of length 5 (or less)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Sort each 5-tuple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Call the medians of the 5-tuple their </a:t>
            </a:r>
            <a:r>
              <a:rPr lang="en-US" altLang="he-IL" sz="2000" b="1" i="1" dirty="0"/>
              <a:t>representatives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Recursively find the median of these n/5 representatives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Let M be the median of the n/5 representatives.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Let L = all elements ≤M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Let H = all elements &gt;M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Let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* be the index of M in the array.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If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* == k, return A[k]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If k &lt;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*, recursively search in L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2000" dirty="0"/>
              <a:t>If k &gt; </a:t>
            </a:r>
            <a:r>
              <a:rPr lang="en-US" altLang="he-IL" sz="2000" dirty="0" err="1"/>
              <a:t>i</a:t>
            </a:r>
            <a:r>
              <a:rPr lang="en-US" altLang="he-IL" sz="2000" dirty="0"/>
              <a:t>*, recursively search in H</a:t>
            </a:r>
          </a:p>
        </p:txBody>
      </p:sp>
    </p:spTree>
    <p:extLst>
      <p:ext uri="{BB962C8B-B14F-4D97-AF65-F5344CB8AC3E}">
        <p14:creationId xmlns:p14="http://schemas.microsoft.com/office/powerpoint/2010/main" val="3359582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000" dirty="0"/>
              <a:t>Partition into 5 tuples</a:t>
            </a:r>
          </a:p>
          <a:p>
            <a:pPr marL="400050"/>
            <a:endParaRPr lang="en-US" altLang="he-IL" sz="2000" dirty="0"/>
          </a:p>
          <a:p>
            <a:pPr marL="400050"/>
            <a:endParaRPr lang="en-US" altLang="he-IL" sz="2000" dirty="0"/>
          </a:p>
          <a:p>
            <a:pPr marL="400050"/>
            <a:endParaRPr lang="en-US" altLang="he-IL" sz="2000" dirty="0"/>
          </a:p>
          <a:p>
            <a:pPr marL="400050"/>
            <a:endParaRPr lang="en-US" altLang="he-IL" sz="2000" dirty="0"/>
          </a:p>
          <a:p>
            <a:pPr marL="400050"/>
            <a:r>
              <a:rPr lang="en-US" altLang="he-IL" sz="2000" dirty="0"/>
              <a:t>Find the median of the representatives (using recursion):</a:t>
            </a:r>
            <a:endParaRPr lang="en-US" altLang="he-IL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15FA3E2-CF2A-4891-A915-60643D1E9CB2}"/>
              </a:ext>
            </a:extLst>
          </p:cNvPr>
          <p:cNvGraphicFramePr>
            <a:graphicFrameLocks noGrp="1"/>
          </p:cNvGraphicFramePr>
          <p:nvPr/>
        </p:nvGraphicFramePr>
        <p:xfrm>
          <a:off x="25257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31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81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1" name="Table 2">
            <a:extLst>
              <a:ext uri="{FF2B5EF4-FFF2-40B4-BE49-F238E27FC236}">
                <a16:creationId xmlns:a16="http://schemas.microsoft.com/office/drawing/2014/main" id="{A5EA730F-2C6E-4881-9C16-2057177AEA12}"/>
              </a:ext>
            </a:extLst>
          </p:cNvPr>
          <p:cNvGraphicFramePr>
            <a:graphicFrameLocks noGrp="1"/>
          </p:cNvGraphicFramePr>
          <p:nvPr/>
        </p:nvGraphicFramePr>
        <p:xfrm>
          <a:off x="33639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2" name="Table 2">
            <a:extLst>
              <a:ext uri="{FF2B5EF4-FFF2-40B4-BE49-F238E27FC236}">
                <a16:creationId xmlns:a16="http://schemas.microsoft.com/office/drawing/2014/main" id="{59E8540A-2462-4F3B-8ECD-27AD8183083E}"/>
              </a:ext>
            </a:extLst>
          </p:cNvPr>
          <p:cNvGraphicFramePr>
            <a:graphicFrameLocks noGrp="1"/>
          </p:cNvGraphicFramePr>
          <p:nvPr/>
        </p:nvGraphicFramePr>
        <p:xfrm>
          <a:off x="42021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32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36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3" name="Table 2">
            <a:extLst>
              <a:ext uri="{FF2B5EF4-FFF2-40B4-BE49-F238E27FC236}">
                <a16:creationId xmlns:a16="http://schemas.microsoft.com/office/drawing/2014/main" id="{D3292DA1-DAF7-4825-89E8-A93D1481BF32}"/>
              </a:ext>
            </a:extLst>
          </p:cNvPr>
          <p:cNvGraphicFramePr>
            <a:graphicFrameLocks noGrp="1"/>
          </p:cNvGraphicFramePr>
          <p:nvPr/>
        </p:nvGraphicFramePr>
        <p:xfrm>
          <a:off x="5040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4" name="Table 2">
            <a:extLst>
              <a:ext uri="{FF2B5EF4-FFF2-40B4-BE49-F238E27FC236}">
                <a16:creationId xmlns:a16="http://schemas.microsoft.com/office/drawing/2014/main" id="{C890A377-19F2-4412-9A81-065EEEFC633D}"/>
              </a:ext>
            </a:extLst>
          </p:cNvPr>
          <p:cNvGraphicFramePr>
            <a:graphicFrameLocks noGrp="1"/>
          </p:cNvGraphicFramePr>
          <p:nvPr/>
        </p:nvGraphicFramePr>
        <p:xfrm>
          <a:off x="5860256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41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5" name="Table 2">
            <a:extLst>
              <a:ext uri="{FF2B5EF4-FFF2-40B4-BE49-F238E27FC236}">
                <a16:creationId xmlns:a16="http://schemas.microsoft.com/office/drawing/2014/main" id="{9DD1816D-67F0-4861-B87F-903DD8C1FBE1}"/>
              </a:ext>
            </a:extLst>
          </p:cNvPr>
          <p:cNvGraphicFramePr>
            <a:graphicFrameLocks noGrp="1"/>
          </p:cNvGraphicFramePr>
          <p:nvPr/>
        </p:nvGraphicFramePr>
        <p:xfrm>
          <a:off x="6680200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6" name="Table 2">
            <a:extLst>
              <a:ext uri="{FF2B5EF4-FFF2-40B4-BE49-F238E27FC236}">
                <a16:creationId xmlns:a16="http://schemas.microsoft.com/office/drawing/2014/main" id="{8AAC1FDF-C2C5-48EC-80EA-075A58D27DD4}"/>
              </a:ext>
            </a:extLst>
          </p:cNvPr>
          <p:cNvGraphicFramePr>
            <a:graphicFrameLocks noGrp="1"/>
          </p:cNvGraphicFramePr>
          <p:nvPr/>
        </p:nvGraphicFramePr>
        <p:xfrm>
          <a:off x="1611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83031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000" dirty="0"/>
              <a:t>Partition into 5 tuples</a:t>
            </a:r>
          </a:p>
          <a:p>
            <a:pPr marL="400050"/>
            <a:endParaRPr lang="en-US" altLang="he-IL" sz="2000" dirty="0"/>
          </a:p>
          <a:p>
            <a:pPr marL="400050"/>
            <a:endParaRPr lang="en-US" altLang="he-IL" sz="2000" dirty="0"/>
          </a:p>
          <a:p>
            <a:pPr marL="400050"/>
            <a:endParaRPr lang="en-US" altLang="he-IL" sz="2000" dirty="0"/>
          </a:p>
          <a:p>
            <a:pPr marL="400050"/>
            <a:endParaRPr lang="en-US" altLang="he-IL" sz="2000" dirty="0"/>
          </a:p>
          <a:p>
            <a:pPr marL="400050"/>
            <a:r>
              <a:rPr lang="en-US" altLang="he-IL" sz="2000" dirty="0"/>
              <a:t>Find the median of the representatives (using recursion): </a:t>
            </a:r>
            <a:r>
              <a:rPr lang="en-US" altLang="he-IL" sz="2000" b="1" dirty="0">
                <a:solidFill>
                  <a:srgbClr val="FF0000"/>
                </a:solidFill>
              </a:rPr>
              <a:t>M = 18</a:t>
            </a:r>
          </a:p>
          <a:p>
            <a:pPr marL="400050"/>
            <a:r>
              <a:rPr lang="en-US" altLang="he-IL" sz="2000" dirty="0"/>
              <a:t>Let L = all elements &lt;M</a:t>
            </a:r>
          </a:p>
          <a:p>
            <a:pPr marL="400050"/>
            <a:r>
              <a:rPr lang="en-US" altLang="he-IL" sz="2000" dirty="0"/>
              <a:t>Let H = all elements ≥M</a:t>
            </a:r>
          </a:p>
          <a:p>
            <a:pPr marL="400050"/>
            <a:r>
              <a:rPr lang="en-US" altLang="he-IL" sz="2000" dirty="0"/>
              <a:t>If |L| = k-1, return M</a:t>
            </a:r>
          </a:p>
          <a:p>
            <a:pPr marL="400050"/>
            <a:r>
              <a:rPr lang="en-US" altLang="he-IL" sz="2000" dirty="0"/>
              <a:t>If |L| ≥ k, apply recursion on (L, k)</a:t>
            </a:r>
          </a:p>
          <a:p>
            <a:pPr marL="400050"/>
            <a:r>
              <a:rPr lang="en-US" altLang="he-IL" sz="2000" dirty="0"/>
              <a:t>If |L| ≤ k-2, apply recursion on (H, k-|L|)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15FA3E2-CF2A-4891-A915-60643D1E9CB2}"/>
              </a:ext>
            </a:extLst>
          </p:cNvPr>
          <p:cNvGraphicFramePr>
            <a:graphicFrameLocks noGrp="1"/>
          </p:cNvGraphicFramePr>
          <p:nvPr/>
        </p:nvGraphicFramePr>
        <p:xfrm>
          <a:off x="5802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31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81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1" name="Table 2">
            <a:extLst>
              <a:ext uri="{FF2B5EF4-FFF2-40B4-BE49-F238E27FC236}">
                <a16:creationId xmlns:a16="http://schemas.microsoft.com/office/drawing/2014/main" id="{A5EA730F-2C6E-4881-9C16-2057177AEA12}"/>
              </a:ext>
            </a:extLst>
          </p:cNvPr>
          <p:cNvGraphicFramePr>
            <a:graphicFrameLocks noGrp="1"/>
          </p:cNvGraphicFramePr>
          <p:nvPr/>
        </p:nvGraphicFramePr>
        <p:xfrm>
          <a:off x="32877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19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2" name="Table 2">
            <a:extLst>
              <a:ext uri="{FF2B5EF4-FFF2-40B4-BE49-F238E27FC236}">
                <a16:creationId xmlns:a16="http://schemas.microsoft.com/office/drawing/2014/main" id="{59E8540A-2462-4F3B-8ECD-27AD8183083E}"/>
              </a:ext>
            </a:extLst>
          </p:cNvPr>
          <p:cNvGraphicFramePr>
            <a:graphicFrameLocks noGrp="1"/>
          </p:cNvGraphicFramePr>
          <p:nvPr/>
        </p:nvGraphicFramePr>
        <p:xfrm>
          <a:off x="66405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32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36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3" name="Table 2">
            <a:extLst>
              <a:ext uri="{FF2B5EF4-FFF2-40B4-BE49-F238E27FC236}">
                <a16:creationId xmlns:a16="http://schemas.microsoft.com/office/drawing/2014/main" id="{D3292DA1-DAF7-4825-89E8-A93D1481BF32}"/>
              </a:ext>
            </a:extLst>
          </p:cNvPr>
          <p:cNvGraphicFramePr>
            <a:graphicFrameLocks noGrp="1"/>
          </p:cNvGraphicFramePr>
          <p:nvPr/>
        </p:nvGraphicFramePr>
        <p:xfrm>
          <a:off x="49641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4" name="Table 2">
            <a:extLst>
              <a:ext uri="{FF2B5EF4-FFF2-40B4-BE49-F238E27FC236}">
                <a16:creationId xmlns:a16="http://schemas.microsoft.com/office/drawing/2014/main" id="{C890A377-19F2-4412-9A81-065EEEFC633D}"/>
              </a:ext>
            </a:extLst>
          </p:cNvPr>
          <p:cNvGraphicFramePr>
            <a:graphicFrameLocks noGrp="1"/>
          </p:cNvGraphicFramePr>
          <p:nvPr/>
        </p:nvGraphicFramePr>
        <p:xfrm>
          <a:off x="41259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41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5" name="Table 2">
            <a:extLst>
              <a:ext uri="{FF2B5EF4-FFF2-40B4-BE49-F238E27FC236}">
                <a16:creationId xmlns:a16="http://schemas.microsoft.com/office/drawing/2014/main" id="{9DD1816D-67F0-4861-B87F-903DD8C1FBE1}"/>
              </a:ext>
            </a:extLst>
          </p:cNvPr>
          <p:cNvGraphicFramePr>
            <a:graphicFrameLocks noGrp="1"/>
          </p:cNvGraphicFramePr>
          <p:nvPr/>
        </p:nvGraphicFramePr>
        <p:xfrm>
          <a:off x="24495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6" name="Table 2">
            <a:extLst>
              <a:ext uri="{FF2B5EF4-FFF2-40B4-BE49-F238E27FC236}">
                <a16:creationId xmlns:a16="http://schemas.microsoft.com/office/drawing/2014/main" id="{8AAC1FDF-C2C5-48EC-80EA-075A58D27DD4}"/>
              </a:ext>
            </a:extLst>
          </p:cNvPr>
          <p:cNvGraphicFramePr>
            <a:graphicFrameLocks noGrp="1"/>
          </p:cNvGraphicFramePr>
          <p:nvPr/>
        </p:nvGraphicFramePr>
        <p:xfrm>
          <a:off x="1611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1134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Plan for the rest of the semester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584272" y="1949042"/>
            <a:ext cx="8855643" cy="4763155"/>
          </a:xfrm>
        </p:spPr>
        <p:txBody>
          <a:bodyPr/>
          <a:lstStyle/>
          <a:p>
            <a:r>
              <a:rPr lang="en-US" altLang="he-IL" sz="2200" dirty="0"/>
              <a:t>Last class: Wednesday, April 5 - Review before final.</a:t>
            </a:r>
          </a:p>
          <a:p>
            <a:r>
              <a:rPr lang="en-US" altLang="he-IL" sz="2200" dirty="0"/>
              <a:t>Please email me your questions</a:t>
            </a:r>
          </a:p>
          <a:p>
            <a:pPr marL="0" indent="0"/>
            <a:endParaRPr lang="en-US" altLang="he-IL" sz="2200" dirty="0"/>
          </a:p>
          <a:p>
            <a:r>
              <a:rPr lang="en-US" altLang="he-IL" sz="2200" dirty="0"/>
              <a:t>Project – submit by April 11.</a:t>
            </a:r>
          </a:p>
          <a:p>
            <a:r>
              <a:rPr lang="en-US" altLang="he-IL" sz="2200" b="1" dirty="0"/>
              <a:t>Please remember to write the documentation.</a:t>
            </a:r>
          </a:p>
          <a:p>
            <a:r>
              <a:rPr lang="en-US" altLang="he-IL" sz="2200" dirty="0"/>
              <a:t>Any comments you have about the project, please add them to the documentation.</a:t>
            </a:r>
          </a:p>
          <a:p>
            <a:r>
              <a:rPr lang="en-US" altLang="he-IL" sz="2200" dirty="0"/>
              <a:t>Jordan is holding a tutorial on Friday, March 31. see the piazza post</a:t>
            </a:r>
          </a:p>
          <a:p>
            <a:endParaRPr lang="en-US" altLang="he-IL" sz="2200" dirty="0"/>
          </a:p>
          <a:p>
            <a:r>
              <a:rPr lang="en-US" altLang="he-IL" sz="2200" u="sng" dirty="0"/>
              <a:t>Final exam</a:t>
            </a:r>
            <a:r>
              <a:rPr lang="en-US" altLang="he-IL" sz="2200" dirty="0"/>
              <a:t>: Tuesday, Apr 18, 8:30AM – 11:30AM in RCB IMAGTH</a:t>
            </a:r>
          </a:p>
        </p:txBody>
      </p:sp>
    </p:spTree>
    <p:extLst>
      <p:ext uri="{BB962C8B-B14F-4D97-AF65-F5344CB8AC3E}">
        <p14:creationId xmlns:p14="http://schemas.microsoft.com/office/powerpoint/2010/main" val="390369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endParaRPr lang="en-US" altLang="he-IL" sz="2000" dirty="0"/>
          </a:p>
          <a:p>
            <a:pPr marL="57150" indent="0"/>
            <a:endParaRPr lang="en-US" altLang="he-IL" sz="2000" dirty="0"/>
          </a:p>
          <a:p>
            <a:pPr marL="57150" indent="0"/>
            <a:endParaRPr lang="en-US" altLang="he-IL" sz="2000" dirty="0"/>
          </a:p>
          <a:p>
            <a:pPr marL="57150" indent="0"/>
            <a:endParaRPr lang="en-US" altLang="he-IL" sz="2000" dirty="0"/>
          </a:p>
          <a:p>
            <a:pPr marL="57150" indent="0"/>
            <a:br>
              <a:rPr lang="en-US" altLang="he-IL" sz="2000" u="sng" dirty="0"/>
            </a:br>
            <a:br>
              <a:rPr lang="en-US" altLang="he-IL" sz="2000" u="sng" dirty="0"/>
            </a:br>
            <a:r>
              <a:rPr lang="en-US" altLang="he-IL" sz="2000" u="sng" dirty="0"/>
              <a:t>Key Observation</a:t>
            </a:r>
            <a:r>
              <a:rPr lang="en-US" altLang="he-IL" sz="2000" dirty="0"/>
              <a:t>:</a:t>
            </a:r>
          </a:p>
          <a:p>
            <a:pPr marL="400050"/>
            <a:r>
              <a:rPr lang="en-US" altLang="he-IL" sz="2000" dirty="0"/>
              <a:t>At least 0.3n numbers are ≤ M</a:t>
            </a:r>
            <a:br>
              <a:rPr lang="en-US" altLang="he-IL" sz="2000" dirty="0"/>
            </a:br>
            <a:r>
              <a:rPr lang="en-US" altLang="he-IL" sz="1800" dirty="0"/>
              <a:t>because there are n/10 representatives ≤ M, and for each 3 numbers are ≤ M</a:t>
            </a:r>
          </a:p>
          <a:p>
            <a:pPr marL="400050"/>
            <a:r>
              <a:rPr lang="en-US" altLang="he-IL" sz="2000" dirty="0"/>
              <a:t>At least 0.3n elements are ≥ M</a:t>
            </a:r>
            <a:br>
              <a:rPr lang="en-US" altLang="he-IL" sz="2000" dirty="0"/>
            </a:br>
            <a:r>
              <a:rPr lang="en-US" altLang="he-IL" sz="1800" dirty="0"/>
              <a:t>because there are n/10 representatives ≥ M, and for each 3 numbers are ≤ M</a:t>
            </a:r>
          </a:p>
          <a:p>
            <a:pPr marL="400050"/>
            <a:r>
              <a:rPr lang="en-US" altLang="he-IL" sz="2000" dirty="0"/>
              <a:t>Therefore, the last recursive step is applied on a subarray of size ≤  0.7n.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15FA3E2-CF2A-4891-A915-60643D1E9CB2}"/>
              </a:ext>
            </a:extLst>
          </p:cNvPr>
          <p:cNvGraphicFramePr>
            <a:graphicFrameLocks noGrp="1"/>
          </p:cNvGraphicFramePr>
          <p:nvPr/>
        </p:nvGraphicFramePr>
        <p:xfrm>
          <a:off x="5802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31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81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1" name="Table 2">
            <a:extLst>
              <a:ext uri="{FF2B5EF4-FFF2-40B4-BE49-F238E27FC236}">
                <a16:creationId xmlns:a16="http://schemas.microsoft.com/office/drawing/2014/main" id="{A5EA730F-2C6E-4881-9C16-2057177AEA12}"/>
              </a:ext>
            </a:extLst>
          </p:cNvPr>
          <p:cNvGraphicFramePr>
            <a:graphicFrameLocks noGrp="1"/>
          </p:cNvGraphicFramePr>
          <p:nvPr/>
        </p:nvGraphicFramePr>
        <p:xfrm>
          <a:off x="32877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2" name="Table 2">
            <a:extLst>
              <a:ext uri="{FF2B5EF4-FFF2-40B4-BE49-F238E27FC236}">
                <a16:creationId xmlns:a16="http://schemas.microsoft.com/office/drawing/2014/main" id="{59E8540A-2462-4F3B-8ECD-27AD8183083E}"/>
              </a:ext>
            </a:extLst>
          </p:cNvPr>
          <p:cNvGraphicFramePr>
            <a:graphicFrameLocks noGrp="1"/>
          </p:cNvGraphicFramePr>
          <p:nvPr/>
        </p:nvGraphicFramePr>
        <p:xfrm>
          <a:off x="66405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32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36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3" name="Table 2">
            <a:extLst>
              <a:ext uri="{FF2B5EF4-FFF2-40B4-BE49-F238E27FC236}">
                <a16:creationId xmlns:a16="http://schemas.microsoft.com/office/drawing/2014/main" id="{D3292DA1-DAF7-4825-89E8-A93D1481BF32}"/>
              </a:ext>
            </a:extLst>
          </p:cNvPr>
          <p:cNvGraphicFramePr>
            <a:graphicFrameLocks noGrp="1"/>
          </p:cNvGraphicFramePr>
          <p:nvPr/>
        </p:nvGraphicFramePr>
        <p:xfrm>
          <a:off x="49641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4" name="Table 2">
            <a:extLst>
              <a:ext uri="{FF2B5EF4-FFF2-40B4-BE49-F238E27FC236}">
                <a16:creationId xmlns:a16="http://schemas.microsoft.com/office/drawing/2014/main" id="{C890A377-19F2-4412-9A81-065EEEFC633D}"/>
              </a:ext>
            </a:extLst>
          </p:cNvPr>
          <p:cNvGraphicFramePr>
            <a:graphicFrameLocks noGrp="1"/>
          </p:cNvGraphicFramePr>
          <p:nvPr/>
        </p:nvGraphicFramePr>
        <p:xfrm>
          <a:off x="41259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41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5" name="Table 2">
            <a:extLst>
              <a:ext uri="{FF2B5EF4-FFF2-40B4-BE49-F238E27FC236}">
                <a16:creationId xmlns:a16="http://schemas.microsoft.com/office/drawing/2014/main" id="{9DD1816D-67F0-4861-B87F-903DD8C1FBE1}"/>
              </a:ext>
            </a:extLst>
          </p:cNvPr>
          <p:cNvGraphicFramePr>
            <a:graphicFrameLocks noGrp="1"/>
          </p:cNvGraphicFramePr>
          <p:nvPr/>
        </p:nvGraphicFramePr>
        <p:xfrm>
          <a:off x="24495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6" name="Table 2">
            <a:extLst>
              <a:ext uri="{FF2B5EF4-FFF2-40B4-BE49-F238E27FC236}">
                <a16:creationId xmlns:a16="http://schemas.microsoft.com/office/drawing/2014/main" id="{8AAC1FDF-C2C5-48EC-80EA-075A58D27DD4}"/>
              </a:ext>
            </a:extLst>
          </p:cNvPr>
          <p:cNvGraphicFramePr>
            <a:graphicFrameLocks noGrp="1"/>
          </p:cNvGraphicFramePr>
          <p:nvPr/>
        </p:nvGraphicFramePr>
        <p:xfrm>
          <a:off x="1611312" y="2332037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A9F55CA-2A1C-4817-8C95-2CAF5B8EE99E}"/>
              </a:ext>
            </a:extLst>
          </p:cNvPr>
          <p:cNvSpPr/>
          <p:nvPr/>
        </p:nvSpPr>
        <p:spPr bwMode="auto">
          <a:xfrm>
            <a:off x="1458912" y="1949449"/>
            <a:ext cx="3352800" cy="1525587"/>
          </a:xfrm>
          <a:prstGeom prst="rect">
            <a:avLst/>
          </a:prstGeom>
          <a:solidFill>
            <a:srgbClr val="00B05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E8B1B0-FE76-4355-AC99-0C88949241BE}"/>
              </a:ext>
            </a:extLst>
          </p:cNvPr>
          <p:cNvSpPr/>
          <p:nvPr/>
        </p:nvSpPr>
        <p:spPr bwMode="auto">
          <a:xfrm>
            <a:off x="3973512" y="2991685"/>
            <a:ext cx="3429000" cy="1525587"/>
          </a:xfrm>
          <a:prstGeom prst="rect">
            <a:avLst/>
          </a:prstGeom>
          <a:solidFill>
            <a:srgbClr val="7030A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6613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en-US" altLang="he-IL" sz="1800" u="sng" dirty="0"/>
              <a:t>Algorithm</a:t>
            </a:r>
            <a:r>
              <a:rPr lang="en-US" altLang="he-IL" sz="1800" dirty="0"/>
              <a:t>: Given an array of A of length n, and integer k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Divide A into ⌈n/5⌉ arrays each of length 5 (or less)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Sort each 5-tuple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Call the medians of the 5-tuple their representatives.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b="1" i="1" dirty="0"/>
              <a:t>Recursively</a:t>
            </a:r>
            <a:r>
              <a:rPr lang="en-US" altLang="he-IL" sz="1800" dirty="0"/>
              <a:t> find the median of these n/5 representatives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Let M be the median of the n/5 representatives.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Move all elements greater than M to the right,</a:t>
            </a:r>
            <a:br>
              <a:rPr lang="en-US" altLang="he-IL" sz="1800" dirty="0"/>
            </a:br>
            <a:r>
              <a:rPr lang="en-US" altLang="he-IL" sz="1800" dirty="0"/>
              <a:t>and all element smaller than M to the left.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Let </a:t>
            </a:r>
            <a:r>
              <a:rPr lang="en-US" altLang="he-IL" sz="1800" dirty="0" err="1"/>
              <a:t>i</a:t>
            </a:r>
            <a:r>
              <a:rPr lang="en-US" altLang="he-IL" sz="1800" dirty="0"/>
              <a:t>* be the index of M in the array.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If </a:t>
            </a:r>
            <a:r>
              <a:rPr lang="en-US" altLang="he-IL" sz="1800" dirty="0" err="1"/>
              <a:t>i</a:t>
            </a:r>
            <a:r>
              <a:rPr lang="en-US" altLang="he-IL" sz="1800" dirty="0"/>
              <a:t>* == k, return A[k]</a:t>
            </a:r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r>
              <a:rPr lang="en-US" altLang="he-IL" sz="1800" dirty="0"/>
              <a:t>Else </a:t>
            </a:r>
            <a:r>
              <a:rPr lang="en-US" altLang="he-IL" sz="1800" b="1" i="1" dirty="0"/>
              <a:t>apply recursion</a:t>
            </a:r>
            <a:r>
              <a:rPr lang="en-US" altLang="he-IL" sz="1800" dirty="0"/>
              <a:t> either on elements &lt;M or on elements &gt;M</a:t>
            </a:r>
            <a:endParaRPr lang="en-US" altLang="he-IL" sz="1800" b="1" i="1" dirty="0"/>
          </a:p>
          <a:p>
            <a:pPr marL="514350" indent="-457200">
              <a:spcAft>
                <a:spcPts val="1000"/>
              </a:spcAft>
              <a:buFont typeface="+mj-lt"/>
              <a:buAutoNum type="arabicPeriod"/>
            </a:pPr>
            <a:endParaRPr lang="en-US" altLang="he-IL" sz="1800" dirty="0"/>
          </a:p>
          <a:p>
            <a:pPr marL="400050">
              <a:spcAft>
                <a:spcPts val="1000"/>
              </a:spcAft>
            </a:pPr>
            <a:r>
              <a:rPr lang="en-US" altLang="he-IL" sz="1800" u="sng" dirty="0"/>
              <a:t>Running time</a:t>
            </a:r>
            <a:r>
              <a:rPr lang="en-US" altLang="he-IL" sz="1800" dirty="0"/>
              <a:t>: T(n) = T(0.2n) + T(0.7n)  + O(n)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3DCA3F-8200-4D11-9DA6-B08BE6B02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8912" y="2636837"/>
            <a:ext cx="1295400" cy="46644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O(n) time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804861-16B3-4268-9F0B-E2B6DC39E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6312" y="3398837"/>
            <a:ext cx="1047876" cy="46644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T(n/5)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15AE99-F510-40B0-B43E-D8BD3EDA8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3312" y="4303993"/>
            <a:ext cx="1047876" cy="46644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O(n)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562079-06EE-4AD8-813E-1B5725583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3586" y="6219824"/>
            <a:ext cx="2190876" cy="46644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At most  T(0.7n)</a:t>
            </a:r>
          </a:p>
        </p:txBody>
      </p:sp>
    </p:spTree>
    <p:extLst>
      <p:ext uri="{BB962C8B-B14F-4D97-AF65-F5344CB8AC3E}">
        <p14:creationId xmlns:p14="http://schemas.microsoft.com/office/powerpoint/2010/main" val="29505314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spcAft>
                <a:spcPts val="1000"/>
              </a:spcAft>
            </a:pPr>
            <a:r>
              <a:rPr lang="en-US" altLang="he-IL" sz="2200" u="sng" dirty="0"/>
              <a:t>Running time</a:t>
            </a:r>
            <a:r>
              <a:rPr lang="en-US" altLang="he-IL" sz="2200" dirty="0"/>
              <a:t>: T(n) = T(0.2n) + T(0.7n)  + O(n)</a:t>
            </a:r>
            <a:br>
              <a:rPr lang="en-US" altLang="he-IL" sz="2200" dirty="0"/>
            </a:br>
            <a:endParaRPr lang="en-US" altLang="he-IL" sz="2200" dirty="0"/>
          </a:p>
          <a:p>
            <a:pPr marL="57150" indent="0">
              <a:spcAft>
                <a:spcPts val="1000"/>
              </a:spcAft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Suppose T(n) &lt; T(0.2n) + T(0.7n)  + Cn, and T(1) &lt; C.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dirty="0"/>
              <a:t>Then T(n) &lt; 10Cn.</a:t>
            </a:r>
          </a:p>
          <a:p>
            <a:pPr marL="57150" indent="0">
              <a:spcAft>
                <a:spcPts val="1000"/>
              </a:spcAft>
            </a:pPr>
            <a:endParaRPr lang="en-US" altLang="he-IL" sz="2200" dirty="0"/>
          </a:p>
          <a:p>
            <a:pPr marL="57150" indent="0">
              <a:spcAft>
                <a:spcPts val="1000"/>
              </a:spcAft>
            </a:pPr>
            <a:r>
              <a:rPr lang="en-US" altLang="he-IL" sz="2200" u="sng" dirty="0"/>
              <a:t>Proof by induction on n</a:t>
            </a:r>
            <a:r>
              <a:rPr lang="en-US" altLang="he-IL" sz="2200" dirty="0"/>
              <a:t>: 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u="sng" dirty="0"/>
              <a:t>Base case </a:t>
            </a:r>
            <a:r>
              <a:rPr lang="en-US" altLang="he-IL" sz="2200" dirty="0"/>
              <a:t>n=1: T(1) = C &lt; 10C.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u="sng" dirty="0"/>
              <a:t>Induction step</a:t>
            </a:r>
            <a:r>
              <a:rPr lang="en-US" altLang="he-IL" sz="2200" dirty="0"/>
              <a:t>: Suppose the claim is true for all integers &lt; n.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dirty="0"/>
              <a:t>Let’s prove it for n.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dirty="0"/>
              <a:t>		T(n)  =  T(0.2n)  	+  T(0.7n)    + Cn </a:t>
            </a:r>
          </a:p>
          <a:p>
            <a:pPr marL="57150" indent="0">
              <a:spcAft>
                <a:spcPts val="1000"/>
              </a:spcAft>
            </a:pPr>
            <a:r>
              <a:rPr lang="en-US" altLang="he-IL" sz="2200" dirty="0"/>
              <a:t>		         &lt;   10C*0.2n 	+  10C*0.7n + Cn = 10Cn,</a:t>
            </a:r>
            <a:br>
              <a:rPr lang="en-US" altLang="he-IL" sz="2200" dirty="0"/>
            </a:br>
            <a:r>
              <a:rPr lang="en-US" altLang="he-IL" sz="2200" dirty="0"/>
              <a:t>as required.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C83078-1C17-B8CF-D5F8-61D8319DE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712" y="3313393"/>
            <a:ext cx="3621088" cy="107604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Morally, the reason is:</a:t>
            </a:r>
          </a:p>
          <a:p>
            <a:pPr marL="460375" indent="-457200">
              <a:buAutoNum type="arabicParenR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0.2n+0.7n &lt; n</a:t>
            </a:r>
          </a:p>
          <a:p>
            <a:pPr marL="460375" indent="-457200">
              <a:buAutoNum type="arabicParenR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overhead is O(n)</a:t>
            </a:r>
          </a:p>
        </p:txBody>
      </p:sp>
    </p:spTree>
    <p:extLst>
      <p:ext uri="{BB962C8B-B14F-4D97-AF65-F5344CB8AC3E}">
        <p14:creationId xmlns:p14="http://schemas.microsoft.com/office/powerpoint/2010/main" val="29378797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is </a:t>
            </a:r>
            <a:r>
              <a:rPr lang="en-US" altLang="he-IL" sz="2000" u="sng" dirty="0">
                <a:cs typeface="+mn-cs"/>
              </a:rPr>
              <a:t>T(n) = T(0.2n) + T(0.7n) + Cn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C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O(n)</a:t>
            </a:r>
          </a:p>
          <a:p>
            <a:r>
              <a:rPr lang="en-US" altLang="he-IL" sz="2000" u="sng" dirty="0">
                <a:cs typeface="+mn-cs"/>
              </a:rPr>
              <a:t>Proof:</a:t>
            </a:r>
          </a:p>
          <a:p>
            <a:endParaRPr lang="en-US" altLang="he-IL" sz="2000" u="sng" dirty="0">
              <a:cs typeface="+mn-cs"/>
            </a:endParaRPr>
          </a:p>
          <a:p>
            <a:endParaRPr lang="en-US" altLang="he-IL" sz="2000" u="sng" dirty="0">
              <a:cs typeface="+mn-cs"/>
            </a:endParaRPr>
          </a:p>
          <a:p>
            <a:endParaRPr lang="en-US" altLang="he-IL" sz="2000" u="sng" dirty="0">
              <a:cs typeface="+mn-cs"/>
            </a:endParaRPr>
          </a:p>
          <a:p>
            <a:endParaRPr lang="en-US" altLang="he-IL" sz="2000" u="sng" dirty="0">
              <a:cs typeface="+mn-cs"/>
            </a:endParaRPr>
          </a:p>
          <a:p>
            <a:endParaRPr lang="en-US" altLang="he-IL" sz="2000" u="sng" dirty="0">
              <a:cs typeface="+mn-cs"/>
            </a:endParaRPr>
          </a:p>
          <a:p>
            <a:endParaRPr lang="en-US" altLang="he-IL" sz="2000" u="sng" dirty="0">
              <a:cs typeface="+mn-cs"/>
            </a:endParaRPr>
          </a:p>
          <a:p>
            <a:r>
              <a:rPr lang="en-US" altLang="he-IL" sz="2000" u="sng" dirty="0">
                <a:cs typeface="+mn-cs"/>
              </a:rPr>
              <a:t>Total sum</a:t>
            </a:r>
            <a:r>
              <a:rPr lang="en-US" altLang="he-IL" sz="2000" dirty="0">
                <a:cs typeface="+mn-cs"/>
              </a:rPr>
              <a:t>: T(n) = C*n*(1 + 0.9</a:t>
            </a:r>
            <a:r>
              <a:rPr lang="en-US" altLang="he-IL" sz="2000" dirty="0"/>
              <a:t> + 0.9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 + 0.9</a:t>
            </a:r>
            <a:r>
              <a:rPr lang="en-US" altLang="he-IL" sz="2000" baseline="30000" dirty="0"/>
              <a:t>3</a:t>
            </a:r>
            <a:r>
              <a:rPr lang="en-US" altLang="he-IL" sz="2000" dirty="0"/>
              <a:t> + 0.9</a:t>
            </a:r>
            <a:r>
              <a:rPr lang="en-US" altLang="he-IL" sz="2000" baseline="30000" dirty="0"/>
              <a:t>4</a:t>
            </a:r>
            <a:r>
              <a:rPr lang="en-US" altLang="he-IL" sz="2000" dirty="0"/>
              <a:t>…</a:t>
            </a:r>
            <a:r>
              <a:rPr lang="en-US" altLang="he-IL" sz="2000" dirty="0">
                <a:cs typeface="+mn-cs"/>
              </a:rPr>
              <a:t>) &lt;10Cn</a:t>
            </a:r>
            <a:endParaRPr lang="en-US" altLang="he-IL" sz="2000" u="sng" dirty="0"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3852205" y="2777994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7E514E-80F8-409D-89A3-048F37C6F830}"/>
              </a:ext>
            </a:extLst>
          </p:cNvPr>
          <p:cNvGrpSpPr/>
          <p:nvPr/>
        </p:nvGrpSpPr>
        <p:grpSpPr>
          <a:xfrm>
            <a:off x="2035942" y="3114878"/>
            <a:ext cx="5339275" cy="776562"/>
            <a:chOff x="2021810" y="3114878"/>
            <a:chExt cx="5339275" cy="185015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4794584" y="4162409"/>
              <a:ext cx="2566501" cy="80262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C*0.7n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2021810" y="4170114"/>
              <a:ext cx="1408538" cy="7949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C*0.2n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cxnSpLocks/>
              <a:stCxn id="4" idx="2"/>
              <a:endCxn id="7" idx="0"/>
            </p:cNvCxnSpPr>
            <p:nvPr/>
          </p:nvCxnSpPr>
          <p:spPr>
            <a:xfrm flipH="1">
              <a:off x="2726079" y="3114878"/>
              <a:ext cx="2068505" cy="10552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4794584" y="3114878"/>
              <a:ext cx="1283251" cy="104753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F3F600-20A1-4607-84C6-A9BE2FF923B0}"/>
              </a:ext>
            </a:extLst>
          </p:cNvPr>
          <p:cNvGrpSpPr/>
          <p:nvPr/>
        </p:nvGrpSpPr>
        <p:grpSpPr>
          <a:xfrm>
            <a:off x="1282554" y="3891439"/>
            <a:ext cx="7438124" cy="820882"/>
            <a:chOff x="1369659" y="2657842"/>
            <a:chExt cx="7438124" cy="297608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FE32C12-7E63-4810-A746-7115C1E803DA}"/>
                </a:ext>
              </a:extLst>
            </p:cNvPr>
            <p:cNvSpPr/>
            <p:nvPr/>
          </p:nvSpPr>
          <p:spPr>
            <a:xfrm>
              <a:off x="6241282" y="4341998"/>
              <a:ext cx="2566501" cy="12919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C*0.7</a:t>
              </a:r>
              <a:r>
                <a:rPr lang="en-US" baseline="30000" dirty="0"/>
                <a:t>2</a:t>
              </a:r>
              <a:r>
                <a:rPr lang="en-US" dirty="0"/>
                <a:t>n</a:t>
              </a:r>
              <a:endParaRPr lang="en-CA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20F03F-ECE2-4AE1-B062-1B27CD2C7AD3}"/>
                </a:ext>
              </a:extLst>
            </p:cNvPr>
            <p:cNvSpPr/>
            <p:nvPr/>
          </p:nvSpPr>
          <p:spPr>
            <a:xfrm>
              <a:off x="4733605" y="4341994"/>
              <a:ext cx="1268703" cy="12213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C*0.7*0.2n</a:t>
              </a:r>
              <a:endParaRPr lang="en-CA" dirty="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ABFC6A3-BBEB-4972-BB3B-D9DE66DC2E60}"/>
                </a:ext>
              </a:extLst>
            </p:cNvPr>
            <p:cNvCxnSpPr>
              <a:cxnSpLocks/>
              <a:stCxn id="5" idx="2"/>
              <a:endCxn id="27" idx="0"/>
            </p:cNvCxnSpPr>
            <p:nvPr/>
          </p:nvCxnSpPr>
          <p:spPr>
            <a:xfrm flipH="1">
              <a:off x="5367957" y="2657846"/>
              <a:ext cx="811115" cy="16841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2819A2-35A7-4B2B-B0A2-EC8F042FB450}"/>
                </a:ext>
              </a:extLst>
            </p:cNvPr>
            <p:cNvCxnSpPr>
              <a:cxnSpLocks/>
              <a:stCxn id="5" idx="2"/>
              <a:endCxn id="26" idx="0"/>
            </p:cNvCxnSpPr>
            <p:nvPr/>
          </p:nvCxnSpPr>
          <p:spPr>
            <a:xfrm>
              <a:off x="6179072" y="2657846"/>
              <a:ext cx="1345461" cy="1684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2726189" y="4367692"/>
              <a:ext cx="1588957" cy="11839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C*0.2*0.7n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1369659" y="4341998"/>
              <a:ext cx="938071" cy="12096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C*0.2</a:t>
              </a:r>
              <a:r>
                <a:rPr lang="en-US" baseline="30000" dirty="0"/>
                <a:t>2</a:t>
              </a:r>
              <a:r>
                <a:rPr lang="en-US" dirty="0"/>
                <a:t>n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1838695" y="2657842"/>
              <a:ext cx="988621" cy="16841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2827316" y="2657842"/>
              <a:ext cx="693352" cy="17098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F8BF52CE-882E-465E-8BA0-E08809F2265C}"/>
              </a:ext>
            </a:extLst>
          </p:cNvPr>
          <p:cNvSpPr/>
          <p:nvPr/>
        </p:nvSpPr>
        <p:spPr>
          <a:xfrm>
            <a:off x="1341790" y="5528999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9D4E065-E38F-430D-B97A-5F12040157D4}"/>
              </a:ext>
            </a:extLst>
          </p:cNvPr>
          <p:cNvSpPr/>
          <p:nvPr/>
        </p:nvSpPr>
        <p:spPr>
          <a:xfrm>
            <a:off x="507034" y="5492192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4E17921-1C01-46C4-BFD5-97C848FD7D49}"/>
              </a:ext>
            </a:extLst>
          </p:cNvPr>
          <p:cNvCxnSpPr>
            <a:cxnSpLocks/>
            <a:endCxn id="50" idx="0"/>
          </p:cNvCxnSpPr>
          <p:nvPr/>
        </p:nvCxnSpPr>
        <p:spPr>
          <a:xfrm flipH="1">
            <a:off x="775512" y="5123935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C7B0D79-E1B1-4BA0-AE12-ECE32AB5C091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338718" y="5123935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A312A6C-67F5-4C0E-9772-E1BFC6608DFE}"/>
              </a:ext>
            </a:extLst>
          </p:cNvPr>
          <p:cNvSpPr/>
          <p:nvPr/>
        </p:nvSpPr>
        <p:spPr>
          <a:xfrm>
            <a:off x="3504930" y="5877046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FFB2E9-B857-45D1-A893-822E3F3DD4F7}"/>
              </a:ext>
            </a:extLst>
          </p:cNvPr>
          <p:cNvSpPr/>
          <p:nvPr/>
        </p:nvSpPr>
        <p:spPr>
          <a:xfrm>
            <a:off x="2670174" y="5840239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1BBC005-010B-4560-9B1E-E369974CB2C5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2938652" y="5471982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5A1EC30-E950-4FC1-A55D-48C20B0264AC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3501858" y="5471982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1809256" y="4646598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2670" y="4848253"/>
            <a:ext cx="3361942" cy="136567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Level 0: C*n</a:t>
            </a:r>
          </a:p>
          <a:p>
            <a:r>
              <a:rPr lang="en-CA" sz="2000" dirty="0"/>
              <a:t>Level 1: C*0.9*n</a:t>
            </a:r>
          </a:p>
          <a:p>
            <a:r>
              <a:rPr lang="en-CA" sz="2000" dirty="0"/>
              <a:t>Level 2: C*0.9</a:t>
            </a:r>
            <a:r>
              <a:rPr lang="en-CA" sz="2000" baseline="30000" dirty="0"/>
              <a:t>2</a:t>
            </a:r>
            <a:r>
              <a:rPr lang="en-CA" sz="2000" dirty="0"/>
              <a:t>*n</a:t>
            </a:r>
          </a:p>
          <a:p>
            <a:r>
              <a:rPr lang="en-CA" sz="2000" dirty="0"/>
              <a:t>Level 3: C*0.9</a:t>
            </a:r>
            <a:r>
              <a:rPr lang="en-CA" sz="2000" baseline="30000" dirty="0"/>
              <a:t>3</a:t>
            </a:r>
            <a:r>
              <a:rPr lang="en-CA" sz="2000" dirty="0"/>
              <a:t>*n …</a:t>
            </a:r>
          </a:p>
        </p:txBody>
      </p:sp>
    </p:spTree>
    <p:extLst>
      <p:ext uri="{BB962C8B-B14F-4D97-AF65-F5344CB8AC3E}">
        <p14:creationId xmlns:p14="http://schemas.microsoft.com/office/powerpoint/2010/main" val="272576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9" grpId="0" animBg="1"/>
      <p:bldP spid="50" grpId="0" animBg="1"/>
      <p:bldP spid="31" grpId="0" animBg="1"/>
      <p:bldP spid="32" grpId="0" animBg="1"/>
      <p:bldP spid="12" grpId="0"/>
      <p:bldP spid="6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Finding k-</a:t>
            </a:r>
            <a:r>
              <a:rPr lang="en-US" altLang="he-IL" dirty="0" err="1"/>
              <a:t>th</a:t>
            </a:r>
            <a:r>
              <a:rPr lang="en-US" altLang="he-IL" dirty="0"/>
              <a:t> smallest element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endParaRPr lang="en-US" altLang="he-IL" sz="2000" dirty="0"/>
          </a:p>
          <a:p>
            <a:pPr marL="57150" indent="0"/>
            <a:endParaRPr lang="en-US" altLang="he-IL" sz="2000" dirty="0"/>
          </a:p>
          <a:p>
            <a:pPr marL="57150" indent="0"/>
            <a:endParaRPr lang="en-US" altLang="he-IL" sz="2000" dirty="0"/>
          </a:p>
          <a:p>
            <a:pPr marL="57150" indent="0"/>
            <a:endParaRPr lang="en-US" altLang="he-IL" sz="2000" dirty="0"/>
          </a:p>
          <a:p>
            <a:pPr marL="57150"/>
            <a:br>
              <a:rPr lang="en-US" altLang="he-IL" sz="2000" u="sng" dirty="0"/>
            </a:br>
            <a:r>
              <a:rPr lang="en-US" altLang="he-IL" sz="2000" u="sng" dirty="0"/>
              <a:t>If we partition into 7-tuples</a:t>
            </a:r>
            <a:r>
              <a:rPr lang="en-US" altLang="he-IL" sz="2000" dirty="0"/>
              <a:t>:</a:t>
            </a:r>
          </a:p>
          <a:p>
            <a:pPr marL="57150"/>
            <a:r>
              <a:rPr lang="en-US" altLang="he-IL" sz="2000" dirty="0"/>
              <a:t>We’ll have n/7 columns. How many of them have median&lt;M? n/14</a:t>
            </a:r>
          </a:p>
          <a:p>
            <a:pPr marL="57150"/>
            <a:r>
              <a:rPr lang="en-US" altLang="he-IL" sz="2000" dirty="0"/>
              <a:t>We’ll remove 4 numbers from each of the n/14 columns</a:t>
            </a:r>
          </a:p>
          <a:p>
            <a:pPr marL="57150"/>
            <a:r>
              <a:rPr lang="en-US" altLang="he-IL" sz="2000" dirty="0"/>
              <a:t>We throw away (4/14)*n elements in each round</a:t>
            </a:r>
          </a:p>
          <a:p>
            <a:pPr marL="400050"/>
            <a:r>
              <a:rPr lang="en-US" altLang="he-IL" sz="2000" dirty="0"/>
              <a:t>T(n) = T(n/7) + T(10/14 * n) + O(n)</a:t>
            </a:r>
          </a:p>
          <a:p>
            <a:pPr marL="400050"/>
            <a:r>
              <a:rPr lang="en-US" altLang="he-IL" sz="2000" dirty="0"/>
              <a:t>T(n) = T(n/7) + T(5/7 * n) + O(n)</a:t>
            </a:r>
          </a:p>
          <a:p>
            <a:pPr marL="57150"/>
            <a:r>
              <a:rPr lang="en-US" altLang="he-IL" sz="2000" u="sng" dirty="0"/>
              <a:t>Q</a:t>
            </a:r>
            <a:r>
              <a:rPr lang="en-US" altLang="he-IL" sz="2000" u="sng"/>
              <a:t>: What </a:t>
            </a:r>
            <a:r>
              <a:rPr lang="en-US" altLang="he-IL" sz="2000" u="sng" dirty="0"/>
              <a:t>if we partition into </a:t>
            </a:r>
            <a:r>
              <a:rPr lang="en-US" altLang="he-IL" sz="2000" u="sng"/>
              <a:t>3-tuples</a:t>
            </a:r>
            <a:r>
              <a:rPr lang="en-US" altLang="he-IL" sz="2000"/>
              <a:t>?</a:t>
            </a:r>
            <a:endParaRPr lang="en-US" altLang="he-IL" sz="2000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15FA3E2-CF2A-4891-A915-60643D1E9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079150"/>
              </p:ext>
            </p:extLst>
          </p:nvPr>
        </p:nvGraphicFramePr>
        <p:xfrm>
          <a:off x="5802312" y="1835648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31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81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1" name="Table 2">
            <a:extLst>
              <a:ext uri="{FF2B5EF4-FFF2-40B4-BE49-F238E27FC236}">
                <a16:creationId xmlns:a16="http://schemas.microsoft.com/office/drawing/2014/main" id="{A5EA730F-2C6E-4881-9C16-2057177AEA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541343"/>
              </p:ext>
            </p:extLst>
          </p:nvPr>
        </p:nvGraphicFramePr>
        <p:xfrm>
          <a:off x="3287712" y="1835648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2" name="Table 2">
            <a:extLst>
              <a:ext uri="{FF2B5EF4-FFF2-40B4-BE49-F238E27FC236}">
                <a16:creationId xmlns:a16="http://schemas.microsoft.com/office/drawing/2014/main" id="{59E8540A-2462-4F3B-8ECD-27AD818308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126485"/>
              </p:ext>
            </p:extLst>
          </p:nvPr>
        </p:nvGraphicFramePr>
        <p:xfrm>
          <a:off x="6640512" y="1835648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32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36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3" name="Table 2">
            <a:extLst>
              <a:ext uri="{FF2B5EF4-FFF2-40B4-BE49-F238E27FC236}">
                <a16:creationId xmlns:a16="http://schemas.microsoft.com/office/drawing/2014/main" id="{D3292DA1-DAF7-4825-89E8-A93D1481BF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451726"/>
              </p:ext>
            </p:extLst>
          </p:nvPr>
        </p:nvGraphicFramePr>
        <p:xfrm>
          <a:off x="4964112" y="1835648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23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24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28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4" name="Table 2">
            <a:extLst>
              <a:ext uri="{FF2B5EF4-FFF2-40B4-BE49-F238E27FC236}">
                <a16:creationId xmlns:a16="http://schemas.microsoft.com/office/drawing/2014/main" id="{C890A377-19F2-4412-9A81-065EEEFC63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380596"/>
              </p:ext>
            </p:extLst>
          </p:nvPr>
        </p:nvGraphicFramePr>
        <p:xfrm>
          <a:off x="4125912" y="1835648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20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41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5" name="Table 2">
            <a:extLst>
              <a:ext uri="{FF2B5EF4-FFF2-40B4-BE49-F238E27FC236}">
                <a16:creationId xmlns:a16="http://schemas.microsoft.com/office/drawing/2014/main" id="{9DD1816D-67F0-4861-B87F-903DD8C1FB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023021"/>
              </p:ext>
            </p:extLst>
          </p:nvPr>
        </p:nvGraphicFramePr>
        <p:xfrm>
          <a:off x="2449512" y="1835648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graphicFrame>
        <p:nvGraphicFramePr>
          <p:cNvPr id="86" name="Table 2">
            <a:extLst>
              <a:ext uri="{FF2B5EF4-FFF2-40B4-BE49-F238E27FC236}">
                <a16:creationId xmlns:a16="http://schemas.microsoft.com/office/drawing/2014/main" id="{8AAC1FDF-C2C5-48EC-80EA-075A58D27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155679"/>
              </p:ext>
            </p:extLst>
          </p:nvPr>
        </p:nvGraphicFramePr>
        <p:xfrm>
          <a:off x="1611312" y="1835648"/>
          <a:ext cx="60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930060586"/>
                    </a:ext>
                  </a:extLst>
                </a:gridCol>
              </a:tblGrid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620864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925956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CA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97348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6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592320"/>
                  </a:ext>
                </a:extLst>
              </a:tr>
              <a:tr h="356588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7</a:t>
                      </a:r>
                      <a:endParaRPr lang="en-CA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21416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A9F55CA-2A1C-4817-8C95-2CAF5B8EE99E}"/>
              </a:ext>
            </a:extLst>
          </p:cNvPr>
          <p:cNvSpPr/>
          <p:nvPr/>
        </p:nvSpPr>
        <p:spPr bwMode="auto">
          <a:xfrm>
            <a:off x="1458912" y="1453060"/>
            <a:ext cx="3352800" cy="1525587"/>
          </a:xfrm>
          <a:prstGeom prst="rect">
            <a:avLst/>
          </a:prstGeom>
          <a:solidFill>
            <a:srgbClr val="00B05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E8B1B0-FE76-4355-AC99-0C88949241BE}"/>
              </a:ext>
            </a:extLst>
          </p:cNvPr>
          <p:cNvSpPr/>
          <p:nvPr/>
        </p:nvSpPr>
        <p:spPr bwMode="auto">
          <a:xfrm>
            <a:off x="3973512" y="2495296"/>
            <a:ext cx="3429000" cy="1525587"/>
          </a:xfrm>
          <a:prstGeom prst="rect">
            <a:avLst/>
          </a:prstGeom>
          <a:solidFill>
            <a:srgbClr val="7030A0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39782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Comparison Based Sorting – lower bounds</a:t>
            </a:r>
          </a:p>
        </p:txBody>
      </p:sp>
    </p:spTree>
    <p:extLst>
      <p:ext uri="{BB962C8B-B14F-4D97-AF65-F5344CB8AC3E}">
        <p14:creationId xmlns:p14="http://schemas.microsoft.com/office/powerpoint/2010/main" val="16146806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Sorting – lower bound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Most sorting algorithms we have seen are </a:t>
            </a:r>
            <a:r>
              <a:rPr lang="en-US" altLang="he-IL" sz="2200" b="1" i="1" dirty="0"/>
              <a:t>comparison based</a:t>
            </a:r>
            <a:r>
              <a:rPr lang="en-US" altLang="he-IL" sz="2200" dirty="0"/>
              <a:t>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That is, we have no prior information about the inputs, and we only compare a pair of elements at a time, and see which one is greater/smaller.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Theorem</a:t>
            </a:r>
            <a:r>
              <a:rPr lang="en-US" altLang="he-IL" sz="2200" dirty="0"/>
              <a:t>: any comparison-based sorting algorithm</a:t>
            </a:r>
            <a:br>
              <a:rPr lang="en-US" altLang="he-IL" sz="2200" dirty="0"/>
            </a:br>
            <a:r>
              <a:rPr lang="en-US" altLang="he-IL" sz="2200" dirty="0"/>
              <a:t>			has running time </a:t>
            </a:r>
            <a:r>
              <a:rPr lang="el-GR" altLang="he-IL" sz="2200" dirty="0"/>
              <a:t>Ω</a:t>
            </a:r>
            <a:r>
              <a:rPr lang="en-US" altLang="he-IL" sz="2200" dirty="0"/>
              <a:t>(n log(n)).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B232E0-F7CB-42A0-89AD-2802F13B2322}"/>
              </a:ext>
            </a:extLst>
          </p:cNvPr>
          <p:cNvGrpSpPr/>
          <p:nvPr/>
        </p:nvGrpSpPr>
        <p:grpSpPr>
          <a:xfrm>
            <a:off x="3592512" y="3475037"/>
            <a:ext cx="3276600" cy="2209800"/>
            <a:chOff x="3592512" y="3475037"/>
            <a:chExt cx="3276600" cy="2209800"/>
          </a:xfrm>
        </p:grpSpPr>
        <p:sp>
          <p:nvSpPr>
            <p:cNvPr id="4" name="AutoShape 1092">
              <a:extLst>
                <a:ext uri="{FF2B5EF4-FFF2-40B4-BE49-F238E27FC236}">
                  <a16:creationId xmlns:a16="http://schemas.microsoft.com/office/drawing/2014/main" id="{CF6636F4-C087-4DDD-854D-0C420B7A2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2512" y="3779837"/>
              <a:ext cx="2514600" cy="1447800"/>
            </a:xfrm>
            <a:prstGeom prst="flowChartDecision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Is x</a:t>
              </a:r>
              <a:r>
                <a:rPr lang="en-US" altLang="en-US" sz="2000" baseline="-25000"/>
                <a:t>i</a:t>
              </a:r>
              <a:r>
                <a:rPr lang="en-US" altLang="en-US" sz="2000"/>
                <a:t> &lt; x</a:t>
              </a:r>
              <a:r>
                <a:rPr lang="en-US" altLang="en-US" sz="2000" baseline="-25000"/>
                <a:t>j</a:t>
              </a:r>
              <a:r>
                <a:rPr lang="en-US" altLang="en-US" sz="2000"/>
                <a:t>?</a:t>
              </a:r>
            </a:p>
          </p:txBody>
        </p:sp>
        <p:cxnSp>
          <p:nvCxnSpPr>
            <p:cNvPr id="5" name="AutoShape 1095">
              <a:extLst>
                <a:ext uri="{FF2B5EF4-FFF2-40B4-BE49-F238E27FC236}">
                  <a16:creationId xmlns:a16="http://schemas.microsoft.com/office/drawing/2014/main" id="{12D63CA1-135A-4AE1-876F-24E9FBC1AD15}"/>
                </a:ext>
              </a:extLst>
            </p:cNvPr>
            <p:cNvCxnSpPr>
              <a:cxnSpLocks noChangeShapeType="1"/>
              <a:stCxn id="4" idx="2"/>
            </p:cNvCxnSpPr>
            <p:nvPr/>
          </p:nvCxnSpPr>
          <p:spPr bwMode="auto">
            <a:xfrm rot="5400000">
              <a:off x="3997324" y="4832350"/>
              <a:ext cx="447675" cy="125730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" name="AutoShape 1096">
              <a:extLst>
                <a:ext uri="{FF2B5EF4-FFF2-40B4-BE49-F238E27FC236}">
                  <a16:creationId xmlns:a16="http://schemas.microsoft.com/office/drawing/2014/main" id="{A82ACB36-3394-4AA5-A87F-0BEEDC71F17C}"/>
                </a:ext>
              </a:extLst>
            </p:cNvPr>
            <p:cNvCxnSpPr>
              <a:cxnSpLocks noChangeShapeType="1"/>
              <a:stCxn id="4" idx="3"/>
            </p:cNvCxnSpPr>
            <p:nvPr/>
          </p:nvCxnSpPr>
          <p:spPr bwMode="auto">
            <a:xfrm>
              <a:off x="6116637" y="4503737"/>
              <a:ext cx="752475" cy="118110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Text Box 1097">
              <a:extLst>
                <a:ext uri="{FF2B5EF4-FFF2-40B4-BE49-F238E27FC236}">
                  <a16:creationId xmlns:a16="http://schemas.microsoft.com/office/drawing/2014/main" id="{CFCB5BAF-6FDC-4D85-A73B-6C7283F768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5900" y="5287962"/>
              <a:ext cx="557212" cy="3968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/>
                <a:t>yes</a:t>
              </a:r>
            </a:p>
          </p:txBody>
        </p:sp>
        <p:sp>
          <p:nvSpPr>
            <p:cNvPr id="8" name="Text Box 1098">
              <a:extLst>
                <a:ext uri="{FF2B5EF4-FFF2-40B4-BE49-F238E27FC236}">
                  <a16:creationId xmlns:a16="http://schemas.microsoft.com/office/drawing/2014/main" id="{00305791-285F-4992-AC20-DC38FC6FA9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53162" y="4144962"/>
              <a:ext cx="463550" cy="3968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/>
                <a:t>no</a:t>
              </a:r>
            </a:p>
          </p:txBody>
        </p:sp>
        <p:cxnSp>
          <p:nvCxnSpPr>
            <p:cNvPr id="9" name="AutoShape 1101">
              <a:extLst>
                <a:ext uri="{FF2B5EF4-FFF2-40B4-BE49-F238E27FC236}">
                  <a16:creationId xmlns:a16="http://schemas.microsoft.com/office/drawing/2014/main" id="{A6F081E9-CA50-4C97-B938-423F69195EC1}"/>
                </a:ext>
              </a:extLst>
            </p:cNvPr>
            <p:cNvCxnSpPr>
              <a:cxnSpLocks noChangeShapeType="1"/>
              <a:endCxn id="4" idx="0"/>
            </p:cNvCxnSpPr>
            <p:nvPr/>
          </p:nvCxnSpPr>
          <p:spPr bwMode="auto">
            <a:xfrm rot="10800000" flipV="1">
              <a:off x="4849812" y="3475037"/>
              <a:ext cx="952500" cy="295275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5745311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Sorting – lower bound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Let’s count the number of comparisons in a sorting algorithm.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Each run of the algorithm corresponds to a path from root to a leaf in a binary tree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7592C9-3DBA-4FE8-B23F-1CD41962A3BE}"/>
              </a:ext>
            </a:extLst>
          </p:cNvPr>
          <p:cNvGrpSpPr/>
          <p:nvPr/>
        </p:nvGrpSpPr>
        <p:grpSpPr>
          <a:xfrm>
            <a:off x="3283526" y="2764871"/>
            <a:ext cx="3496554" cy="1397121"/>
            <a:chOff x="3283526" y="3171307"/>
            <a:chExt cx="3496554" cy="139712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F6B232E0-F7CB-42A0-89AD-2802F13B2322}"/>
                </a:ext>
              </a:extLst>
            </p:cNvPr>
            <p:cNvGrpSpPr/>
            <p:nvPr/>
          </p:nvGrpSpPr>
          <p:grpSpPr>
            <a:xfrm>
              <a:off x="3833146" y="3171307"/>
              <a:ext cx="2187033" cy="1072692"/>
              <a:chOff x="3420186" y="3779837"/>
              <a:chExt cx="2686926" cy="1728225"/>
            </a:xfrm>
          </p:grpSpPr>
          <p:sp>
            <p:nvSpPr>
              <p:cNvPr id="4" name="AutoShape 1092">
                <a:extLst>
                  <a:ext uri="{FF2B5EF4-FFF2-40B4-BE49-F238E27FC236}">
                    <a16:creationId xmlns:a16="http://schemas.microsoft.com/office/drawing/2014/main" id="{CF6636F4-C087-4DDD-854D-0C420B7A2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2" y="3779837"/>
                <a:ext cx="2514600" cy="1447800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x</a:t>
                </a:r>
                <a:r>
                  <a:rPr lang="en-US" altLang="en-US" sz="2000" baseline="-25000" dirty="0"/>
                  <a:t>3</a:t>
                </a:r>
                <a:r>
                  <a:rPr lang="en-US" altLang="en-US" sz="2000" dirty="0"/>
                  <a:t> &lt; x</a:t>
                </a:r>
                <a:r>
                  <a:rPr lang="en-US" altLang="en-US" sz="2000" baseline="-25000" dirty="0"/>
                  <a:t>4</a:t>
                </a:r>
                <a:endParaRPr lang="en-US" altLang="en-US" sz="2000" dirty="0"/>
              </a:p>
            </p:txBody>
          </p:sp>
          <p:sp>
            <p:nvSpPr>
              <p:cNvPr id="7" name="Text Box 1097">
                <a:extLst>
                  <a:ext uri="{FF2B5EF4-FFF2-40B4-BE49-F238E27FC236}">
                    <a16:creationId xmlns:a16="http://schemas.microsoft.com/office/drawing/2014/main" id="{CFCB5BAF-6FDC-4D85-A73B-6C7283F768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20186" y="5111187"/>
                <a:ext cx="557212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yes</a:t>
                </a:r>
              </a:p>
            </p:txBody>
          </p:sp>
          <p:sp>
            <p:nvSpPr>
              <p:cNvPr id="8" name="Text Box 1098">
                <a:extLst>
                  <a:ext uri="{FF2B5EF4-FFF2-40B4-BE49-F238E27FC236}">
                    <a16:creationId xmlns:a16="http://schemas.microsoft.com/office/drawing/2014/main" id="{00305791-285F-4992-AC20-DC38FC6FA9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18723" y="4999035"/>
                <a:ext cx="463550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no</a:t>
                </a:r>
              </a:p>
            </p:txBody>
          </p: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D46AF6D-AAB0-4A78-9818-B1F7488ED22D}"/>
                </a:ext>
              </a:extLst>
            </p:cNvPr>
            <p:cNvCxnSpPr>
              <a:cxnSpLocks/>
              <a:stCxn id="4" idx="2"/>
              <a:endCxn id="26" idx="0"/>
            </p:cNvCxnSpPr>
            <p:nvPr/>
          </p:nvCxnSpPr>
          <p:spPr bwMode="auto">
            <a:xfrm>
              <a:off x="4996795" y="4069942"/>
              <a:ext cx="1783285" cy="498486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2CEFBE7-7AD5-4BFD-9003-55A5C9E8CC03}"/>
                </a:ext>
              </a:extLst>
            </p:cNvPr>
            <p:cNvCxnSpPr>
              <a:cxnSpLocks/>
              <a:stCxn id="4" idx="2"/>
              <a:endCxn id="33" idx="0"/>
            </p:cNvCxnSpPr>
            <p:nvPr/>
          </p:nvCxnSpPr>
          <p:spPr bwMode="auto">
            <a:xfrm flipH="1">
              <a:off x="3283526" y="4069942"/>
              <a:ext cx="1713269" cy="395766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3C7322-F375-4C45-BD1C-87141159B9D9}"/>
              </a:ext>
            </a:extLst>
          </p:cNvPr>
          <p:cNvGrpSpPr/>
          <p:nvPr/>
        </p:nvGrpSpPr>
        <p:grpSpPr>
          <a:xfrm>
            <a:off x="5508602" y="3980640"/>
            <a:ext cx="2778175" cy="1651583"/>
            <a:chOff x="3725318" y="3171305"/>
            <a:chExt cx="2778175" cy="165158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35C1B12-69EC-49C7-8676-F03E4225A1E2}"/>
                </a:ext>
              </a:extLst>
            </p:cNvPr>
            <p:cNvGrpSpPr/>
            <p:nvPr/>
          </p:nvGrpSpPr>
          <p:grpSpPr>
            <a:xfrm>
              <a:off x="3973412" y="3171305"/>
              <a:ext cx="2046768" cy="1182413"/>
              <a:chOff x="3592512" y="3779837"/>
              <a:chExt cx="2514600" cy="1904999"/>
            </a:xfrm>
          </p:grpSpPr>
          <p:sp>
            <p:nvSpPr>
              <p:cNvPr id="26" name="AutoShape 1092">
                <a:extLst>
                  <a:ext uri="{FF2B5EF4-FFF2-40B4-BE49-F238E27FC236}">
                    <a16:creationId xmlns:a16="http://schemas.microsoft.com/office/drawing/2014/main" id="{F5340B69-97E6-482F-8BF0-9B3262912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2" y="3779837"/>
                <a:ext cx="2514600" cy="1447800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x</a:t>
                </a:r>
                <a:r>
                  <a:rPr lang="en-US" altLang="en-US" sz="2000" baseline="-25000" dirty="0"/>
                  <a:t>2</a:t>
                </a:r>
                <a:r>
                  <a:rPr lang="en-US" altLang="en-US" sz="2000" dirty="0"/>
                  <a:t> &lt; x</a:t>
                </a:r>
                <a:r>
                  <a:rPr lang="en-US" altLang="en-US" sz="2000" baseline="-25000" dirty="0"/>
                  <a:t>5</a:t>
                </a:r>
                <a:endParaRPr lang="en-US" altLang="en-US" sz="2000" dirty="0"/>
              </a:p>
            </p:txBody>
          </p:sp>
          <p:sp>
            <p:nvSpPr>
              <p:cNvPr id="27" name="Text Box 1097">
                <a:extLst>
                  <a:ext uri="{FF2B5EF4-FFF2-40B4-BE49-F238E27FC236}">
                    <a16:creationId xmlns:a16="http://schemas.microsoft.com/office/drawing/2014/main" id="{9582814D-E155-4E17-A654-68C2E4EA47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0575" y="5287961"/>
                <a:ext cx="557212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yes</a:t>
                </a:r>
              </a:p>
            </p:txBody>
          </p:sp>
          <p:sp>
            <p:nvSpPr>
              <p:cNvPr id="28" name="Text Box 1098">
                <a:extLst>
                  <a:ext uri="{FF2B5EF4-FFF2-40B4-BE49-F238E27FC236}">
                    <a16:creationId xmlns:a16="http://schemas.microsoft.com/office/drawing/2014/main" id="{EBFCD89E-988B-420E-BDF4-7EB2CCA4E6A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5060" y="5227634"/>
                <a:ext cx="463550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no</a:t>
                </a:r>
              </a:p>
            </p:txBody>
          </p:sp>
        </p:grp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476691FE-0CD2-4FE4-84EC-0C7F593306F2}"/>
                </a:ext>
              </a:extLst>
            </p:cNvPr>
            <p:cNvCxnSpPr>
              <a:cxnSpLocks/>
              <a:stCxn id="26" idx="2"/>
            </p:cNvCxnSpPr>
            <p:nvPr/>
          </p:nvCxnSpPr>
          <p:spPr bwMode="auto">
            <a:xfrm>
              <a:off x="4996796" y="4069939"/>
              <a:ext cx="1506697" cy="629782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3C01B02-6D33-4C1D-B833-A09F37573200}"/>
                </a:ext>
              </a:extLst>
            </p:cNvPr>
            <p:cNvCxnSpPr>
              <a:cxnSpLocks/>
              <a:stCxn id="26" idx="2"/>
            </p:cNvCxnSpPr>
            <p:nvPr/>
          </p:nvCxnSpPr>
          <p:spPr bwMode="auto">
            <a:xfrm flipH="1">
              <a:off x="3725318" y="4069939"/>
              <a:ext cx="1271478" cy="752949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1ED7F83-AE6C-4C8D-B93C-878537491CC3}"/>
              </a:ext>
            </a:extLst>
          </p:cNvPr>
          <p:cNvGrpSpPr/>
          <p:nvPr/>
        </p:nvGrpSpPr>
        <p:grpSpPr>
          <a:xfrm>
            <a:off x="2260142" y="3877920"/>
            <a:ext cx="2046768" cy="1446732"/>
            <a:chOff x="3973412" y="3171305"/>
            <a:chExt cx="2046768" cy="1446732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28148B2-FE22-413B-BD2B-FDD75987EEE0}"/>
                </a:ext>
              </a:extLst>
            </p:cNvPr>
            <p:cNvGrpSpPr/>
            <p:nvPr/>
          </p:nvGrpSpPr>
          <p:grpSpPr>
            <a:xfrm>
              <a:off x="3973412" y="3171305"/>
              <a:ext cx="2046768" cy="1182413"/>
              <a:chOff x="3592512" y="3779837"/>
              <a:chExt cx="2514600" cy="1904999"/>
            </a:xfrm>
          </p:grpSpPr>
          <p:sp>
            <p:nvSpPr>
              <p:cNvPr id="33" name="AutoShape 1092">
                <a:extLst>
                  <a:ext uri="{FF2B5EF4-FFF2-40B4-BE49-F238E27FC236}">
                    <a16:creationId xmlns:a16="http://schemas.microsoft.com/office/drawing/2014/main" id="{D86BD607-0F37-4287-AA87-29CA47887B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2" y="3779837"/>
                <a:ext cx="2514600" cy="1447800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x</a:t>
                </a:r>
                <a:r>
                  <a:rPr lang="en-US" altLang="en-US" sz="2000" baseline="-25000" dirty="0"/>
                  <a:t>3</a:t>
                </a:r>
                <a:r>
                  <a:rPr lang="en-US" altLang="en-US" sz="2000" dirty="0"/>
                  <a:t> &lt; x</a:t>
                </a:r>
                <a:r>
                  <a:rPr lang="en-US" altLang="en-US" sz="2000" baseline="-25000" dirty="0"/>
                  <a:t>1</a:t>
                </a:r>
                <a:endParaRPr lang="en-US" altLang="en-US" sz="2000" dirty="0"/>
              </a:p>
            </p:txBody>
          </p:sp>
          <p:sp>
            <p:nvSpPr>
              <p:cNvPr id="34" name="Text Box 1097">
                <a:extLst>
                  <a:ext uri="{FF2B5EF4-FFF2-40B4-BE49-F238E27FC236}">
                    <a16:creationId xmlns:a16="http://schemas.microsoft.com/office/drawing/2014/main" id="{79C0A18E-39F4-45B5-A475-7A142C9B8A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0575" y="5287961"/>
                <a:ext cx="557212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yes</a:t>
                </a:r>
              </a:p>
            </p:txBody>
          </p:sp>
          <p:sp>
            <p:nvSpPr>
              <p:cNvPr id="35" name="Text Box 1098">
                <a:extLst>
                  <a:ext uri="{FF2B5EF4-FFF2-40B4-BE49-F238E27FC236}">
                    <a16:creationId xmlns:a16="http://schemas.microsoft.com/office/drawing/2014/main" id="{B9B7E2F9-A8D4-4BE0-BE7E-F8EE7002E9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5060" y="5227634"/>
                <a:ext cx="463550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no</a:t>
                </a:r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E11B3EA-D68B-4446-A01D-23CE2ABF3FD8}"/>
                </a:ext>
              </a:extLst>
            </p:cNvPr>
            <p:cNvCxnSpPr>
              <a:stCxn id="33" idx="2"/>
            </p:cNvCxnSpPr>
            <p:nvPr/>
          </p:nvCxnSpPr>
          <p:spPr bwMode="auto">
            <a:xfrm>
              <a:off x="4996795" y="4069939"/>
              <a:ext cx="775291" cy="54809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D4FC30CB-10B2-496B-9783-D70C3D856EA0}"/>
                </a:ext>
              </a:extLst>
            </p:cNvPr>
            <p:cNvCxnSpPr>
              <a:cxnSpLocks/>
              <a:stCxn id="33" idx="2"/>
            </p:cNvCxnSpPr>
            <p:nvPr/>
          </p:nvCxnSpPr>
          <p:spPr bwMode="auto">
            <a:xfrm flipH="1">
              <a:off x="4430712" y="4069939"/>
              <a:ext cx="566083" cy="548098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89A219C-565F-424B-8D24-A2DFB71CE1A6}"/>
              </a:ext>
            </a:extLst>
          </p:cNvPr>
          <p:cNvGrpSpPr/>
          <p:nvPr/>
        </p:nvGrpSpPr>
        <p:grpSpPr>
          <a:xfrm>
            <a:off x="7269606" y="5509056"/>
            <a:ext cx="2046768" cy="1497056"/>
            <a:chOff x="3973412" y="3171305"/>
            <a:chExt cx="2046768" cy="1497056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A94B61D-1550-4B3B-99BE-99F7D24F3F73}"/>
                </a:ext>
              </a:extLst>
            </p:cNvPr>
            <p:cNvGrpSpPr/>
            <p:nvPr/>
          </p:nvGrpSpPr>
          <p:grpSpPr>
            <a:xfrm>
              <a:off x="3973412" y="3171305"/>
              <a:ext cx="2046768" cy="1182413"/>
              <a:chOff x="3592512" y="3779837"/>
              <a:chExt cx="2514600" cy="1904999"/>
            </a:xfrm>
          </p:grpSpPr>
          <p:sp>
            <p:nvSpPr>
              <p:cNvPr id="44" name="AutoShape 1092">
                <a:extLst>
                  <a:ext uri="{FF2B5EF4-FFF2-40B4-BE49-F238E27FC236}">
                    <a16:creationId xmlns:a16="http://schemas.microsoft.com/office/drawing/2014/main" id="{4DEC9359-3A5D-4928-BB74-1D7B5095C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2" y="3779837"/>
                <a:ext cx="2514600" cy="1447800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x</a:t>
                </a:r>
                <a:r>
                  <a:rPr lang="en-US" altLang="en-US" sz="2000" baseline="-25000" dirty="0"/>
                  <a:t>4</a:t>
                </a:r>
                <a:r>
                  <a:rPr lang="en-US" altLang="en-US" sz="2000" dirty="0"/>
                  <a:t> &lt; x</a:t>
                </a:r>
                <a:r>
                  <a:rPr lang="en-US" altLang="en-US" sz="2000" baseline="-25000" dirty="0"/>
                  <a:t>3</a:t>
                </a:r>
                <a:endParaRPr lang="en-US" altLang="en-US" sz="2000" dirty="0"/>
              </a:p>
            </p:txBody>
          </p:sp>
          <p:sp>
            <p:nvSpPr>
              <p:cNvPr id="45" name="Text Box 1097">
                <a:extLst>
                  <a:ext uri="{FF2B5EF4-FFF2-40B4-BE49-F238E27FC236}">
                    <a16:creationId xmlns:a16="http://schemas.microsoft.com/office/drawing/2014/main" id="{52E5E46B-CEB2-46E7-8778-4803576ECE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0575" y="5287961"/>
                <a:ext cx="557212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yes</a:t>
                </a:r>
              </a:p>
            </p:txBody>
          </p:sp>
          <p:sp>
            <p:nvSpPr>
              <p:cNvPr id="46" name="Text Box 1098">
                <a:extLst>
                  <a:ext uri="{FF2B5EF4-FFF2-40B4-BE49-F238E27FC236}">
                    <a16:creationId xmlns:a16="http://schemas.microsoft.com/office/drawing/2014/main" id="{20D38BF6-1FBF-4722-9B5E-DFC9EEEB1A6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5060" y="5227634"/>
                <a:ext cx="463550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no</a:t>
                </a:r>
              </a:p>
            </p:txBody>
          </p:sp>
        </p:grp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17596F45-0F49-474E-AF1D-6373936FEACE}"/>
                </a:ext>
              </a:extLst>
            </p:cNvPr>
            <p:cNvCxnSpPr>
              <a:cxnSpLocks/>
              <a:stCxn id="44" idx="2"/>
            </p:cNvCxnSpPr>
            <p:nvPr/>
          </p:nvCxnSpPr>
          <p:spPr bwMode="auto">
            <a:xfrm>
              <a:off x="4996796" y="4069939"/>
              <a:ext cx="1023384" cy="52558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7059A3EC-F28A-495E-BE5C-CC8E9C3AD7A3}"/>
                </a:ext>
              </a:extLst>
            </p:cNvPr>
            <p:cNvCxnSpPr>
              <a:cxnSpLocks/>
              <a:stCxn id="44" idx="2"/>
            </p:cNvCxnSpPr>
            <p:nvPr/>
          </p:nvCxnSpPr>
          <p:spPr bwMode="auto">
            <a:xfrm flipH="1">
              <a:off x="4280003" y="4069939"/>
              <a:ext cx="716793" cy="598422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BC67AB9-EE12-4C88-B117-D4B9C75C8458}"/>
              </a:ext>
            </a:extLst>
          </p:cNvPr>
          <p:cNvGrpSpPr/>
          <p:nvPr/>
        </p:nvGrpSpPr>
        <p:grpSpPr>
          <a:xfrm>
            <a:off x="4506045" y="5559381"/>
            <a:ext cx="2046768" cy="1497056"/>
            <a:chOff x="3973412" y="3171305"/>
            <a:chExt cx="2046768" cy="1497056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EC7D18CE-D0BD-47DC-8A46-737B59C0EF9F}"/>
                </a:ext>
              </a:extLst>
            </p:cNvPr>
            <p:cNvGrpSpPr/>
            <p:nvPr/>
          </p:nvGrpSpPr>
          <p:grpSpPr>
            <a:xfrm>
              <a:off x="3973412" y="3171305"/>
              <a:ext cx="2046768" cy="1182413"/>
              <a:chOff x="3592512" y="3779837"/>
              <a:chExt cx="2514600" cy="1904999"/>
            </a:xfrm>
          </p:grpSpPr>
          <p:sp>
            <p:nvSpPr>
              <p:cNvPr id="54" name="AutoShape 1092">
                <a:extLst>
                  <a:ext uri="{FF2B5EF4-FFF2-40B4-BE49-F238E27FC236}">
                    <a16:creationId xmlns:a16="http://schemas.microsoft.com/office/drawing/2014/main" id="{9E9BF9A7-FEBD-4524-ABCF-4A12CC927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2" y="3779837"/>
                <a:ext cx="2514600" cy="1447800"/>
              </a:xfrm>
              <a:prstGeom prst="flowChartDecision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x</a:t>
                </a:r>
                <a:r>
                  <a:rPr lang="en-US" altLang="en-US" sz="2000" baseline="-25000" dirty="0"/>
                  <a:t>7</a:t>
                </a:r>
                <a:r>
                  <a:rPr lang="en-US" altLang="en-US" sz="2000" dirty="0"/>
                  <a:t> &lt; x</a:t>
                </a:r>
                <a:r>
                  <a:rPr lang="en-US" altLang="en-US" sz="2000" baseline="-25000" dirty="0"/>
                  <a:t>12</a:t>
                </a:r>
                <a:endParaRPr lang="en-US" altLang="en-US" sz="2000" dirty="0"/>
              </a:p>
            </p:txBody>
          </p:sp>
          <p:sp>
            <p:nvSpPr>
              <p:cNvPr id="55" name="Text Box 1097">
                <a:extLst>
                  <a:ext uri="{FF2B5EF4-FFF2-40B4-BE49-F238E27FC236}">
                    <a16:creationId xmlns:a16="http://schemas.microsoft.com/office/drawing/2014/main" id="{5FEE79CB-0322-43D9-981D-31D34D9B0B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0575" y="5287961"/>
                <a:ext cx="557212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yes</a:t>
                </a:r>
              </a:p>
            </p:txBody>
          </p:sp>
          <p:sp>
            <p:nvSpPr>
              <p:cNvPr id="56" name="Text Box 1098">
                <a:extLst>
                  <a:ext uri="{FF2B5EF4-FFF2-40B4-BE49-F238E27FC236}">
                    <a16:creationId xmlns:a16="http://schemas.microsoft.com/office/drawing/2014/main" id="{7BDF4EA9-9E87-4288-A455-F39DEA0F355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5060" y="5227634"/>
                <a:ext cx="463550" cy="39687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110000"/>
                  <a:buFont typeface="Wingdings" panose="05000000000000000000" pitchFamily="2" charset="2"/>
                  <a:buBlip>
                    <a:blip r:embed="rId3"/>
                  </a:buBlip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SzPct val="95000"/>
                  <a:buFont typeface="Wingdings" panose="05000000000000000000" pitchFamily="2" charset="2"/>
                  <a:buChar char="w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000" dirty="0"/>
                  <a:t>no</a:t>
                </a:r>
              </a:p>
            </p:txBody>
          </p:sp>
        </p:grp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AD7D4A6A-5FBE-41AD-AAA7-918A11046C06}"/>
                </a:ext>
              </a:extLst>
            </p:cNvPr>
            <p:cNvCxnSpPr>
              <a:cxnSpLocks/>
              <a:stCxn id="54" idx="2"/>
            </p:cNvCxnSpPr>
            <p:nvPr/>
          </p:nvCxnSpPr>
          <p:spPr bwMode="auto">
            <a:xfrm>
              <a:off x="4996796" y="4069939"/>
              <a:ext cx="1023384" cy="52558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670FDA92-3CB1-4066-B930-F53B913731E2}"/>
                </a:ext>
              </a:extLst>
            </p:cNvPr>
            <p:cNvCxnSpPr>
              <a:cxnSpLocks/>
              <a:stCxn id="54" idx="2"/>
            </p:cNvCxnSpPr>
            <p:nvPr/>
          </p:nvCxnSpPr>
          <p:spPr bwMode="auto">
            <a:xfrm flipH="1">
              <a:off x="4280003" y="4069939"/>
              <a:ext cx="716793" cy="598422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832575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Sorting – lower bound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200" dirty="0"/>
              <a:t>Height of the tree = number of comparisons</a:t>
            </a:r>
          </a:p>
          <a:p>
            <a:pPr marL="400050"/>
            <a:r>
              <a:rPr lang="en-US" altLang="he-IL" sz="2200" dirty="0"/>
              <a:t>Each leaf “unscrambles” the input into a sorted array</a:t>
            </a:r>
          </a:p>
          <a:p>
            <a:pPr marL="400050"/>
            <a:r>
              <a:rPr lang="en-US" altLang="he-IL" sz="2200" dirty="0"/>
              <a:t>Therefore, the number of leaves in n!</a:t>
            </a:r>
          </a:p>
          <a:p>
            <a:pPr marL="400050"/>
            <a:r>
              <a:rPr lang="en-US" altLang="he-IL" sz="2200" dirty="0"/>
              <a:t>Therefore, the height of the tree is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57150" indent="0"/>
            <a:r>
              <a:rPr lang="en-US" altLang="he-IL" sz="2200" dirty="0"/>
              <a:t>Therefore, any comparison based</a:t>
            </a:r>
          </a:p>
          <a:p>
            <a:pPr marL="57150" indent="0"/>
            <a:r>
              <a:rPr lang="en-US" altLang="he-IL" sz="2200" dirty="0"/>
              <a:t>sorting algorithm has running time </a:t>
            </a:r>
          </a:p>
          <a:p>
            <a:pPr marL="57150" indent="0"/>
            <a:r>
              <a:rPr lang="en-US" altLang="he-IL" sz="2200" dirty="0"/>
              <a:t>at least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u="sng" dirty="0"/>
              <a:t>Claim</a:t>
            </a:r>
            <a:r>
              <a:rPr lang="en-US" altLang="he-IL" sz="2200" dirty="0"/>
              <a:t>: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 </a:t>
            </a:r>
            <a:r>
              <a:rPr lang="en-US" altLang="he-IL" sz="2400" dirty="0"/>
              <a:t>≥</a:t>
            </a:r>
            <a:r>
              <a:rPr lang="el-GR" altLang="he-IL" sz="2400" dirty="0"/>
              <a:t> Ω</a:t>
            </a:r>
            <a:r>
              <a:rPr lang="en-US" altLang="he-IL" sz="2400" dirty="0"/>
              <a:t>(n log(n))</a:t>
            </a:r>
            <a:endParaRPr lang="en-US" altLang="he-IL" sz="2200" dirty="0"/>
          </a:p>
          <a:p>
            <a:pPr marL="57150" indent="0"/>
            <a:endParaRPr lang="en-US" altLang="he-IL" sz="2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94B2418-6E1B-4296-96E6-3E1B9D134F1D}"/>
              </a:ext>
            </a:extLst>
          </p:cNvPr>
          <p:cNvGrpSpPr/>
          <p:nvPr/>
        </p:nvGrpSpPr>
        <p:grpSpPr>
          <a:xfrm>
            <a:off x="5298538" y="3650410"/>
            <a:ext cx="4268321" cy="3107578"/>
            <a:chOff x="2826284" y="3239602"/>
            <a:chExt cx="4268321" cy="310757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77592C9-3DBA-4FE8-B23F-1CD41962A3BE}"/>
                </a:ext>
              </a:extLst>
            </p:cNvPr>
            <p:cNvGrpSpPr/>
            <p:nvPr/>
          </p:nvGrpSpPr>
          <p:grpSpPr>
            <a:xfrm>
              <a:off x="3589689" y="3239602"/>
              <a:ext cx="1769313" cy="1039188"/>
              <a:chOff x="3672869" y="3171307"/>
              <a:chExt cx="2595404" cy="1574034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F6B232E0-F7CB-42A0-89AD-2802F13B2322}"/>
                  </a:ext>
                </a:extLst>
              </p:cNvPr>
              <p:cNvGrpSpPr/>
              <p:nvPr/>
            </p:nvGrpSpPr>
            <p:grpSpPr>
              <a:xfrm>
                <a:off x="3833146" y="3171307"/>
                <a:ext cx="2187033" cy="1072692"/>
                <a:chOff x="3420186" y="3779837"/>
                <a:chExt cx="2686926" cy="1728225"/>
              </a:xfrm>
            </p:grpSpPr>
            <p:sp>
              <p:nvSpPr>
                <p:cNvPr id="4" name="AutoShape 1092">
                  <a:extLst>
                    <a:ext uri="{FF2B5EF4-FFF2-40B4-BE49-F238E27FC236}">
                      <a16:creationId xmlns:a16="http://schemas.microsoft.com/office/drawing/2014/main" id="{CF6636F4-C087-4DDD-854D-0C420B7A20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3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4</a:t>
                  </a:r>
                  <a:endParaRPr lang="en-US" altLang="en-US" sz="2000" dirty="0"/>
                </a:p>
              </p:txBody>
            </p:sp>
            <p:sp>
              <p:nvSpPr>
                <p:cNvPr id="7" name="Text Box 1097">
                  <a:extLst>
                    <a:ext uri="{FF2B5EF4-FFF2-40B4-BE49-F238E27FC236}">
                      <a16:creationId xmlns:a16="http://schemas.microsoft.com/office/drawing/2014/main" id="{CFCB5BAF-6FDC-4D85-A73B-6C7283F7684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20186" y="5111187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8" name="Text Box 1098">
                  <a:extLst>
                    <a:ext uri="{FF2B5EF4-FFF2-40B4-BE49-F238E27FC236}">
                      <a16:creationId xmlns:a16="http://schemas.microsoft.com/office/drawing/2014/main" id="{00305791-285F-4992-AC20-DC38FC6FA9E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18723" y="4999035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5D46AF6D-AAB0-4A78-9818-B1F7488ED22D}"/>
                  </a:ext>
                </a:extLst>
              </p:cNvPr>
              <p:cNvCxnSpPr>
                <a:cxnSpLocks/>
                <a:stCxn id="4" idx="2"/>
              </p:cNvCxnSpPr>
              <p:nvPr/>
            </p:nvCxnSpPr>
            <p:spPr bwMode="auto">
              <a:xfrm>
                <a:off x="4996796" y="4069942"/>
                <a:ext cx="1271477" cy="66016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22CEFBE7-7AD5-4BFD-9003-55A5C9E8CC03}"/>
                  </a:ext>
                </a:extLst>
              </p:cNvPr>
              <p:cNvCxnSpPr>
                <a:cxnSpLocks/>
                <a:stCxn id="4" idx="2"/>
              </p:cNvCxnSpPr>
              <p:nvPr/>
            </p:nvCxnSpPr>
            <p:spPr bwMode="auto">
              <a:xfrm flipH="1">
                <a:off x="3672869" y="4069942"/>
                <a:ext cx="1323926" cy="67539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B3C7322-F375-4C45-BD1C-87141159B9D9}"/>
                </a:ext>
              </a:extLst>
            </p:cNvPr>
            <p:cNvGrpSpPr/>
            <p:nvPr/>
          </p:nvGrpSpPr>
          <p:grpSpPr>
            <a:xfrm>
              <a:off x="4474904" y="4262293"/>
              <a:ext cx="1893910" cy="1090386"/>
              <a:chOff x="3725318" y="3171305"/>
              <a:chExt cx="2778175" cy="1651583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135C1B12-69EC-49C7-8676-F03E4225A1E2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26" name="AutoShape 1092">
                  <a:extLst>
                    <a:ext uri="{FF2B5EF4-FFF2-40B4-BE49-F238E27FC236}">
                      <a16:creationId xmlns:a16="http://schemas.microsoft.com/office/drawing/2014/main" id="{F5340B69-97E6-482F-8BF0-9B32629122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2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5</a:t>
                  </a:r>
                  <a:endParaRPr lang="en-US" altLang="en-US" sz="2000" dirty="0"/>
                </a:p>
              </p:txBody>
            </p:sp>
            <p:sp>
              <p:nvSpPr>
                <p:cNvPr id="27" name="Text Box 1097">
                  <a:extLst>
                    <a:ext uri="{FF2B5EF4-FFF2-40B4-BE49-F238E27FC236}">
                      <a16:creationId xmlns:a16="http://schemas.microsoft.com/office/drawing/2014/main" id="{9582814D-E155-4E17-A654-68C2E4EA47F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28" name="Text Box 1098">
                  <a:extLst>
                    <a:ext uri="{FF2B5EF4-FFF2-40B4-BE49-F238E27FC236}">
                      <a16:creationId xmlns:a16="http://schemas.microsoft.com/office/drawing/2014/main" id="{EBFCD89E-988B-420E-BDF4-7EB2CCA4E6A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76691FE-0CD2-4FE4-84EC-0C7F593306F2}"/>
                  </a:ext>
                </a:extLst>
              </p:cNvPr>
              <p:cNvCxnSpPr>
                <a:cxnSpLocks/>
                <a:stCxn id="26" idx="2"/>
              </p:cNvCxnSpPr>
              <p:nvPr/>
            </p:nvCxnSpPr>
            <p:spPr bwMode="auto">
              <a:xfrm>
                <a:off x="4996796" y="4069939"/>
                <a:ext cx="1506697" cy="62978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3C01B02-6D33-4C1D-B833-A09F37573200}"/>
                  </a:ext>
                </a:extLst>
              </p:cNvPr>
              <p:cNvCxnSpPr>
                <a:cxnSpLocks/>
                <a:stCxn id="26" idx="2"/>
              </p:cNvCxnSpPr>
              <p:nvPr/>
            </p:nvCxnSpPr>
            <p:spPr bwMode="auto">
              <a:xfrm flipH="1">
                <a:off x="3725318" y="4069939"/>
                <a:ext cx="1271478" cy="75294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1ED7F83-AE6C-4C8D-B93C-878537491CC3}"/>
                </a:ext>
              </a:extLst>
            </p:cNvPr>
            <p:cNvGrpSpPr/>
            <p:nvPr/>
          </p:nvGrpSpPr>
          <p:grpSpPr>
            <a:xfrm>
              <a:off x="2826284" y="4278790"/>
              <a:ext cx="1395302" cy="955142"/>
              <a:chOff x="3973412" y="3171305"/>
              <a:chExt cx="2046768" cy="1446732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828148B2-FE22-413B-BD2B-FDD75987EEE0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33" name="AutoShape 1092">
                  <a:extLst>
                    <a:ext uri="{FF2B5EF4-FFF2-40B4-BE49-F238E27FC236}">
                      <a16:creationId xmlns:a16="http://schemas.microsoft.com/office/drawing/2014/main" id="{D86BD607-0F37-4287-AA87-29CA47887B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3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1</a:t>
                  </a:r>
                  <a:endParaRPr lang="en-US" altLang="en-US" sz="2000" dirty="0"/>
                </a:p>
              </p:txBody>
            </p:sp>
            <p:sp>
              <p:nvSpPr>
                <p:cNvPr id="34" name="Text Box 1097">
                  <a:extLst>
                    <a:ext uri="{FF2B5EF4-FFF2-40B4-BE49-F238E27FC236}">
                      <a16:creationId xmlns:a16="http://schemas.microsoft.com/office/drawing/2014/main" id="{79C0A18E-39F4-45B5-A475-7A142C9B8A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35" name="Text Box 1098">
                  <a:extLst>
                    <a:ext uri="{FF2B5EF4-FFF2-40B4-BE49-F238E27FC236}">
                      <a16:creationId xmlns:a16="http://schemas.microsoft.com/office/drawing/2014/main" id="{B9B7E2F9-A8D4-4BE0-BE7E-F8EE7002E98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E11B3EA-D68B-4446-A01D-23CE2ABF3FD8}"/>
                  </a:ext>
                </a:extLst>
              </p:cNvPr>
              <p:cNvCxnSpPr>
                <a:stCxn id="33" idx="2"/>
              </p:cNvCxnSpPr>
              <p:nvPr/>
            </p:nvCxnSpPr>
            <p:spPr bwMode="auto">
              <a:xfrm>
                <a:off x="4996795" y="4069939"/>
                <a:ext cx="775291" cy="54809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D4FC30CB-10B2-496B-9783-D70C3D856EA0}"/>
                  </a:ext>
                </a:extLst>
              </p:cNvPr>
              <p:cNvCxnSpPr>
                <a:cxnSpLocks/>
                <a:stCxn id="33" idx="2"/>
              </p:cNvCxnSpPr>
              <p:nvPr/>
            </p:nvCxnSpPr>
            <p:spPr bwMode="auto">
              <a:xfrm flipH="1">
                <a:off x="4430712" y="4069939"/>
                <a:ext cx="566083" cy="54809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89A219C-565F-424B-8D24-A2DFB71CE1A6}"/>
                </a:ext>
              </a:extLst>
            </p:cNvPr>
            <p:cNvGrpSpPr/>
            <p:nvPr/>
          </p:nvGrpSpPr>
          <p:grpSpPr>
            <a:xfrm>
              <a:off x="5699303" y="5300750"/>
              <a:ext cx="1395302" cy="988366"/>
              <a:chOff x="3973412" y="3171305"/>
              <a:chExt cx="2046768" cy="1497056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3A94B61D-1550-4B3B-99BE-99F7D24F3F73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44" name="AutoShape 1092">
                  <a:extLst>
                    <a:ext uri="{FF2B5EF4-FFF2-40B4-BE49-F238E27FC236}">
                      <a16:creationId xmlns:a16="http://schemas.microsoft.com/office/drawing/2014/main" id="{4DEC9359-3A5D-4928-BB74-1D7B5095C5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4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3</a:t>
                  </a:r>
                  <a:endParaRPr lang="en-US" altLang="en-US" sz="2000" dirty="0"/>
                </a:p>
              </p:txBody>
            </p:sp>
            <p:sp>
              <p:nvSpPr>
                <p:cNvPr id="45" name="Text Box 1097">
                  <a:extLst>
                    <a:ext uri="{FF2B5EF4-FFF2-40B4-BE49-F238E27FC236}">
                      <a16:creationId xmlns:a16="http://schemas.microsoft.com/office/drawing/2014/main" id="{52E5E46B-CEB2-46E7-8778-4803576ECEE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46" name="Text Box 1098">
                  <a:extLst>
                    <a:ext uri="{FF2B5EF4-FFF2-40B4-BE49-F238E27FC236}">
                      <a16:creationId xmlns:a16="http://schemas.microsoft.com/office/drawing/2014/main" id="{20D38BF6-1FBF-4722-9B5E-DFC9EEEB1A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17596F45-0F49-474E-AF1D-6373936FEACE}"/>
                  </a:ext>
                </a:extLst>
              </p:cNvPr>
              <p:cNvCxnSpPr>
                <a:cxnSpLocks/>
                <a:stCxn id="44" idx="2"/>
              </p:cNvCxnSpPr>
              <p:nvPr/>
            </p:nvCxnSpPr>
            <p:spPr bwMode="auto">
              <a:xfrm>
                <a:off x="4996796" y="4069939"/>
                <a:ext cx="1023384" cy="52558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7059A3EC-F28A-495E-BE5C-CC8E9C3AD7A3}"/>
                  </a:ext>
                </a:extLst>
              </p:cNvPr>
              <p:cNvCxnSpPr>
                <a:cxnSpLocks/>
                <a:stCxn id="44" idx="2"/>
              </p:cNvCxnSpPr>
              <p:nvPr/>
            </p:nvCxnSpPr>
            <p:spPr bwMode="auto">
              <a:xfrm flipH="1">
                <a:off x="4280003" y="4069939"/>
                <a:ext cx="716793" cy="59842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BC67AB9-EE12-4C88-B117-D4B9C75C8458}"/>
                </a:ext>
              </a:extLst>
            </p:cNvPr>
            <p:cNvGrpSpPr/>
            <p:nvPr/>
          </p:nvGrpSpPr>
          <p:grpSpPr>
            <a:xfrm>
              <a:off x="3853544" y="5358814"/>
              <a:ext cx="1395302" cy="988366"/>
              <a:chOff x="3973412" y="3171305"/>
              <a:chExt cx="2046768" cy="149705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EC7D18CE-D0BD-47DC-8A46-737B59C0EF9F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54" name="AutoShape 1092">
                  <a:extLst>
                    <a:ext uri="{FF2B5EF4-FFF2-40B4-BE49-F238E27FC236}">
                      <a16:creationId xmlns:a16="http://schemas.microsoft.com/office/drawing/2014/main" id="{9E9BF9A7-FEBD-4524-ABCF-4A12CC9271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7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12</a:t>
                  </a:r>
                  <a:endParaRPr lang="en-US" altLang="en-US" sz="2000" dirty="0"/>
                </a:p>
              </p:txBody>
            </p:sp>
            <p:sp>
              <p:nvSpPr>
                <p:cNvPr id="55" name="Text Box 1097">
                  <a:extLst>
                    <a:ext uri="{FF2B5EF4-FFF2-40B4-BE49-F238E27FC236}">
                      <a16:creationId xmlns:a16="http://schemas.microsoft.com/office/drawing/2014/main" id="{5FEE79CB-0322-43D9-981D-31D34D9B0B6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56" name="Text Box 1098">
                  <a:extLst>
                    <a:ext uri="{FF2B5EF4-FFF2-40B4-BE49-F238E27FC236}">
                      <a16:creationId xmlns:a16="http://schemas.microsoft.com/office/drawing/2014/main" id="{7BDF4EA9-9E87-4288-A455-F39DEA0F355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AD7D4A6A-5FBE-41AD-AAA7-918A11046C06}"/>
                  </a:ext>
                </a:extLst>
              </p:cNvPr>
              <p:cNvCxnSpPr>
                <a:cxnSpLocks/>
                <a:stCxn id="54" idx="2"/>
              </p:cNvCxnSpPr>
              <p:nvPr/>
            </p:nvCxnSpPr>
            <p:spPr bwMode="auto">
              <a:xfrm>
                <a:off x="4996796" y="4069939"/>
                <a:ext cx="1023384" cy="52558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670FDA92-3CB1-4066-B930-F53B913731E2}"/>
                  </a:ext>
                </a:extLst>
              </p:cNvPr>
              <p:cNvCxnSpPr>
                <a:cxnSpLocks/>
                <a:stCxn id="54" idx="2"/>
              </p:cNvCxnSpPr>
              <p:nvPr/>
            </p:nvCxnSpPr>
            <p:spPr bwMode="auto">
              <a:xfrm flipH="1">
                <a:off x="4280003" y="4069939"/>
                <a:ext cx="716793" cy="59842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754203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Sorting – lower bound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Claim</a:t>
            </a:r>
            <a:r>
              <a:rPr lang="en-US" altLang="he-IL" sz="2200" dirty="0"/>
              <a:t>: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 </a:t>
            </a:r>
            <a:r>
              <a:rPr lang="en-US" altLang="he-IL" sz="2400" dirty="0"/>
              <a:t>≥</a:t>
            </a:r>
            <a:r>
              <a:rPr lang="el-GR" altLang="he-IL" sz="2400" dirty="0"/>
              <a:t> Ω</a:t>
            </a:r>
            <a:r>
              <a:rPr lang="en-US" altLang="he-IL" sz="2400" dirty="0"/>
              <a:t>(n log(n))</a:t>
            </a:r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u="sng" dirty="0"/>
              <a:t>Proof</a:t>
            </a:r>
            <a:r>
              <a:rPr lang="en-US" altLang="he-IL" sz="2200" dirty="0"/>
              <a:t>:	</a:t>
            </a:r>
          </a:p>
          <a:p>
            <a:pPr marL="57150" indent="0"/>
            <a:r>
              <a:rPr lang="en-US" altLang="he-IL" sz="2200" dirty="0"/>
              <a:t>Note that	(n/2)</a:t>
            </a:r>
            <a:r>
              <a:rPr lang="en-US" altLang="he-IL" sz="2200" baseline="30000" dirty="0"/>
              <a:t>n/2</a:t>
            </a:r>
            <a:r>
              <a:rPr lang="en-US" altLang="he-IL" sz="2200" dirty="0"/>
              <a:t>&lt; n! &lt; </a:t>
            </a:r>
            <a:r>
              <a:rPr lang="en-US" altLang="he-IL" sz="2200" dirty="0" err="1"/>
              <a:t>n</a:t>
            </a:r>
            <a:r>
              <a:rPr lang="en-US" altLang="he-IL" sz="2200" baseline="30000" dirty="0" err="1"/>
              <a:t>n</a:t>
            </a:r>
            <a:endParaRPr lang="en-US" altLang="he-IL" sz="2200" baseline="30000" dirty="0"/>
          </a:p>
          <a:p>
            <a:pPr marL="57150" indent="0"/>
            <a:r>
              <a:rPr lang="en-US" altLang="he-IL" sz="2200" dirty="0"/>
              <a:t>Hence		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((n/2)</a:t>
            </a:r>
            <a:r>
              <a:rPr lang="en-US" altLang="he-IL" sz="2200" baseline="30000" dirty="0"/>
              <a:t>n/2</a:t>
            </a:r>
            <a:r>
              <a:rPr lang="en-US" altLang="he-IL" sz="2200" dirty="0"/>
              <a:t>) &lt;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 &lt;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</a:t>
            </a:r>
            <a:r>
              <a:rPr lang="en-US" altLang="he-IL" sz="2200" dirty="0" err="1"/>
              <a:t>n</a:t>
            </a:r>
            <a:r>
              <a:rPr lang="en-US" altLang="he-IL" sz="2200" baseline="30000" dirty="0" err="1"/>
              <a:t>n</a:t>
            </a:r>
            <a:r>
              <a:rPr lang="en-US" altLang="he-IL" sz="2200" dirty="0"/>
              <a:t>)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Let’s look at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 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((n/2)</a:t>
            </a:r>
            <a:r>
              <a:rPr lang="en-US" altLang="he-IL" sz="2200" baseline="30000" dirty="0"/>
              <a:t>n/2</a:t>
            </a:r>
            <a:r>
              <a:rPr lang="en-US" altLang="he-IL" sz="2200" dirty="0"/>
              <a:t>)</a:t>
            </a:r>
          </a:p>
          <a:p>
            <a:pPr marL="57150" indent="0"/>
            <a:r>
              <a:rPr lang="en-US" altLang="he-IL" sz="2200" dirty="0"/>
              <a:t>        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(n!) 	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((n/2)</a:t>
            </a:r>
            <a:r>
              <a:rPr lang="en-US" altLang="he-IL" sz="2200" baseline="30000" dirty="0"/>
              <a:t>n/2</a:t>
            </a:r>
            <a:r>
              <a:rPr lang="en-US" altLang="he-IL" sz="2200" dirty="0"/>
              <a:t>)</a:t>
            </a:r>
          </a:p>
          <a:p>
            <a:pPr marL="57150" indent="0"/>
            <a:r>
              <a:rPr lang="en-US" altLang="he-IL" sz="2200" dirty="0"/>
              <a:t>		= n/2 *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(n/2) </a:t>
            </a:r>
          </a:p>
          <a:p>
            <a:pPr marL="57150" indent="0"/>
            <a:r>
              <a:rPr lang="en-US" altLang="he-IL" sz="2200" dirty="0"/>
              <a:t>		= n/2 * (log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 – 1)  = </a:t>
            </a:r>
            <a:r>
              <a:rPr lang="el-GR" altLang="he-IL" sz="2000" dirty="0"/>
              <a:t>Ω</a:t>
            </a:r>
            <a:r>
              <a:rPr lang="en-US" altLang="he-IL" sz="2000" dirty="0"/>
              <a:t>(n log(n)).</a:t>
            </a:r>
            <a:endParaRPr lang="en-US" altLang="he-IL" sz="22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94B2418-6E1B-4296-96E6-3E1B9D134F1D}"/>
              </a:ext>
            </a:extLst>
          </p:cNvPr>
          <p:cNvGrpSpPr/>
          <p:nvPr/>
        </p:nvGrpSpPr>
        <p:grpSpPr>
          <a:xfrm>
            <a:off x="5724991" y="3650410"/>
            <a:ext cx="4268321" cy="3107578"/>
            <a:chOff x="2826284" y="3239602"/>
            <a:chExt cx="4268321" cy="310757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77592C9-3DBA-4FE8-B23F-1CD41962A3BE}"/>
                </a:ext>
              </a:extLst>
            </p:cNvPr>
            <p:cNvGrpSpPr/>
            <p:nvPr/>
          </p:nvGrpSpPr>
          <p:grpSpPr>
            <a:xfrm>
              <a:off x="3589689" y="3239602"/>
              <a:ext cx="1769313" cy="1039188"/>
              <a:chOff x="3672869" y="3171307"/>
              <a:chExt cx="2595404" cy="1574034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F6B232E0-F7CB-42A0-89AD-2802F13B2322}"/>
                  </a:ext>
                </a:extLst>
              </p:cNvPr>
              <p:cNvGrpSpPr/>
              <p:nvPr/>
            </p:nvGrpSpPr>
            <p:grpSpPr>
              <a:xfrm>
                <a:off x="3833146" y="3171307"/>
                <a:ext cx="2187033" cy="1072692"/>
                <a:chOff x="3420186" y="3779837"/>
                <a:chExt cx="2686926" cy="1728225"/>
              </a:xfrm>
            </p:grpSpPr>
            <p:sp>
              <p:nvSpPr>
                <p:cNvPr id="4" name="AutoShape 1092">
                  <a:extLst>
                    <a:ext uri="{FF2B5EF4-FFF2-40B4-BE49-F238E27FC236}">
                      <a16:creationId xmlns:a16="http://schemas.microsoft.com/office/drawing/2014/main" id="{CF6636F4-C087-4DDD-854D-0C420B7A20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3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4</a:t>
                  </a:r>
                  <a:endParaRPr lang="en-US" altLang="en-US" sz="2000" dirty="0"/>
                </a:p>
              </p:txBody>
            </p:sp>
            <p:sp>
              <p:nvSpPr>
                <p:cNvPr id="7" name="Text Box 1097">
                  <a:extLst>
                    <a:ext uri="{FF2B5EF4-FFF2-40B4-BE49-F238E27FC236}">
                      <a16:creationId xmlns:a16="http://schemas.microsoft.com/office/drawing/2014/main" id="{CFCB5BAF-6FDC-4D85-A73B-6C7283F7684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20186" y="5111187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8" name="Text Box 1098">
                  <a:extLst>
                    <a:ext uri="{FF2B5EF4-FFF2-40B4-BE49-F238E27FC236}">
                      <a16:creationId xmlns:a16="http://schemas.microsoft.com/office/drawing/2014/main" id="{00305791-285F-4992-AC20-DC38FC6FA9E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18723" y="4999035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5D46AF6D-AAB0-4A78-9818-B1F7488ED22D}"/>
                  </a:ext>
                </a:extLst>
              </p:cNvPr>
              <p:cNvCxnSpPr>
                <a:cxnSpLocks/>
                <a:stCxn id="4" idx="2"/>
              </p:cNvCxnSpPr>
              <p:nvPr/>
            </p:nvCxnSpPr>
            <p:spPr bwMode="auto">
              <a:xfrm>
                <a:off x="4996796" y="4069942"/>
                <a:ext cx="1271477" cy="66016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22CEFBE7-7AD5-4BFD-9003-55A5C9E8CC03}"/>
                  </a:ext>
                </a:extLst>
              </p:cNvPr>
              <p:cNvCxnSpPr>
                <a:cxnSpLocks/>
                <a:stCxn id="4" idx="2"/>
              </p:cNvCxnSpPr>
              <p:nvPr/>
            </p:nvCxnSpPr>
            <p:spPr bwMode="auto">
              <a:xfrm flipH="1">
                <a:off x="3672869" y="4069942"/>
                <a:ext cx="1323926" cy="67539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B3C7322-F375-4C45-BD1C-87141159B9D9}"/>
                </a:ext>
              </a:extLst>
            </p:cNvPr>
            <p:cNvGrpSpPr/>
            <p:nvPr/>
          </p:nvGrpSpPr>
          <p:grpSpPr>
            <a:xfrm>
              <a:off x="4474904" y="4262293"/>
              <a:ext cx="1893910" cy="1090386"/>
              <a:chOff x="3725318" y="3171305"/>
              <a:chExt cx="2778175" cy="1651583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135C1B12-69EC-49C7-8676-F03E4225A1E2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26" name="AutoShape 1092">
                  <a:extLst>
                    <a:ext uri="{FF2B5EF4-FFF2-40B4-BE49-F238E27FC236}">
                      <a16:creationId xmlns:a16="http://schemas.microsoft.com/office/drawing/2014/main" id="{F5340B69-97E6-482F-8BF0-9B32629122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2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5</a:t>
                  </a:r>
                  <a:endParaRPr lang="en-US" altLang="en-US" sz="2000" dirty="0"/>
                </a:p>
              </p:txBody>
            </p:sp>
            <p:sp>
              <p:nvSpPr>
                <p:cNvPr id="27" name="Text Box 1097">
                  <a:extLst>
                    <a:ext uri="{FF2B5EF4-FFF2-40B4-BE49-F238E27FC236}">
                      <a16:creationId xmlns:a16="http://schemas.microsoft.com/office/drawing/2014/main" id="{9582814D-E155-4E17-A654-68C2E4EA47F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28" name="Text Box 1098">
                  <a:extLst>
                    <a:ext uri="{FF2B5EF4-FFF2-40B4-BE49-F238E27FC236}">
                      <a16:creationId xmlns:a16="http://schemas.microsoft.com/office/drawing/2014/main" id="{EBFCD89E-988B-420E-BDF4-7EB2CCA4E6A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76691FE-0CD2-4FE4-84EC-0C7F593306F2}"/>
                  </a:ext>
                </a:extLst>
              </p:cNvPr>
              <p:cNvCxnSpPr>
                <a:cxnSpLocks/>
                <a:stCxn id="26" idx="2"/>
              </p:cNvCxnSpPr>
              <p:nvPr/>
            </p:nvCxnSpPr>
            <p:spPr bwMode="auto">
              <a:xfrm>
                <a:off x="4996796" y="4069939"/>
                <a:ext cx="1506697" cy="62978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3C01B02-6D33-4C1D-B833-A09F37573200}"/>
                  </a:ext>
                </a:extLst>
              </p:cNvPr>
              <p:cNvCxnSpPr>
                <a:cxnSpLocks/>
                <a:stCxn id="26" idx="2"/>
              </p:cNvCxnSpPr>
              <p:nvPr/>
            </p:nvCxnSpPr>
            <p:spPr bwMode="auto">
              <a:xfrm flipH="1">
                <a:off x="3725318" y="4069939"/>
                <a:ext cx="1271478" cy="752949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1ED7F83-AE6C-4C8D-B93C-878537491CC3}"/>
                </a:ext>
              </a:extLst>
            </p:cNvPr>
            <p:cNvGrpSpPr/>
            <p:nvPr/>
          </p:nvGrpSpPr>
          <p:grpSpPr>
            <a:xfrm>
              <a:off x="2826284" y="4278790"/>
              <a:ext cx="1395302" cy="955142"/>
              <a:chOff x="3973412" y="3171305"/>
              <a:chExt cx="2046768" cy="1446732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828148B2-FE22-413B-BD2B-FDD75987EEE0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33" name="AutoShape 1092">
                  <a:extLst>
                    <a:ext uri="{FF2B5EF4-FFF2-40B4-BE49-F238E27FC236}">
                      <a16:creationId xmlns:a16="http://schemas.microsoft.com/office/drawing/2014/main" id="{D86BD607-0F37-4287-AA87-29CA47887B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3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1</a:t>
                  </a:r>
                  <a:endParaRPr lang="en-US" altLang="en-US" sz="2000" dirty="0"/>
                </a:p>
              </p:txBody>
            </p:sp>
            <p:sp>
              <p:nvSpPr>
                <p:cNvPr id="34" name="Text Box 1097">
                  <a:extLst>
                    <a:ext uri="{FF2B5EF4-FFF2-40B4-BE49-F238E27FC236}">
                      <a16:creationId xmlns:a16="http://schemas.microsoft.com/office/drawing/2014/main" id="{79C0A18E-39F4-45B5-A475-7A142C9B8A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35" name="Text Box 1098">
                  <a:extLst>
                    <a:ext uri="{FF2B5EF4-FFF2-40B4-BE49-F238E27FC236}">
                      <a16:creationId xmlns:a16="http://schemas.microsoft.com/office/drawing/2014/main" id="{B9B7E2F9-A8D4-4BE0-BE7E-F8EE7002E98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E11B3EA-D68B-4446-A01D-23CE2ABF3FD8}"/>
                  </a:ext>
                </a:extLst>
              </p:cNvPr>
              <p:cNvCxnSpPr>
                <a:stCxn id="33" idx="2"/>
              </p:cNvCxnSpPr>
              <p:nvPr/>
            </p:nvCxnSpPr>
            <p:spPr bwMode="auto">
              <a:xfrm>
                <a:off x="4996795" y="4069939"/>
                <a:ext cx="775291" cy="54809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D4FC30CB-10B2-496B-9783-D70C3D856EA0}"/>
                  </a:ext>
                </a:extLst>
              </p:cNvPr>
              <p:cNvCxnSpPr>
                <a:cxnSpLocks/>
                <a:stCxn id="33" idx="2"/>
              </p:cNvCxnSpPr>
              <p:nvPr/>
            </p:nvCxnSpPr>
            <p:spPr bwMode="auto">
              <a:xfrm flipH="1">
                <a:off x="4430712" y="4069939"/>
                <a:ext cx="566083" cy="548098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189A219C-565F-424B-8D24-A2DFB71CE1A6}"/>
                </a:ext>
              </a:extLst>
            </p:cNvPr>
            <p:cNvGrpSpPr/>
            <p:nvPr/>
          </p:nvGrpSpPr>
          <p:grpSpPr>
            <a:xfrm>
              <a:off x="5699303" y="5300750"/>
              <a:ext cx="1395302" cy="988366"/>
              <a:chOff x="3973412" y="3171305"/>
              <a:chExt cx="2046768" cy="1497056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3A94B61D-1550-4B3B-99BE-99F7D24F3F73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44" name="AutoShape 1092">
                  <a:extLst>
                    <a:ext uri="{FF2B5EF4-FFF2-40B4-BE49-F238E27FC236}">
                      <a16:creationId xmlns:a16="http://schemas.microsoft.com/office/drawing/2014/main" id="{4DEC9359-3A5D-4928-BB74-1D7B5095C5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4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3</a:t>
                  </a:r>
                  <a:endParaRPr lang="en-US" altLang="en-US" sz="2000" dirty="0"/>
                </a:p>
              </p:txBody>
            </p:sp>
            <p:sp>
              <p:nvSpPr>
                <p:cNvPr id="45" name="Text Box 1097">
                  <a:extLst>
                    <a:ext uri="{FF2B5EF4-FFF2-40B4-BE49-F238E27FC236}">
                      <a16:creationId xmlns:a16="http://schemas.microsoft.com/office/drawing/2014/main" id="{52E5E46B-CEB2-46E7-8778-4803576ECEE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46" name="Text Box 1098">
                  <a:extLst>
                    <a:ext uri="{FF2B5EF4-FFF2-40B4-BE49-F238E27FC236}">
                      <a16:creationId xmlns:a16="http://schemas.microsoft.com/office/drawing/2014/main" id="{20D38BF6-1FBF-4722-9B5E-DFC9EEEB1A6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17596F45-0F49-474E-AF1D-6373936FEACE}"/>
                  </a:ext>
                </a:extLst>
              </p:cNvPr>
              <p:cNvCxnSpPr>
                <a:cxnSpLocks/>
                <a:stCxn id="44" idx="2"/>
              </p:cNvCxnSpPr>
              <p:nvPr/>
            </p:nvCxnSpPr>
            <p:spPr bwMode="auto">
              <a:xfrm>
                <a:off x="4996796" y="4069939"/>
                <a:ext cx="1023384" cy="52558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7059A3EC-F28A-495E-BE5C-CC8E9C3AD7A3}"/>
                  </a:ext>
                </a:extLst>
              </p:cNvPr>
              <p:cNvCxnSpPr>
                <a:cxnSpLocks/>
                <a:stCxn id="44" idx="2"/>
              </p:cNvCxnSpPr>
              <p:nvPr/>
            </p:nvCxnSpPr>
            <p:spPr bwMode="auto">
              <a:xfrm flipH="1">
                <a:off x="4280003" y="4069939"/>
                <a:ext cx="716793" cy="59842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BC67AB9-EE12-4C88-B117-D4B9C75C8458}"/>
                </a:ext>
              </a:extLst>
            </p:cNvPr>
            <p:cNvGrpSpPr/>
            <p:nvPr/>
          </p:nvGrpSpPr>
          <p:grpSpPr>
            <a:xfrm>
              <a:off x="3853544" y="5358814"/>
              <a:ext cx="1395302" cy="988366"/>
              <a:chOff x="3973412" y="3171305"/>
              <a:chExt cx="2046768" cy="149705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EC7D18CE-D0BD-47DC-8A46-737B59C0EF9F}"/>
                  </a:ext>
                </a:extLst>
              </p:cNvPr>
              <p:cNvGrpSpPr/>
              <p:nvPr/>
            </p:nvGrpSpPr>
            <p:grpSpPr>
              <a:xfrm>
                <a:off x="3973412" y="3171305"/>
                <a:ext cx="2046768" cy="1182413"/>
                <a:chOff x="3592512" y="3779837"/>
                <a:chExt cx="2514600" cy="1904999"/>
              </a:xfrm>
            </p:grpSpPr>
            <p:sp>
              <p:nvSpPr>
                <p:cNvPr id="54" name="AutoShape 1092">
                  <a:extLst>
                    <a:ext uri="{FF2B5EF4-FFF2-40B4-BE49-F238E27FC236}">
                      <a16:creationId xmlns:a16="http://schemas.microsoft.com/office/drawing/2014/main" id="{9E9BF9A7-FEBD-4524-ABCF-4A12CC9271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92512" y="3779837"/>
                  <a:ext cx="2514600" cy="1447800"/>
                </a:xfrm>
                <a:prstGeom prst="flowChartDecision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x</a:t>
                  </a:r>
                  <a:r>
                    <a:rPr lang="en-US" altLang="en-US" sz="2000" baseline="-25000" dirty="0"/>
                    <a:t>7</a:t>
                  </a:r>
                  <a:r>
                    <a:rPr lang="en-US" altLang="en-US" sz="2000" dirty="0"/>
                    <a:t> &lt; x</a:t>
                  </a:r>
                  <a:r>
                    <a:rPr lang="en-US" altLang="en-US" sz="2000" baseline="-25000" dirty="0"/>
                    <a:t>12</a:t>
                  </a:r>
                  <a:endParaRPr lang="en-US" altLang="en-US" sz="2000" dirty="0"/>
                </a:p>
              </p:txBody>
            </p:sp>
            <p:sp>
              <p:nvSpPr>
                <p:cNvPr id="55" name="Text Box 1097">
                  <a:extLst>
                    <a:ext uri="{FF2B5EF4-FFF2-40B4-BE49-F238E27FC236}">
                      <a16:creationId xmlns:a16="http://schemas.microsoft.com/office/drawing/2014/main" id="{5FEE79CB-0322-43D9-981D-31D34D9B0B6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690575" y="5287961"/>
                  <a:ext cx="557212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yes</a:t>
                  </a:r>
                </a:p>
              </p:txBody>
            </p:sp>
            <p:sp>
              <p:nvSpPr>
                <p:cNvPr id="56" name="Text Box 1098">
                  <a:extLst>
                    <a:ext uri="{FF2B5EF4-FFF2-40B4-BE49-F238E27FC236}">
                      <a16:creationId xmlns:a16="http://schemas.microsoft.com/office/drawing/2014/main" id="{7BDF4EA9-9E87-4288-A455-F39DEA0F355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5060" y="5227634"/>
                  <a:ext cx="463550" cy="39687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txBody>
                <a:bodyPr wrap="none" anchor="ctr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hlink"/>
                    </a:buClr>
                    <a:buSzPct val="110000"/>
                    <a:buFont typeface="Wingdings" panose="05000000000000000000" pitchFamily="2" charset="2"/>
                    <a:buBlip>
                      <a:blip r:embed="rId3"/>
                    </a:buBlip>
                    <a:defRPr sz="32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tx1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95000"/>
                    <a:buFont typeface="Wingdings" panose="05000000000000000000" pitchFamily="2" charset="2"/>
                    <a:buChar char="w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1"/>
                    </a:buClr>
                    <a:buSzPct val="65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6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en-US" sz="2000" dirty="0"/>
                    <a:t>no</a:t>
                  </a:r>
                </a:p>
              </p:txBody>
            </p:sp>
          </p:grp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AD7D4A6A-5FBE-41AD-AAA7-918A11046C06}"/>
                  </a:ext>
                </a:extLst>
              </p:cNvPr>
              <p:cNvCxnSpPr>
                <a:cxnSpLocks/>
                <a:stCxn id="54" idx="2"/>
              </p:cNvCxnSpPr>
              <p:nvPr/>
            </p:nvCxnSpPr>
            <p:spPr bwMode="auto">
              <a:xfrm>
                <a:off x="4996796" y="4069939"/>
                <a:ext cx="1023384" cy="52558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670FDA92-3CB1-4066-B930-F53B913731E2}"/>
                  </a:ext>
                </a:extLst>
              </p:cNvPr>
              <p:cNvCxnSpPr>
                <a:cxnSpLocks/>
                <a:stCxn id="54" idx="2"/>
              </p:cNvCxnSpPr>
              <p:nvPr/>
            </p:nvCxnSpPr>
            <p:spPr bwMode="auto">
              <a:xfrm flipH="1">
                <a:off x="4280003" y="4069939"/>
                <a:ext cx="716793" cy="598422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640637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725" y="624837"/>
            <a:ext cx="8442325" cy="1006475"/>
          </a:xfrm>
        </p:spPr>
        <p:txBody>
          <a:bodyPr anchorCtr="0"/>
          <a:lstStyle/>
          <a:p>
            <a:pPr lvl="0" algn="l"/>
            <a:r>
              <a:rPr lang="en-US" altLang="he-IL" dirty="0"/>
              <a:t>Final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Final exam</a:t>
            </a:r>
            <a:r>
              <a:rPr lang="en-US" altLang="he-IL" sz="2000" dirty="0"/>
              <a:t>: Tuesday, Apr 18, 8:30AM – 11:30AM in RCB IMAGTH</a:t>
            </a:r>
          </a:p>
          <a:p>
            <a:r>
              <a:rPr lang="en-US" altLang="he-IL" sz="2000" u="sng" dirty="0"/>
              <a:t>Same format as the midterm</a:t>
            </a:r>
          </a:p>
          <a:p>
            <a:r>
              <a:rPr lang="en-US" altLang="he-IL" sz="2000" dirty="0"/>
              <a:t>4 problems each consisting of several items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books, no laptops/calculators. Only pens/pencils are allowed.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IDs.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learned.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piazza, leetcode, google for “lecture notes intro to data structures in Java“.</a:t>
            </a:r>
          </a:p>
        </p:txBody>
      </p:sp>
    </p:spTree>
    <p:extLst>
      <p:ext uri="{BB962C8B-B14F-4D97-AF65-F5344CB8AC3E}">
        <p14:creationId xmlns:p14="http://schemas.microsoft.com/office/powerpoint/2010/main" val="106879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Sorting – lower bound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Most sorting algorithms we have seen are </a:t>
            </a:r>
            <a:r>
              <a:rPr lang="en-US" altLang="he-IL" sz="2200" b="1" i="1" dirty="0"/>
              <a:t>comparison based</a:t>
            </a:r>
            <a:r>
              <a:rPr lang="en-US" altLang="he-IL" sz="2200" dirty="0"/>
              <a:t>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That is, we have no prior information about the inputs, and we only compare a pair of elements at a time, and see which one is greater/smaller.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Theorem</a:t>
            </a:r>
            <a:r>
              <a:rPr lang="en-US" altLang="he-IL" sz="2200" dirty="0"/>
              <a:t>: any comparison-based sorting algorithm</a:t>
            </a:r>
            <a:br>
              <a:rPr lang="en-US" altLang="he-IL" sz="2200" dirty="0"/>
            </a:br>
            <a:r>
              <a:rPr lang="en-US" altLang="he-IL" sz="2200" dirty="0"/>
              <a:t>			has running time </a:t>
            </a:r>
            <a:r>
              <a:rPr lang="el-GR" altLang="he-IL" sz="2200" dirty="0"/>
              <a:t>Ω</a:t>
            </a:r>
            <a:r>
              <a:rPr lang="en-US" altLang="he-IL" sz="2200" dirty="0"/>
              <a:t>(n log(n)).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B232E0-F7CB-42A0-89AD-2802F13B2322}"/>
              </a:ext>
            </a:extLst>
          </p:cNvPr>
          <p:cNvGrpSpPr/>
          <p:nvPr/>
        </p:nvGrpSpPr>
        <p:grpSpPr>
          <a:xfrm>
            <a:off x="3592512" y="3475037"/>
            <a:ext cx="3276600" cy="2209800"/>
            <a:chOff x="3592512" y="3475037"/>
            <a:chExt cx="3276600" cy="2209800"/>
          </a:xfrm>
        </p:grpSpPr>
        <p:sp>
          <p:nvSpPr>
            <p:cNvPr id="4" name="AutoShape 1092">
              <a:extLst>
                <a:ext uri="{FF2B5EF4-FFF2-40B4-BE49-F238E27FC236}">
                  <a16:creationId xmlns:a16="http://schemas.microsoft.com/office/drawing/2014/main" id="{CF6636F4-C087-4DDD-854D-0C420B7A2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2512" y="3779837"/>
              <a:ext cx="2514600" cy="1447800"/>
            </a:xfrm>
            <a:prstGeom prst="flowChartDecision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Is x</a:t>
              </a:r>
              <a:r>
                <a:rPr lang="en-US" altLang="en-US" sz="2000" baseline="-25000"/>
                <a:t>i</a:t>
              </a:r>
              <a:r>
                <a:rPr lang="en-US" altLang="en-US" sz="2000"/>
                <a:t> &lt; x</a:t>
              </a:r>
              <a:r>
                <a:rPr lang="en-US" altLang="en-US" sz="2000" baseline="-25000"/>
                <a:t>j</a:t>
              </a:r>
              <a:r>
                <a:rPr lang="en-US" altLang="en-US" sz="2000"/>
                <a:t>?</a:t>
              </a:r>
            </a:p>
          </p:txBody>
        </p:sp>
        <p:cxnSp>
          <p:nvCxnSpPr>
            <p:cNvPr id="5" name="AutoShape 1095">
              <a:extLst>
                <a:ext uri="{FF2B5EF4-FFF2-40B4-BE49-F238E27FC236}">
                  <a16:creationId xmlns:a16="http://schemas.microsoft.com/office/drawing/2014/main" id="{12D63CA1-135A-4AE1-876F-24E9FBC1AD15}"/>
                </a:ext>
              </a:extLst>
            </p:cNvPr>
            <p:cNvCxnSpPr>
              <a:cxnSpLocks noChangeShapeType="1"/>
              <a:stCxn id="4" idx="2"/>
            </p:cNvCxnSpPr>
            <p:nvPr/>
          </p:nvCxnSpPr>
          <p:spPr bwMode="auto">
            <a:xfrm rot="5400000">
              <a:off x="3997324" y="4832350"/>
              <a:ext cx="447675" cy="125730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" name="AutoShape 1096">
              <a:extLst>
                <a:ext uri="{FF2B5EF4-FFF2-40B4-BE49-F238E27FC236}">
                  <a16:creationId xmlns:a16="http://schemas.microsoft.com/office/drawing/2014/main" id="{A82ACB36-3394-4AA5-A87F-0BEEDC71F17C}"/>
                </a:ext>
              </a:extLst>
            </p:cNvPr>
            <p:cNvCxnSpPr>
              <a:cxnSpLocks noChangeShapeType="1"/>
              <a:stCxn id="4" idx="3"/>
            </p:cNvCxnSpPr>
            <p:nvPr/>
          </p:nvCxnSpPr>
          <p:spPr bwMode="auto">
            <a:xfrm>
              <a:off x="6116637" y="4503737"/>
              <a:ext cx="752475" cy="118110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Text Box 1097">
              <a:extLst>
                <a:ext uri="{FF2B5EF4-FFF2-40B4-BE49-F238E27FC236}">
                  <a16:creationId xmlns:a16="http://schemas.microsoft.com/office/drawing/2014/main" id="{CFCB5BAF-6FDC-4D85-A73B-6C7283F768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5900" y="5287962"/>
              <a:ext cx="557212" cy="3968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/>
                <a:t>yes</a:t>
              </a:r>
            </a:p>
          </p:txBody>
        </p:sp>
        <p:sp>
          <p:nvSpPr>
            <p:cNvPr id="8" name="Text Box 1098">
              <a:extLst>
                <a:ext uri="{FF2B5EF4-FFF2-40B4-BE49-F238E27FC236}">
                  <a16:creationId xmlns:a16="http://schemas.microsoft.com/office/drawing/2014/main" id="{00305791-285F-4992-AC20-DC38FC6FA9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53162" y="4144962"/>
              <a:ext cx="463550" cy="39687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chemeClr val="hlink"/>
                </a:buClr>
                <a:buSzPct val="110000"/>
                <a:buFont typeface="Wingdings" panose="05000000000000000000" pitchFamily="2" charset="2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w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/>
                <a:t>no</a:t>
              </a:r>
            </a:p>
          </p:txBody>
        </p:sp>
        <p:cxnSp>
          <p:nvCxnSpPr>
            <p:cNvPr id="9" name="AutoShape 1101">
              <a:extLst>
                <a:ext uri="{FF2B5EF4-FFF2-40B4-BE49-F238E27FC236}">
                  <a16:creationId xmlns:a16="http://schemas.microsoft.com/office/drawing/2014/main" id="{A6F081E9-CA50-4C97-B938-423F69195EC1}"/>
                </a:ext>
              </a:extLst>
            </p:cNvPr>
            <p:cNvCxnSpPr>
              <a:cxnSpLocks noChangeShapeType="1"/>
              <a:endCxn id="4" idx="0"/>
            </p:cNvCxnSpPr>
            <p:nvPr/>
          </p:nvCxnSpPr>
          <p:spPr bwMode="auto">
            <a:xfrm rot="10800000" flipV="1">
              <a:off x="4849812" y="3475037"/>
              <a:ext cx="952500" cy="295275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79224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3600" dirty="0"/>
              <a:t>Non comparison-based sorting</a:t>
            </a:r>
            <a:endParaRPr lang="de-DE" altLang="en-US" sz="36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Examples</a:t>
            </a:r>
            <a:r>
              <a:rPr lang="en-US" altLang="he-IL" sz="2200" dirty="0"/>
              <a:t>: We can sort in O(n) time in the following cases</a:t>
            </a:r>
          </a:p>
          <a:p>
            <a:pPr marL="400050"/>
            <a:r>
              <a:rPr lang="en-US" altLang="he-IL" sz="2200" dirty="0"/>
              <a:t>If we know that A[0…n] has integer values between 1…100</a:t>
            </a:r>
          </a:p>
          <a:p>
            <a:pPr marL="400050"/>
            <a:r>
              <a:rPr lang="en-US" altLang="he-IL" sz="2200" dirty="0"/>
              <a:t>If we know that A[0…n] has integer values between 1…O(n)</a:t>
            </a:r>
          </a:p>
          <a:p>
            <a:pPr marL="400050"/>
            <a:r>
              <a:rPr lang="en-US" altLang="he-IL" sz="2200" dirty="0"/>
              <a:t>Radix Sort</a:t>
            </a:r>
          </a:p>
          <a:p>
            <a:pPr marL="400050"/>
            <a:r>
              <a:rPr lang="en-US" altLang="he-IL" sz="2200" dirty="0"/>
              <a:t>Bucket Sort</a:t>
            </a:r>
          </a:p>
          <a:p>
            <a:pPr marL="400050"/>
            <a:r>
              <a:rPr lang="en-US" altLang="he-IL" sz="2200" dirty="0"/>
              <a:t>…</a:t>
            </a:r>
          </a:p>
          <a:p>
            <a:pPr marL="400050"/>
            <a:r>
              <a:rPr lang="en-US" altLang="he-IL" sz="2200" dirty="0"/>
              <a:t>Any algorithm that looks at the values of the elements, or uses any other information except for x</a:t>
            </a:r>
            <a:r>
              <a:rPr lang="en-US" altLang="he-IL" sz="2200" baseline="-25000" dirty="0"/>
              <a:t>i</a:t>
            </a:r>
            <a:r>
              <a:rPr lang="en-US" altLang="he-IL" sz="2200" dirty="0"/>
              <a:t> &lt; </a:t>
            </a:r>
            <a:r>
              <a:rPr lang="en-US" altLang="he-IL" sz="2200" dirty="0" err="1"/>
              <a:t>x</a:t>
            </a:r>
            <a:r>
              <a:rPr lang="en-US" altLang="he-IL" sz="2200" baseline="-25000" dirty="0" err="1"/>
              <a:t>j</a:t>
            </a:r>
            <a:endParaRPr lang="en-US" altLang="he-IL" sz="2200" baseline="-25000" dirty="0"/>
          </a:p>
        </p:txBody>
      </p:sp>
    </p:spTree>
    <p:extLst>
      <p:ext uri="{BB962C8B-B14F-4D97-AF65-F5344CB8AC3E}">
        <p14:creationId xmlns:p14="http://schemas.microsoft.com/office/powerpoint/2010/main" val="31342586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Union-Find</a:t>
            </a:r>
            <a:br>
              <a:rPr lang="de-DE" altLang="en-US" sz="7000" dirty="0"/>
            </a:b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Data structures for disjoint sets</a:t>
            </a:r>
          </a:p>
        </p:txBody>
      </p:sp>
    </p:spTree>
    <p:extLst>
      <p:ext uri="{BB962C8B-B14F-4D97-AF65-F5344CB8AC3E}">
        <p14:creationId xmlns:p14="http://schemas.microsoft.com/office/powerpoint/2010/main" val="32543025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want a data structure that supports the following operations:</a:t>
            </a:r>
          </a:p>
          <a:p>
            <a:pPr marL="400050"/>
            <a:r>
              <a:rPr lang="en-US" altLang="he-IL" sz="2200" dirty="0" err="1"/>
              <a:t>makeset</a:t>
            </a:r>
            <a:r>
              <a:rPr lang="en-US" altLang="he-IL" sz="2200" dirty="0"/>
              <a:t>(x) – creates a set containing only x</a:t>
            </a:r>
          </a:p>
          <a:p>
            <a:pPr marL="400050"/>
            <a:r>
              <a:rPr lang="en-US" altLang="he-IL" sz="2200" dirty="0"/>
              <a:t>union(</a:t>
            </a:r>
            <a:r>
              <a:rPr lang="en-US" altLang="he-IL" sz="2200" dirty="0" err="1"/>
              <a:t>i,j</a:t>
            </a:r>
            <a:r>
              <a:rPr lang="en-US" altLang="he-IL" sz="2200" dirty="0"/>
              <a:t>) – merge the set containing </a:t>
            </a:r>
            <a:r>
              <a:rPr lang="en-US" altLang="he-IL" sz="2200" dirty="0" err="1"/>
              <a:t>i</a:t>
            </a:r>
            <a:r>
              <a:rPr lang="en-US" altLang="he-IL" sz="2200" dirty="0"/>
              <a:t> with the set containing j</a:t>
            </a:r>
          </a:p>
          <a:p>
            <a:pPr marL="400050"/>
            <a:r>
              <a:rPr lang="en-US" altLang="he-IL" sz="2200" dirty="0"/>
              <a:t>find(x) – returns the name of the set containing x</a:t>
            </a:r>
          </a:p>
          <a:p>
            <a:pPr marL="57150" indent="0"/>
            <a:r>
              <a:rPr lang="en-US" altLang="he-IL" sz="2200" dirty="0"/>
              <a:t>In particular, if </a:t>
            </a:r>
            <a:r>
              <a:rPr lang="en-US" altLang="he-IL" sz="2200" dirty="0" err="1"/>
              <a:t>i,j</a:t>
            </a:r>
            <a:r>
              <a:rPr lang="en-US" altLang="he-IL" sz="2200" dirty="0"/>
              <a:t> are in the same set, then find(</a:t>
            </a:r>
            <a:r>
              <a:rPr lang="en-US" altLang="he-IL" sz="2200" dirty="0" err="1"/>
              <a:t>i</a:t>
            </a:r>
            <a:r>
              <a:rPr lang="en-US" altLang="he-IL" sz="2200" dirty="0"/>
              <a:t>) = find(j).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** the name of the set might change if we join two sets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We would like the running time to be as fast as possible.</a:t>
            </a:r>
          </a:p>
        </p:txBody>
      </p:sp>
    </p:spTree>
    <p:extLst>
      <p:ext uri="{BB962C8B-B14F-4D97-AF65-F5344CB8AC3E}">
        <p14:creationId xmlns:p14="http://schemas.microsoft.com/office/powerpoint/2010/main" val="18147454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Idea</a:t>
            </a:r>
            <a:r>
              <a:rPr lang="en-US" altLang="he-IL" sz="2200" dirty="0"/>
              <a:t>: </a:t>
            </a:r>
            <a:r>
              <a:rPr lang="en-US" sz="2400" dirty="0"/>
              <a:t>Represent every set as a tree</a:t>
            </a:r>
          </a:p>
          <a:p>
            <a:pPr marL="400050"/>
            <a:r>
              <a:rPr lang="en-US" sz="2400" dirty="0"/>
              <a:t>Equip every element of the set with a pointer to the parent.</a:t>
            </a:r>
          </a:p>
          <a:p>
            <a:pPr marL="400050"/>
            <a:r>
              <a:rPr lang="en-US" sz="2400" u="sng" dirty="0"/>
              <a:t>Find(</a:t>
            </a:r>
            <a:r>
              <a:rPr lang="en-US" sz="2400" u="sng" dirty="0" err="1"/>
              <a:t>i</a:t>
            </a:r>
            <a:r>
              <a:rPr lang="en-US" sz="2400" u="sng" dirty="0"/>
              <a:t>)</a:t>
            </a:r>
            <a:r>
              <a:rPr lang="en-US" sz="2400" dirty="0"/>
              <a:t>: return root of the tree containing </a:t>
            </a:r>
            <a:r>
              <a:rPr lang="en-US" sz="2400" dirty="0" err="1"/>
              <a:t>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850609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These trees represent the sets {a} {</a:t>
            </a:r>
            <a:r>
              <a:rPr lang="en-US" sz="2400" dirty="0" err="1"/>
              <a:t>b,c</a:t>
            </a:r>
            <a:r>
              <a:rPr lang="en-US" sz="2400" dirty="0"/>
              <a:t>} {</a:t>
            </a:r>
            <a:r>
              <a:rPr lang="en-US" sz="2400" dirty="0" err="1"/>
              <a:t>d,e,f,g,h,i,j</a:t>
            </a:r>
            <a:r>
              <a:rPr lang="en-US" sz="2400" dirty="0"/>
              <a:t>}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4EB690-3695-465A-8C79-06106BA62580}"/>
              </a:ext>
            </a:extLst>
          </p:cNvPr>
          <p:cNvSpPr/>
          <p:nvPr/>
        </p:nvSpPr>
        <p:spPr>
          <a:xfrm>
            <a:off x="1742201" y="2789478"/>
            <a:ext cx="475548" cy="45354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F70B8E-D97A-4234-A2D7-57D710F74D23}"/>
              </a:ext>
            </a:extLst>
          </p:cNvPr>
          <p:cNvGrpSpPr/>
          <p:nvPr/>
        </p:nvGrpSpPr>
        <p:grpSpPr>
          <a:xfrm>
            <a:off x="3035903" y="2789237"/>
            <a:ext cx="475548" cy="1440040"/>
            <a:chOff x="2873375" y="1623032"/>
            <a:chExt cx="304800" cy="967768"/>
          </a:xfrm>
          <a:solidFill>
            <a:srgbClr val="00B0F0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22A08F0-FA34-44FF-80C7-91A015462AE6}"/>
                </a:ext>
              </a:extLst>
            </p:cNvPr>
            <p:cNvSpPr/>
            <p:nvPr/>
          </p:nvSpPr>
          <p:spPr>
            <a:xfrm>
              <a:off x="2873375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6FB531D-ED48-43FA-A3E0-D22E30023F40}"/>
                </a:ext>
              </a:extLst>
            </p:cNvPr>
            <p:cNvSpPr/>
            <p:nvPr/>
          </p:nvSpPr>
          <p:spPr>
            <a:xfrm>
              <a:off x="2873375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845F45B-E5CA-4FE6-A389-5D22E5F58D6C}"/>
                </a:ext>
              </a:extLst>
            </p:cNvPr>
            <p:cNvCxnSpPr>
              <a:stCxn id="8" idx="4"/>
              <a:endCxn id="9" idx="0"/>
            </p:cNvCxnSpPr>
            <p:nvPr/>
          </p:nvCxnSpPr>
          <p:spPr>
            <a:xfrm>
              <a:off x="3025775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1E18C63-AC02-4C05-B33C-33341C8ECDB6}"/>
              </a:ext>
            </a:extLst>
          </p:cNvPr>
          <p:cNvGrpSpPr/>
          <p:nvPr/>
        </p:nvGrpSpPr>
        <p:grpSpPr>
          <a:xfrm>
            <a:off x="4818062" y="2880511"/>
            <a:ext cx="4032250" cy="2347125"/>
            <a:chOff x="4730750" y="1623032"/>
            <a:chExt cx="2584450" cy="1577368"/>
          </a:xfrm>
          <a:solidFill>
            <a:srgbClr val="00B0F0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5867400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730750" y="230727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5867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DC376D-C645-47C2-AFB5-33DA0470CB62}"/>
                </a:ext>
              </a:extLst>
            </p:cNvPr>
            <p:cNvSpPr/>
            <p:nvPr/>
          </p:nvSpPr>
          <p:spPr>
            <a:xfrm>
              <a:off x="7010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4102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3246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FAE06C-668B-4041-B991-C531A81678B5}"/>
                </a:ext>
              </a:extLst>
            </p:cNvPr>
            <p:cNvSpPr/>
            <p:nvPr/>
          </p:nvSpPr>
          <p:spPr>
            <a:xfrm>
              <a:off x="70104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stCxn id="12" idx="3"/>
              <a:endCxn id="13" idx="7"/>
            </p:cNvCxnSpPr>
            <p:nvPr/>
          </p:nvCxnSpPr>
          <p:spPr>
            <a:xfrm flipH="1">
              <a:off x="4990913" y="1883195"/>
              <a:ext cx="921124" cy="46871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019800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0E4EA8C-7C67-4BAC-ABC8-88CD136414F3}"/>
                </a:ext>
              </a:extLst>
            </p:cNvPr>
            <p:cNvCxnSpPr>
              <a:stCxn id="12" idx="5"/>
              <a:endCxn id="15" idx="1"/>
            </p:cNvCxnSpPr>
            <p:nvPr/>
          </p:nvCxnSpPr>
          <p:spPr>
            <a:xfrm>
              <a:off x="6127563" y="1883195"/>
              <a:ext cx="927474" cy="44744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562600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127563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3BC66BD-28E2-44F9-BC3A-CE998278E183}"/>
                </a:ext>
              </a:extLst>
            </p:cNvPr>
            <p:cNvCxnSpPr>
              <a:stCxn id="15" idx="4"/>
              <a:endCxn id="18" idx="0"/>
            </p:cNvCxnSpPr>
            <p:nvPr/>
          </p:nvCxnSpPr>
          <p:spPr>
            <a:xfrm>
              <a:off x="7162800" y="25908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67131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Result is  {a} {</a:t>
            </a:r>
            <a:r>
              <a:rPr lang="en-US" sz="2400" dirty="0" err="1"/>
              <a:t>b,c,d,e,f,g,h,i,j</a:t>
            </a:r>
            <a:r>
              <a:rPr lang="en-US" sz="2400" dirty="0"/>
              <a:t>}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4EB690-3695-465A-8C79-06106BA62580}"/>
              </a:ext>
            </a:extLst>
          </p:cNvPr>
          <p:cNvSpPr/>
          <p:nvPr/>
        </p:nvSpPr>
        <p:spPr>
          <a:xfrm>
            <a:off x="1208800" y="1951279"/>
            <a:ext cx="484535" cy="42651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F70B8E-D97A-4234-A2D7-57D710F74D23}"/>
              </a:ext>
            </a:extLst>
          </p:cNvPr>
          <p:cNvGrpSpPr/>
          <p:nvPr/>
        </p:nvGrpSpPr>
        <p:grpSpPr>
          <a:xfrm>
            <a:off x="2502502" y="1951037"/>
            <a:ext cx="484535" cy="1354231"/>
            <a:chOff x="2873375" y="1623032"/>
            <a:chExt cx="304800" cy="967768"/>
          </a:xfrm>
          <a:solidFill>
            <a:srgbClr val="00B0F0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22A08F0-FA34-44FF-80C7-91A015462AE6}"/>
                </a:ext>
              </a:extLst>
            </p:cNvPr>
            <p:cNvSpPr/>
            <p:nvPr/>
          </p:nvSpPr>
          <p:spPr>
            <a:xfrm>
              <a:off x="2873375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6FB531D-ED48-43FA-A3E0-D22E30023F40}"/>
                </a:ext>
              </a:extLst>
            </p:cNvPr>
            <p:cNvSpPr/>
            <p:nvPr/>
          </p:nvSpPr>
          <p:spPr>
            <a:xfrm>
              <a:off x="2873375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845F45B-E5CA-4FE6-A389-5D22E5F58D6C}"/>
                </a:ext>
              </a:extLst>
            </p:cNvPr>
            <p:cNvCxnSpPr>
              <a:stCxn id="8" idx="4"/>
              <a:endCxn id="9" idx="0"/>
            </p:cNvCxnSpPr>
            <p:nvPr/>
          </p:nvCxnSpPr>
          <p:spPr>
            <a:xfrm>
              <a:off x="3025775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1E18C63-AC02-4C05-B33C-33341C8ECDB6}"/>
              </a:ext>
            </a:extLst>
          </p:cNvPr>
          <p:cNvGrpSpPr/>
          <p:nvPr/>
        </p:nvGrpSpPr>
        <p:grpSpPr>
          <a:xfrm>
            <a:off x="4284662" y="2029772"/>
            <a:ext cx="4108450" cy="2207266"/>
            <a:chOff x="4730750" y="1623032"/>
            <a:chExt cx="2584450" cy="1577368"/>
          </a:xfrm>
          <a:solidFill>
            <a:srgbClr val="00B0F0"/>
          </a:solidFill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5867400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730750" y="230727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5867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DC376D-C645-47C2-AFB5-33DA0470CB62}"/>
                </a:ext>
              </a:extLst>
            </p:cNvPr>
            <p:cNvSpPr/>
            <p:nvPr/>
          </p:nvSpPr>
          <p:spPr>
            <a:xfrm>
              <a:off x="7010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4102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3246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FAE06C-668B-4041-B991-C531A81678B5}"/>
                </a:ext>
              </a:extLst>
            </p:cNvPr>
            <p:cNvSpPr/>
            <p:nvPr/>
          </p:nvSpPr>
          <p:spPr>
            <a:xfrm>
              <a:off x="70104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stCxn id="12" idx="3"/>
              <a:endCxn id="13" idx="7"/>
            </p:cNvCxnSpPr>
            <p:nvPr/>
          </p:nvCxnSpPr>
          <p:spPr>
            <a:xfrm flipH="1">
              <a:off x="4990913" y="1883195"/>
              <a:ext cx="921124" cy="46871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019800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0E4EA8C-7C67-4BAC-ABC8-88CD136414F3}"/>
                </a:ext>
              </a:extLst>
            </p:cNvPr>
            <p:cNvCxnSpPr>
              <a:stCxn id="12" idx="5"/>
              <a:endCxn id="15" idx="1"/>
            </p:cNvCxnSpPr>
            <p:nvPr/>
          </p:nvCxnSpPr>
          <p:spPr>
            <a:xfrm>
              <a:off x="6127563" y="1883195"/>
              <a:ext cx="927474" cy="44744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562600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127563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3BC66BD-28E2-44F9-BC3A-CE998278E183}"/>
                </a:ext>
              </a:extLst>
            </p:cNvPr>
            <p:cNvCxnSpPr>
              <a:stCxn id="15" idx="4"/>
              <a:endCxn id="18" idx="0"/>
            </p:cNvCxnSpPr>
            <p:nvPr/>
          </p:nvCxnSpPr>
          <p:spPr>
            <a:xfrm>
              <a:off x="7162800" y="25908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8E3340-1607-4CBB-A31F-471F7BB289FC}"/>
              </a:ext>
            </a:extLst>
          </p:cNvPr>
          <p:cNvCxnSpPr>
            <a:cxnSpLocks/>
          </p:cNvCxnSpPr>
          <p:nvPr/>
        </p:nvCxnSpPr>
        <p:spPr>
          <a:xfrm>
            <a:off x="3646080" y="2471629"/>
            <a:ext cx="1463698" cy="4247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B0EBFD9C-096C-4E10-9C1C-78C97F874748}"/>
              </a:ext>
            </a:extLst>
          </p:cNvPr>
          <p:cNvSpPr/>
          <p:nvPr/>
        </p:nvSpPr>
        <p:spPr>
          <a:xfrm>
            <a:off x="1296352" y="4865456"/>
            <a:ext cx="444674" cy="44302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51C01B-CCEE-4B0F-8863-F1A7C85FF870}"/>
              </a:ext>
            </a:extLst>
          </p:cNvPr>
          <p:cNvGrpSpPr/>
          <p:nvPr/>
        </p:nvGrpSpPr>
        <p:grpSpPr>
          <a:xfrm>
            <a:off x="2137727" y="4530565"/>
            <a:ext cx="5012782" cy="2292684"/>
            <a:chOff x="1821815" y="3451832"/>
            <a:chExt cx="3435985" cy="1577368"/>
          </a:xfrm>
          <a:solidFill>
            <a:srgbClr val="00B0F0"/>
          </a:solidFill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9805C8F-60C2-480D-9D47-CD213CF8A503}"/>
                </a:ext>
              </a:extLst>
            </p:cNvPr>
            <p:cNvSpPr/>
            <p:nvPr/>
          </p:nvSpPr>
          <p:spPr>
            <a:xfrm>
              <a:off x="1828800" y="4159437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6413985-8527-4DF2-A415-A7F50E6257F2}"/>
                </a:ext>
              </a:extLst>
            </p:cNvPr>
            <p:cNvSpPr/>
            <p:nvPr/>
          </p:nvSpPr>
          <p:spPr>
            <a:xfrm>
              <a:off x="1821815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7D0B97B-B291-494C-91B2-53B1EB763A5B}"/>
                </a:ext>
              </a:extLst>
            </p:cNvPr>
            <p:cNvSpPr/>
            <p:nvPr/>
          </p:nvSpPr>
          <p:spPr>
            <a:xfrm>
              <a:off x="3810000" y="34518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C0FE4D5-937C-4399-9863-83D59B9A7501}"/>
                </a:ext>
              </a:extLst>
            </p:cNvPr>
            <p:cNvSpPr/>
            <p:nvPr/>
          </p:nvSpPr>
          <p:spPr>
            <a:xfrm>
              <a:off x="2673350" y="413607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0B630DF-97F8-475E-ADE1-10AB15FBD424}"/>
                </a:ext>
              </a:extLst>
            </p:cNvPr>
            <p:cNvSpPr/>
            <p:nvPr/>
          </p:nvSpPr>
          <p:spPr>
            <a:xfrm>
              <a:off x="3810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DD2D5316-8BC2-4A67-86F3-DEF80AADBAFB}"/>
                </a:ext>
              </a:extLst>
            </p:cNvPr>
            <p:cNvCxnSpPr>
              <a:stCxn id="29" idx="4"/>
              <a:endCxn id="30" idx="0"/>
            </p:cNvCxnSpPr>
            <p:nvPr/>
          </p:nvCxnSpPr>
          <p:spPr>
            <a:xfrm flipH="1">
              <a:off x="1974215" y="4464237"/>
              <a:ext cx="6985" cy="260163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9C97A19-52EB-43DB-8BAD-17D10E74C944}"/>
                </a:ext>
              </a:extLst>
            </p:cNvPr>
            <p:cNvSpPr/>
            <p:nvPr/>
          </p:nvSpPr>
          <p:spPr>
            <a:xfrm>
              <a:off x="4953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EA1B723-D713-47DF-BC82-4ED7F1CDCA31}"/>
                </a:ext>
              </a:extLst>
            </p:cNvPr>
            <p:cNvSpPr/>
            <p:nvPr/>
          </p:nvSpPr>
          <p:spPr>
            <a:xfrm>
              <a:off x="33528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3336AC6-C6B1-4937-8851-90F77E5716E2}"/>
                </a:ext>
              </a:extLst>
            </p:cNvPr>
            <p:cNvSpPr/>
            <p:nvPr/>
          </p:nvSpPr>
          <p:spPr>
            <a:xfrm>
              <a:off x="42672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329623B-4CE9-4608-850B-2CEADB8651F1}"/>
                </a:ext>
              </a:extLst>
            </p:cNvPr>
            <p:cNvSpPr/>
            <p:nvPr/>
          </p:nvSpPr>
          <p:spPr>
            <a:xfrm>
              <a:off x="49530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C96F02A-2209-411F-AB36-51CD56F484A9}"/>
                </a:ext>
              </a:extLst>
            </p:cNvPr>
            <p:cNvCxnSpPr>
              <a:stCxn id="31" idx="3"/>
              <a:endCxn id="32" idx="7"/>
            </p:cNvCxnSpPr>
            <p:nvPr/>
          </p:nvCxnSpPr>
          <p:spPr>
            <a:xfrm flipH="1">
              <a:off x="2933513" y="3711995"/>
              <a:ext cx="921124" cy="46871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58D061E-A016-4139-8635-F8D61666550F}"/>
                </a:ext>
              </a:extLst>
            </p:cNvPr>
            <p:cNvCxnSpPr>
              <a:stCxn id="31" idx="4"/>
              <a:endCxn id="33" idx="0"/>
            </p:cNvCxnSpPr>
            <p:nvPr/>
          </p:nvCxnSpPr>
          <p:spPr>
            <a:xfrm>
              <a:off x="3962400" y="37566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AB3ADD6-3E1E-46CC-B160-F8813CA56583}"/>
                </a:ext>
              </a:extLst>
            </p:cNvPr>
            <p:cNvCxnSpPr>
              <a:stCxn id="31" idx="5"/>
              <a:endCxn id="35" idx="1"/>
            </p:cNvCxnSpPr>
            <p:nvPr/>
          </p:nvCxnSpPr>
          <p:spPr>
            <a:xfrm>
              <a:off x="4070163" y="3711995"/>
              <a:ext cx="927474" cy="44744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6E7EE0B-786A-4830-AE26-755983016F41}"/>
                </a:ext>
              </a:extLst>
            </p:cNvPr>
            <p:cNvCxnSpPr>
              <a:stCxn id="33" idx="3"/>
              <a:endCxn id="36" idx="0"/>
            </p:cNvCxnSpPr>
            <p:nvPr/>
          </p:nvCxnSpPr>
          <p:spPr>
            <a:xfrm flipH="1">
              <a:off x="3505200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78FFCF7-DEC4-4014-B3B8-8C4C65B36A01}"/>
                </a:ext>
              </a:extLst>
            </p:cNvPr>
            <p:cNvCxnSpPr>
              <a:stCxn id="33" idx="5"/>
              <a:endCxn id="37" idx="0"/>
            </p:cNvCxnSpPr>
            <p:nvPr/>
          </p:nvCxnSpPr>
          <p:spPr>
            <a:xfrm>
              <a:off x="4070163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99480C7C-1501-4790-A374-23175E215118}"/>
                </a:ext>
              </a:extLst>
            </p:cNvPr>
            <p:cNvCxnSpPr>
              <a:stCxn id="35" idx="4"/>
              <a:endCxn id="38" idx="0"/>
            </p:cNvCxnSpPr>
            <p:nvPr/>
          </p:nvCxnSpPr>
          <p:spPr>
            <a:xfrm>
              <a:off x="5105400" y="44196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17615769-F91D-4804-84F0-1E1CCA67977D}"/>
                </a:ext>
              </a:extLst>
            </p:cNvPr>
            <p:cNvCxnSpPr>
              <a:stCxn id="31" idx="2"/>
              <a:endCxn id="29" idx="0"/>
            </p:cNvCxnSpPr>
            <p:nvPr/>
          </p:nvCxnSpPr>
          <p:spPr>
            <a:xfrm flipH="1">
              <a:off x="1981200" y="3604232"/>
              <a:ext cx="1828800" cy="555205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E10196D-8DC7-409B-9655-06C559D61F15}"/>
              </a:ext>
            </a:extLst>
          </p:cNvPr>
          <p:cNvSpPr txBox="1"/>
          <p:nvPr/>
        </p:nvSpPr>
        <p:spPr>
          <a:xfrm>
            <a:off x="3574056" y="1957742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c,j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124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he-IL" sz="2200" u="sng" dirty="0"/>
              <a:t>Q</a:t>
            </a:r>
            <a:r>
              <a:rPr lang="en-US" altLang="he-IL" sz="2200" dirty="0"/>
              <a:t>: How should we implement union(</a:t>
            </a:r>
            <a:r>
              <a:rPr lang="en-US" altLang="he-IL" sz="2200" dirty="0" err="1"/>
              <a:t>i,j</a:t>
            </a:r>
            <a:r>
              <a:rPr lang="en-US" altLang="he-IL" sz="2200" dirty="0"/>
              <a:t>)?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Idea</a:t>
            </a:r>
            <a:r>
              <a:rPr lang="en-US" sz="2200" dirty="0"/>
              <a:t>: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We can simply connect the root of one set to the root of the other.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Connect the try not to increase the depth, by connecting the shallower tree to the root of the deeper one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dirty="0"/>
              <a:t>** We will need to keep track of the height of every tree.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dirty="0"/>
              <a:t>*** No need to remember the height of every node, only the height of the root of each tree.</a:t>
            </a:r>
          </a:p>
        </p:txBody>
      </p:sp>
    </p:spTree>
    <p:extLst>
      <p:ext uri="{BB962C8B-B14F-4D97-AF65-F5344CB8AC3E}">
        <p14:creationId xmlns:p14="http://schemas.microsoft.com/office/powerpoint/2010/main" val="25645886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 err="1"/>
              <a:t>makeset</a:t>
            </a:r>
            <a:r>
              <a:rPr lang="en-US" sz="2200" u="sng" dirty="0"/>
              <a:t>(x)</a:t>
            </a:r>
            <a:r>
              <a:rPr lang="en-US" sz="2200" dirty="0"/>
              <a:t>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</a:t>
            </a:r>
            <a:r>
              <a:rPr lang="en-US" sz="2200" dirty="0" err="1"/>
              <a:t>x.parent</a:t>
            </a:r>
            <a:r>
              <a:rPr lang="en-US" sz="2200" dirty="0"/>
              <a:t> = null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</a:t>
            </a:r>
            <a:r>
              <a:rPr lang="en-US" sz="2200" dirty="0" err="1"/>
              <a:t>x.rank</a:t>
            </a:r>
            <a:r>
              <a:rPr lang="en-US" sz="2200" dirty="0"/>
              <a:t> = 0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u="sng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find(x)</a:t>
            </a:r>
            <a:r>
              <a:rPr lang="en-US" sz="2200" dirty="0"/>
              <a:t>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current = x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while (</a:t>
            </a:r>
            <a:r>
              <a:rPr lang="en-US" sz="2200" dirty="0" err="1"/>
              <a:t>current.parent</a:t>
            </a:r>
            <a:r>
              <a:rPr lang="en-US" sz="2200" dirty="0"/>
              <a:t> != null)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current = </a:t>
            </a:r>
            <a:r>
              <a:rPr lang="en-US" sz="2200" dirty="0" err="1"/>
              <a:t>current.parent</a:t>
            </a: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return current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8805919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en-US" sz="2200" u="sng" dirty="0">
                <a:solidFill>
                  <a:schemeClr val="tx1"/>
                </a:solidFill>
              </a:rPr>
              <a:t>unio</a:t>
            </a:r>
            <a:r>
              <a:rPr lang="en-US" sz="2200" u="sng" dirty="0"/>
              <a:t>n</a:t>
            </a:r>
            <a:r>
              <a:rPr lang="en-US" sz="2200" dirty="0"/>
              <a:t>(u, v):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= find(u) // root of u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= find(v) // root of v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==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br>
              <a:rPr lang="en-US" sz="2200" baseline="-25000" dirty="0"/>
            </a:br>
            <a:r>
              <a:rPr lang="en-US" sz="2200" dirty="0"/>
              <a:t>		return “SAME SET”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&gt;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	//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will be the new root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&lt;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	//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will be the new root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==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baseline="-25000" dirty="0"/>
              <a:t>	</a:t>
            </a:r>
            <a:r>
              <a:rPr lang="en-US" sz="2200" dirty="0"/>
              <a:t>//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will be the root</a:t>
            </a:r>
            <a:br>
              <a:rPr lang="en-US" sz="2200" baseline="-25000" dirty="0"/>
            </a:br>
            <a:r>
              <a:rPr lang="en-US" sz="2200" baseline="-250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r>
              <a:rPr lang="en-US" sz="2200" dirty="0"/>
              <a:t>++		// update the rank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824031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Missing semester - MIT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https://missing.csail.mit.edu/</a:t>
            </a:r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 series of lecture on random topics that are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usually not covered in any course, but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every CS student should know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Command-line Environment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Editors (Vim)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Version Control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Seriously, this is something you all should know.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will make your studies so much easier.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Link is on piazza-&gt; resources</a:t>
            </a:r>
          </a:p>
        </p:txBody>
      </p:sp>
    </p:spTree>
    <p:extLst>
      <p:ext uri="{BB962C8B-B14F-4D97-AF65-F5344CB8AC3E}">
        <p14:creationId xmlns:p14="http://schemas.microsoft.com/office/powerpoint/2010/main" val="378938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10196D-8DC7-409B-9655-06C559D61F15}"/>
              </a:ext>
            </a:extLst>
          </p:cNvPr>
          <p:cNvSpPr txBox="1"/>
          <p:nvPr/>
        </p:nvSpPr>
        <p:spPr>
          <a:xfrm>
            <a:off x="1674745" y="3355821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a,b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B36B15E-2AC5-484F-A0E6-CA53AAB47352}"/>
              </a:ext>
            </a:extLst>
          </p:cNvPr>
          <p:cNvGrpSpPr/>
          <p:nvPr/>
        </p:nvGrpSpPr>
        <p:grpSpPr>
          <a:xfrm>
            <a:off x="925512" y="2007257"/>
            <a:ext cx="494395" cy="3146681"/>
            <a:chOff x="925512" y="2007257"/>
            <a:chExt cx="494395" cy="3146681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8179977-CEE8-49AF-AB44-148F922BBFAE}"/>
                </a:ext>
              </a:extLst>
            </p:cNvPr>
            <p:cNvSpPr/>
            <p:nvPr/>
          </p:nvSpPr>
          <p:spPr>
            <a:xfrm>
              <a:off x="930442" y="2007257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9D40AAC0-EA94-46F3-8ABD-DC21A0281B65}"/>
                </a:ext>
              </a:extLst>
            </p:cNvPr>
            <p:cNvSpPr/>
            <p:nvPr/>
          </p:nvSpPr>
          <p:spPr>
            <a:xfrm>
              <a:off x="935372" y="26700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5EF509D-227B-4228-AF25-EA03387180BB}"/>
                </a:ext>
              </a:extLst>
            </p:cNvPr>
            <p:cNvSpPr/>
            <p:nvPr/>
          </p:nvSpPr>
          <p:spPr>
            <a:xfrm>
              <a:off x="935372" y="33558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20ABFEE-C101-4B5A-A423-582B8943EA63}"/>
                </a:ext>
              </a:extLst>
            </p:cNvPr>
            <p:cNvSpPr/>
            <p:nvPr/>
          </p:nvSpPr>
          <p:spPr>
            <a:xfrm>
              <a:off x="925512" y="40416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82D05BA-08E4-4D13-8818-C74CB4948317}"/>
                </a:ext>
              </a:extLst>
            </p:cNvPr>
            <p:cNvSpPr/>
            <p:nvPr/>
          </p:nvSpPr>
          <p:spPr>
            <a:xfrm>
              <a:off x="930442" y="47274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6652A674-FFB8-4B19-B53F-A1357801D4C8}"/>
              </a:ext>
            </a:extLst>
          </p:cNvPr>
          <p:cNvGrpSpPr/>
          <p:nvPr/>
        </p:nvGrpSpPr>
        <p:grpSpPr>
          <a:xfrm>
            <a:off x="3072438" y="2127632"/>
            <a:ext cx="647283" cy="3246074"/>
            <a:chOff x="3302569" y="1997602"/>
            <a:chExt cx="647283" cy="3246074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29BD838-93BE-421F-AE05-457ADE402452}"/>
                </a:ext>
              </a:extLst>
            </p:cNvPr>
            <p:cNvSpPr/>
            <p:nvPr/>
          </p:nvSpPr>
          <p:spPr>
            <a:xfrm>
              <a:off x="3312429" y="344555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4A9CF1C-3A62-4E44-8F53-7F235818D4D5}"/>
                </a:ext>
              </a:extLst>
            </p:cNvPr>
            <p:cNvSpPr/>
            <p:nvPr/>
          </p:nvSpPr>
          <p:spPr>
            <a:xfrm>
              <a:off x="3302569" y="413135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53F0A4A-590D-41E9-9667-A7EC5F7AA542}"/>
                </a:ext>
              </a:extLst>
            </p:cNvPr>
            <p:cNvSpPr/>
            <p:nvPr/>
          </p:nvSpPr>
          <p:spPr>
            <a:xfrm>
              <a:off x="3307499" y="481715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5E994674-8F4E-4A2C-A926-D9A3BEAB90C1}"/>
                </a:ext>
              </a:extLst>
            </p:cNvPr>
            <p:cNvSpPr/>
            <p:nvPr/>
          </p:nvSpPr>
          <p:spPr>
            <a:xfrm>
              <a:off x="3505177" y="1997602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BCB639C6-3510-4D28-8097-79ECC04ABBCF}"/>
                </a:ext>
              </a:extLst>
            </p:cNvPr>
            <p:cNvSpPr/>
            <p:nvPr/>
          </p:nvSpPr>
          <p:spPr>
            <a:xfrm>
              <a:off x="3302569" y="2836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5C7B3CC6-1BDE-4B23-8A10-B2DE54B9AF83}"/>
                </a:ext>
              </a:extLst>
            </p:cNvPr>
            <p:cNvCxnSpPr>
              <a:cxnSpLocks/>
              <a:stCxn id="83" idx="4"/>
              <a:endCxn id="84" idx="0"/>
            </p:cNvCxnSpPr>
            <p:nvPr/>
          </p:nvCxnSpPr>
          <p:spPr>
            <a:xfrm flipH="1">
              <a:off x="3524907" y="2440625"/>
              <a:ext cx="202608" cy="396016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CA6F49AC-7873-455C-BE34-AED59889C960}"/>
              </a:ext>
            </a:extLst>
          </p:cNvPr>
          <p:cNvSpPr txBox="1"/>
          <p:nvPr/>
        </p:nvSpPr>
        <p:spPr>
          <a:xfrm>
            <a:off x="3888697" y="3355821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c,d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F75B2EC5-8E6E-446E-A0B7-B3176EFEB8AE}"/>
              </a:ext>
            </a:extLst>
          </p:cNvPr>
          <p:cNvGrpSpPr/>
          <p:nvPr/>
        </p:nvGrpSpPr>
        <p:grpSpPr>
          <a:xfrm>
            <a:off x="5408653" y="1864423"/>
            <a:ext cx="647283" cy="3246074"/>
            <a:chOff x="5248391" y="1864423"/>
            <a:chExt cx="647283" cy="3246074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FB845286-5FCA-4D55-8A1B-0A09211E34A9}"/>
                </a:ext>
              </a:extLst>
            </p:cNvPr>
            <p:cNvSpPr/>
            <p:nvPr/>
          </p:nvSpPr>
          <p:spPr>
            <a:xfrm>
              <a:off x="5258251" y="331238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A9ED88C-2C31-4437-B0B9-C88BC1F4518A}"/>
                </a:ext>
              </a:extLst>
            </p:cNvPr>
            <p:cNvSpPr/>
            <p:nvPr/>
          </p:nvSpPr>
          <p:spPr>
            <a:xfrm>
              <a:off x="5248391" y="399818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675C69C9-7E47-48E4-87F8-B64591832AD7}"/>
                </a:ext>
              </a:extLst>
            </p:cNvPr>
            <p:cNvSpPr/>
            <p:nvPr/>
          </p:nvSpPr>
          <p:spPr>
            <a:xfrm>
              <a:off x="5253321" y="468398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5FF87405-F28F-4313-A958-FFB441CBCD24}"/>
                </a:ext>
              </a:extLst>
            </p:cNvPr>
            <p:cNvSpPr/>
            <p:nvPr/>
          </p:nvSpPr>
          <p:spPr>
            <a:xfrm>
              <a:off x="5450999" y="1864423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1D008C37-1628-419C-B2C9-F435A3BE5367}"/>
                </a:ext>
              </a:extLst>
            </p:cNvPr>
            <p:cNvSpPr/>
            <p:nvPr/>
          </p:nvSpPr>
          <p:spPr>
            <a:xfrm>
              <a:off x="5248391" y="2703462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03725873-E722-4DAA-B053-FD72C48E1AC3}"/>
                </a:ext>
              </a:extLst>
            </p:cNvPr>
            <p:cNvCxnSpPr>
              <a:cxnSpLocks/>
              <a:stCxn id="96" idx="4"/>
              <a:endCxn id="97" idx="0"/>
            </p:cNvCxnSpPr>
            <p:nvPr/>
          </p:nvCxnSpPr>
          <p:spPr>
            <a:xfrm flipH="1">
              <a:off x="5470729" y="2307446"/>
              <a:ext cx="202608" cy="396016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1595FC3C-F007-497B-9949-F9513276D883}"/>
                </a:ext>
              </a:extLst>
            </p:cNvPr>
            <p:cNvCxnSpPr>
              <a:cxnSpLocks/>
              <a:stCxn id="91" idx="4"/>
              <a:endCxn id="92" idx="0"/>
            </p:cNvCxnSpPr>
            <p:nvPr/>
          </p:nvCxnSpPr>
          <p:spPr>
            <a:xfrm flipH="1">
              <a:off x="5490659" y="3738897"/>
              <a:ext cx="9860" cy="25928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88685481-C245-453A-BA42-7B855DC8F0B9}"/>
              </a:ext>
            </a:extLst>
          </p:cNvPr>
          <p:cNvSpPr txBox="1"/>
          <p:nvPr/>
        </p:nvSpPr>
        <p:spPr>
          <a:xfrm>
            <a:off x="6164856" y="3351605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e,d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21890C2-DF06-4A65-9A59-DFF4A41A8CCF}"/>
              </a:ext>
            </a:extLst>
          </p:cNvPr>
          <p:cNvGrpSpPr/>
          <p:nvPr/>
        </p:nvGrpSpPr>
        <p:grpSpPr>
          <a:xfrm>
            <a:off x="7638974" y="2192975"/>
            <a:ext cx="1211338" cy="2806062"/>
            <a:chOff x="6716712" y="2116775"/>
            <a:chExt cx="1211338" cy="2806062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749C68D-F0FF-4B72-B6E8-6965DAF2EEB4}"/>
                </a:ext>
              </a:extLst>
            </p:cNvPr>
            <p:cNvSpPr/>
            <p:nvPr/>
          </p:nvSpPr>
          <p:spPr>
            <a:xfrm>
              <a:off x="6984600" y="3750669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8DC81AC6-B1A1-4366-A649-3F33D90BD1C4}"/>
                </a:ext>
              </a:extLst>
            </p:cNvPr>
            <p:cNvSpPr/>
            <p:nvPr/>
          </p:nvSpPr>
          <p:spPr>
            <a:xfrm>
              <a:off x="6716712" y="44963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DB0736D3-D9FA-48EC-A4DA-FC58D351C2C5}"/>
                </a:ext>
              </a:extLst>
            </p:cNvPr>
            <p:cNvSpPr/>
            <p:nvPr/>
          </p:nvSpPr>
          <p:spPr>
            <a:xfrm>
              <a:off x="7443515" y="44963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FF3D1D94-F8E9-4A3C-A3E9-F67B53B205DB}"/>
                </a:ext>
              </a:extLst>
            </p:cNvPr>
            <p:cNvSpPr/>
            <p:nvPr/>
          </p:nvSpPr>
          <p:spPr>
            <a:xfrm>
              <a:off x="7147920" y="211677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460E0480-707B-4D78-9513-71BB748E6A9A}"/>
                </a:ext>
              </a:extLst>
            </p:cNvPr>
            <p:cNvSpPr/>
            <p:nvPr/>
          </p:nvSpPr>
          <p:spPr>
            <a:xfrm>
              <a:off x="6945312" y="295581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DB9C00AB-51B2-4196-9327-CC2BE88F618E}"/>
                </a:ext>
              </a:extLst>
            </p:cNvPr>
            <p:cNvCxnSpPr>
              <a:cxnSpLocks/>
              <a:stCxn id="108" idx="4"/>
              <a:endCxn id="109" idx="0"/>
            </p:cNvCxnSpPr>
            <p:nvPr/>
          </p:nvCxnSpPr>
          <p:spPr>
            <a:xfrm flipH="1">
              <a:off x="7167650" y="2559798"/>
              <a:ext cx="202608" cy="396016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85154995-6490-4910-BC25-D6443E12DE4C}"/>
                </a:ext>
              </a:extLst>
            </p:cNvPr>
            <p:cNvCxnSpPr>
              <a:cxnSpLocks/>
              <a:stCxn id="103" idx="4"/>
              <a:endCxn id="104" idx="0"/>
            </p:cNvCxnSpPr>
            <p:nvPr/>
          </p:nvCxnSpPr>
          <p:spPr>
            <a:xfrm flipH="1">
              <a:off x="6958980" y="4177186"/>
              <a:ext cx="267888" cy="319134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27C91C97-BFAD-4B93-B639-F5C071383B52}"/>
                </a:ext>
              </a:extLst>
            </p:cNvPr>
            <p:cNvCxnSpPr>
              <a:cxnSpLocks/>
              <a:stCxn id="103" idx="4"/>
              <a:endCxn id="105" idx="0"/>
            </p:cNvCxnSpPr>
            <p:nvPr/>
          </p:nvCxnSpPr>
          <p:spPr>
            <a:xfrm>
              <a:off x="7226868" y="4177186"/>
              <a:ext cx="458915" cy="319134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48712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0" grpId="0"/>
      <p:bldP spid="10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Result is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4EB690-3695-465A-8C79-06106BA62580}"/>
              </a:ext>
            </a:extLst>
          </p:cNvPr>
          <p:cNvSpPr/>
          <p:nvPr/>
        </p:nvSpPr>
        <p:spPr>
          <a:xfrm>
            <a:off x="838435" y="2371488"/>
            <a:ext cx="484535" cy="42651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a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EF70B8E-D97A-4234-A2D7-57D710F74D23}"/>
              </a:ext>
            </a:extLst>
          </p:cNvPr>
          <p:cNvGrpSpPr/>
          <p:nvPr/>
        </p:nvGrpSpPr>
        <p:grpSpPr>
          <a:xfrm>
            <a:off x="3004337" y="1949450"/>
            <a:ext cx="484535" cy="1354231"/>
            <a:chOff x="2873375" y="1623032"/>
            <a:chExt cx="304800" cy="967768"/>
          </a:xfrm>
          <a:solidFill>
            <a:srgbClr val="00B0F0"/>
          </a:solidFill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22A08F0-FA34-44FF-80C7-91A015462AE6}"/>
                </a:ext>
              </a:extLst>
            </p:cNvPr>
            <p:cNvSpPr/>
            <p:nvPr/>
          </p:nvSpPr>
          <p:spPr>
            <a:xfrm>
              <a:off x="2873375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6FB531D-ED48-43FA-A3E0-D22E30023F40}"/>
                </a:ext>
              </a:extLst>
            </p:cNvPr>
            <p:cNvSpPr/>
            <p:nvPr/>
          </p:nvSpPr>
          <p:spPr>
            <a:xfrm>
              <a:off x="2873375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845F45B-E5CA-4FE6-A389-5D22E5F58D6C}"/>
                </a:ext>
              </a:extLst>
            </p:cNvPr>
            <p:cNvCxnSpPr>
              <a:stCxn id="8" idx="4"/>
              <a:endCxn id="9" idx="0"/>
            </p:cNvCxnSpPr>
            <p:nvPr/>
          </p:nvCxnSpPr>
          <p:spPr>
            <a:xfrm>
              <a:off x="3025775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0157772-CE78-428A-AF7F-446B1870447E}"/>
              </a:ext>
            </a:extLst>
          </p:cNvPr>
          <p:cNvGrpSpPr/>
          <p:nvPr/>
        </p:nvGrpSpPr>
        <p:grpSpPr>
          <a:xfrm>
            <a:off x="4876186" y="1848755"/>
            <a:ext cx="3018247" cy="2207266"/>
            <a:chOff x="4284662" y="2029772"/>
            <a:chExt cx="3018247" cy="220726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6091572" y="2029772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284662" y="2987253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6091572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364770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818374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stCxn id="12" idx="3"/>
              <a:endCxn id="13" idx="7"/>
            </p:cNvCxnSpPr>
            <p:nvPr/>
          </p:nvCxnSpPr>
          <p:spPr>
            <a:xfrm flipH="1">
              <a:off x="4698238" y="2393827"/>
              <a:ext cx="1464293" cy="65588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333840" y="2456289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607038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505149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CA0BCB7-F6F8-41C2-9928-A0F0181D12BD}"/>
              </a:ext>
            </a:extLst>
          </p:cNvPr>
          <p:cNvGrpSpPr/>
          <p:nvPr/>
        </p:nvGrpSpPr>
        <p:grpSpPr>
          <a:xfrm>
            <a:off x="9203977" y="2179637"/>
            <a:ext cx="484535" cy="1279552"/>
            <a:chOff x="7908577" y="2957486"/>
            <a:chExt cx="484535" cy="1279552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DC376D-C645-47C2-AFB5-33DA0470CB62}"/>
                </a:ext>
              </a:extLst>
            </p:cNvPr>
            <p:cNvSpPr/>
            <p:nvPr/>
          </p:nvSpPr>
          <p:spPr>
            <a:xfrm>
              <a:off x="7908577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1FAE06C-668B-4041-B991-C531A81678B5}"/>
                </a:ext>
              </a:extLst>
            </p:cNvPr>
            <p:cNvSpPr/>
            <p:nvPr/>
          </p:nvSpPr>
          <p:spPr>
            <a:xfrm>
              <a:off x="7908577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3BC66BD-28E2-44F9-BC3A-CE998278E183}"/>
                </a:ext>
              </a:extLst>
            </p:cNvPr>
            <p:cNvCxnSpPr>
              <a:stCxn id="15" idx="4"/>
              <a:endCxn id="18" idx="0"/>
            </p:cNvCxnSpPr>
            <p:nvPr/>
          </p:nvCxnSpPr>
          <p:spPr>
            <a:xfrm>
              <a:off x="8150845" y="3384003"/>
              <a:ext cx="0" cy="42651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8E3340-1607-4CBB-A31F-471F7BB289FC}"/>
              </a:ext>
            </a:extLst>
          </p:cNvPr>
          <p:cNvCxnSpPr>
            <a:cxnSpLocks/>
          </p:cNvCxnSpPr>
          <p:nvPr/>
        </p:nvCxnSpPr>
        <p:spPr>
          <a:xfrm>
            <a:off x="7528046" y="2974658"/>
            <a:ext cx="1463698" cy="4247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51C01B-CCEE-4B0F-8863-F1A7C85FF870}"/>
              </a:ext>
            </a:extLst>
          </p:cNvPr>
          <p:cNvGrpSpPr/>
          <p:nvPr/>
        </p:nvGrpSpPr>
        <p:grpSpPr>
          <a:xfrm>
            <a:off x="5489941" y="4624108"/>
            <a:ext cx="3770472" cy="2292684"/>
            <a:chOff x="2673350" y="3451832"/>
            <a:chExt cx="2584450" cy="1577368"/>
          </a:xfrm>
          <a:solidFill>
            <a:srgbClr val="00B0F0"/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7D0B97B-B291-494C-91B2-53B1EB763A5B}"/>
                </a:ext>
              </a:extLst>
            </p:cNvPr>
            <p:cNvSpPr/>
            <p:nvPr/>
          </p:nvSpPr>
          <p:spPr>
            <a:xfrm>
              <a:off x="3810000" y="34518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C0FE4D5-937C-4399-9863-83D59B9A7501}"/>
                </a:ext>
              </a:extLst>
            </p:cNvPr>
            <p:cNvSpPr/>
            <p:nvPr/>
          </p:nvSpPr>
          <p:spPr>
            <a:xfrm>
              <a:off x="2673350" y="413607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0B630DF-97F8-475E-ADE1-10AB15FBD424}"/>
                </a:ext>
              </a:extLst>
            </p:cNvPr>
            <p:cNvSpPr/>
            <p:nvPr/>
          </p:nvSpPr>
          <p:spPr>
            <a:xfrm>
              <a:off x="3810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9C97A19-52EB-43DB-8BAD-17D10E74C944}"/>
                </a:ext>
              </a:extLst>
            </p:cNvPr>
            <p:cNvSpPr/>
            <p:nvPr/>
          </p:nvSpPr>
          <p:spPr>
            <a:xfrm>
              <a:off x="4953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EA1B723-D713-47DF-BC82-4ED7F1CDCA31}"/>
                </a:ext>
              </a:extLst>
            </p:cNvPr>
            <p:cNvSpPr/>
            <p:nvPr/>
          </p:nvSpPr>
          <p:spPr>
            <a:xfrm>
              <a:off x="33528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3336AC6-C6B1-4937-8851-90F77E5716E2}"/>
                </a:ext>
              </a:extLst>
            </p:cNvPr>
            <p:cNvSpPr/>
            <p:nvPr/>
          </p:nvSpPr>
          <p:spPr>
            <a:xfrm>
              <a:off x="42672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329623B-4CE9-4608-850B-2CEADB8651F1}"/>
                </a:ext>
              </a:extLst>
            </p:cNvPr>
            <p:cNvSpPr/>
            <p:nvPr/>
          </p:nvSpPr>
          <p:spPr>
            <a:xfrm>
              <a:off x="49530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C96F02A-2209-411F-AB36-51CD56F484A9}"/>
                </a:ext>
              </a:extLst>
            </p:cNvPr>
            <p:cNvCxnSpPr>
              <a:stCxn id="31" idx="3"/>
              <a:endCxn id="32" idx="7"/>
            </p:cNvCxnSpPr>
            <p:nvPr/>
          </p:nvCxnSpPr>
          <p:spPr>
            <a:xfrm flipH="1">
              <a:off x="2933513" y="3711995"/>
              <a:ext cx="921124" cy="46871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58D061E-A016-4139-8635-F8D61666550F}"/>
                </a:ext>
              </a:extLst>
            </p:cNvPr>
            <p:cNvCxnSpPr>
              <a:stCxn id="31" idx="4"/>
              <a:endCxn id="33" idx="0"/>
            </p:cNvCxnSpPr>
            <p:nvPr/>
          </p:nvCxnSpPr>
          <p:spPr>
            <a:xfrm>
              <a:off x="3962400" y="37566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AB3ADD6-3E1E-46CC-B160-F8813CA56583}"/>
                </a:ext>
              </a:extLst>
            </p:cNvPr>
            <p:cNvCxnSpPr>
              <a:stCxn id="31" idx="5"/>
              <a:endCxn id="35" idx="1"/>
            </p:cNvCxnSpPr>
            <p:nvPr/>
          </p:nvCxnSpPr>
          <p:spPr>
            <a:xfrm>
              <a:off x="4070163" y="3711995"/>
              <a:ext cx="927474" cy="44744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6E7EE0B-786A-4830-AE26-755983016F41}"/>
                </a:ext>
              </a:extLst>
            </p:cNvPr>
            <p:cNvCxnSpPr>
              <a:stCxn id="33" idx="3"/>
              <a:endCxn id="36" idx="0"/>
            </p:cNvCxnSpPr>
            <p:nvPr/>
          </p:nvCxnSpPr>
          <p:spPr>
            <a:xfrm flipH="1">
              <a:off x="3505200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78FFCF7-DEC4-4014-B3B8-8C4C65B36A01}"/>
                </a:ext>
              </a:extLst>
            </p:cNvPr>
            <p:cNvCxnSpPr>
              <a:stCxn id="33" idx="5"/>
              <a:endCxn id="37" idx="0"/>
            </p:cNvCxnSpPr>
            <p:nvPr/>
          </p:nvCxnSpPr>
          <p:spPr>
            <a:xfrm>
              <a:off x="4070163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99480C7C-1501-4790-A374-23175E215118}"/>
                </a:ext>
              </a:extLst>
            </p:cNvPr>
            <p:cNvCxnSpPr>
              <a:stCxn id="35" idx="4"/>
              <a:endCxn id="38" idx="0"/>
            </p:cNvCxnSpPr>
            <p:nvPr/>
          </p:nvCxnSpPr>
          <p:spPr>
            <a:xfrm>
              <a:off x="5105400" y="44196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E10196D-8DC7-409B-9655-06C559D61F15}"/>
              </a:ext>
            </a:extLst>
          </p:cNvPr>
          <p:cNvSpPr txBox="1"/>
          <p:nvPr/>
        </p:nvSpPr>
        <p:spPr>
          <a:xfrm>
            <a:off x="7615948" y="2409934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f,g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6331DC5-F808-470F-8E75-4142AB9FCAF8}"/>
              </a:ext>
            </a:extLst>
          </p:cNvPr>
          <p:cNvCxnSpPr>
            <a:cxnSpLocks/>
          </p:cNvCxnSpPr>
          <p:nvPr/>
        </p:nvCxnSpPr>
        <p:spPr>
          <a:xfrm>
            <a:off x="1498342" y="2766736"/>
            <a:ext cx="1286438" cy="5470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644E27B-D9A9-4ED6-A98F-188231CBCE80}"/>
              </a:ext>
            </a:extLst>
          </p:cNvPr>
          <p:cNvSpPr txBox="1"/>
          <p:nvPr/>
        </p:nvSpPr>
        <p:spPr>
          <a:xfrm>
            <a:off x="1498342" y="2137859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a,b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CA570B9-34F6-4931-9067-8C2A0B9367C6}"/>
              </a:ext>
            </a:extLst>
          </p:cNvPr>
          <p:cNvGrpSpPr/>
          <p:nvPr/>
        </p:nvGrpSpPr>
        <p:grpSpPr>
          <a:xfrm>
            <a:off x="1371795" y="4975487"/>
            <a:ext cx="1282210" cy="1354231"/>
            <a:chOff x="1689143" y="4829605"/>
            <a:chExt cx="1282210" cy="1354231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0EBFD9C-096C-4E10-9C1C-78C97F874748}"/>
                </a:ext>
              </a:extLst>
            </p:cNvPr>
            <p:cNvSpPr/>
            <p:nvPr/>
          </p:nvSpPr>
          <p:spPr>
            <a:xfrm>
              <a:off x="1689143" y="5695793"/>
              <a:ext cx="444674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a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AD7E94D-8BA5-402E-8970-9E6CFB815710}"/>
                </a:ext>
              </a:extLst>
            </p:cNvPr>
            <p:cNvGrpSpPr/>
            <p:nvPr/>
          </p:nvGrpSpPr>
          <p:grpSpPr>
            <a:xfrm>
              <a:off x="2486818" y="4829605"/>
              <a:ext cx="484535" cy="1354231"/>
              <a:chOff x="2873375" y="1623032"/>
              <a:chExt cx="304800" cy="967768"/>
            </a:xfrm>
            <a:solidFill>
              <a:srgbClr val="00B0F0"/>
            </a:solidFill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5A5BF0C-1A0A-4A48-B73B-95B8734F0B39}"/>
                  </a:ext>
                </a:extLst>
              </p:cNvPr>
              <p:cNvSpPr/>
              <p:nvPr/>
            </p:nvSpPr>
            <p:spPr>
              <a:xfrm>
                <a:off x="2873375" y="1623032"/>
                <a:ext cx="304800" cy="304800"/>
              </a:xfrm>
              <a:prstGeom prst="ellipse">
                <a:avLst/>
              </a:prstGeom>
              <a:grp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5A7C04C0-0D45-4522-835D-5023A8B03F98}"/>
                  </a:ext>
                </a:extLst>
              </p:cNvPr>
              <p:cNvSpPr/>
              <p:nvPr/>
            </p:nvSpPr>
            <p:spPr>
              <a:xfrm>
                <a:off x="2873375" y="2286000"/>
                <a:ext cx="304800" cy="304800"/>
              </a:xfrm>
              <a:prstGeom prst="ellipse">
                <a:avLst/>
              </a:prstGeom>
              <a:grpFill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c</a:t>
                </a:r>
              </a:p>
            </p:txBody>
          </p: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A8CB976E-46E5-43D5-BD27-D846D00C17BC}"/>
                  </a:ext>
                </a:extLst>
              </p:cNvPr>
              <p:cNvCxnSpPr>
                <a:stCxn id="47" idx="4"/>
                <a:endCxn id="48" idx="0"/>
              </p:cNvCxnSpPr>
              <p:nvPr/>
            </p:nvCxnSpPr>
            <p:spPr>
              <a:xfrm>
                <a:off x="3025775" y="1927832"/>
                <a:ext cx="0" cy="358168"/>
              </a:xfrm>
              <a:prstGeom prst="straightConnector1">
                <a:avLst/>
              </a:prstGeom>
              <a:grpFill/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FA0D4AF5-F0F8-4686-83F3-A8B427E2A817}"/>
                </a:ext>
              </a:extLst>
            </p:cNvPr>
            <p:cNvCxnSpPr>
              <a:cxnSpLocks/>
              <a:stCxn id="47" idx="4"/>
              <a:endCxn id="26" idx="7"/>
            </p:cNvCxnSpPr>
            <p:nvPr/>
          </p:nvCxnSpPr>
          <p:spPr>
            <a:xfrm flipH="1">
              <a:off x="2068696" y="5256122"/>
              <a:ext cx="660390" cy="50455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71033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5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Result is: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0157772-CE78-428A-AF7F-446B1870447E}"/>
              </a:ext>
            </a:extLst>
          </p:cNvPr>
          <p:cNvGrpSpPr/>
          <p:nvPr/>
        </p:nvGrpSpPr>
        <p:grpSpPr>
          <a:xfrm>
            <a:off x="1797020" y="1670361"/>
            <a:ext cx="3018247" cy="2207266"/>
            <a:chOff x="4284662" y="2029772"/>
            <a:chExt cx="3018247" cy="220726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6091572" y="2029772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284662" y="2987253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6091572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364770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818374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stCxn id="12" idx="3"/>
              <a:endCxn id="13" idx="7"/>
            </p:cNvCxnSpPr>
            <p:nvPr/>
          </p:nvCxnSpPr>
          <p:spPr>
            <a:xfrm flipH="1">
              <a:off x="4698238" y="2393827"/>
              <a:ext cx="1464293" cy="65588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333840" y="2456289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607038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505149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8E3340-1607-4CBB-A31F-471F7BB289FC}"/>
              </a:ext>
            </a:extLst>
          </p:cNvPr>
          <p:cNvCxnSpPr>
            <a:cxnSpLocks/>
          </p:cNvCxnSpPr>
          <p:nvPr/>
        </p:nvCxnSpPr>
        <p:spPr>
          <a:xfrm>
            <a:off x="5324784" y="2686057"/>
            <a:ext cx="1463698" cy="4247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E10196D-8DC7-409B-9655-06C559D61F15}"/>
              </a:ext>
            </a:extLst>
          </p:cNvPr>
          <p:cNvSpPr txBox="1"/>
          <p:nvPr/>
        </p:nvSpPr>
        <p:spPr>
          <a:xfrm>
            <a:off x="5339624" y="2117254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f,b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74F372-BD2D-4B95-A8F1-A97EBDEB6C02}"/>
              </a:ext>
            </a:extLst>
          </p:cNvPr>
          <p:cNvGrpSpPr/>
          <p:nvPr/>
        </p:nvGrpSpPr>
        <p:grpSpPr>
          <a:xfrm>
            <a:off x="7251532" y="1919983"/>
            <a:ext cx="1546537" cy="2131826"/>
            <a:chOff x="7213937" y="2526225"/>
            <a:chExt cx="1546537" cy="213182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CA0BCB7-F6F8-41C2-9928-A0F0181D12BD}"/>
                </a:ext>
              </a:extLst>
            </p:cNvPr>
            <p:cNvGrpSpPr/>
            <p:nvPr/>
          </p:nvGrpSpPr>
          <p:grpSpPr>
            <a:xfrm>
              <a:off x="7213937" y="2526225"/>
              <a:ext cx="484535" cy="1279552"/>
              <a:chOff x="7908577" y="2957486"/>
              <a:chExt cx="484535" cy="1279552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F0DC376D-C645-47C2-AFB5-33DA0470CB62}"/>
                  </a:ext>
                </a:extLst>
              </p:cNvPr>
              <p:cNvSpPr/>
              <p:nvPr/>
            </p:nvSpPr>
            <p:spPr>
              <a:xfrm>
                <a:off x="7908577" y="2957486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g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11FAE06C-668B-4041-B991-C531A81678B5}"/>
                  </a:ext>
                </a:extLst>
              </p:cNvPr>
              <p:cNvSpPr/>
              <p:nvPr/>
            </p:nvSpPr>
            <p:spPr>
              <a:xfrm>
                <a:off x="7908577" y="3810521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j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83BC66BD-28E2-44F9-BC3A-CE998278E183}"/>
                  </a:ext>
                </a:extLst>
              </p:cNvPr>
              <p:cNvCxnSpPr>
                <a:stCxn id="15" idx="4"/>
                <a:endCxn id="18" idx="0"/>
              </p:cNvCxnSpPr>
              <p:nvPr/>
            </p:nvCxnSpPr>
            <p:spPr>
              <a:xfrm>
                <a:off x="8150845" y="3384003"/>
                <a:ext cx="0" cy="42651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5A5BF0C-1A0A-4A48-B73B-95B8734F0B39}"/>
                </a:ext>
              </a:extLst>
            </p:cNvPr>
            <p:cNvSpPr/>
            <p:nvPr/>
          </p:nvSpPr>
          <p:spPr>
            <a:xfrm>
              <a:off x="8275939" y="33038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A7C04C0-0D45-4522-835D-5023A8B03F98}"/>
                </a:ext>
              </a:extLst>
            </p:cNvPr>
            <p:cNvSpPr/>
            <p:nvPr/>
          </p:nvSpPr>
          <p:spPr>
            <a:xfrm>
              <a:off x="8275939" y="4231534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A8CB976E-46E5-43D5-BD27-D846D00C17BC}"/>
                </a:ext>
              </a:extLst>
            </p:cNvPr>
            <p:cNvCxnSpPr>
              <a:cxnSpLocks/>
              <a:stCxn id="47" idx="4"/>
              <a:endCxn id="48" idx="0"/>
            </p:cNvCxnSpPr>
            <p:nvPr/>
          </p:nvCxnSpPr>
          <p:spPr>
            <a:xfrm>
              <a:off x="8518207" y="3730337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5EA54917-E8E3-4A71-A705-B25187E57FEE}"/>
                </a:ext>
              </a:extLst>
            </p:cNvPr>
            <p:cNvCxnSpPr>
              <a:cxnSpLocks/>
              <a:stCxn id="15" idx="4"/>
              <a:endCxn id="47" idx="1"/>
            </p:cNvCxnSpPr>
            <p:nvPr/>
          </p:nvCxnSpPr>
          <p:spPr>
            <a:xfrm>
              <a:off x="7456205" y="2952742"/>
              <a:ext cx="890693" cy="41354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5E1A5DF-07AE-4FF1-B772-C6FF49A6E8A4}"/>
              </a:ext>
            </a:extLst>
          </p:cNvPr>
          <p:cNvGrpSpPr/>
          <p:nvPr/>
        </p:nvGrpSpPr>
        <p:grpSpPr>
          <a:xfrm>
            <a:off x="1960961" y="4094980"/>
            <a:ext cx="4840996" cy="3116423"/>
            <a:chOff x="1960961" y="4094980"/>
            <a:chExt cx="4840996" cy="311642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7D0B97B-B291-494C-91B2-53B1EB763A5B}"/>
                </a:ext>
              </a:extLst>
            </p:cNvPr>
            <p:cNvSpPr/>
            <p:nvPr/>
          </p:nvSpPr>
          <p:spPr>
            <a:xfrm>
              <a:off x="3619228" y="4094980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C0FE4D5-937C-4399-9863-83D59B9A7501}"/>
                </a:ext>
              </a:extLst>
            </p:cNvPr>
            <p:cNvSpPr/>
            <p:nvPr/>
          </p:nvSpPr>
          <p:spPr>
            <a:xfrm>
              <a:off x="1960961" y="508951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0B630DF-97F8-475E-ADE1-10AB15FBD424}"/>
                </a:ext>
              </a:extLst>
            </p:cNvPr>
            <p:cNvSpPr/>
            <p:nvPr/>
          </p:nvSpPr>
          <p:spPr>
            <a:xfrm>
              <a:off x="3619228" y="505859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EA1B723-D713-47DF-BC82-4ED7F1CDCA31}"/>
                </a:ext>
              </a:extLst>
            </p:cNvPr>
            <p:cNvSpPr/>
            <p:nvPr/>
          </p:nvSpPr>
          <p:spPr>
            <a:xfrm>
              <a:off x="2952215" y="5944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3336AC6-C6B1-4937-8851-90F77E5716E2}"/>
                </a:ext>
              </a:extLst>
            </p:cNvPr>
            <p:cNvSpPr/>
            <p:nvPr/>
          </p:nvSpPr>
          <p:spPr>
            <a:xfrm>
              <a:off x="4286240" y="5944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C96F02A-2209-411F-AB36-51CD56F484A9}"/>
                </a:ext>
              </a:extLst>
            </p:cNvPr>
            <p:cNvCxnSpPr>
              <a:stCxn id="31" idx="3"/>
              <a:endCxn id="32" idx="7"/>
            </p:cNvCxnSpPr>
            <p:nvPr/>
          </p:nvCxnSpPr>
          <p:spPr>
            <a:xfrm flipH="1">
              <a:off x="2340515" y="4473124"/>
              <a:ext cx="1343834" cy="68127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58D061E-A016-4139-8635-F8D61666550F}"/>
                </a:ext>
              </a:extLst>
            </p:cNvPr>
            <p:cNvCxnSpPr>
              <a:stCxn id="31" idx="4"/>
              <a:endCxn id="33" idx="0"/>
            </p:cNvCxnSpPr>
            <p:nvPr/>
          </p:nvCxnSpPr>
          <p:spPr>
            <a:xfrm>
              <a:off x="3841565" y="4538003"/>
              <a:ext cx="0" cy="52059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AB3ADD6-3E1E-46CC-B160-F8813CA56583}"/>
                </a:ext>
              </a:extLst>
            </p:cNvPr>
            <p:cNvCxnSpPr>
              <a:cxnSpLocks/>
              <a:stCxn id="31" idx="5"/>
            </p:cNvCxnSpPr>
            <p:nvPr/>
          </p:nvCxnSpPr>
          <p:spPr>
            <a:xfrm>
              <a:off x="3998781" y="4473124"/>
              <a:ext cx="1353098" cy="650351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6E7EE0B-786A-4830-AE26-755983016F41}"/>
                </a:ext>
              </a:extLst>
            </p:cNvPr>
            <p:cNvCxnSpPr>
              <a:stCxn id="33" idx="3"/>
              <a:endCxn id="36" idx="0"/>
            </p:cNvCxnSpPr>
            <p:nvPr/>
          </p:nvCxnSpPr>
          <p:spPr>
            <a:xfrm flipH="1">
              <a:off x="3174553" y="5436739"/>
              <a:ext cx="50979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78FFCF7-DEC4-4014-B3B8-8C4C65B36A01}"/>
                </a:ext>
              </a:extLst>
            </p:cNvPr>
            <p:cNvCxnSpPr>
              <a:stCxn id="33" idx="5"/>
              <a:endCxn id="37" idx="0"/>
            </p:cNvCxnSpPr>
            <p:nvPr/>
          </p:nvCxnSpPr>
          <p:spPr>
            <a:xfrm>
              <a:off x="3998781" y="5436739"/>
              <a:ext cx="50979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128D240-F2D4-4E46-9E9C-5C61334BA26F}"/>
                </a:ext>
              </a:extLst>
            </p:cNvPr>
            <p:cNvGrpSpPr/>
            <p:nvPr/>
          </p:nvGrpSpPr>
          <p:grpSpPr>
            <a:xfrm>
              <a:off x="5255420" y="5079577"/>
              <a:ext cx="1546537" cy="2131826"/>
              <a:chOff x="7213937" y="2526225"/>
              <a:chExt cx="1546537" cy="213182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F59720C-AB91-43ED-899C-565F56994736}"/>
                  </a:ext>
                </a:extLst>
              </p:cNvPr>
              <p:cNvGrpSpPr/>
              <p:nvPr/>
            </p:nvGrpSpPr>
            <p:grpSpPr>
              <a:xfrm>
                <a:off x="7213937" y="2526225"/>
                <a:ext cx="484535" cy="1279552"/>
                <a:chOff x="7908577" y="2957486"/>
                <a:chExt cx="484535" cy="1279552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BBBEC094-913A-4B0C-BB42-6591179DA8A6}"/>
                    </a:ext>
                  </a:extLst>
                </p:cNvPr>
                <p:cNvSpPr/>
                <p:nvPr/>
              </p:nvSpPr>
              <p:spPr>
                <a:xfrm>
                  <a:off x="7908577" y="2957486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g</a:t>
                  </a:r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ED16DED8-0841-47FA-B278-7D05B59C6C69}"/>
                    </a:ext>
                  </a:extLst>
                </p:cNvPr>
                <p:cNvSpPr/>
                <p:nvPr/>
              </p:nvSpPr>
              <p:spPr>
                <a:xfrm>
                  <a:off x="7908577" y="3810521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j</a:t>
                  </a:r>
                </a:p>
              </p:txBody>
            </p: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223ED6CC-6055-461B-BCD4-E7381A9D7488}"/>
                    </a:ext>
                  </a:extLst>
                </p:cNvPr>
                <p:cNvCxnSpPr>
                  <a:stCxn id="56" idx="4"/>
                  <a:endCxn id="57" idx="0"/>
                </p:cNvCxnSpPr>
                <p:nvPr/>
              </p:nvCxnSpPr>
              <p:spPr>
                <a:xfrm>
                  <a:off x="8150845" y="3384003"/>
                  <a:ext cx="0" cy="426517"/>
                </a:xfrm>
                <a:prstGeom prst="straightConnector1">
                  <a:avLst/>
                </a:prstGeom>
                <a:solidFill>
                  <a:srgbClr val="00B0F0"/>
                </a:solidFill>
                <a:ln w="28575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3E0A5E2-941E-4F22-8BA0-CA9B274480AE}"/>
                  </a:ext>
                </a:extLst>
              </p:cNvPr>
              <p:cNvSpPr/>
              <p:nvPr/>
            </p:nvSpPr>
            <p:spPr>
              <a:xfrm>
                <a:off x="8275939" y="3303820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F640140-D8FE-4526-844E-43E9EC8A27AA}"/>
                  </a:ext>
                </a:extLst>
              </p:cNvPr>
              <p:cNvSpPr/>
              <p:nvPr/>
            </p:nvSpPr>
            <p:spPr>
              <a:xfrm>
                <a:off x="8275939" y="4231534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c</a:t>
                </a: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2C837951-F77A-4952-B978-F4361293C791}"/>
                  </a:ext>
                </a:extLst>
              </p:cNvPr>
              <p:cNvCxnSpPr>
                <a:cxnSpLocks/>
                <a:stCxn id="52" idx="4"/>
                <a:endCxn id="53" idx="0"/>
              </p:cNvCxnSpPr>
              <p:nvPr/>
            </p:nvCxnSpPr>
            <p:spPr>
              <a:xfrm>
                <a:off x="8518207" y="3730337"/>
                <a:ext cx="0" cy="50119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9C5A64BB-2533-4020-897D-8BE346C1BBD7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/>
            </p:nvCxnSpPr>
            <p:spPr>
              <a:xfrm>
                <a:off x="7456205" y="2952742"/>
                <a:ext cx="890693" cy="413540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87951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Running time</a:t>
            </a:r>
            <a:r>
              <a:rPr lang="en-US" sz="2200" dirty="0"/>
              <a:t>:</a:t>
            </a:r>
          </a:p>
          <a:p>
            <a:pPr>
              <a:lnSpc>
                <a:spcPct val="100000"/>
              </a:lnSpc>
            </a:pPr>
            <a:r>
              <a:rPr lang="en-US" sz="2200" u="sng" dirty="0"/>
              <a:t>find(x)</a:t>
            </a:r>
            <a:r>
              <a:rPr lang="en-US" sz="2200" dirty="0"/>
              <a:t>: If the tree of x has height h, then find(x) runs in O(h) time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dirty="0"/>
              <a:t>union</a:t>
            </a:r>
            <a:r>
              <a:rPr lang="en-US" sz="2200" u="sng" dirty="0"/>
              <a:t>(</a:t>
            </a:r>
            <a:r>
              <a:rPr lang="en-US" sz="2200" u="sng" dirty="0" err="1"/>
              <a:t>u,v</a:t>
            </a:r>
            <a:r>
              <a:rPr lang="en-US" sz="2200" u="sng" dirty="0"/>
              <a:t>)</a:t>
            </a:r>
            <a:r>
              <a:rPr lang="en-US" sz="2200" dirty="0"/>
              <a:t>: If the tree of u has height h</a:t>
            </a:r>
            <a:r>
              <a:rPr lang="en-US" sz="2200" baseline="-25000" dirty="0"/>
              <a:t>u</a:t>
            </a:r>
            <a:r>
              <a:rPr lang="en-US" sz="2200" dirty="0"/>
              <a:t> and the tree of v has height </a:t>
            </a:r>
            <a:r>
              <a:rPr lang="en-US" sz="2200" dirty="0" err="1"/>
              <a:t>h</a:t>
            </a:r>
            <a:r>
              <a:rPr lang="en-US" sz="2200" baseline="-25000" dirty="0" err="1"/>
              <a:t>v</a:t>
            </a:r>
            <a:r>
              <a:rPr lang="en-US" sz="2200" dirty="0"/>
              <a:t>, then union(</a:t>
            </a:r>
            <a:r>
              <a:rPr lang="en-US" sz="2200" dirty="0" err="1"/>
              <a:t>u,v</a:t>
            </a:r>
            <a:r>
              <a:rPr lang="en-US" sz="2200" dirty="0"/>
              <a:t>) runs in O(h</a:t>
            </a:r>
            <a:r>
              <a:rPr lang="en-US" sz="2200" baseline="-25000" dirty="0"/>
              <a:t>u</a:t>
            </a:r>
            <a:r>
              <a:rPr lang="en-US" sz="2200" dirty="0"/>
              <a:t> + </a:t>
            </a:r>
            <a:r>
              <a:rPr lang="en-US" sz="2200" dirty="0" err="1"/>
              <a:t>h</a:t>
            </a:r>
            <a:r>
              <a:rPr lang="en-US" sz="2200" baseline="-25000" dirty="0" err="1"/>
              <a:t>v</a:t>
            </a:r>
            <a:r>
              <a:rPr lang="en-US" sz="2200" dirty="0"/>
              <a:t>) time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u="sng" dirty="0"/>
              <a:t>Conclusion</a:t>
            </a:r>
            <a:r>
              <a:rPr lang="en-US" sz="2200" dirty="0"/>
              <a:t>: we should try to keep the trees as shallow as possible</a:t>
            </a:r>
          </a:p>
        </p:txBody>
      </p:sp>
    </p:spTree>
    <p:extLst>
      <p:ext uri="{BB962C8B-B14F-4D97-AF65-F5344CB8AC3E}">
        <p14:creationId xmlns:p14="http://schemas.microsoft.com/office/powerpoint/2010/main" val="1736609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en-US" sz="2200" u="sng" dirty="0">
                <a:solidFill>
                  <a:schemeClr val="tx1"/>
                </a:solidFill>
              </a:rPr>
              <a:t>unio</a:t>
            </a:r>
            <a:r>
              <a:rPr lang="en-US" sz="2200" u="sng" dirty="0"/>
              <a:t>n</a:t>
            </a:r>
            <a:r>
              <a:rPr lang="en-US" sz="2200" dirty="0"/>
              <a:t>(u, v):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= find(u) // root of u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= find(v) // root of v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==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br>
              <a:rPr lang="en-US" sz="2200" baseline="-25000" dirty="0"/>
            </a:br>
            <a:r>
              <a:rPr lang="en-US" sz="2200" dirty="0"/>
              <a:t>		return “SAME SET”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&gt;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	//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/>
              <a:t> will be the new root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&lt;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	//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will be the new root</a:t>
            </a:r>
          </a:p>
          <a:p>
            <a:pPr marL="457200" indent="-457200"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200" dirty="0"/>
              <a:t>	if 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.rank</a:t>
            </a:r>
            <a:r>
              <a:rPr lang="en-US" sz="2200" dirty="0"/>
              <a:t> ==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br>
              <a:rPr lang="en-US" sz="2200" dirty="0"/>
            </a:br>
            <a:r>
              <a:rPr lang="en-US" sz="22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u</a:t>
            </a:r>
            <a:r>
              <a:rPr lang="en-US" sz="2200" dirty="0" err="1"/>
              <a:t>.parent</a:t>
            </a:r>
            <a:r>
              <a:rPr lang="en-US" sz="2200" dirty="0"/>
              <a:t> =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baseline="-25000" dirty="0"/>
              <a:t>	</a:t>
            </a:r>
            <a:r>
              <a:rPr lang="en-US" sz="2200" dirty="0"/>
              <a:t>// 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/>
              <a:t> will be the root</a:t>
            </a:r>
            <a:br>
              <a:rPr lang="en-US" sz="2200" baseline="-25000" dirty="0"/>
            </a:br>
            <a:r>
              <a:rPr lang="en-US" sz="2200" baseline="-25000" dirty="0"/>
              <a:t>		</a:t>
            </a:r>
            <a:r>
              <a:rPr lang="en-US" sz="2200" dirty="0" err="1"/>
              <a:t>root</a:t>
            </a:r>
            <a:r>
              <a:rPr lang="en-US" sz="2200" baseline="-25000" dirty="0" err="1"/>
              <a:t>v</a:t>
            </a:r>
            <a:r>
              <a:rPr lang="en-US" sz="2200" dirty="0" err="1"/>
              <a:t>.rank</a:t>
            </a:r>
            <a:r>
              <a:rPr lang="en-US" sz="2200" dirty="0"/>
              <a:t>++			// update the rank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508949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Key Property</a:t>
            </a:r>
            <a:r>
              <a:rPr lang="en-US" sz="2200" dirty="0"/>
              <a:t>: If rank(v)=k, then it has at least 2</a:t>
            </a:r>
            <a:r>
              <a:rPr lang="en-US" sz="2200" baseline="30000" dirty="0"/>
              <a:t>k</a:t>
            </a:r>
            <a:r>
              <a:rPr lang="en-US" sz="2200" dirty="0"/>
              <a:t> vertices under it (including itself).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Proof by induction</a:t>
            </a:r>
            <a:r>
              <a:rPr lang="en-US" sz="2200" dirty="0"/>
              <a:t>: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In </a:t>
            </a:r>
            <a:r>
              <a:rPr lang="en-US" sz="2200" dirty="0" err="1"/>
              <a:t>makeset</a:t>
            </a:r>
            <a:r>
              <a:rPr lang="en-US" sz="2200" dirty="0"/>
              <a:t>() we set </a:t>
            </a:r>
            <a:r>
              <a:rPr lang="en-US" sz="2200" dirty="0" err="1"/>
              <a:t>u.rank</a:t>
            </a:r>
            <a:r>
              <a:rPr lang="en-US" sz="2200" dirty="0"/>
              <a:t> = 0, and u has 2</a:t>
            </a:r>
            <a:r>
              <a:rPr lang="en-US" sz="2200" baseline="30000" dirty="0"/>
              <a:t>0</a:t>
            </a:r>
            <a:r>
              <a:rPr lang="en-US" sz="2200" dirty="0"/>
              <a:t>=1 node under it (just itself).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Induction step</a:t>
            </a:r>
            <a:r>
              <a:rPr lang="en-US" sz="2200" dirty="0"/>
              <a:t>: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If in the union(</a:t>
            </a:r>
            <a:r>
              <a:rPr lang="en-US" sz="2200" dirty="0" err="1"/>
              <a:t>u,v</a:t>
            </a:r>
            <a:r>
              <a:rPr lang="en-US" sz="2200" dirty="0"/>
              <a:t>) we had </a:t>
            </a:r>
            <a:r>
              <a:rPr lang="en-US" sz="2200" dirty="0" err="1"/>
              <a:t>v.rank</a:t>
            </a:r>
            <a:r>
              <a:rPr lang="en-US" sz="2200" dirty="0"/>
              <a:t> &gt; </a:t>
            </a:r>
            <a:r>
              <a:rPr lang="en-US" sz="2200" dirty="0" err="1"/>
              <a:t>u.rank</a:t>
            </a:r>
            <a:r>
              <a:rPr lang="en-US" sz="2200" dirty="0"/>
              <a:t>, then the ranks don’t change, but the number of vertices under v increases.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Same for </a:t>
            </a:r>
            <a:r>
              <a:rPr lang="en-US" sz="2200" dirty="0" err="1"/>
              <a:t>v.rank</a:t>
            </a:r>
            <a:r>
              <a:rPr lang="en-US" sz="2200" dirty="0"/>
              <a:t> &lt; </a:t>
            </a:r>
            <a:r>
              <a:rPr lang="en-US" sz="2200" dirty="0" err="1"/>
              <a:t>u.rank</a:t>
            </a: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dirty="0"/>
              <a:t>If in union(</a:t>
            </a:r>
            <a:r>
              <a:rPr lang="en-US" sz="2200" dirty="0" err="1"/>
              <a:t>u,v</a:t>
            </a:r>
            <a:r>
              <a:rPr lang="en-US" sz="2200" dirty="0"/>
              <a:t>) we had </a:t>
            </a:r>
            <a:r>
              <a:rPr lang="en-US" sz="2200" dirty="0" err="1"/>
              <a:t>u.rank</a:t>
            </a:r>
            <a:r>
              <a:rPr lang="en-US" sz="2200" dirty="0"/>
              <a:t> == </a:t>
            </a:r>
            <a:r>
              <a:rPr lang="en-US" sz="2200" dirty="0" err="1"/>
              <a:t>v.rank</a:t>
            </a:r>
            <a:r>
              <a:rPr lang="en-US" sz="2200" dirty="0"/>
              <a:t>, then both subtrees had at least 2</a:t>
            </a:r>
            <a:r>
              <a:rPr lang="en-US" sz="2200" baseline="30000" dirty="0"/>
              <a:t>k</a:t>
            </a:r>
            <a:r>
              <a:rPr lang="en-US" sz="2200" dirty="0"/>
              <a:t> vertices by induction. Merging them gives at least 2</a:t>
            </a:r>
            <a:r>
              <a:rPr lang="en-US" sz="2200" baseline="30000" dirty="0"/>
              <a:t>k+1 </a:t>
            </a:r>
            <a:r>
              <a:rPr lang="en-US" sz="2200" dirty="0"/>
              <a:t>vertices.</a:t>
            </a:r>
          </a:p>
        </p:txBody>
      </p:sp>
    </p:spTree>
    <p:extLst>
      <p:ext uri="{BB962C8B-B14F-4D97-AF65-F5344CB8AC3E}">
        <p14:creationId xmlns:p14="http://schemas.microsoft.com/office/powerpoint/2010/main" val="37541782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Key Property</a:t>
            </a:r>
            <a:r>
              <a:rPr lang="en-US" sz="2200" dirty="0"/>
              <a:t>: If a vertex has rank k, then  has at least  2</a:t>
            </a:r>
            <a:r>
              <a:rPr lang="en-US" sz="2200" baseline="30000" dirty="0"/>
              <a:t>k</a:t>
            </a:r>
            <a:r>
              <a:rPr lang="en-US" sz="2200" dirty="0"/>
              <a:t> vertices under it (including itself).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Conclusion</a:t>
            </a:r>
            <a:r>
              <a:rPr lang="en-US" sz="2200" dirty="0"/>
              <a:t>: If there are n vertices, then maximal rank=depth is at most log</a:t>
            </a:r>
            <a:r>
              <a:rPr lang="en-US" sz="2200" baseline="-25000" dirty="0"/>
              <a:t>2</a:t>
            </a:r>
            <a:r>
              <a:rPr lang="en-US" sz="2200" dirty="0"/>
              <a:t>(n). Therefore, </a:t>
            </a:r>
            <a:r>
              <a:rPr lang="en-US" sz="2200" u="sng" dirty="0"/>
              <a:t>find</a:t>
            </a:r>
            <a:r>
              <a:rPr lang="en-US" sz="2200" dirty="0"/>
              <a:t> and </a:t>
            </a:r>
            <a:r>
              <a:rPr lang="en-US" sz="2200" u="sng" dirty="0"/>
              <a:t>union</a:t>
            </a:r>
            <a:r>
              <a:rPr lang="en-US" sz="2200" dirty="0"/>
              <a:t> run in O(log(n)) time.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Q</a:t>
            </a:r>
            <a:r>
              <a:rPr lang="en-US" sz="2200" dirty="0"/>
              <a:t>: Can we do faster than O(log(n))?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9587684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Are the following structures possible in our union-find?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YES: 					NO			NO	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e,d</a:t>
            </a:r>
            <a:r>
              <a:rPr lang="en-US" sz="2400" dirty="0"/>
              <a:t>)				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h,f</a:t>
            </a:r>
            <a:r>
              <a:rPr lang="en-US" sz="2400" dirty="0"/>
              <a:t>)					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h,i</a:t>
            </a:r>
            <a:r>
              <a:rPr lang="en-US" sz="2400" dirty="0"/>
              <a:t>)					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union(</a:t>
            </a:r>
            <a:r>
              <a:rPr lang="en-US" sz="2400" dirty="0" err="1"/>
              <a:t>f,d</a:t>
            </a:r>
            <a:r>
              <a:rPr lang="en-US" sz="2400" dirty="0"/>
              <a:t>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0157772-CE78-428A-AF7F-446B1870447E}"/>
              </a:ext>
            </a:extLst>
          </p:cNvPr>
          <p:cNvGrpSpPr/>
          <p:nvPr/>
        </p:nvGrpSpPr>
        <p:grpSpPr>
          <a:xfrm>
            <a:off x="588892" y="2330600"/>
            <a:ext cx="3018247" cy="2207266"/>
            <a:chOff x="4284662" y="2029772"/>
            <a:chExt cx="3018247" cy="220726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2D5795-5F7E-4387-A84C-1416FA069FC7}"/>
                </a:ext>
              </a:extLst>
            </p:cNvPr>
            <p:cNvSpPr/>
            <p:nvPr/>
          </p:nvSpPr>
          <p:spPr>
            <a:xfrm>
              <a:off x="6091572" y="2029772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82A5D4-73DF-4CD5-8F6D-806EC5DFE415}"/>
                </a:ext>
              </a:extLst>
            </p:cNvPr>
            <p:cNvSpPr/>
            <p:nvPr/>
          </p:nvSpPr>
          <p:spPr>
            <a:xfrm>
              <a:off x="4284662" y="2987253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BBDD044-E467-4260-BA6D-D10FD86E8CE6}"/>
                </a:ext>
              </a:extLst>
            </p:cNvPr>
            <p:cNvSpPr/>
            <p:nvPr/>
          </p:nvSpPr>
          <p:spPr>
            <a:xfrm>
              <a:off x="6091572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C82EA08-FE70-4C1E-A86D-F1F74C118CE6}"/>
                </a:ext>
              </a:extLst>
            </p:cNvPr>
            <p:cNvSpPr/>
            <p:nvPr/>
          </p:nvSpPr>
          <p:spPr>
            <a:xfrm>
              <a:off x="5364770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45F18B7-A371-4AFC-8A44-92CC1A3E2E0C}"/>
                </a:ext>
              </a:extLst>
            </p:cNvPr>
            <p:cNvSpPr/>
            <p:nvPr/>
          </p:nvSpPr>
          <p:spPr>
            <a:xfrm>
              <a:off x="6818374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2B8FDAF-5A00-45E7-8676-BFF88D3E0678}"/>
                </a:ext>
              </a:extLst>
            </p:cNvPr>
            <p:cNvCxnSpPr>
              <a:cxnSpLocks/>
              <a:stCxn id="12" idx="3"/>
              <a:endCxn id="13" idx="7"/>
            </p:cNvCxnSpPr>
            <p:nvPr/>
          </p:nvCxnSpPr>
          <p:spPr>
            <a:xfrm flipH="1">
              <a:off x="4698238" y="2393827"/>
              <a:ext cx="1464293" cy="65588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1B1714C-A61A-46C8-8FC6-D02B77BF9A4D}"/>
                </a:ext>
              </a:extLst>
            </p:cNvPr>
            <p:cNvCxnSpPr>
              <a:stCxn id="12" idx="4"/>
              <a:endCxn id="14" idx="0"/>
            </p:cNvCxnSpPr>
            <p:nvPr/>
          </p:nvCxnSpPr>
          <p:spPr>
            <a:xfrm>
              <a:off x="6333840" y="2456289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F3C6C76-B358-4D48-9468-29C50710FF9C}"/>
                </a:ext>
              </a:extLst>
            </p:cNvPr>
            <p:cNvCxnSpPr>
              <a:stCxn id="14" idx="3"/>
              <a:endCxn id="16" idx="0"/>
            </p:cNvCxnSpPr>
            <p:nvPr/>
          </p:nvCxnSpPr>
          <p:spPr>
            <a:xfrm flipH="1">
              <a:off x="5607038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603A024-9D73-4CDB-B00C-662FDAF2DF45}"/>
                </a:ext>
              </a:extLst>
            </p:cNvPr>
            <p:cNvCxnSpPr>
              <a:stCxn id="14" idx="5"/>
              <a:endCxn id="17" idx="0"/>
            </p:cNvCxnSpPr>
            <p:nvPr/>
          </p:nvCxnSpPr>
          <p:spPr>
            <a:xfrm>
              <a:off x="6505149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974F372-BD2D-4B95-A8F1-A97EBDEB6C02}"/>
              </a:ext>
            </a:extLst>
          </p:cNvPr>
          <p:cNvGrpSpPr/>
          <p:nvPr/>
        </p:nvGrpSpPr>
        <p:grpSpPr>
          <a:xfrm>
            <a:off x="4987769" y="2359820"/>
            <a:ext cx="898111" cy="2258217"/>
            <a:chOff x="7862363" y="2399834"/>
            <a:chExt cx="898111" cy="2258217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0DC376D-C645-47C2-AFB5-33DA0470CB62}"/>
                </a:ext>
              </a:extLst>
            </p:cNvPr>
            <p:cNvSpPr/>
            <p:nvPr/>
          </p:nvSpPr>
          <p:spPr>
            <a:xfrm>
              <a:off x="7862363" y="2399834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45A5BF0C-1A0A-4A48-B73B-95B8734F0B39}"/>
                </a:ext>
              </a:extLst>
            </p:cNvPr>
            <p:cNvSpPr/>
            <p:nvPr/>
          </p:nvSpPr>
          <p:spPr>
            <a:xfrm>
              <a:off x="8275939" y="3303820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A7C04C0-0D45-4522-835D-5023A8B03F98}"/>
                </a:ext>
              </a:extLst>
            </p:cNvPr>
            <p:cNvSpPr/>
            <p:nvPr/>
          </p:nvSpPr>
          <p:spPr>
            <a:xfrm>
              <a:off x="8275939" y="4231534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3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A8CB976E-46E5-43D5-BD27-D846D00C17BC}"/>
                </a:ext>
              </a:extLst>
            </p:cNvPr>
            <p:cNvCxnSpPr>
              <a:cxnSpLocks/>
              <a:stCxn id="47" idx="4"/>
              <a:endCxn id="48" idx="0"/>
            </p:cNvCxnSpPr>
            <p:nvPr/>
          </p:nvCxnSpPr>
          <p:spPr>
            <a:xfrm>
              <a:off x="8518207" y="3730337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5EA54917-E8E3-4A71-A705-B25187E57FEE}"/>
                </a:ext>
              </a:extLst>
            </p:cNvPr>
            <p:cNvCxnSpPr>
              <a:cxnSpLocks/>
              <a:stCxn id="15" idx="4"/>
              <a:endCxn id="47" idx="1"/>
            </p:cNvCxnSpPr>
            <p:nvPr/>
          </p:nvCxnSpPr>
          <p:spPr>
            <a:xfrm>
              <a:off x="8104631" y="2826351"/>
              <a:ext cx="242267" cy="539931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E0C79AC-3008-45B3-896D-647EA5AB03EB}"/>
              </a:ext>
            </a:extLst>
          </p:cNvPr>
          <p:cNvGrpSpPr/>
          <p:nvPr/>
        </p:nvGrpSpPr>
        <p:grpSpPr>
          <a:xfrm>
            <a:off x="7478712" y="2255837"/>
            <a:ext cx="1938139" cy="2207266"/>
            <a:chOff x="5364770" y="2029772"/>
            <a:chExt cx="1938139" cy="2207266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73309773-1D25-47F8-9761-2B48709C7DA4}"/>
                </a:ext>
              </a:extLst>
            </p:cNvPr>
            <p:cNvSpPr/>
            <p:nvPr/>
          </p:nvSpPr>
          <p:spPr>
            <a:xfrm>
              <a:off x="6091572" y="2029772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X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24BC179-627F-468E-81F2-D75C0BE3995B}"/>
                </a:ext>
              </a:extLst>
            </p:cNvPr>
            <p:cNvSpPr/>
            <p:nvPr/>
          </p:nvSpPr>
          <p:spPr>
            <a:xfrm>
              <a:off x="6091572" y="2957486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CD61D54-4995-4C99-852E-1B9A54699384}"/>
                </a:ext>
              </a:extLst>
            </p:cNvPr>
            <p:cNvSpPr/>
            <p:nvPr/>
          </p:nvSpPr>
          <p:spPr>
            <a:xfrm>
              <a:off x="5364770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Z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D50760D-B398-4326-A964-2988DC03419B}"/>
                </a:ext>
              </a:extLst>
            </p:cNvPr>
            <p:cNvSpPr/>
            <p:nvPr/>
          </p:nvSpPr>
          <p:spPr>
            <a:xfrm>
              <a:off x="6818374" y="3810521"/>
              <a:ext cx="484535" cy="42651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W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14005F05-09CC-49A0-A4AA-B97AB1147501}"/>
                </a:ext>
              </a:extLst>
            </p:cNvPr>
            <p:cNvCxnSpPr>
              <a:stCxn id="59" idx="4"/>
              <a:endCxn id="61" idx="0"/>
            </p:cNvCxnSpPr>
            <p:nvPr/>
          </p:nvCxnSpPr>
          <p:spPr>
            <a:xfrm>
              <a:off x="6333840" y="2456289"/>
              <a:ext cx="0" cy="50119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4CA8E406-AE4A-49CC-B529-7067D37ACCCD}"/>
                </a:ext>
              </a:extLst>
            </p:cNvPr>
            <p:cNvCxnSpPr>
              <a:stCxn id="61" idx="3"/>
              <a:endCxn id="62" idx="0"/>
            </p:cNvCxnSpPr>
            <p:nvPr/>
          </p:nvCxnSpPr>
          <p:spPr>
            <a:xfrm flipH="1">
              <a:off x="5607038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193B74A9-D3D0-4C9A-9245-D8C113C11F59}"/>
                </a:ext>
              </a:extLst>
            </p:cNvPr>
            <p:cNvCxnSpPr>
              <a:stCxn id="61" idx="5"/>
              <a:endCxn id="63" idx="0"/>
            </p:cNvCxnSpPr>
            <p:nvPr/>
          </p:nvCxnSpPr>
          <p:spPr>
            <a:xfrm>
              <a:off x="6505149" y="3321541"/>
              <a:ext cx="555493" cy="488979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13A92C2-11D4-4049-B25E-6BE2765B5A7B}"/>
              </a:ext>
            </a:extLst>
          </p:cNvPr>
          <p:cNvSpPr txBox="1"/>
          <p:nvPr/>
        </p:nvSpPr>
        <p:spPr>
          <a:xfrm>
            <a:off x="3293680" y="4865763"/>
            <a:ext cx="3493264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Because rank(1)=2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but it has only 3 vertices under it</a:t>
            </a:r>
          </a:p>
          <a:p>
            <a:r>
              <a:rPr lang="en-US" dirty="0">
                <a:solidFill>
                  <a:srgbClr val="0070C0"/>
                </a:solidFill>
              </a:rPr>
              <a:t>And need to be at least 4</a:t>
            </a:r>
            <a:endParaRPr lang="en-CA" dirty="0">
              <a:solidFill>
                <a:srgbClr val="0070C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A12C38-2AA5-46A9-B4F3-9860F4CEA2FE}"/>
              </a:ext>
            </a:extLst>
          </p:cNvPr>
          <p:cNvSpPr txBox="1"/>
          <p:nvPr/>
        </p:nvSpPr>
        <p:spPr>
          <a:xfrm>
            <a:off x="6183312" y="5599522"/>
            <a:ext cx="33060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Z,W should have been added to Y</a:t>
            </a:r>
          </a:p>
          <a:p>
            <a:r>
              <a:rPr lang="en-US" dirty="0">
                <a:solidFill>
                  <a:schemeClr val="tx1"/>
                </a:solidFill>
              </a:rPr>
              <a:t>before X.</a:t>
            </a:r>
          </a:p>
          <a:p>
            <a:r>
              <a:rPr lang="en-US" dirty="0"/>
              <a:t>But then, how did X get above Y?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2951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874837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An Application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Mimimum Spanning Tree</a:t>
            </a:r>
          </a:p>
        </p:txBody>
      </p:sp>
    </p:spTree>
    <p:extLst>
      <p:ext uri="{BB962C8B-B14F-4D97-AF65-F5344CB8AC3E}">
        <p14:creationId xmlns:p14="http://schemas.microsoft.com/office/powerpoint/2010/main" val="29639846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The Minimum Spanning Tree Problem (MST)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Input</a:t>
            </a:r>
            <a:r>
              <a:rPr lang="en-US" sz="2200" dirty="0"/>
              <a:t>: an undirected graph G = (V,E) and costs on the edges {</a:t>
            </a:r>
            <a:r>
              <a:rPr lang="en-US" sz="2200" dirty="0" err="1"/>
              <a:t>c</a:t>
            </a:r>
            <a:r>
              <a:rPr lang="en-US" sz="2200" baseline="-25000" dirty="0" err="1"/>
              <a:t>e</a:t>
            </a:r>
            <a:r>
              <a:rPr lang="en-US" sz="2200" dirty="0"/>
              <a:t> : </a:t>
            </a:r>
            <a:r>
              <a:rPr lang="en-US" sz="2200" dirty="0" err="1"/>
              <a:t>e∈E</a:t>
            </a:r>
            <a:r>
              <a:rPr lang="en-US" sz="2200" dirty="0"/>
              <a:t>}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Output</a:t>
            </a:r>
            <a:r>
              <a:rPr lang="en-US" sz="2200" dirty="0"/>
              <a:t>: a spanning tree of minimum cost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Definition</a:t>
            </a:r>
            <a:r>
              <a:rPr lang="en-US" sz="2200" dirty="0"/>
              <a:t>: A spanning tree of a connected graph G=(V,E) is a subset T⊆E of the edges such that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200" dirty="0"/>
              <a:t>T has |V|-1 edges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200" dirty="0"/>
              <a:t>the graph (V,T) is connected.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The costs of a spanning tree is defined as </a:t>
            </a:r>
            <a:r>
              <a:rPr lang="el-GR" sz="2200" dirty="0"/>
              <a:t>Σ</a:t>
            </a:r>
            <a:r>
              <a:rPr lang="en-US" sz="2200" baseline="-25000" dirty="0" err="1"/>
              <a:t>e∈T</a:t>
            </a:r>
            <a:r>
              <a:rPr lang="en-US" sz="2200" baseline="-25000" dirty="0"/>
              <a:t> </a:t>
            </a:r>
            <a:r>
              <a:rPr lang="en-US" sz="2200" dirty="0" err="1"/>
              <a:t>c</a:t>
            </a:r>
            <a:r>
              <a:rPr lang="en-US" sz="2200" baseline="-25000" dirty="0" err="1"/>
              <a:t>e</a:t>
            </a:r>
            <a:r>
              <a:rPr lang="en-US" sz="2200" dirty="0"/>
              <a:t> 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602960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CSSS – CS student society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shuold all know thse guys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They organize social event:  game nights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They organize workshops: writing CVs, use github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Good people</a:t>
            </a:r>
          </a:p>
        </p:txBody>
      </p:sp>
    </p:spTree>
    <p:extLst>
      <p:ext uri="{BB962C8B-B14F-4D97-AF65-F5344CB8AC3E}">
        <p14:creationId xmlns:p14="http://schemas.microsoft.com/office/powerpoint/2010/main" val="376491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E913ECD-A41B-460A-8DF0-C80A5C716861}"/>
              </a:ext>
            </a:extLst>
          </p:cNvPr>
          <p:cNvGrpSpPr/>
          <p:nvPr/>
        </p:nvGrpSpPr>
        <p:grpSpPr>
          <a:xfrm>
            <a:off x="990600" y="2209800"/>
            <a:ext cx="3276600" cy="3810000"/>
            <a:chOff x="990600" y="2209800"/>
            <a:chExt cx="3276600" cy="381000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88F7A3B-60A0-4179-BC04-32FB29505A1A}"/>
                </a:ext>
              </a:extLst>
            </p:cNvPr>
            <p:cNvGrpSpPr/>
            <p:nvPr/>
          </p:nvGrpSpPr>
          <p:grpSpPr>
            <a:xfrm>
              <a:off x="990600" y="2209800"/>
              <a:ext cx="3276600" cy="3810000"/>
              <a:chOff x="990600" y="2562255"/>
              <a:chExt cx="3276600" cy="381000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1D0728A-3B33-41FE-9167-E0391F90EE48}"/>
                  </a:ext>
                </a:extLst>
              </p:cNvPr>
              <p:cNvSpPr/>
              <p:nvPr/>
            </p:nvSpPr>
            <p:spPr>
              <a:xfrm>
                <a:off x="2286000" y="25622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a</a:t>
                </a:r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7F2093ED-C673-4864-8C54-E8FE548A3B77}"/>
                  </a:ext>
                </a:extLst>
              </p:cNvPr>
              <p:cNvCxnSpPr>
                <a:stCxn id="75" idx="5"/>
                <a:endCxn id="78" idx="1"/>
              </p:cNvCxnSpPr>
              <p:nvPr/>
            </p:nvCxnSpPr>
            <p:spPr>
              <a:xfrm>
                <a:off x="2546163" y="2822418"/>
                <a:ext cx="6226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93641E1-62C1-47D0-BAFC-AD1957B5DE48}"/>
                  </a:ext>
                </a:extLst>
              </p:cNvPr>
              <p:cNvSpPr/>
              <p:nvPr/>
            </p:nvSpPr>
            <p:spPr>
              <a:xfrm>
                <a:off x="15240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b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BE88771A-9315-4CC4-A0BD-C24A7867DA57}"/>
                  </a:ext>
                </a:extLst>
              </p:cNvPr>
              <p:cNvSpPr/>
              <p:nvPr/>
            </p:nvSpPr>
            <p:spPr>
              <a:xfrm>
                <a:off x="31242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c</a:t>
                </a: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5E56A90-ACA9-457E-AC3B-473753AE406E}"/>
                  </a:ext>
                </a:extLst>
              </p:cNvPr>
              <p:cNvSpPr/>
              <p:nvPr/>
            </p:nvSpPr>
            <p:spPr>
              <a:xfrm>
                <a:off x="9906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d</a:t>
                </a: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95F3AE6-31A1-4C37-8308-1EFD5A490E3C}"/>
                  </a:ext>
                </a:extLst>
              </p:cNvPr>
              <p:cNvSpPr/>
              <p:nvPr/>
            </p:nvSpPr>
            <p:spPr>
              <a:xfrm>
                <a:off x="22860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</a:t>
                </a: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BA798CE-3BA0-420F-ACD9-0CDC71542159}"/>
                  </a:ext>
                </a:extLst>
              </p:cNvPr>
              <p:cNvSpPr/>
              <p:nvPr/>
            </p:nvSpPr>
            <p:spPr>
              <a:xfrm>
                <a:off x="39624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f</a:t>
                </a:r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2F65DBD-7CED-40D8-ACCE-918F0DCA56D6}"/>
                  </a:ext>
                </a:extLst>
              </p:cNvPr>
              <p:cNvSpPr/>
              <p:nvPr/>
            </p:nvSpPr>
            <p:spPr>
              <a:xfrm>
                <a:off x="32004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h</a:t>
                </a:r>
              </a:p>
            </p:txBody>
          </p: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D65543B4-0A4F-4692-9168-A395D0FF5BD0}"/>
                  </a:ext>
                </a:extLst>
              </p:cNvPr>
              <p:cNvCxnSpPr>
                <a:stCxn id="75" idx="3"/>
                <a:endCxn id="77" idx="7"/>
              </p:cNvCxnSpPr>
              <p:nvPr/>
            </p:nvCxnSpPr>
            <p:spPr>
              <a:xfrm flipH="1">
                <a:off x="1784163" y="2822418"/>
                <a:ext cx="5464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45E9D778-4A9B-4626-B1AD-33017F9F4856}"/>
                  </a:ext>
                </a:extLst>
              </p:cNvPr>
              <p:cNvCxnSpPr>
                <a:stCxn id="78" idx="5"/>
                <a:endCxn id="81" idx="0"/>
              </p:cNvCxnSpPr>
              <p:nvPr/>
            </p:nvCxnSpPr>
            <p:spPr>
              <a:xfrm>
                <a:off x="3384363" y="3889218"/>
                <a:ext cx="730437" cy="10352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D137515E-F5A8-4BD9-B39E-9FD76CC1054F}"/>
                  </a:ext>
                </a:extLst>
              </p:cNvPr>
              <p:cNvCxnSpPr>
                <a:stCxn id="77" idx="4"/>
                <a:endCxn id="79" idx="0"/>
              </p:cNvCxnSpPr>
              <p:nvPr/>
            </p:nvCxnSpPr>
            <p:spPr>
              <a:xfrm flipH="1">
                <a:off x="1143000" y="3933855"/>
                <a:ext cx="533400" cy="990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9FABF81F-C66B-4675-AB3A-80647F02F76C}"/>
                  </a:ext>
                </a:extLst>
              </p:cNvPr>
              <p:cNvCxnSpPr>
                <a:stCxn id="80" idx="2"/>
              </p:cNvCxnSpPr>
              <p:nvPr/>
            </p:nvCxnSpPr>
            <p:spPr>
              <a:xfrm flipH="1">
                <a:off x="1295400" y="5076855"/>
                <a:ext cx="990600" cy="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894CA935-8A73-4663-BB75-D6131706CAD6}"/>
                  </a:ext>
                </a:extLst>
              </p:cNvPr>
              <p:cNvCxnSpPr>
                <a:stCxn id="78" idx="3"/>
                <a:endCxn id="79" idx="7"/>
              </p:cNvCxnSpPr>
              <p:nvPr/>
            </p:nvCxnSpPr>
            <p:spPr>
              <a:xfrm flipH="1">
                <a:off x="1250763" y="3889218"/>
                <a:ext cx="1918074" cy="10798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21E32BA3-4FAF-40A4-8E0F-8D162F7A0AEC}"/>
                  </a:ext>
                </a:extLst>
              </p:cNvPr>
              <p:cNvCxnSpPr>
                <a:stCxn id="82" idx="1"/>
                <a:endCxn id="79" idx="5"/>
              </p:cNvCxnSpPr>
              <p:nvPr/>
            </p:nvCxnSpPr>
            <p:spPr>
              <a:xfrm flipH="1" flipV="1">
                <a:off x="1250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8EA54413-BC08-4BA8-B501-19A1235FFB6F}"/>
                  </a:ext>
                </a:extLst>
              </p:cNvPr>
              <p:cNvCxnSpPr>
                <a:stCxn id="82" idx="0"/>
                <a:endCxn id="78" idx="4"/>
              </p:cNvCxnSpPr>
              <p:nvPr/>
            </p:nvCxnSpPr>
            <p:spPr>
              <a:xfrm flipH="1" flipV="1">
                <a:off x="3276600" y="3933855"/>
                <a:ext cx="76200" cy="2133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9E2CD4F-E75F-4E23-AFB3-A0F35C4EC047}"/>
                  </a:ext>
                </a:extLst>
              </p:cNvPr>
              <p:cNvSpPr/>
              <p:nvPr/>
            </p:nvSpPr>
            <p:spPr>
              <a:xfrm>
                <a:off x="17526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g</a:t>
                </a:r>
              </a:p>
            </p:txBody>
          </p: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44A16178-2313-40BD-A741-2416B8BE11B8}"/>
                  </a:ext>
                </a:extLst>
              </p:cNvPr>
              <p:cNvCxnSpPr>
                <a:stCxn id="90" idx="1"/>
                <a:endCxn id="79" idx="4"/>
              </p:cNvCxnSpPr>
              <p:nvPr/>
            </p:nvCxnSpPr>
            <p:spPr>
              <a:xfrm flipH="1" flipV="1">
                <a:off x="1143000" y="5229255"/>
                <a:ext cx="654237" cy="8828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1337D9D4-0B2D-4174-972F-2FF3B0E930FC}"/>
                  </a:ext>
                </a:extLst>
              </p:cNvPr>
              <p:cNvCxnSpPr>
                <a:stCxn id="81" idx="3"/>
                <a:endCxn id="90" idx="7"/>
              </p:cNvCxnSpPr>
              <p:nvPr/>
            </p:nvCxnSpPr>
            <p:spPr>
              <a:xfrm flipH="1">
                <a:off x="2012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49E757CA-3578-4DFC-B2C7-1C500C1F0C3C}"/>
                  </a:ext>
                </a:extLst>
              </p:cNvPr>
              <p:cNvCxnSpPr>
                <a:stCxn id="75" idx="4"/>
                <a:endCxn id="80" idx="0"/>
              </p:cNvCxnSpPr>
              <p:nvPr/>
            </p:nvCxnSpPr>
            <p:spPr>
              <a:xfrm>
                <a:off x="2438400" y="2867055"/>
                <a:ext cx="0" cy="20574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42">
              <a:extLst>
                <a:ext uri="{FF2B5EF4-FFF2-40B4-BE49-F238E27FC236}">
                  <a16:creationId xmlns:a16="http://schemas.microsoft.com/office/drawing/2014/main" id="{212FED41-88BD-4A11-BE97-4992ABCDD4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6194" y="2568195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5" name="TextBox 42">
              <a:extLst>
                <a:ext uri="{FF2B5EF4-FFF2-40B4-BE49-F238E27FC236}">
                  <a16:creationId xmlns:a16="http://schemas.microsoft.com/office/drawing/2014/main" id="{FCB80851-B16C-452A-8605-79140D79E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7225" y="322173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6" name="TextBox 42">
              <a:extLst>
                <a:ext uri="{FF2B5EF4-FFF2-40B4-BE49-F238E27FC236}">
                  <a16:creationId xmlns:a16="http://schemas.microsoft.com/office/drawing/2014/main" id="{9945956F-8A40-4BF8-B6F9-F5D9F6908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388055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67" name="TextBox 42">
              <a:extLst>
                <a:ext uri="{FF2B5EF4-FFF2-40B4-BE49-F238E27FC236}">
                  <a16:creationId xmlns:a16="http://schemas.microsoft.com/office/drawing/2014/main" id="{D6354A1A-DD2F-4437-9A2F-3670994DB4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3749" y="532573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8" name="TextBox 42">
              <a:extLst>
                <a:ext uri="{FF2B5EF4-FFF2-40B4-BE49-F238E27FC236}">
                  <a16:creationId xmlns:a16="http://schemas.microsoft.com/office/drawing/2014/main" id="{208425EB-41B3-4A29-A220-AE335C30E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1462" y="565046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7</a:t>
              </a:r>
            </a:p>
          </p:txBody>
        </p:sp>
        <p:sp>
          <p:nvSpPr>
            <p:cNvPr id="69" name="TextBox 42">
              <a:extLst>
                <a:ext uri="{FF2B5EF4-FFF2-40B4-BE49-F238E27FC236}">
                  <a16:creationId xmlns:a16="http://schemas.microsoft.com/office/drawing/2014/main" id="{AC3CCFB6-F9FE-4A26-92A2-535F34958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2436" y="369532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0" name="TextBox 42">
              <a:extLst>
                <a:ext uri="{FF2B5EF4-FFF2-40B4-BE49-F238E27FC236}">
                  <a16:creationId xmlns:a16="http://schemas.microsoft.com/office/drawing/2014/main" id="{B14402EE-CB87-4BFF-B0E2-DBD1AEDF9A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0900" y="401913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71" name="TextBox 42">
              <a:extLst>
                <a:ext uri="{FF2B5EF4-FFF2-40B4-BE49-F238E27FC236}">
                  <a16:creationId xmlns:a16="http://schemas.microsoft.com/office/drawing/2014/main" id="{2E2D9409-3B90-433E-8676-1D6E5E1D89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3093" y="4389664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72" name="TextBox 42">
              <a:extLst>
                <a:ext uri="{FF2B5EF4-FFF2-40B4-BE49-F238E27FC236}">
                  <a16:creationId xmlns:a16="http://schemas.microsoft.com/office/drawing/2014/main" id="{67AC6537-0CFB-4A2D-8F65-E6C433649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0454" y="4955844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3" name="TextBox 42">
              <a:extLst>
                <a:ext uri="{FF2B5EF4-FFF2-40B4-BE49-F238E27FC236}">
                  <a16:creationId xmlns:a16="http://schemas.microsoft.com/office/drawing/2014/main" id="{361E02B0-4957-404B-96F3-AB2BA0D89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553" y="378624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74" name="TextBox 42">
              <a:extLst>
                <a:ext uri="{FF2B5EF4-FFF2-40B4-BE49-F238E27FC236}">
                  <a16:creationId xmlns:a16="http://schemas.microsoft.com/office/drawing/2014/main" id="{96130F30-4911-41C2-9129-A91A4A4D9E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2667000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6ED50CC-9982-4D23-9C3D-D602602946DA}"/>
              </a:ext>
            </a:extLst>
          </p:cNvPr>
          <p:cNvGrpSpPr/>
          <p:nvPr/>
        </p:nvGrpSpPr>
        <p:grpSpPr>
          <a:xfrm>
            <a:off x="5334000" y="2209800"/>
            <a:ext cx="3276600" cy="3810000"/>
            <a:chOff x="5334000" y="2209800"/>
            <a:chExt cx="3276600" cy="3810000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A5507A2-3F53-4CF4-832D-19ACC0EC14D0}"/>
                </a:ext>
              </a:extLst>
            </p:cNvPr>
            <p:cNvGrpSpPr/>
            <p:nvPr/>
          </p:nvGrpSpPr>
          <p:grpSpPr>
            <a:xfrm>
              <a:off x="5334000" y="2209800"/>
              <a:ext cx="3276600" cy="3810000"/>
              <a:chOff x="5334000" y="2590800"/>
              <a:chExt cx="3276600" cy="3810000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C3379FC2-1242-481B-9A1B-4B09F4782014}"/>
                  </a:ext>
                </a:extLst>
              </p:cNvPr>
              <p:cNvSpPr/>
              <p:nvPr/>
            </p:nvSpPr>
            <p:spPr>
              <a:xfrm>
                <a:off x="6629400" y="25908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a</a:t>
                </a:r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11B70FB7-6959-4286-8E91-5F85EFC5C000}"/>
                  </a:ext>
                </a:extLst>
              </p:cNvPr>
              <p:cNvSpPr/>
              <p:nvPr/>
            </p:nvSpPr>
            <p:spPr>
              <a:xfrm>
                <a:off x="5867400" y="36576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b</a:t>
                </a:r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3DD97CE-A01A-40EA-86DB-4CCB5C7C44C5}"/>
                  </a:ext>
                </a:extLst>
              </p:cNvPr>
              <p:cNvSpPr/>
              <p:nvPr/>
            </p:nvSpPr>
            <p:spPr>
              <a:xfrm>
                <a:off x="7467600" y="36576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c</a:t>
                </a:r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75BA28CD-0A84-419F-8562-345DDD51BEB8}"/>
                  </a:ext>
                </a:extLst>
              </p:cNvPr>
              <p:cNvSpPr/>
              <p:nvPr/>
            </p:nvSpPr>
            <p:spPr>
              <a:xfrm>
                <a:off x="5334000" y="49530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d</a:t>
                </a:r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0E6206EE-7AEA-438F-80D4-0FFE6F0F4970}"/>
                  </a:ext>
                </a:extLst>
              </p:cNvPr>
              <p:cNvSpPr/>
              <p:nvPr/>
            </p:nvSpPr>
            <p:spPr>
              <a:xfrm>
                <a:off x="6629400" y="49530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</a:t>
                </a:r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F53E18F7-83BC-451F-A86F-0287B1B40459}"/>
                  </a:ext>
                </a:extLst>
              </p:cNvPr>
              <p:cNvSpPr/>
              <p:nvPr/>
            </p:nvSpPr>
            <p:spPr>
              <a:xfrm>
                <a:off x="8305800" y="49530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f</a:t>
                </a:r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8579E8FA-AC08-4D9A-AC89-6FE49B34D62C}"/>
                  </a:ext>
                </a:extLst>
              </p:cNvPr>
              <p:cNvSpPr/>
              <p:nvPr/>
            </p:nvSpPr>
            <p:spPr>
              <a:xfrm>
                <a:off x="7543800" y="60960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h</a:t>
                </a:r>
              </a:p>
            </p:txBody>
          </p: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AA153165-D547-4812-B7DA-4449C35DA151}"/>
                  </a:ext>
                </a:extLst>
              </p:cNvPr>
              <p:cNvCxnSpPr>
                <a:stCxn id="103" idx="3"/>
                <a:endCxn id="104" idx="7"/>
              </p:cNvCxnSpPr>
              <p:nvPr/>
            </p:nvCxnSpPr>
            <p:spPr>
              <a:xfrm flipH="1">
                <a:off x="6127563" y="2850963"/>
                <a:ext cx="5464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F73069E1-2F1C-47C7-8C99-AADC7488F8BB}"/>
                  </a:ext>
                </a:extLst>
              </p:cNvPr>
              <p:cNvCxnSpPr>
                <a:stCxn id="104" idx="4"/>
                <a:endCxn id="106" idx="0"/>
              </p:cNvCxnSpPr>
              <p:nvPr/>
            </p:nvCxnSpPr>
            <p:spPr>
              <a:xfrm flipH="1">
                <a:off x="5486400" y="3962400"/>
                <a:ext cx="533400" cy="990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F91FAD3F-7C10-454C-B68D-F34BC2A8DBC1}"/>
                  </a:ext>
                </a:extLst>
              </p:cNvPr>
              <p:cNvCxnSpPr>
                <a:stCxn id="108" idx="1"/>
                <a:endCxn id="105" idx="5"/>
              </p:cNvCxnSpPr>
              <p:nvPr/>
            </p:nvCxnSpPr>
            <p:spPr>
              <a:xfrm flipH="1" flipV="1">
                <a:off x="7727763" y="3917763"/>
                <a:ext cx="622674" cy="10798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D7993F81-3E0F-4C4E-8B50-C798CCC6B2DE}"/>
                  </a:ext>
                </a:extLst>
              </p:cNvPr>
              <p:cNvCxnSpPr>
                <a:stCxn id="105" idx="1"/>
                <a:endCxn id="103" idx="5"/>
              </p:cNvCxnSpPr>
              <p:nvPr/>
            </p:nvCxnSpPr>
            <p:spPr>
              <a:xfrm flipH="1" flipV="1">
                <a:off x="6889563" y="2850963"/>
                <a:ext cx="6226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F9F5874D-53E5-4A44-92C4-FA294AB303A5}"/>
                  </a:ext>
                </a:extLst>
              </p:cNvPr>
              <p:cNvCxnSpPr>
                <a:stCxn id="107" idx="0"/>
                <a:endCxn id="103" idx="4"/>
              </p:cNvCxnSpPr>
              <p:nvPr/>
            </p:nvCxnSpPr>
            <p:spPr>
              <a:xfrm flipV="1">
                <a:off x="6781800" y="2895600"/>
                <a:ext cx="0" cy="20574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316F2E94-0436-4256-B94E-8D2FDBC19E39}"/>
                  </a:ext>
                </a:extLst>
              </p:cNvPr>
              <p:cNvSpPr/>
              <p:nvPr/>
            </p:nvSpPr>
            <p:spPr>
              <a:xfrm>
                <a:off x="6096000" y="6096000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g</a:t>
                </a:r>
              </a:p>
            </p:txBody>
          </p:sp>
          <p:cxnSp>
            <p:nvCxnSpPr>
              <p:cNvPr id="116" name="Straight Arrow Connector 115">
                <a:extLst>
                  <a:ext uri="{FF2B5EF4-FFF2-40B4-BE49-F238E27FC236}">
                    <a16:creationId xmlns:a16="http://schemas.microsoft.com/office/drawing/2014/main" id="{8A97975A-E4BE-4F23-B3BF-914C773439E4}"/>
                  </a:ext>
                </a:extLst>
              </p:cNvPr>
              <p:cNvCxnSpPr>
                <a:stCxn id="115" idx="1"/>
                <a:endCxn id="106" idx="4"/>
              </p:cNvCxnSpPr>
              <p:nvPr/>
            </p:nvCxnSpPr>
            <p:spPr>
              <a:xfrm flipH="1" flipV="1">
                <a:off x="5486400" y="5257800"/>
                <a:ext cx="654237" cy="8828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C9CF3BE7-8D7E-49CF-A812-21F5F15604C5}"/>
                  </a:ext>
                </a:extLst>
              </p:cNvPr>
              <p:cNvCxnSpPr>
                <a:stCxn id="105" idx="4"/>
                <a:endCxn id="109" idx="0"/>
              </p:cNvCxnSpPr>
              <p:nvPr/>
            </p:nvCxnSpPr>
            <p:spPr>
              <a:xfrm>
                <a:off x="7620000" y="3962400"/>
                <a:ext cx="76200" cy="2133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6" name="TextBox 42">
              <a:extLst>
                <a:ext uri="{FF2B5EF4-FFF2-40B4-BE49-F238E27FC236}">
                  <a16:creationId xmlns:a16="http://schemas.microsoft.com/office/drawing/2014/main" id="{A371F1BA-14DA-42EF-9F68-0EDB84D8C4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7910" y="2596483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97" name="TextBox 42">
              <a:extLst>
                <a:ext uri="{FF2B5EF4-FFF2-40B4-BE49-F238E27FC236}">
                  <a16:creationId xmlns:a16="http://schemas.microsoft.com/office/drawing/2014/main" id="{27F65B1F-9DAF-467D-B328-EBB6494EA6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4943" y="2646549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98" name="TextBox 42">
              <a:extLst>
                <a:ext uri="{FF2B5EF4-FFF2-40B4-BE49-F238E27FC236}">
                  <a16:creationId xmlns:a16="http://schemas.microsoft.com/office/drawing/2014/main" id="{7A0877C7-3740-4968-B220-DE075DC5AC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03631" y="383390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99" name="TextBox 42">
              <a:extLst>
                <a:ext uri="{FF2B5EF4-FFF2-40B4-BE49-F238E27FC236}">
                  <a16:creationId xmlns:a16="http://schemas.microsoft.com/office/drawing/2014/main" id="{B06C151F-C785-4449-9A15-501E0EE80D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37397" y="3649242"/>
              <a:ext cx="265520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100" name="TextBox 42">
              <a:extLst>
                <a:ext uri="{FF2B5EF4-FFF2-40B4-BE49-F238E27FC236}">
                  <a16:creationId xmlns:a16="http://schemas.microsoft.com/office/drawing/2014/main" id="{8DC78E15-9B48-40AD-A257-C87E99DE6B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0780" y="518024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01" name="TextBox 42">
              <a:extLst>
                <a:ext uri="{FF2B5EF4-FFF2-40B4-BE49-F238E27FC236}">
                  <a16:creationId xmlns:a16="http://schemas.microsoft.com/office/drawing/2014/main" id="{90C4FE46-2655-4343-95BB-E69BC1893A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25010" y="4648989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102" name="TextBox 42">
              <a:extLst>
                <a:ext uri="{FF2B5EF4-FFF2-40B4-BE49-F238E27FC236}">
                  <a16:creationId xmlns:a16="http://schemas.microsoft.com/office/drawing/2014/main" id="{426E2C85-A49B-41B2-AF53-2080DA81B4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27783" y="3705564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</p:grpSp>
      <p:sp>
        <p:nvSpPr>
          <p:cNvPr id="118" name="TextBox 117">
            <a:extLst>
              <a:ext uri="{FF2B5EF4-FFF2-40B4-BE49-F238E27FC236}">
                <a16:creationId xmlns:a16="http://schemas.microsoft.com/office/drawing/2014/main" id="{559738DD-E017-4C13-8900-1D9BB27C84CB}"/>
              </a:ext>
            </a:extLst>
          </p:cNvPr>
          <p:cNvSpPr txBox="1"/>
          <p:nvPr/>
        </p:nvSpPr>
        <p:spPr>
          <a:xfrm>
            <a:off x="4903046" y="2300125"/>
            <a:ext cx="1002454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MST: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CFBE298-99B6-493A-9553-89942C7B184C}"/>
              </a:ext>
            </a:extLst>
          </p:cNvPr>
          <p:cNvSpPr txBox="1"/>
          <p:nvPr/>
        </p:nvSpPr>
        <p:spPr>
          <a:xfrm>
            <a:off x="6831591" y="6127563"/>
            <a:ext cx="1653017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cost = 13</a:t>
            </a:r>
          </a:p>
        </p:txBody>
      </p:sp>
    </p:spTree>
    <p:extLst>
      <p:ext uri="{BB962C8B-B14F-4D97-AF65-F5344CB8AC3E}">
        <p14:creationId xmlns:p14="http://schemas.microsoft.com/office/powerpoint/2010/main" val="973984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Input</a:t>
            </a:r>
            <a:r>
              <a:rPr lang="en-US" sz="2200" dirty="0"/>
              <a:t>: an undirected graph G = (V,E) and costs on the edges {</a:t>
            </a:r>
            <a:r>
              <a:rPr lang="en-US" sz="2200" dirty="0" err="1"/>
              <a:t>c</a:t>
            </a:r>
            <a:r>
              <a:rPr lang="en-US" sz="2200" baseline="-25000" dirty="0" err="1"/>
              <a:t>e</a:t>
            </a:r>
            <a:r>
              <a:rPr lang="en-US" sz="2200" dirty="0"/>
              <a:t> : </a:t>
            </a:r>
            <a:r>
              <a:rPr lang="en-US" sz="2200" dirty="0" err="1"/>
              <a:t>e∈E</a:t>
            </a:r>
            <a:r>
              <a:rPr lang="en-US" sz="2200" dirty="0"/>
              <a:t>}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Output</a:t>
            </a:r>
            <a:r>
              <a:rPr lang="en-US" sz="2200" dirty="0"/>
              <a:t>: a spanning tree of minimum cost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u="sng" dirty="0"/>
              <a:t>Kruskal’s Algorithm</a:t>
            </a:r>
            <a:r>
              <a:rPr lang="en-US" sz="2200" dirty="0"/>
              <a:t>: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/>
              <a:t>Set T = empty set</a:t>
            </a:r>
            <a:endParaRPr lang="en-US" altLang="en-US" sz="2000" dirty="0"/>
          </a:p>
          <a:p>
            <a:pPr marL="457200" indent="-457200">
              <a:buAutoNum type="arabicPeriod"/>
            </a:pPr>
            <a:r>
              <a:rPr lang="en-US" sz="2000" dirty="0"/>
              <a:t>While |T| &lt; |V|-1 do</a:t>
            </a:r>
          </a:p>
          <a:p>
            <a:pPr lvl="2" indent="-457200">
              <a:buFont typeface="+mj-lt"/>
              <a:buAutoNum type="alphaLcParenR"/>
            </a:pPr>
            <a:r>
              <a:rPr lang="en-CA" sz="2000" dirty="0"/>
              <a:t>Pick an edge </a:t>
            </a:r>
            <a:r>
              <a:rPr lang="en-CA" sz="2000" dirty="0" err="1"/>
              <a:t>e∈E</a:t>
            </a:r>
            <a:r>
              <a:rPr lang="en-CA" sz="2000" dirty="0"/>
              <a:t>\T with minimum weight</a:t>
            </a:r>
            <a:br>
              <a:rPr lang="en-US" sz="2000" dirty="0"/>
            </a:br>
            <a:r>
              <a:rPr lang="en-US" sz="2000" dirty="0"/>
              <a:t>such that T∪{e} does not contain a cycle.</a:t>
            </a:r>
          </a:p>
          <a:p>
            <a:pPr lvl="2" indent="-457200">
              <a:buFont typeface="+mj-lt"/>
              <a:buAutoNum type="alphaLcParenR"/>
            </a:pPr>
            <a:r>
              <a:rPr lang="en-US" sz="2000" dirty="0"/>
              <a:t>Add e to T</a:t>
            </a:r>
          </a:p>
          <a:p>
            <a:pPr marL="457200" indent="-457200">
              <a:buAutoNum type="arabicPeriod"/>
            </a:pPr>
            <a:r>
              <a:rPr lang="en-US" sz="2000" dirty="0"/>
              <a:t>Return T</a:t>
            </a:r>
          </a:p>
        </p:txBody>
      </p:sp>
    </p:spTree>
    <p:extLst>
      <p:ext uri="{BB962C8B-B14F-4D97-AF65-F5344CB8AC3E}">
        <p14:creationId xmlns:p14="http://schemas.microsoft.com/office/powerpoint/2010/main" val="40453821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E913ECD-A41B-460A-8DF0-C80A5C716861}"/>
              </a:ext>
            </a:extLst>
          </p:cNvPr>
          <p:cNvGrpSpPr/>
          <p:nvPr/>
        </p:nvGrpSpPr>
        <p:grpSpPr>
          <a:xfrm>
            <a:off x="990600" y="2209800"/>
            <a:ext cx="3276600" cy="3810000"/>
            <a:chOff x="990600" y="2209800"/>
            <a:chExt cx="3276600" cy="381000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88F7A3B-60A0-4179-BC04-32FB29505A1A}"/>
                </a:ext>
              </a:extLst>
            </p:cNvPr>
            <p:cNvGrpSpPr/>
            <p:nvPr/>
          </p:nvGrpSpPr>
          <p:grpSpPr>
            <a:xfrm>
              <a:off x="990600" y="2209800"/>
              <a:ext cx="3276600" cy="3810000"/>
              <a:chOff x="990600" y="2562255"/>
              <a:chExt cx="3276600" cy="381000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1D0728A-3B33-41FE-9167-E0391F90EE48}"/>
                  </a:ext>
                </a:extLst>
              </p:cNvPr>
              <p:cNvSpPr/>
              <p:nvPr/>
            </p:nvSpPr>
            <p:spPr>
              <a:xfrm>
                <a:off x="2286000" y="25622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a</a:t>
                </a:r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7F2093ED-C673-4864-8C54-E8FE548A3B77}"/>
                  </a:ext>
                </a:extLst>
              </p:cNvPr>
              <p:cNvCxnSpPr>
                <a:stCxn id="75" idx="5"/>
                <a:endCxn id="78" idx="1"/>
              </p:cNvCxnSpPr>
              <p:nvPr/>
            </p:nvCxnSpPr>
            <p:spPr>
              <a:xfrm>
                <a:off x="2546163" y="2822418"/>
                <a:ext cx="6226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93641E1-62C1-47D0-BAFC-AD1957B5DE48}"/>
                  </a:ext>
                </a:extLst>
              </p:cNvPr>
              <p:cNvSpPr/>
              <p:nvPr/>
            </p:nvSpPr>
            <p:spPr>
              <a:xfrm>
                <a:off x="15240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b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BE88771A-9315-4CC4-A0BD-C24A7867DA57}"/>
                  </a:ext>
                </a:extLst>
              </p:cNvPr>
              <p:cNvSpPr/>
              <p:nvPr/>
            </p:nvSpPr>
            <p:spPr>
              <a:xfrm>
                <a:off x="31242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c</a:t>
                </a: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5E56A90-ACA9-457E-AC3B-473753AE406E}"/>
                  </a:ext>
                </a:extLst>
              </p:cNvPr>
              <p:cNvSpPr/>
              <p:nvPr/>
            </p:nvSpPr>
            <p:spPr>
              <a:xfrm>
                <a:off x="9906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d</a:t>
                </a: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95F3AE6-31A1-4C37-8308-1EFD5A490E3C}"/>
                  </a:ext>
                </a:extLst>
              </p:cNvPr>
              <p:cNvSpPr/>
              <p:nvPr/>
            </p:nvSpPr>
            <p:spPr>
              <a:xfrm>
                <a:off x="22860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</a:t>
                </a: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BA798CE-3BA0-420F-ACD9-0CDC71542159}"/>
                  </a:ext>
                </a:extLst>
              </p:cNvPr>
              <p:cNvSpPr/>
              <p:nvPr/>
            </p:nvSpPr>
            <p:spPr>
              <a:xfrm>
                <a:off x="39624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f</a:t>
                </a:r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2F65DBD-7CED-40D8-ACCE-918F0DCA56D6}"/>
                  </a:ext>
                </a:extLst>
              </p:cNvPr>
              <p:cNvSpPr/>
              <p:nvPr/>
            </p:nvSpPr>
            <p:spPr>
              <a:xfrm>
                <a:off x="32004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h</a:t>
                </a:r>
              </a:p>
            </p:txBody>
          </p: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D65543B4-0A4F-4692-9168-A395D0FF5BD0}"/>
                  </a:ext>
                </a:extLst>
              </p:cNvPr>
              <p:cNvCxnSpPr>
                <a:stCxn id="75" idx="3"/>
                <a:endCxn id="77" idx="7"/>
              </p:cNvCxnSpPr>
              <p:nvPr/>
            </p:nvCxnSpPr>
            <p:spPr>
              <a:xfrm flipH="1">
                <a:off x="1784163" y="2822418"/>
                <a:ext cx="5464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45E9D778-4A9B-4626-B1AD-33017F9F4856}"/>
                  </a:ext>
                </a:extLst>
              </p:cNvPr>
              <p:cNvCxnSpPr>
                <a:stCxn id="78" idx="5"/>
                <a:endCxn id="81" idx="0"/>
              </p:cNvCxnSpPr>
              <p:nvPr/>
            </p:nvCxnSpPr>
            <p:spPr>
              <a:xfrm>
                <a:off x="3384363" y="3889218"/>
                <a:ext cx="730437" cy="10352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D137515E-F5A8-4BD9-B39E-9FD76CC1054F}"/>
                  </a:ext>
                </a:extLst>
              </p:cNvPr>
              <p:cNvCxnSpPr>
                <a:stCxn id="77" idx="4"/>
                <a:endCxn id="79" idx="0"/>
              </p:cNvCxnSpPr>
              <p:nvPr/>
            </p:nvCxnSpPr>
            <p:spPr>
              <a:xfrm flipH="1">
                <a:off x="1143000" y="3933855"/>
                <a:ext cx="533400" cy="990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9FABF81F-C66B-4675-AB3A-80647F02F76C}"/>
                  </a:ext>
                </a:extLst>
              </p:cNvPr>
              <p:cNvCxnSpPr>
                <a:stCxn id="80" idx="2"/>
              </p:cNvCxnSpPr>
              <p:nvPr/>
            </p:nvCxnSpPr>
            <p:spPr>
              <a:xfrm flipH="1">
                <a:off x="1295400" y="5076855"/>
                <a:ext cx="990600" cy="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894CA935-8A73-4663-BB75-D6131706CAD6}"/>
                  </a:ext>
                </a:extLst>
              </p:cNvPr>
              <p:cNvCxnSpPr>
                <a:stCxn id="78" idx="3"/>
                <a:endCxn id="79" idx="7"/>
              </p:cNvCxnSpPr>
              <p:nvPr/>
            </p:nvCxnSpPr>
            <p:spPr>
              <a:xfrm flipH="1">
                <a:off x="1250763" y="3889218"/>
                <a:ext cx="1918074" cy="10798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21E32BA3-4FAF-40A4-8E0F-8D162F7A0AEC}"/>
                  </a:ext>
                </a:extLst>
              </p:cNvPr>
              <p:cNvCxnSpPr>
                <a:stCxn id="82" idx="1"/>
                <a:endCxn id="79" idx="5"/>
              </p:cNvCxnSpPr>
              <p:nvPr/>
            </p:nvCxnSpPr>
            <p:spPr>
              <a:xfrm flipH="1" flipV="1">
                <a:off x="1250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8EA54413-BC08-4BA8-B501-19A1235FFB6F}"/>
                  </a:ext>
                </a:extLst>
              </p:cNvPr>
              <p:cNvCxnSpPr>
                <a:stCxn id="82" idx="0"/>
                <a:endCxn id="78" idx="4"/>
              </p:cNvCxnSpPr>
              <p:nvPr/>
            </p:nvCxnSpPr>
            <p:spPr>
              <a:xfrm flipH="1" flipV="1">
                <a:off x="3276600" y="3933855"/>
                <a:ext cx="76200" cy="2133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9E2CD4F-E75F-4E23-AFB3-A0F35C4EC047}"/>
                  </a:ext>
                </a:extLst>
              </p:cNvPr>
              <p:cNvSpPr/>
              <p:nvPr/>
            </p:nvSpPr>
            <p:spPr>
              <a:xfrm>
                <a:off x="17526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g</a:t>
                </a:r>
              </a:p>
            </p:txBody>
          </p: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44A16178-2313-40BD-A741-2416B8BE11B8}"/>
                  </a:ext>
                </a:extLst>
              </p:cNvPr>
              <p:cNvCxnSpPr>
                <a:stCxn id="90" idx="1"/>
                <a:endCxn id="79" idx="4"/>
              </p:cNvCxnSpPr>
              <p:nvPr/>
            </p:nvCxnSpPr>
            <p:spPr>
              <a:xfrm flipH="1" flipV="1">
                <a:off x="1143000" y="5229255"/>
                <a:ext cx="654237" cy="8828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1337D9D4-0B2D-4174-972F-2FF3B0E930FC}"/>
                  </a:ext>
                </a:extLst>
              </p:cNvPr>
              <p:cNvCxnSpPr>
                <a:stCxn id="81" idx="3"/>
                <a:endCxn id="90" idx="7"/>
              </p:cNvCxnSpPr>
              <p:nvPr/>
            </p:nvCxnSpPr>
            <p:spPr>
              <a:xfrm flipH="1">
                <a:off x="2012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49E757CA-3578-4DFC-B2C7-1C500C1F0C3C}"/>
                  </a:ext>
                </a:extLst>
              </p:cNvPr>
              <p:cNvCxnSpPr>
                <a:stCxn id="75" idx="4"/>
                <a:endCxn id="80" idx="0"/>
              </p:cNvCxnSpPr>
              <p:nvPr/>
            </p:nvCxnSpPr>
            <p:spPr>
              <a:xfrm>
                <a:off x="2438400" y="2867055"/>
                <a:ext cx="0" cy="20574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42">
              <a:extLst>
                <a:ext uri="{FF2B5EF4-FFF2-40B4-BE49-F238E27FC236}">
                  <a16:creationId xmlns:a16="http://schemas.microsoft.com/office/drawing/2014/main" id="{212FED41-88BD-4A11-BE97-4992ABCDD4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6194" y="2568195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5" name="TextBox 42">
              <a:extLst>
                <a:ext uri="{FF2B5EF4-FFF2-40B4-BE49-F238E27FC236}">
                  <a16:creationId xmlns:a16="http://schemas.microsoft.com/office/drawing/2014/main" id="{FCB80851-B16C-452A-8605-79140D79E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7225" y="322173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6" name="TextBox 42">
              <a:extLst>
                <a:ext uri="{FF2B5EF4-FFF2-40B4-BE49-F238E27FC236}">
                  <a16:creationId xmlns:a16="http://schemas.microsoft.com/office/drawing/2014/main" id="{9945956F-8A40-4BF8-B6F9-F5D9F6908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388055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67" name="TextBox 42">
              <a:extLst>
                <a:ext uri="{FF2B5EF4-FFF2-40B4-BE49-F238E27FC236}">
                  <a16:creationId xmlns:a16="http://schemas.microsoft.com/office/drawing/2014/main" id="{D6354A1A-DD2F-4437-9A2F-3670994DB4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3749" y="532573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8" name="TextBox 42">
              <a:extLst>
                <a:ext uri="{FF2B5EF4-FFF2-40B4-BE49-F238E27FC236}">
                  <a16:creationId xmlns:a16="http://schemas.microsoft.com/office/drawing/2014/main" id="{208425EB-41B3-4A29-A220-AE335C30E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1462" y="565046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7</a:t>
              </a:r>
            </a:p>
          </p:txBody>
        </p:sp>
        <p:sp>
          <p:nvSpPr>
            <p:cNvPr id="69" name="TextBox 42">
              <a:extLst>
                <a:ext uri="{FF2B5EF4-FFF2-40B4-BE49-F238E27FC236}">
                  <a16:creationId xmlns:a16="http://schemas.microsoft.com/office/drawing/2014/main" id="{AC3CCFB6-F9FE-4A26-92A2-535F34958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2436" y="369532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0" name="TextBox 42">
              <a:extLst>
                <a:ext uri="{FF2B5EF4-FFF2-40B4-BE49-F238E27FC236}">
                  <a16:creationId xmlns:a16="http://schemas.microsoft.com/office/drawing/2014/main" id="{B14402EE-CB87-4BFF-B0E2-DBD1AEDF9A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0900" y="401913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71" name="TextBox 42">
              <a:extLst>
                <a:ext uri="{FF2B5EF4-FFF2-40B4-BE49-F238E27FC236}">
                  <a16:creationId xmlns:a16="http://schemas.microsoft.com/office/drawing/2014/main" id="{2E2D9409-3B90-433E-8676-1D6E5E1D89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3093" y="4389664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72" name="TextBox 42">
              <a:extLst>
                <a:ext uri="{FF2B5EF4-FFF2-40B4-BE49-F238E27FC236}">
                  <a16:creationId xmlns:a16="http://schemas.microsoft.com/office/drawing/2014/main" id="{67AC6537-0CFB-4A2D-8F65-E6C433649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5879" y="499501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3" name="TextBox 42">
              <a:extLst>
                <a:ext uri="{FF2B5EF4-FFF2-40B4-BE49-F238E27FC236}">
                  <a16:creationId xmlns:a16="http://schemas.microsoft.com/office/drawing/2014/main" id="{361E02B0-4957-404B-96F3-AB2BA0D89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553" y="378624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74" name="TextBox 42">
              <a:extLst>
                <a:ext uri="{FF2B5EF4-FFF2-40B4-BE49-F238E27FC236}">
                  <a16:creationId xmlns:a16="http://schemas.microsoft.com/office/drawing/2014/main" id="{96130F30-4911-41C2-9129-A91A4A4D9E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2667000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AA153165-D547-4812-B7DA-4449C35DA151}"/>
              </a:ext>
            </a:extLst>
          </p:cNvPr>
          <p:cNvCxnSpPr>
            <a:stCxn id="103" idx="3"/>
            <a:endCxn id="104" idx="7"/>
          </p:cNvCxnSpPr>
          <p:nvPr/>
        </p:nvCxnSpPr>
        <p:spPr>
          <a:xfrm flipH="1">
            <a:off x="6127563" y="2469963"/>
            <a:ext cx="546474" cy="8512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F73069E1-2F1C-47C7-8C99-AADC7488F8BB}"/>
              </a:ext>
            </a:extLst>
          </p:cNvPr>
          <p:cNvCxnSpPr>
            <a:stCxn id="104" idx="4"/>
            <a:endCxn id="106" idx="0"/>
          </p:cNvCxnSpPr>
          <p:nvPr/>
        </p:nvCxnSpPr>
        <p:spPr>
          <a:xfrm flipH="1">
            <a:off x="5486400" y="3581400"/>
            <a:ext cx="533400" cy="9906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91FAD3F-7C10-454C-B68D-F34BC2A8DBC1}"/>
              </a:ext>
            </a:extLst>
          </p:cNvPr>
          <p:cNvCxnSpPr>
            <a:stCxn id="108" idx="1"/>
            <a:endCxn id="105" idx="5"/>
          </p:cNvCxnSpPr>
          <p:nvPr/>
        </p:nvCxnSpPr>
        <p:spPr>
          <a:xfrm flipH="1" flipV="1">
            <a:off x="7727763" y="3536763"/>
            <a:ext cx="622674" cy="10798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D7993F81-3E0F-4C4E-8B50-C798CCC6B2DE}"/>
              </a:ext>
            </a:extLst>
          </p:cNvPr>
          <p:cNvCxnSpPr>
            <a:stCxn id="105" idx="1"/>
            <a:endCxn id="103" idx="5"/>
          </p:cNvCxnSpPr>
          <p:nvPr/>
        </p:nvCxnSpPr>
        <p:spPr>
          <a:xfrm flipH="1" flipV="1">
            <a:off x="6889563" y="2469963"/>
            <a:ext cx="622674" cy="8512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F9F5874D-53E5-4A44-92C4-FA294AB303A5}"/>
              </a:ext>
            </a:extLst>
          </p:cNvPr>
          <p:cNvCxnSpPr>
            <a:stCxn id="107" idx="0"/>
            <a:endCxn id="103" idx="4"/>
          </p:cNvCxnSpPr>
          <p:nvPr/>
        </p:nvCxnSpPr>
        <p:spPr>
          <a:xfrm flipV="1">
            <a:off x="6781800" y="2514600"/>
            <a:ext cx="0" cy="20574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8600CE18-3DE4-41BC-980A-F87FF4680696}"/>
              </a:ext>
            </a:extLst>
          </p:cNvPr>
          <p:cNvGrpSpPr/>
          <p:nvPr/>
        </p:nvGrpSpPr>
        <p:grpSpPr>
          <a:xfrm>
            <a:off x="5334000" y="2209800"/>
            <a:ext cx="3276600" cy="3810000"/>
            <a:chOff x="5334000" y="2209800"/>
            <a:chExt cx="3276600" cy="3810000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C3379FC2-1242-481B-9A1B-4B09F4782014}"/>
                </a:ext>
              </a:extLst>
            </p:cNvPr>
            <p:cNvSpPr/>
            <p:nvPr/>
          </p:nvSpPr>
          <p:spPr>
            <a:xfrm>
              <a:off x="6629400" y="22098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a</a:t>
              </a: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1B70FB7-6959-4286-8E91-5F85EFC5C000}"/>
                </a:ext>
              </a:extLst>
            </p:cNvPr>
            <p:cNvSpPr/>
            <p:nvPr/>
          </p:nvSpPr>
          <p:spPr>
            <a:xfrm>
              <a:off x="5867400" y="32766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b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3DD97CE-A01A-40EA-86DB-4CCB5C7C44C5}"/>
                </a:ext>
              </a:extLst>
            </p:cNvPr>
            <p:cNvSpPr/>
            <p:nvPr/>
          </p:nvSpPr>
          <p:spPr>
            <a:xfrm>
              <a:off x="7467600" y="32766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c</a:t>
              </a: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75BA28CD-0A84-419F-8562-345DDD51BEB8}"/>
                </a:ext>
              </a:extLst>
            </p:cNvPr>
            <p:cNvSpPr/>
            <p:nvPr/>
          </p:nvSpPr>
          <p:spPr>
            <a:xfrm>
              <a:off x="53340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</a:t>
              </a: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E6206EE-7AEA-438F-80D4-0FFE6F0F4970}"/>
                </a:ext>
              </a:extLst>
            </p:cNvPr>
            <p:cNvSpPr/>
            <p:nvPr/>
          </p:nvSpPr>
          <p:spPr>
            <a:xfrm>
              <a:off x="66294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e</a:t>
              </a: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F53E18F7-83BC-451F-A86F-0287B1B40459}"/>
                </a:ext>
              </a:extLst>
            </p:cNvPr>
            <p:cNvSpPr/>
            <p:nvPr/>
          </p:nvSpPr>
          <p:spPr>
            <a:xfrm>
              <a:off x="83058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f</a:t>
              </a: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579E8FA-AC08-4D9A-AC89-6FE49B34D62C}"/>
                </a:ext>
              </a:extLst>
            </p:cNvPr>
            <p:cNvSpPr/>
            <p:nvPr/>
          </p:nvSpPr>
          <p:spPr>
            <a:xfrm>
              <a:off x="7543800" y="5715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h</a:t>
              </a: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316F2E94-0436-4256-B94E-8D2FDBC19E39}"/>
                </a:ext>
              </a:extLst>
            </p:cNvPr>
            <p:cNvSpPr/>
            <p:nvPr/>
          </p:nvSpPr>
          <p:spPr>
            <a:xfrm>
              <a:off x="6096000" y="5715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g</a:t>
              </a:r>
            </a:p>
          </p:txBody>
        </p:sp>
      </p:grp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8A97975A-E4BE-4F23-B3BF-914C773439E4}"/>
              </a:ext>
            </a:extLst>
          </p:cNvPr>
          <p:cNvCxnSpPr>
            <a:stCxn id="115" idx="1"/>
            <a:endCxn id="106" idx="4"/>
          </p:cNvCxnSpPr>
          <p:nvPr/>
        </p:nvCxnSpPr>
        <p:spPr>
          <a:xfrm flipH="1" flipV="1">
            <a:off x="5486400" y="4876800"/>
            <a:ext cx="654237" cy="882837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9CF3BE7-8D7E-49CF-A812-21F5F15604C5}"/>
              </a:ext>
            </a:extLst>
          </p:cNvPr>
          <p:cNvCxnSpPr>
            <a:stCxn id="105" idx="4"/>
            <a:endCxn id="109" idx="0"/>
          </p:cNvCxnSpPr>
          <p:nvPr/>
        </p:nvCxnSpPr>
        <p:spPr>
          <a:xfrm>
            <a:off x="7620000" y="3581400"/>
            <a:ext cx="76200" cy="21336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42">
            <a:extLst>
              <a:ext uri="{FF2B5EF4-FFF2-40B4-BE49-F238E27FC236}">
                <a16:creationId xmlns:a16="http://schemas.microsoft.com/office/drawing/2014/main" id="{A371F1BA-14DA-42EF-9F68-0EDB84D8C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7910" y="2596483"/>
            <a:ext cx="290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97" name="TextBox 42">
            <a:extLst>
              <a:ext uri="{FF2B5EF4-FFF2-40B4-BE49-F238E27FC236}">
                <a16:creationId xmlns:a16="http://schemas.microsoft.com/office/drawing/2014/main" id="{27F65B1F-9DAF-467D-B328-EBB6494EA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943" y="2646549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98" name="TextBox 42">
            <a:extLst>
              <a:ext uri="{FF2B5EF4-FFF2-40B4-BE49-F238E27FC236}">
                <a16:creationId xmlns:a16="http://schemas.microsoft.com/office/drawing/2014/main" id="{7A0877C7-3740-4968-B220-DE075DC5A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3631" y="3833908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99" name="TextBox 42">
            <a:extLst>
              <a:ext uri="{FF2B5EF4-FFF2-40B4-BE49-F238E27FC236}">
                <a16:creationId xmlns:a16="http://schemas.microsoft.com/office/drawing/2014/main" id="{B06C151F-C785-4449-9A15-501E0EE80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7397" y="3649242"/>
            <a:ext cx="265520" cy="369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00" name="TextBox 42">
            <a:extLst>
              <a:ext uri="{FF2B5EF4-FFF2-40B4-BE49-F238E27FC236}">
                <a16:creationId xmlns:a16="http://schemas.microsoft.com/office/drawing/2014/main" id="{8DC78E15-9B48-40AD-A257-C87E99DE6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780" y="5180240"/>
            <a:ext cx="290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01" name="TextBox 42">
            <a:extLst>
              <a:ext uri="{FF2B5EF4-FFF2-40B4-BE49-F238E27FC236}">
                <a16:creationId xmlns:a16="http://schemas.microsoft.com/office/drawing/2014/main" id="{90C4FE46-2655-4343-95BB-E69BC1893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5010" y="4648989"/>
            <a:ext cx="290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02" name="TextBox 42">
            <a:extLst>
              <a:ext uri="{FF2B5EF4-FFF2-40B4-BE49-F238E27FC236}">
                <a16:creationId xmlns:a16="http://schemas.microsoft.com/office/drawing/2014/main" id="{426E2C85-A49B-41B2-AF53-2080DA81B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7783" y="3705564"/>
            <a:ext cx="2904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559738DD-E017-4C13-8900-1D9BB27C84CB}"/>
              </a:ext>
            </a:extLst>
          </p:cNvPr>
          <p:cNvSpPr txBox="1"/>
          <p:nvPr/>
        </p:nvSpPr>
        <p:spPr>
          <a:xfrm>
            <a:off x="4903046" y="2300125"/>
            <a:ext cx="1002454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MST: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CFBE298-99B6-493A-9553-89942C7B184C}"/>
              </a:ext>
            </a:extLst>
          </p:cNvPr>
          <p:cNvSpPr txBox="1"/>
          <p:nvPr/>
        </p:nvSpPr>
        <p:spPr>
          <a:xfrm>
            <a:off x="6831591" y="6127563"/>
            <a:ext cx="1653017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cost = 13</a:t>
            </a:r>
          </a:p>
        </p:txBody>
      </p:sp>
    </p:spTree>
    <p:extLst>
      <p:ext uri="{BB962C8B-B14F-4D97-AF65-F5344CB8AC3E}">
        <p14:creationId xmlns:p14="http://schemas.microsoft.com/office/powerpoint/2010/main" val="39053030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  <p:bldP spid="99" grpId="0"/>
      <p:bldP spid="100" grpId="0"/>
      <p:bldP spid="101" grpId="0"/>
      <p:bldP spid="102" grpId="0"/>
      <p:bldP spid="118" grpId="0"/>
      <p:bldP spid="11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Input</a:t>
            </a:r>
            <a:r>
              <a:rPr lang="en-US" sz="2200" dirty="0"/>
              <a:t>: an undirected graph G = (V,E) and costs on the edges {</a:t>
            </a:r>
            <a:r>
              <a:rPr lang="en-US" sz="2200" dirty="0" err="1"/>
              <a:t>c</a:t>
            </a:r>
            <a:r>
              <a:rPr lang="en-US" sz="2200" baseline="-25000" dirty="0" err="1"/>
              <a:t>e</a:t>
            </a:r>
            <a:r>
              <a:rPr lang="en-US" sz="2200" dirty="0"/>
              <a:t> : </a:t>
            </a:r>
            <a:r>
              <a:rPr lang="en-US" sz="2200" dirty="0" err="1"/>
              <a:t>e∈E</a:t>
            </a:r>
            <a:r>
              <a:rPr lang="en-US" sz="2200" dirty="0"/>
              <a:t>}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Output</a:t>
            </a:r>
            <a:r>
              <a:rPr lang="en-US" sz="2200" dirty="0"/>
              <a:t>: a spanning tree of minimum cost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u="sng" dirty="0"/>
              <a:t>Kruskal’s Algorithm</a:t>
            </a:r>
            <a:r>
              <a:rPr lang="en-US" sz="2200" dirty="0"/>
              <a:t>: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/>
              <a:t>Set T = empty set</a:t>
            </a:r>
            <a:endParaRPr lang="en-US" altLang="en-US" sz="2000" dirty="0"/>
          </a:p>
          <a:p>
            <a:pPr marL="457200" indent="-457200">
              <a:buAutoNum type="arabicPeriod"/>
            </a:pPr>
            <a:r>
              <a:rPr lang="en-US" sz="2000" dirty="0"/>
              <a:t>While |T| &lt; |V|-1 do</a:t>
            </a:r>
          </a:p>
          <a:p>
            <a:pPr lvl="2" indent="-457200">
              <a:buFont typeface="+mj-lt"/>
              <a:buAutoNum type="alphaLcParenR"/>
            </a:pPr>
            <a:r>
              <a:rPr lang="en-CA" sz="2000" dirty="0"/>
              <a:t>Pick an edge </a:t>
            </a:r>
            <a:r>
              <a:rPr lang="en-CA" sz="2000" dirty="0" err="1"/>
              <a:t>e∈E</a:t>
            </a:r>
            <a:r>
              <a:rPr lang="en-CA" sz="2000" dirty="0"/>
              <a:t>\T with minimum weight</a:t>
            </a:r>
            <a:br>
              <a:rPr lang="en-US" sz="2000" dirty="0"/>
            </a:br>
            <a:r>
              <a:rPr lang="en-US" sz="2000" dirty="0"/>
              <a:t>such that T∪{e} does not contain a cycle.</a:t>
            </a:r>
          </a:p>
          <a:p>
            <a:pPr lvl="2" indent="-457200">
              <a:buFont typeface="+mj-lt"/>
              <a:buAutoNum type="alphaLcParenR"/>
            </a:pPr>
            <a:r>
              <a:rPr lang="en-US" sz="2000" dirty="0"/>
              <a:t>Add e to T</a:t>
            </a:r>
          </a:p>
          <a:p>
            <a:pPr marL="457200" indent="-457200">
              <a:buAutoNum type="arabicPeriod"/>
            </a:pPr>
            <a:r>
              <a:rPr lang="en-US" sz="2000" dirty="0"/>
              <a:t>Return T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D5BA95-072A-4EDE-87C8-CB366A41F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1312" y="3044311"/>
            <a:ext cx="4343400" cy="8117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Q: how can you check if e=(</a:t>
            </a:r>
            <a:r>
              <a:rPr lang="en-US" altLang="en-US" sz="2000" dirty="0" err="1"/>
              <a:t>u,v</a:t>
            </a:r>
            <a:r>
              <a:rPr lang="en-US" altLang="en-US" sz="2000" dirty="0"/>
              <a:t>) closes a cycle in T?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5558CF-458B-4938-A5FB-8C8673B6D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1312" y="4003826"/>
            <a:ext cx="4343400" cy="8117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A: run BFS/DFS on T from u, and check if v is reachable</a:t>
            </a:r>
          </a:p>
        </p:txBody>
      </p:sp>
    </p:spTree>
    <p:extLst>
      <p:ext uri="{BB962C8B-B14F-4D97-AF65-F5344CB8AC3E}">
        <p14:creationId xmlns:p14="http://schemas.microsoft.com/office/powerpoint/2010/main" val="42152266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2019299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Running time</a:t>
            </a:r>
            <a:r>
              <a:rPr lang="en-US" sz="2200" dirty="0"/>
              <a:t>: Suppose the graph has n vertices and m edges (m&gt;n-1).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u="sng" dirty="0"/>
              <a:t>Naively</a:t>
            </a:r>
            <a:r>
              <a:rPr lang="en-US" sz="2200" dirty="0"/>
              <a:t>: We add n-1 edges, each time looking for the lightest edge that does not close a cycle.</a:t>
            </a:r>
          </a:p>
          <a:p>
            <a:pPr marL="0" indent="0">
              <a:buNone/>
            </a:pPr>
            <a:r>
              <a:rPr lang="en-US" sz="2200" dirty="0"/>
              <a:t>Kruskal’s algorithm runs in time at most (n-1) * m * O(n) = O(n</a:t>
            </a:r>
            <a:r>
              <a:rPr lang="en-US" sz="2200" baseline="30000" dirty="0"/>
              <a:t>2</a:t>
            </a:r>
            <a:r>
              <a:rPr lang="en-US" sz="2200" dirty="0"/>
              <a:t>m)</a:t>
            </a:r>
          </a:p>
          <a:p>
            <a:pPr marL="0" indent="0">
              <a:buNone/>
            </a:pPr>
            <a:r>
              <a:rPr lang="en-US" sz="2200" dirty="0"/>
              <a:t>	</a:t>
            </a:r>
            <a:r>
              <a:rPr lang="en-US" sz="2200" i="1" dirty="0"/>
              <a:t>O(n) – is the time to run BFS to check if (</a:t>
            </a:r>
            <a:r>
              <a:rPr lang="en-US" sz="2200" i="1" dirty="0" err="1"/>
              <a:t>u,v</a:t>
            </a:r>
            <a:r>
              <a:rPr lang="en-US" sz="2200" i="1" dirty="0"/>
              <a:t>) closes a cycle</a:t>
            </a:r>
          </a:p>
          <a:p>
            <a:pPr marL="0" indent="0">
              <a:buNone/>
            </a:pPr>
            <a:r>
              <a:rPr lang="en-US" sz="2200" u="sng" dirty="0"/>
              <a:t>An improvement</a:t>
            </a:r>
            <a:r>
              <a:rPr lang="en-US" sz="2200" dirty="0"/>
              <a:t>: We can first sort the edges by their costs</a:t>
            </a:r>
          </a:p>
          <a:p>
            <a:pPr marL="0" indent="0">
              <a:buNone/>
            </a:pPr>
            <a:r>
              <a:rPr lang="en-US" sz="2200" dirty="0"/>
              <a:t>Go over the edges in the increasing order, and for each edge see if it closes a cycle.</a:t>
            </a:r>
          </a:p>
          <a:p>
            <a:pPr marL="0" indent="0">
              <a:buNone/>
            </a:pPr>
            <a:r>
              <a:rPr lang="en-US" sz="2200" dirty="0"/>
              <a:t>Then the running time will be O(m log(m)) + m * O(n) = O(nm)</a:t>
            </a:r>
          </a:p>
        </p:txBody>
      </p:sp>
    </p:spTree>
    <p:extLst>
      <p:ext uri="{BB962C8B-B14F-4D97-AF65-F5344CB8AC3E}">
        <p14:creationId xmlns:p14="http://schemas.microsoft.com/office/powerpoint/2010/main" val="5514145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2019299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Running time</a:t>
            </a:r>
            <a:r>
              <a:rPr lang="en-US" sz="2200" dirty="0"/>
              <a:t>: Suppose the graph has n vertices and m edges (m&gt;n-1).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u="sng" dirty="0"/>
              <a:t>Improvement using union-find</a:t>
            </a:r>
            <a:r>
              <a:rPr lang="en-US" sz="2200" dirty="0"/>
              <a:t>: </a:t>
            </a:r>
          </a:p>
          <a:p>
            <a:pPr marL="0" indent="0">
              <a:buNone/>
            </a:pPr>
            <a:r>
              <a:rPr lang="en-US" sz="2200" dirty="0"/>
              <a:t>First sort the edges by their costs.</a:t>
            </a:r>
          </a:p>
          <a:p>
            <a:pPr marL="0" indent="0">
              <a:buNone/>
            </a:pPr>
            <a:r>
              <a:rPr lang="en-US" sz="2200" dirty="0"/>
              <a:t>Go over the edges in the increasing order, and for each edge see if it closes a cycle.</a:t>
            </a:r>
          </a:p>
          <a:p>
            <a:pPr marL="0" indent="0">
              <a:buNone/>
            </a:pPr>
            <a:r>
              <a:rPr lang="en-US" sz="2200" dirty="0"/>
              <a:t>Check if an edge closes a cycle using union-find. </a:t>
            </a:r>
          </a:p>
          <a:p>
            <a:pPr marL="0" indent="0">
              <a:buNone/>
            </a:pPr>
            <a:r>
              <a:rPr lang="en-US" sz="2200" dirty="0"/>
              <a:t>Then the running time will be O(m log(m)) + O(m log(n)) = O(m log(m))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DBFC81-91AF-4C02-B55A-E8BBED1C9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5312" y="4770437"/>
            <a:ext cx="914400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How?</a:t>
            </a:r>
          </a:p>
        </p:txBody>
      </p:sp>
    </p:spTree>
    <p:extLst>
      <p:ext uri="{BB962C8B-B14F-4D97-AF65-F5344CB8AC3E}">
        <p14:creationId xmlns:p14="http://schemas.microsoft.com/office/powerpoint/2010/main" val="3761000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000" u="sng" dirty="0"/>
              <a:t>Input</a:t>
            </a:r>
            <a:r>
              <a:rPr lang="en-US" sz="2000" dirty="0"/>
              <a:t>: an undirected graph G = (V,E) and costs on the edges {</a:t>
            </a:r>
            <a:r>
              <a:rPr lang="en-US" sz="2000" dirty="0" err="1"/>
              <a:t>c</a:t>
            </a:r>
            <a:r>
              <a:rPr lang="en-US" sz="2000" baseline="-25000" dirty="0" err="1"/>
              <a:t>e</a:t>
            </a:r>
            <a:r>
              <a:rPr lang="en-US" sz="2000" dirty="0"/>
              <a:t> : </a:t>
            </a:r>
            <a:r>
              <a:rPr lang="en-US" sz="2000" dirty="0" err="1"/>
              <a:t>e∈E</a:t>
            </a:r>
            <a:r>
              <a:rPr lang="en-US" sz="2000" dirty="0"/>
              <a:t>}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u="sng" dirty="0"/>
              <a:t>Output</a:t>
            </a:r>
            <a:r>
              <a:rPr lang="en-US" sz="2000" dirty="0"/>
              <a:t>: a spanning tree of minimum cost</a:t>
            </a:r>
          </a:p>
          <a:p>
            <a:pPr marL="0" indent="0">
              <a:lnSpc>
                <a:spcPct val="100000"/>
              </a:lnSpc>
            </a:pPr>
            <a:r>
              <a:rPr lang="en-US" sz="2000" u="sng" dirty="0"/>
              <a:t>Kruskal’s Algorithm</a:t>
            </a:r>
            <a:r>
              <a:rPr lang="en-US" sz="2000" dirty="0"/>
              <a:t>: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/>
              <a:t>Set T = empty set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sz="2000" dirty="0"/>
              <a:t>Sort the edges according to </a:t>
            </a:r>
            <a:r>
              <a:rPr lang="en-US" sz="2000" dirty="0" err="1"/>
              <a:t>c</a:t>
            </a:r>
            <a:r>
              <a:rPr lang="en-US" sz="2000" baseline="-25000" dirty="0" err="1"/>
              <a:t>e</a:t>
            </a:r>
            <a:r>
              <a:rPr lang="en-US" sz="2000" dirty="0" err="1"/>
              <a:t>’s</a:t>
            </a:r>
            <a:r>
              <a:rPr lang="en-US" sz="2000" dirty="0"/>
              <a:t> in the non-decreasing order.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en-US" altLang="en-US" sz="2000" dirty="0"/>
              <a:t>For each vertex v</a:t>
            </a:r>
            <a:r>
              <a:rPr lang="en-US" sz="2000" dirty="0"/>
              <a:t> ∈ V </a:t>
            </a:r>
            <a:br>
              <a:rPr lang="en-US" sz="2000" dirty="0"/>
            </a:br>
            <a:r>
              <a:rPr lang="en-US" sz="2000" dirty="0"/>
              <a:t>		</a:t>
            </a:r>
            <a:r>
              <a:rPr lang="en-US" altLang="en-US" sz="2000" dirty="0" err="1"/>
              <a:t>makeset</a:t>
            </a:r>
            <a:r>
              <a:rPr lang="en-US" altLang="en-US" sz="2000" dirty="0"/>
              <a:t>(v)</a:t>
            </a:r>
          </a:p>
          <a:p>
            <a:pPr marL="457200" indent="-457200">
              <a:buAutoNum type="arabicPeriod"/>
            </a:pPr>
            <a:r>
              <a:rPr lang="en-US" sz="2000" dirty="0"/>
              <a:t>For each edge e=(</a:t>
            </a:r>
            <a:r>
              <a:rPr lang="en-US" sz="2000" dirty="0" err="1"/>
              <a:t>u,v</a:t>
            </a:r>
            <a:r>
              <a:rPr lang="en-US" sz="2000" dirty="0"/>
              <a:t>) in the sorted set</a:t>
            </a:r>
          </a:p>
          <a:p>
            <a:pPr marL="685800" lvl="2" indent="0">
              <a:buNone/>
            </a:pPr>
            <a:r>
              <a:rPr lang="en-CA" sz="2000" dirty="0"/>
              <a:t>If find(u) != find(v) 	// if u, v are in different connected components</a:t>
            </a:r>
          </a:p>
          <a:p>
            <a:pPr marL="685800" lvl="2" indent="0">
              <a:buNone/>
            </a:pPr>
            <a:r>
              <a:rPr lang="en-US" sz="2000" dirty="0"/>
              <a:t>	union(</a:t>
            </a:r>
            <a:r>
              <a:rPr lang="en-US" sz="2000" dirty="0" err="1"/>
              <a:t>u,v</a:t>
            </a:r>
            <a:r>
              <a:rPr lang="en-US" sz="2000" dirty="0"/>
              <a:t>)</a:t>
            </a:r>
          </a:p>
          <a:p>
            <a:pPr marL="685800" lvl="2" indent="0">
              <a:buNone/>
            </a:pPr>
            <a:r>
              <a:rPr lang="en-US" sz="2000" dirty="0"/>
              <a:t>	add e to T</a:t>
            </a:r>
          </a:p>
          <a:p>
            <a:pPr marL="457200" indent="-457200">
              <a:buAutoNum type="arabicPeriod"/>
            </a:pPr>
            <a:r>
              <a:rPr lang="en-US" sz="2000" dirty="0"/>
              <a:t>Return T</a:t>
            </a:r>
          </a:p>
          <a:p>
            <a:pPr marL="685800" lvl="2" indent="0"/>
            <a:endParaRPr lang="en-US" sz="2000" dirty="0"/>
          </a:p>
          <a:p>
            <a:pPr marL="0" indent="0">
              <a:lnSpc>
                <a:spcPct val="100000"/>
              </a:lnSpc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00507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E913ECD-A41B-460A-8DF0-C80A5C716861}"/>
              </a:ext>
            </a:extLst>
          </p:cNvPr>
          <p:cNvGrpSpPr/>
          <p:nvPr/>
        </p:nvGrpSpPr>
        <p:grpSpPr>
          <a:xfrm>
            <a:off x="990600" y="2209800"/>
            <a:ext cx="3276600" cy="3810000"/>
            <a:chOff x="990600" y="2209800"/>
            <a:chExt cx="3276600" cy="381000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688F7A3B-60A0-4179-BC04-32FB29505A1A}"/>
                </a:ext>
              </a:extLst>
            </p:cNvPr>
            <p:cNvGrpSpPr/>
            <p:nvPr/>
          </p:nvGrpSpPr>
          <p:grpSpPr>
            <a:xfrm>
              <a:off x="990600" y="2209800"/>
              <a:ext cx="3276600" cy="3810000"/>
              <a:chOff x="990600" y="2562255"/>
              <a:chExt cx="3276600" cy="381000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61D0728A-3B33-41FE-9167-E0391F90EE48}"/>
                  </a:ext>
                </a:extLst>
              </p:cNvPr>
              <p:cNvSpPr/>
              <p:nvPr/>
            </p:nvSpPr>
            <p:spPr>
              <a:xfrm>
                <a:off x="2286000" y="25622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a</a:t>
                </a:r>
              </a:p>
            </p:txBody>
          </p: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7F2093ED-C673-4864-8C54-E8FE548A3B77}"/>
                  </a:ext>
                </a:extLst>
              </p:cNvPr>
              <p:cNvCxnSpPr>
                <a:stCxn id="75" idx="5"/>
                <a:endCxn id="78" idx="1"/>
              </p:cNvCxnSpPr>
              <p:nvPr/>
            </p:nvCxnSpPr>
            <p:spPr>
              <a:xfrm>
                <a:off x="2546163" y="2822418"/>
                <a:ext cx="6226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193641E1-62C1-47D0-BAFC-AD1957B5DE48}"/>
                  </a:ext>
                </a:extLst>
              </p:cNvPr>
              <p:cNvSpPr/>
              <p:nvPr/>
            </p:nvSpPr>
            <p:spPr>
              <a:xfrm>
                <a:off x="15240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b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BE88771A-9315-4CC4-A0BD-C24A7867DA57}"/>
                  </a:ext>
                </a:extLst>
              </p:cNvPr>
              <p:cNvSpPr/>
              <p:nvPr/>
            </p:nvSpPr>
            <p:spPr>
              <a:xfrm>
                <a:off x="3124200" y="36290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c</a:t>
                </a: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5E56A90-ACA9-457E-AC3B-473753AE406E}"/>
                  </a:ext>
                </a:extLst>
              </p:cNvPr>
              <p:cNvSpPr/>
              <p:nvPr/>
            </p:nvSpPr>
            <p:spPr>
              <a:xfrm>
                <a:off x="9906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d</a:t>
                </a: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B95F3AE6-31A1-4C37-8308-1EFD5A490E3C}"/>
                  </a:ext>
                </a:extLst>
              </p:cNvPr>
              <p:cNvSpPr/>
              <p:nvPr/>
            </p:nvSpPr>
            <p:spPr>
              <a:xfrm>
                <a:off x="22860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e</a:t>
                </a: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9BA798CE-3BA0-420F-ACD9-0CDC71542159}"/>
                  </a:ext>
                </a:extLst>
              </p:cNvPr>
              <p:cNvSpPr/>
              <p:nvPr/>
            </p:nvSpPr>
            <p:spPr>
              <a:xfrm>
                <a:off x="3962400" y="4924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f</a:t>
                </a:r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2F65DBD-7CED-40D8-ACCE-918F0DCA56D6}"/>
                  </a:ext>
                </a:extLst>
              </p:cNvPr>
              <p:cNvSpPr/>
              <p:nvPr/>
            </p:nvSpPr>
            <p:spPr>
              <a:xfrm>
                <a:off x="32004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h</a:t>
                </a:r>
              </a:p>
            </p:txBody>
          </p: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D65543B4-0A4F-4692-9168-A395D0FF5BD0}"/>
                  </a:ext>
                </a:extLst>
              </p:cNvPr>
              <p:cNvCxnSpPr>
                <a:stCxn id="75" idx="3"/>
                <a:endCxn id="77" idx="7"/>
              </p:cNvCxnSpPr>
              <p:nvPr/>
            </p:nvCxnSpPr>
            <p:spPr>
              <a:xfrm flipH="1">
                <a:off x="1784163" y="2822418"/>
                <a:ext cx="546474" cy="8512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45E9D778-4A9B-4626-B1AD-33017F9F4856}"/>
                  </a:ext>
                </a:extLst>
              </p:cNvPr>
              <p:cNvCxnSpPr>
                <a:stCxn id="78" idx="5"/>
                <a:endCxn id="81" idx="0"/>
              </p:cNvCxnSpPr>
              <p:nvPr/>
            </p:nvCxnSpPr>
            <p:spPr>
              <a:xfrm>
                <a:off x="3384363" y="3889218"/>
                <a:ext cx="730437" cy="10352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D137515E-F5A8-4BD9-B39E-9FD76CC1054F}"/>
                  </a:ext>
                </a:extLst>
              </p:cNvPr>
              <p:cNvCxnSpPr>
                <a:stCxn id="77" idx="4"/>
                <a:endCxn id="79" idx="0"/>
              </p:cNvCxnSpPr>
              <p:nvPr/>
            </p:nvCxnSpPr>
            <p:spPr>
              <a:xfrm flipH="1">
                <a:off x="1143000" y="3933855"/>
                <a:ext cx="533400" cy="990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9FABF81F-C66B-4675-AB3A-80647F02F76C}"/>
                  </a:ext>
                </a:extLst>
              </p:cNvPr>
              <p:cNvCxnSpPr>
                <a:stCxn id="80" idx="2"/>
              </p:cNvCxnSpPr>
              <p:nvPr/>
            </p:nvCxnSpPr>
            <p:spPr>
              <a:xfrm flipH="1">
                <a:off x="1295400" y="5076855"/>
                <a:ext cx="990600" cy="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894CA935-8A73-4663-BB75-D6131706CAD6}"/>
                  </a:ext>
                </a:extLst>
              </p:cNvPr>
              <p:cNvCxnSpPr>
                <a:stCxn id="78" idx="3"/>
                <a:endCxn id="79" idx="7"/>
              </p:cNvCxnSpPr>
              <p:nvPr/>
            </p:nvCxnSpPr>
            <p:spPr>
              <a:xfrm flipH="1">
                <a:off x="1250763" y="3889218"/>
                <a:ext cx="1918074" cy="10798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21E32BA3-4FAF-40A4-8E0F-8D162F7A0AEC}"/>
                  </a:ext>
                </a:extLst>
              </p:cNvPr>
              <p:cNvCxnSpPr>
                <a:stCxn id="82" idx="1"/>
                <a:endCxn id="79" idx="5"/>
              </p:cNvCxnSpPr>
              <p:nvPr/>
            </p:nvCxnSpPr>
            <p:spPr>
              <a:xfrm flipH="1" flipV="1">
                <a:off x="1250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8EA54413-BC08-4BA8-B501-19A1235FFB6F}"/>
                  </a:ext>
                </a:extLst>
              </p:cNvPr>
              <p:cNvCxnSpPr>
                <a:stCxn id="82" idx="0"/>
                <a:endCxn id="78" idx="4"/>
              </p:cNvCxnSpPr>
              <p:nvPr/>
            </p:nvCxnSpPr>
            <p:spPr>
              <a:xfrm flipH="1" flipV="1">
                <a:off x="3276600" y="3933855"/>
                <a:ext cx="76200" cy="21336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9E2CD4F-E75F-4E23-AFB3-A0F35C4EC047}"/>
                  </a:ext>
                </a:extLst>
              </p:cNvPr>
              <p:cNvSpPr/>
              <p:nvPr/>
            </p:nvSpPr>
            <p:spPr>
              <a:xfrm>
                <a:off x="1752600" y="6067455"/>
                <a:ext cx="304800" cy="304800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g</a:t>
                </a:r>
              </a:p>
            </p:txBody>
          </p: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44A16178-2313-40BD-A741-2416B8BE11B8}"/>
                  </a:ext>
                </a:extLst>
              </p:cNvPr>
              <p:cNvCxnSpPr>
                <a:stCxn id="90" idx="1"/>
                <a:endCxn id="79" idx="4"/>
              </p:cNvCxnSpPr>
              <p:nvPr/>
            </p:nvCxnSpPr>
            <p:spPr>
              <a:xfrm flipH="1" flipV="1">
                <a:off x="1143000" y="5229255"/>
                <a:ext cx="654237" cy="882837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1337D9D4-0B2D-4174-972F-2FF3B0E930FC}"/>
                  </a:ext>
                </a:extLst>
              </p:cNvPr>
              <p:cNvCxnSpPr>
                <a:stCxn id="81" idx="3"/>
                <a:endCxn id="90" idx="7"/>
              </p:cNvCxnSpPr>
              <p:nvPr/>
            </p:nvCxnSpPr>
            <p:spPr>
              <a:xfrm flipH="1">
                <a:off x="2012763" y="5184618"/>
                <a:ext cx="1994274" cy="927474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49E757CA-3578-4DFC-B2C7-1C500C1F0C3C}"/>
                  </a:ext>
                </a:extLst>
              </p:cNvPr>
              <p:cNvCxnSpPr>
                <a:stCxn id="75" idx="4"/>
                <a:endCxn id="80" idx="0"/>
              </p:cNvCxnSpPr>
              <p:nvPr/>
            </p:nvCxnSpPr>
            <p:spPr>
              <a:xfrm>
                <a:off x="2438400" y="2867055"/>
                <a:ext cx="0" cy="2057400"/>
              </a:xfrm>
              <a:prstGeom prst="straightConnector1">
                <a:avLst/>
              </a:prstGeom>
              <a:ln w="28575">
                <a:solidFill>
                  <a:srgbClr val="0070C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42">
              <a:extLst>
                <a:ext uri="{FF2B5EF4-FFF2-40B4-BE49-F238E27FC236}">
                  <a16:creationId xmlns:a16="http://schemas.microsoft.com/office/drawing/2014/main" id="{212FED41-88BD-4A11-BE97-4992ABCDD4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6194" y="2568195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5" name="TextBox 42">
              <a:extLst>
                <a:ext uri="{FF2B5EF4-FFF2-40B4-BE49-F238E27FC236}">
                  <a16:creationId xmlns:a16="http://schemas.microsoft.com/office/drawing/2014/main" id="{FCB80851-B16C-452A-8605-79140D79E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57225" y="322173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6" name="TextBox 42">
              <a:extLst>
                <a:ext uri="{FF2B5EF4-FFF2-40B4-BE49-F238E27FC236}">
                  <a16:creationId xmlns:a16="http://schemas.microsoft.com/office/drawing/2014/main" id="{9945956F-8A40-4BF8-B6F9-F5D9F6908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388055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67" name="TextBox 42">
              <a:extLst>
                <a:ext uri="{FF2B5EF4-FFF2-40B4-BE49-F238E27FC236}">
                  <a16:creationId xmlns:a16="http://schemas.microsoft.com/office/drawing/2014/main" id="{D6354A1A-DD2F-4437-9A2F-3670994DB4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13749" y="532573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8" name="TextBox 42">
              <a:extLst>
                <a:ext uri="{FF2B5EF4-FFF2-40B4-BE49-F238E27FC236}">
                  <a16:creationId xmlns:a16="http://schemas.microsoft.com/office/drawing/2014/main" id="{208425EB-41B3-4A29-A220-AE335C30E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1462" y="5650468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7</a:t>
              </a:r>
            </a:p>
          </p:txBody>
        </p:sp>
        <p:sp>
          <p:nvSpPr>
            <p:cNvPr id="69" name="TextBox 42">
              <a:extLst>
                <a:ext uri="{FF2B5EF4-FFF2-40B4-BE49-F238E27FC236}">
                  <a16:creationId xmlns:a16="http://schemas.microsoft.com/office/drawing/2014/main" id="{AC3CCFB6-F9FE-4A26-92A2-535F34958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2436" y="369532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0" name="TextBox 42">
              <a:extLst>
                <a:ext uri="{FF2B5EF4-FFF2-40B4-BE49-F238E27FC236}">
                  <a16:creationId xmlns:a16="http://schemas.microsoft.com/office/drawing/2014/main" id="{B14402EE-CB87-4BFF-B0E2-DBD1AEDF9A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0900" y="4019130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71" name="TextBox 42">
              <a:extLst>
                <a:ext uri="{FF2B5EF4-FFF2-40B4-BE49-F238E27FC236}">
                  <a16:creationId xmlns:a16="http://schemas.microsoft.com/office/drawing/2014/main" id="{2E2D9409-3B90-433E-8676-1D6E5E1D89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3093" y="4389664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72" name="TextBox 42">
              <a:extLst>
                <a:ext uri="{FF2B5EF4-FFF2-40B4-BE49-F238E27FC236}">
                  <a16:creationId xmlns:a16="http://schemas.microsoft.com/office/drawing/2014/main" id="{67AC6537-0CFB-4A2D-8F65-E6C4336492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5879" y="4995018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73" name="TextBox 42">
              <a:extLst>
                <a:ext uri="{FF2B5EF4-FFF2-40B4-BE49-F238E27FC236}">
                  <a16:creationId xmlns:a16="http://schemas.microsoft.com/office/drawing/2014/main" id="{361E02B0-4957-404B-96F3-AB2BA0D89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553" y="3786242"/>
              <a:ext cx="29046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74" name="TextBox 42">
              <a:extLst>
                <a:ext uri="{FF2B5EF4-FFF2-40B4-BE49-F238E27FC236}">
                  <a16:creationId xmlns:a16="http://schemas.microsoft.com/office/drawing/2014/main" id="{96130F30-4911-41C2-9129-A91A4A4D9E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4662" y="2667000"/>
              <a:ext cx="31273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 Narrow" pitchFamily="34" charset="0"/>
                  <a:cs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AA153165-D547-4812-B7DA-4449C35DA151}"/>
              </a:ext>
            </a:extLst>
          </p:cNvPr>
          <p:cNvCxnSpPr>
            <a:stCxn id="103" idx="3"/>
            <a:endCxn id="104" idx="7"/>
          </p:cNvCxnSpPr>
          <p:nvPr/>
        </p:nvCxnSpPr>
        <p:spPr>
          <a:xfrm flipH="1">
            <a:off x="6127563" y="2469963"/>
            <a:ext cx="546474" cy="8512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F73069E1-2F1C-47C7-8C99-AADC7488F8BB}"/>
              </a:ext>
            </a:extLst>
          </p:cNvPr>
          <p:cNvCxnSpPr>
            <a:stCxn id="104" idx="4"/>
            <a:endCxn id="106" idx="0"/>
          </p:cNvCxnSpPr>
          <p:nvPr/>
        </p:nvCxnSpPr>
        <p:spPr>
          <a:xfrm flipH="1">
            <a:off x="5486400" y="3581400"/>
            <a:ext cx="533400" cy="9906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91FAD3F-7C10-454C-B68D-F34BC2A8DBC1}"/>
              </a:ext>
            </a:extLst>
          </p:cNvPr>
          <p:cNvCxnSpPr>
            <a:stCxn id="108" idx="1"/>
            <a:endCxn id="105" idx="5"/>
          </p:cNvCxnSpPr>
          <p:nvPr/>
        </p:nvCxnSpPr>
        <p:spPr>
          <a:xfrm flipH="1" flipV="1">
            <a:off x="7727763" y="3536763"/>
            <a:ext cx="622674" cy="10798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D7993F81-3E0F-4C4E-8B50-C798CCC6B2DE}"/>
              </a:ext>
            </a:extLst>
          </p:cNvPr>
          <p:cNvCxnSpPr>
            <a:stCxn id="105" idx="1"/>
            <a:endCxn id="103" idx="5"/>
          </p:cNvCxnSpPr>
          <p:nvPr/>
        </p:nvCxnSpPr>
        <p:spPr>
          <a:xfrm flipH="1" flipV="1">
            <a:off x="6889563" y="2469963"/>
            <a:ext cx="622674" cy="851274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F9F5874D-53E5-4A44-92C4-FA294AB303A5}"/>
              </a:ext>
            </a:extLst>
          </p:cNvPr>
          <p:cNvCxnSpPr>
            <a:stCxn id="107" idx="0"/>
            <a:endCxn id="103" idx="4"/>
          </p:cNvCxnSpPr>
          <p:nvPr/>
        </p:nvCxnSpPr>
        <p:spPr>
          <a:xfrm flipV="1">
            <a:off x="6781800" y="2514600"/>
            <a:ext cx="0" cy="20574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8600CE18-3DE4-41BC-980A-F87FF4680696}"/>
              </a:ext>
            </a:extLst>
          </p:cNvPr>
          <p:cNvGrpSpPr/>
          <p:nvPr/>
        </p:nvGrpSpPr>
        <p:grpSpPr>
          <a:xfrm>
            <a:off x="5334000" y="2209800"/>
            <a:ext cx="3276600" cy="3810000"/>
            <a:chOff x="5334000" y="2209800"/>
            <a:chExt cx="3276600" cy="3810000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C3379FC2-1242-481B-9A1B-4B09F4782014}"/>
                </a:ext>
              </a:extLst>
            </p:cNvPr>
            <p:cNvSpPr/>
            <p:nvPr/>
          </p:nvSpPr>
          <p:spPr>
            <a:xfrm>
              <a:off x="6629400" y="22098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a</a:t>
              </a: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11B70FB7-6959-4286-8E91-5F85EFC5C000}"/>
                </a:ext>
              </a:extLst>
            </p:cNvPr>
            <p:cNvSpPr/>
            <p:nvPr/>
          </p:nvSpPr>
          <p:spPr>
            <a:xfrm>
              <a:off x="5867400" y="32766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b</a:t>
              </a: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3DD97CE-A01A-40EA-86DB-4CCB5C7C44C5}"/>
                </a:ext>
              </a:extLst>
            </p:cNvPr>
            <p:cNvSpPr/>
            <p:nvPr/>
          </p:nvSpPr>
          <p:spPr>
            <a:xfrm>
              <a:off x="7467600" y="32766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c</a:t>
              </a: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75BA28CD-0A84-419F-8562-345DDD51BEB8}"/>
                </a:ext>
              </a:extLst>
            </p:cNvPr>
            <p:cNvSpPr/>
            <p:nvPr/>
          </p:nvSpPr>
          <p:spPr>
            <a:xfrm>
              <a:off x="53340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</a:t>
              </a: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E6206EE-7AEA-438F-80D4-0FFE6F0F4970}"/>
                </a:ext>
              </a:extLst>
            </p:cNvPr>
            <p:cNvSpPr/>
            <p:nvPr/>
          </p:nvSpPr>
          <p:spPr>
            <a:xfrm>
              <a:off x="66294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e</a:t>
              </a: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F53E18F7-83BC-451F-A86F-0287B1B40459}"/>
                </a:ext>
              </a:extLst>
            </p:cNvPr>
            <p:cNvSpPr/>
            <p:nvPr/>
          </p:nvSpPr>
          <p:spPr>
            <a:xfrm>
              <a:off x="8305800" y="4572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f</a:t>
              </a:r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8579E8FA-AC08-4D9A-AC89-6FE49B34D62C}"/>
                </a:ext>
              </a:extLst>
            </p:cNvPr>
            <p:cNvSpPr/>
            <p:nvPr/>
          </p:nvSpPr>
          <p:spPr>
            <a:xfrm>
              <a:off x="7543800" y="5715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h</a:t>
              </a: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316F2E94-0436-4256-B94E-8D2FDBC19E39}"/>
                </a:ext>
              </a:extLst>
            </p:cNvPr>
            <p:cNvSpPr/>
            <p:nvPr/>
          </p:nvSpPr>
          <p:spPr>
            <a:xfrm>
              <a:off x="6096000" y="5715000"/>
              <a:ext cx="304800" cy="304800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g</a:t>
              </a:r>
            </a:p>
          </p:txBody>
        </p:sp>
      </p:grp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8A97975A-E4BE-4F23-B3BF-914C773439E4}"/>
              </a:ext>
            </a:extLst>
          </p:cNvPr>
          <p:cNvCxnSpPr>
            <a:stCxn id="115" idx="1"/>
            <a:endCxn id="106" idx="4"/>
          </p:cNvCxnSpPr>
          <p:nvPr/>
        </p:nvCxnSpPr>
        <p:spPr>
          <a:xfrm flipH="1" flipV="1">
            <a:off x="5486400" y="4876800"/>
            <a:ext cx="654237" cy="882837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C9CF3BE7-8D7E-49CF-A812-21F5F15604C5}"/>
              </a:ext>
            </a:extLst>
          </p:cNvPr>
          <p:cNvCxnSpPr>
            <a:stCxn id="105" idx="4"/>
            <a:endCxn id="109" idx="0"/>
          </p:cNvCxnSpPr>
          <p:nvPr/>
        </p:nvCxnSpPr>
        <p:spPr>
          <a:xfrm>
            <a:off x="7620000" y="3581400"/>
            <a:ext cx="76200" cy="213360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42">
            <a:extLst>
              <a:ext uri="{FF2B5EF4-FFF2-40B4-BE49-F238E27FC236}">
                <a16:creationId xmlns:a16="http://schemas.microsoft.com/office/drawing/2014/main" id="{A371F1BA-14DA-42EF-9F68-0EDB84D8C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7910" y="2596483"/>
            <a:ext cx="1239442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1  union(</a:t>
            </a:r>
            <a:r>
              <a:rPr lang="en-US" altLang="en-US" sz="1800" dirty="0" err="1">
                <a:solidFill>
                  <a:srgbClr val="000000"/>
                </a:solidFill>
              </a:rPr>
              <a:t>a,c</a:t>
            </a:r>
            <a:r>
              <a:rPr lang="en-US" altLang="en-US" sz="1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97" name="TextBox 42">
            <a:extLst>
              <a:ext uri="{FF2B5EF4-FFF2-40B4-BE49-F238E27FC236}">
                <a16:creationId xmlns:a16="http://schemas.microsoft.com/office/drawing/2014/main" id="{27F65B1F-9DAF-467D-B328-EBB6494EA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8029" y="2744069"/>
            <a:ext cx="2008880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 union(</a:t>
            </a:r>
            <a:r>
              <a:rPr lang="en-US" altLang="en-US" sz="1800" dirty="0" err="1">
                <a:solidFill>
                  <a:srgbClr val="000000"/>
                </a:solidFill>
              </a:rPr>
              <a:t>a,b</a:t>
            </a:r>
            <a:r>
              <a:rPr lang="en-US" altLang="en-US" sz="1800" dirty="0">
                <a:solidFill>
                  <a:srgbClr val="000000"/>
                </a:solidFill>
              </a:rPr>
              <a:t>)  2</a:t>
            </a:r>
          </a:p>
        </p:txBody>
      </p:sp>
      <p:sp>
        <p:nvSpPr>
          <p:cNvPr id="98" name="TextBox 42">
            <a:extLst>
              <a:ext uri="{FF2B5EF4-FFF2-40B4-BE49-F238E27FC236}">
                <a16:creationId xmlns:a16="http://schemas.microsoft.com/office/drawing/2014/main" id="{7A0877C7-3740-4968-B220-DE075DC5A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3631" y="3833908"/>
            <a:ext cx="1239442" cy="60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2   union(</a:t>
            </a:r>
            <a:r>
              <a:rPr lang="en-US" altLang="en-US" sz="1800" dirty="0" err="1">
                <a:solidFill>
                  <a:srgbClr val="000000"/>
                </a:solidFill>
              </a:rPr>
              <a:t>c,f</a:t>
            </a:r>
            <a:r>
              <a:rPr lang="en-US" altLang="en-US" sz="1800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0000"/>
              </a:solidFill>
            </a:endParaRPr>
          </a:p>
        </p:txBody>
      </p:sp>
      <p:sp>
        <p:nvSpPr>
          <p:cNvPr id="99" name="TextBox 42">
            <a:extLst>
              <a:ext uri="{FF2B5EF4-FFF2-40B4-BE49-F238E27FC236}">
                <a16:creationId xmlns:a16="http://schemas.microsoft.com/office/drawing/2014/main" id="{B06C151F-C785-4449-9A15-501E0EE80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7396" y="3649242"/>
            <a:ext cx="2073203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3  union(</a:t>
            </a:r>
            <a:r>
              <a:rPr lang="en-US" altLang="en-US" sz="1800" dirty="0" err="1">
                <a:solidFill>
                  <a:srgbClr val="000000"/>
                </a:solidFill>
              </a:rPr>
              <a:t>a,e</a:t>
            </a:r>
            <a:r>
              <a:rPr lang="en-US" altLang="en-US" sz="1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00" name="TextBox 42">
            <a:extLst>
              <a:ext uri="{FF2B5EF4-FFF2-40B4-BE49-F238E27FC236}">
                <a16:creationId xmlns:a16="http://schemas.microsoft.com/office/drawing/2014/main" id="{8DC78E15-9B48-40AD-A257-C87E99DE6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428" y="5060770"/>
            <a:ext cx="1250663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1  union(</a:t>
            </a:r>
            <a:r>
              <a:rPr lang="en-US" altLang="en-US" sz="1800" dirty="0" err="1">
                <a:solidFill>
                  <a:srgbClr val="000000"/>
                </a:solidFill>
              </a:rPr>
              <a:t>d,g</a:t>
            </a:r>
            <a:r>
              <a:rPr lang="en-US" altLang="en-US" sz="1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01" name="TextBox 42">
            <a:extLst>
              <a:ext uri="{FF2B5EF4-FFF2-40B4-BE49-F238E27FC236}">
                <a16:creationId xmlns:a16="http://schemas.microsoft.com/office/drawing/2014/main" id="{90C4FE46-2655-4343-95BB-E69BC1893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098" y="5135559"/>
            <a:ext cx="1584975" cy="60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3  union(</a:t>
            </a:r>
            <a:r>
              <a:rPr lang="en-US" altLang="en-US" sz="1800" dirty="0" err="1">
                <a:solidFill>
                  <a:srgbClr val="000000"/>
                </a:solidFill>
              </a:rPr>
              <a:t>c,h</a:t>
            </a:r>
            <a:r>
              <a:rPr lang="en-US" altLang="en-US" sz="1800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0000"/>
              </a:solidFill>
            </a:endParaRPr>
          </a:p>
        </p:txBody>
      </p:sp>
      <p:sp>
        <p:nvSpPr>
          <p:cNvPr id="102" name="TextBox 42">
            <a:extLst>
              <a:ext uri="{FF2B5EF4-FFF2-40B4-BE49-F238E27FC236}">
                <a16:creationId xmlns:a16="http://schemas.microsoft.com/office/drawing/2014/main" id="{426E2C85-A49B-41B2-AF53-2080DA81B4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225" y="3705564"/>
            <a:ext cx="2008880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union(</a:t>
            </a:r>
            <a:r>
              <a:rPr lang="en-US" altLang="en-US" sz="1800" dirty="0" err="1">
                <a:solidFill>
                  <a:srgbClr val="000000"/>
                </a:solidFill>
              </a:rPr>
              <a:t>b,d</a:t>
            </a:r>
            <a:r>
              <a:rPr lang="en-US" altLang="en-US" sz="1800" dirty="0">
                <a:solidFill>
                  <a:srgbClr val="000000"/>
                </a:solidFill>
              </a:rPr>
              <a:t>)  1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559738DD-E017-4C13-8900-1D9BB27C84CB}"/>
              </a:ext>
            </a:extLst>
          </p:cNvPr>
          <p:cNvSpPr txBox="1"/>
          <p:nvPr/>
        </p:nvSpPr>
        <p:spPr>
          <a:xfrm>
            <a:off x="4903046" y="2300125"/>
            <a:ext cx="1002454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MST: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ECFBE298-99B6-493A-9553-89942C7B184C}"/>
              </a:ext>
            </a:extLst>
          </p:cNvPr>
          <p:cNvSpPr txBox="1"/>
          <p:nvPr/>
        </p:nvSpPr>
        <p:spPr>
          <a:xfrm>
            <a:off x="6831591" y="6127563"/>
            <a:ext cx="1653017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>
                <a:solidFill>
                  <a:schemeClr val="tx1"/>
                </a:solidFill>
                <a:latin typeface="+mn-lt"/>
              </a:rPr>
              <a:t>cost = 13</a:t>
            </a:r>
          </a:p>
        </p:txBody>
      </p:sp>
    </p:spTree>
    <p:extLst>
      <p:ext uri="{BB962C8B-B14F-4D97-AF65-F5344CB8AC3E}">
        <p14:creationId xmlns:p14="http://schemas.microsoft.com/office/powerpoint/2010/main" val="41794153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98" grpId="0"/>
      <p:bldP spid="99" grpId="0"/>
      <p:bldP spid="100" grpId="0"/>
      <p:bldP spid="101" grpId="0"/>
      <p:bldP spid="102" grpId="0"/>
      <p:bldP spid="118" grpId="0"/>
      <p:bldP spid="119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Minimum Spanning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2019299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Running time</a:t>
            </a:r>
            <a:r>
              <a:rPr lang="en-US" sz="2200" dirty="0"/>
              <a:t>: Suppose the graph has n vertices and m edges (m&gt;n-1).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u="sng" dirty="0"/>
              <a:t>Using union-find</a:t>
            </a:r>
            <a:r>
              <a:rPr lang="en-US" sz="2200" dirty="0"/>
              <a:t>: </a:t>
            </a:r>
          </a:p>
          <a:p>
            <a:pPr marL="0" indent="0">
              <a:buNone/>
            </a:pPr>
            <a:r>
              <a:rPr lang="en-US" sz="2200" dirty="0"/>
              <a:t>First sort the edges by their costs – O(m log(m))</a:t>
            </a:r>
          </a:p>
          <a:p>
            <a:pPr marL="0" indent="0">
              <a:buNone/>
            </a:pPr>
            <a:r>
              <a:rPr lang="en-US" sz="2200" dirty="0"/>
              <a:t>For each edge e=(</a:t>
            </a:r>
            <a:r>
              <a:rPr lang="en-US" sz="2200" dirty="0" err="1"/>
              <a:t>u,v</a:t>
            </a:r>
            <a:r>
              <a:rPr lang="en-US" sz="2200" dirty="0"/>
              <a:t>) check if they are in the same</a:t>
            </a:r>
            <a:br>
              <a:rPr lang="en-US" sz="2200" dirty="0"/>
            </a:br>
            <a:br>
              <a:rPr lang="en-US" sz="2200" dirty="0"/>
            </a:br>
            <a:r>
              <a:rPr lang="en-US" sz="2200" dirty="0"/>
              <a:t>connected component – O(log(n)) for each iteration.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The running time will be O(m log(m)) + O(m log(n)) = O(m log(m))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577371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Back to Union-Find</a:t>
            </a:r>
          </a:p>
        </p:txBody>
      </p:sp>
    </p:spTree>
    <p:extLst>
      <p:ext uri="{BB962C8B-B14F-4D97-AF65-F5344CB8AC3E}">
        <p14:creationId xmlns:p14="http://schemas.microsoft.com/office/powerpoint/2010/main" val="3291628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Quick Sort (again)</a:t>
            </a:r>
          </a:p>
        </p:txBody>
      </p:sp>
    </p:spTree>
    <p:extLst>
      <p:ext uri="{BB962C8B-B14F-4D97-AF65-F5344CB8AC3E}">
        <p14:creationId xmlns:p14="http://schemas.microsoft.com/office/powerpoint/2010/main" val="1708917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So far</a:t>
            </a:r>
            <a:r>
              <a:rPr lang="en-US" sz="2200" dirty="0"/>
              <a:t>: We saw a data structure for union find where each operation takes O(height) time.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If we added n items, then height ≤ log</a:t>
            </a:r>
            <a:r>
              <a:rPr lang="en-US" sz="2200" baseline="-25000" dirty="0"/>
              <a:t>2</a:t>
            </a:r>
            <a:r>
              <a:rPr lang="en-US" sz="2200" dirty="0"/>
              <a:t>(n)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Therefore, we get O(log(n)) for each operation.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Q</a:t>
            </a:r>
            <a:r>
              <a:rPr lang="en-US" sz="2200" dirty="0"/>
              <a:t>: Can we do faster than O(log(n))?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For example, what if in the MST problem the edges of the graph are already sorted? Or if the weights are between 1 and |E|, so we can sort them in O(|E|=m) time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A</a:t>
            </a:r>
            <a:r>
              <a:rPr lang="en-US" sz="2200" dirty="0"/>
              <a:t>: Yes, we can get to </a:t>
            </a:r>
            <a:r>
              <a:rPr lang="en-US" sz="2200" dirty="0" err="1"/>
              <a:t>logloglog</a:t>
            </a:r>
            <a:r>
              <a:rPr lang="en-US" sz="2200" dirty="0"/>
              <a:t>(n)… and even faster... amortized time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624188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Idea:</a:t>
            </a:r>
            <a:r>
              <a:rPr lang="en-US" sz="2200" dirty="0"/>
              <a:t> a little extra effort put into routine maintenance pays off in the long run.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u="sng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find(x)</a:t>
            </a:r>
            <a:r>
              <a:rPr lang="en-US" sz="2200" dirty="0"/>
              <a:t>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current = x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while (</a:t>
            </a:r>
            <a:r>
              <a:rPr lang="en-US" sz="2200" dirty="0" err="1"/>
              <a:t>current.parent</a:t>
            </a:r>
            <a:r>
              <a:rPr lang="en-US" sz="2200" dirty="0"/>
              <a:t> != null)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current = </a:t>
            </a:r>
            <a:r>
              <a:rPr lang="en-US" sz="2200" dirty="0" err="1"/>
              <a:t>current.parent</a:t>
            </a: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return current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F6C20F-9F4B-47FB-934B-DA10D0FEC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2801" y="5151437"/>
            <a:ext cx="4952999" cy="1371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Observation: we can “compress” the path from x to the root</a:t>
            </a:r>
          </a:p>
        </p:txBody>
      </p:sp>
    </p:spTree>
    <p:extLst>
      <p:ext uri="{BB962C8B-B14F-4D97-AF65-F5344CB8AC3E}">
        <p14:creationId xmlns:p14="http://schemas.microsoft.com/office/powerpoint/2010/main" val="5419712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find(x)</a:t>
            </a:r>
            <a:r>
              <a:rPr lang="en-US" sz="2200" dirty="0"/>
              <a:t>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current = x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while (</a:t>
            </a:r>
            <a:r>
              <a:rPr lang="en-US" sz="2200" dirty="0" err="1"/>
              <a:t>current.parent</a:t>
            </a:r>
            <a:r>
              <a:rPr lang="en-US" sz="2200" dirty="0"/>
              <a:t> != null)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current = </a:t>
            </a:r>
            <a:r>
              <a:rPr lang="en-US" sz="2200" dirty="0" err="1"/>
              <a:t>current.parent</a:t>
            </a: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root = current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for each node on the path from x to root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</a:t>
            </a:r>
            <a:r>
              <a:rPr lang="en-US" sz="2200" dirty="0" err="1"/>
              <a:t>node.parent</a:t>
            </a:r>
            <a:r>
              <a:rPr lang="en-US" sz="2200" dirty="0"/>
              <a:t> = root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B393F2-C83C-4445-A4B7-920047093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7958" y="3398837"/>
            <a:ext cx="3276600" cy="7620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Next time find(x) will </a:t>
            </a:r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have running time O(1)</a:t>
            </a:r>
          </a:p>
        </p:txBody>
      </p:sp>
    </p:spTree>
    <p:extLst>
      <p:ext uri="{BB962C8B-B14F-4D97-AF65-F5344CB8AC3E}">
        <p14:creationId xmlns:p14="http://schemas.microsoft.com/office/powerpoint/2010/main" val="31055998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 - example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sz="2400" dirty="0"/>
              <a:t>Find(c)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5E1A5DF-07AE-4FF1-B772-C6FF49A6E8A4}"/>
              </a:ext>
            </a:extLst>
          </p:cNvPr>
          <p:cNvGrpSpPr/>
          <p:nvPr/>
        </p:nvGrpSpPr>
        <p:grpSpPr>
          <a:xfrm>
            <a:off x="1382712" y="1570037"/>
            <a:ext cx="4840996" cy="3116423"/>
            <a:chOff x="1960961" y="4094980"/>
            <a:chExt cx="4840996" cy="311642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7D0B97B-B291-494C-91B2-53B1EB763A5B}"/>
                </a:ext>
              </a:extLst>
            </p:cNvPr>
            <p:cNvSpPr/>
            <p:nvPr/>
          </p:nvSpPr>
          <p:spPr>
            <a:xfrm>
              <a:off x="3619228" y="4094980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C0FE4D5-937C-4399-9863-83D59B9A7501}"/>
                </a:ext>
              </a:extLst>
            </p:cNvPr>
            <p:cNvSpPr/>
            <p:nvPr/>
          </p:nvSpPr>
          <p:spPr>
            <a:xfrm>
              <a:off x="1960961" y="508951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0B630DF-97F8-475E-ADE1-10AB15FBD424}"/>
                </a:ext>
              </a:extLst>
            </p:cNvPr>
            <p:cNvSpPr/>
            <p:nvPr/>
          </p:nvSpPr>
          <p:spPr>
            <a:xfrm>
              <a:off x="3619228" y="505859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EA1B723-D713-47DF-BC82-4ED7F1CDCA31}"/>
                </a:ext>
              </a:extLst>
            </p:cNvPr>
            <p:cNvSpPr/>
            <p:nvPr/>
          </p:nvSpPr>
          <p:spPr>
            <a:xfrm>
              <a:off x="2952215" y="5944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3336AC6-C6B1-4937-8851-90F77E5716E2}"/>
                </a:ext>
              </a:extLst>
            </p:cNvPr>
            <p:cNvSpPr/>
            <p:nvPr/>
          </p:nvSpPr>
          <p:spPr>
            <a:xfrm>
              <a:off x="4286240" y="5944641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C96F02A-2209-411F-AB36-51CD56F484A9}"/>
                </a:ext>
              </a:extLst>
            </p:cNvPr>
            <p:cNvCxnSpPr>
              <a:stCxn id="31" idx="3"/>
              <a:endCxn id="32" idx="7"/>
            </p:cNvCxnSpPr>
            <p:nvPr/>
          </p:nvCxnSpPr>
          <p:spPr>
            <a:xfrm flipH="1">
              <a:off x="2340515" y="4473124"/>
              <a:ext cx="1343834" cy="68127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58D061E-A016-4139-8635-F8D61666550F}"/>
                </a:ext>
              </a:extLst>
            </p:cNvPr>
            <p:cNvCxnSpPr>
              <a:stCxn id="31" idx="4"/>
              <a:endCxn id="33" idx="0"/>
            </p:cNvCxnSpPr>
            <p:nvPr/>
          </p:nvCxnSpPr>
          <p:spPr>
            <a:xfrm>
              <a:off x="3841565" y="4538003"/>
              <a:ext cx="0" cy="52059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AB3ADD6-3E1E-46CC-B160-F8813CA56583}"/>
                </a:ext>
              </a:extLst>
            </p:cNvPr>
            <p:cNvCxnSpPr>
              <a:cxnSpLocks/>
              <a:stCxn id="31" idx="5"/>
            </p:cNvCxnSpPr>
            <p:nvPr/>
          </p:nvCxnSpPr>
          <p:spPr>
            <a:xfrm>
              <a:off x="3998781" y="4473124"/>
              <a:ext cx="1353098" cy="650351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6E7EE0B-786A-4830-AE26-755983016F41}"/>
                </a:ext>
              </a:extLst>
            </p:cNvPr>
            <p:cNvCxnSpPr>
              <a:stCxn id="33" idx="3"/>
              <a:endCxn id="36" idx="0"/>
            </p:cNvCxnSpPr>
            <p:nvPr/>
          </p:nvCxnSpPr>
          <p:spPr>
            <a:xfrm flipH="1">
              <a:off x="3174553" y="5436739"/>
              <a:ext cx="50979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78FFCF7-DEC4-4014-B3B8-8C4C65B36A01}"/>
                </a:ext>
              </a:extLst>
            </p:cNvPr>
            <p:cNvCxnSpPr>
              <a:stCxn id="33" idx="5"/>
              <a:endCxn id="37" idx="0"/>
            </p:cNvCxnSpPr>
            <p:nvPr/>
          </p:nvCxnSpPr>
          <p:spPr>
            <a:xfrm>
              <a:off x="3998781" y="5436739"/>
              <a:ext cx="50979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128D240-F2D4-4E46-9E9C-5C61334BA26F}"/>
                </a:ext>
              </a:extLst>
            </p:cNvPr>
            <p:cNvGrpSpPr/>
            <p:nvPr/>
          </p:nvGrpSpPr>
          <p:grpSpPr>
            <a:xfrm>
              <a:off x="5255420" y="5079577"/>
              <a:ext cx="1546537" cy="2131826"/>
              <a:chOff x="7213937" y="2526225"/>
              <a:chExt cx="1546537" cy="2131826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1F59720C-AB91-43ED-899C-565F56994736}"/>
                  </a:ext>
                </a:extLst>
              </p:cNvPr>
              <p:cNvGrpSpPr/>
              <p:nvPr/>
            </p:nvGrpSpPr>
            <p:grpSpPr>
              <a:xfrm>
                <a:off x="7213937" y="2526225"/>
                <a:ext cx="484535" cy="1279552"/>
                <a:chOff x="7908577" y="2957486"/>
                <a:chExt cx="484535" cy="1279552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BBBEC094-913A-4B0C-BB42-6591179DA8A6}"/>
                    </a:ext>
                  </a:extLst>
                </p:cNvPr>
                <p:cNvSpPr/>
                <p:nvPr/>
              </p:nvSpPr>
              <p:spPr>
                <a:xfrm>
                  <a:off x="7908577" y="2957486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g</a:t>
                  </a:r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ED16DED8-0841-47FA-B278-7D05B59C6C69}"/>
                    </a:ext>
                  </a:extLst>
                </p:cNvPr>
                <p:cNvSpPr/>
                <p:nvPr/>
              </p:nvSpPr>
              <p:spPr>
                <a:xfrm>
                  <a:off x="7908577" y="3810521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j</a:t>
                  </a:r>
                </a:p>
              </p:txBody>
            </p: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223ED6CC-6055-461B-BCD4-E7381A9D7488}"/>
                    </a:ext>
                  </a:extLst>
                </p:cNvPr>
                <p:cNvCxnSpPr>
                  <a:stCxn id="56" idx="4"/>
                  <a:endCxn id="57" idx="0"/>
                </p:cNvCxnSpPr>
                <p:nvPr/>
              </p:nvCxnSpPr>
              <p:spPr>
                <a:xfrm>
                  <a:off x="8150845" y="3384003"/>
                  <a:ext cx="0" cy="426517"/>
                </a:xfrm>
                <a:prstGeom prst="straightConnector1">
                  <a:avLst/>
                </a:prstGeom>
                <a:solidFill>
                  <a:srgbClr val="00B0F0"/>
                </a:solidFill>
                <a:ln w="28575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3E0A5E2-941E-4F22-8BA0-CA9B274480AE}"/>
                  </a:ext>
                </a:extLst>
              </p:cNvPr>
              <p:cNvSpPr/>
              <p:nvPr/>
            </p:nvSpPr>
            <p:spPr>
              <a:xfrm>
                <a:off x="8275939" y="3303820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F640140-D8FE-4526-844E-43E9EC8A27AA}"/>
                  </a:ext>
                </a:extLst>
              </p:cNvPr>
              <p:cNvSpPr/>
              <p:nvPr/>
            </p:nvSpPr>
            <p:spPr>
              <a:xfrm>
                <a:off x="8275939" y="4231534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c</a:t>
                </a: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2C837951-F77A-4952-B978-F4361293C791}"/>
                  </a:ext>
                </a:extLst>
              </p:cNvPr>
              <p:cNvCxnSpPr>
                <a:cxnSpLocks/>
                <a:stCxn id="52" idx="4"/>
                <a:endCxn id="53" idx="0"/>
              </p:cNvCxnSpPr>
              <p:nvPr/>
            </p:nvCxnSpPr>
            <p:spPr>
              <a:xfrm>
                <a:off x="8518207" y="3730337"/>
                <a:ext cx="0" cy="50119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9C5A64BB-2533-4020-897D-8BE346C1BBD7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/>
            </p:nvCxnSpPr>
            <p:spPr>
              <a:xfrm>
                <a:off x="7456205" y="2952742"/>
                <a:ext cx="890693" cy="413540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753E7AE-B3E4-46FB-870B-BAFCE063C46A}"/>
              </a:ext>
            </a:extLst>
          </p:cNvPr>
          <p:cNvGrpSpPr/>
          <p:nvPr/>
        </p:nvGrpSpPr>
        <p:grpSpPr>
          <a:xfrm>
            <a:off x="1360059" y="4664340"/>
            <a:ext cx="5001404" cy="2315159"/>
            <a:chOff x="1960961" y="4094980"/>
            <a:chExt cx="5001404" cy="2315159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BA48BDD3-1605-482C-B9E2-391B76547482}"/>
                </a:ext>
              </a:extLst>
            </p:cNvPr>
            <p:cNvSpPr/>
            <p:nvPr/>
          </p:nvSpPr>
          <p:spPr>
            <a:xfrm>
              <a:off x="3619228" y="4094980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43C3524-C632-49C4-BE22-E07B0137EE8E}"/>
                </a:ext>
              </a:extLst>
            </p:cNvPr>
            <p:cNvSpPr/>
            <p:nvPr/>
          </p:nvSpPr>
          <p:spPr>
            <a:xfrm>
              <a:off x="1960961" y="508951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EBF64A0-3741-4E11-8EEE-CBC98A0F0D94}"/>
                </a:ext>
              </a:extLst>
            </p:cNvPr>
            <p:cNvSpPr/>
            <p:nvPr/>
          </p:nvSpPr>
          <p:spPr>
            <a:xfrm>
              <a:off x="3619228" y="505859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A4A34F4A-C64F-4A4C-8EF5-2421D746FF9D}"/>
                </a:ext>
              </a:extLst>
            </p:cNvPr>
            <p:cNvSpPr/>
            <p:nvPr/>
          </p:nvSpPr>
          <p:spPr>
            <a:xfrm>
              <a:off x="3194483" y="5966746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A59B6424-69BE-4B2E-863B-BA087BE10A2B}"/>
                </a:ext>
              </a:extLst>
            </p:cNvPr>
            <p:cNvSpPr/>
            <p:nvPr/>
          </p:nvSpPr>
          <p:spPr>
            <a:xfrm>
              <a:off x="4110805" y="5966746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7C6CD83C-CFB7-4C29-A8AB-A53C424A5F7A}"/>
                </a:ext>
              </a:extLst>
            </p:cNvPr>
            <p:cNvCxnSpPr>
              <a:stCxn id="59" idx="3"/>
              <a:endCxn id="60" idx="7"/>
            </p:cNvCxnSpPr>
            <p:nvPr/>
          </p:nvCxnSpPr>
          <p:spPr>
            <a:xfrm flipH="1">
              <a:off x="2340515" y="4473124"/>
              <a:ext cx="1343834" cy="68127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26CC4F0E-4CE4-4C93-A77F-A8188E95895F}"/>
                </a:ext>
              </a:extLst>
            </p:cNvPr>
            <p:cNvCxnSpPr>
              <a:stCxn id="59" idx="4"/>
              <a:endCxn id="61" idx="0"/>
            </p:cNvCxnSpPr>
            <p:nvPr/>
          </p:nvCxnSpPr>
          <p:spPr>
            <a:xfrm>
              <a:off x="3841565" y="4538003"/>
              <a:ext cx="0" cy="52059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C47981D3-F5B6-4530-921B-2973F36FBF61}"/>
                </a:ext>
              </a:extLst>
            </p:cNvPr>
            <p:cNvCxnSpPr>
              <a:cxnSpLocks/>
              <a:stCxn id="59" idx="5"/>
              <a:endCxn id="75" idx="0"/>
            </p:cNvCxnSpPr>
            <p:nvPr/>
          </p:nvCxnSpPr>
          <p:spPr>
            <a:xfrm>
              <a:off x="3998782" y="4473124"/>
              <a:ext cx="824227" cy="65511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ECAA1121-A916-4FF0-B4E7-07CBF1047642}"/>
                </a:ext>
              </a:extLst>
            </p:cNvPr>
            <p:cNvCxnSpPr>
              <a:stCxn id="61" idx="3"/>
              <a:endCxn id="62" idx="0"/>
            </p:cNvCxnSpPr>
            <p:nvPr/>
          </p:nvCxnSpPr>
          <p:spPr>
            <a:xfrm flipH="1">
              <a:off x="3416821" y="5436739"/>
              <a:ext cx="267528" cy="53000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19512F3C-3153-41B8-A9B9-D366C4D54447}"/>
                </a:ext>
              </a:extLst>
            </p:cNvPr>
            <p:cNvCxnSpPr>
              <a:stCxn id="61" idx="5"/>
              <a:endCxn id="63" idx="0"/>
            </p:cNvCxnSpPr>
            <p:nvPr/>
          </p:nvCxnSpPr>
          <p:spPr>
            <a:xfrm>
              <a:off x="3998782" y="5436739"/>
              <a:ext cx="334361" cy="530007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1503D80-DBD1-4A97-96A2-FDE9C64CA54D}"/>
                </a:ext>
              </a:extLst>
            </p:cNvPr>
            <p:cNvGrpSpPr/>
            <p:nvPr/>
          </p:nvGrpSpPr>
          <p:grpSpPr>
            <a:xfrm>
              <a:off x="3998782" y="4460408"/>
              <a:ext cx="2963583" cy="1949731"/>
              <a:chOff x="5957299" y="1907056"/>
              <a:chExt cx="2963583" cy="1949731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EE3EFB1F-0E23-454A-A7AF-3CC840875D9F}"/>
                  </a:ext>
                </a:extLst>
              </p:cNvPr>
              <p:cNvGrpSpPr/>
              <p:nvPr/>
            </p:nvGrpSpPr>
            <p:grpSpPr>
              <a:xfrm>
                <a:off x="6539258" y="2574890"/>
                <a:ext cx="817187" cy="1281897"/>
                <a:chOff x="7233898" y="3006151"/>
                <a:chExt cx="817187" cy="1281897"/>
              </a:xfrm>
            </p:grpSpPr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0F3D7A8D-8A11-4DF0-B642-BFD4E17D9268}"/>
                    </a:ext>
                  </a:extLst>
                </p:cNvPr>
                <p:cNvSpPr/>
                <p:nvPr/>
              </p:nvSpPr>
              <p:spPr>
                <a:xfrm>
                  <a:off x="7233898" y="3006151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g</a:t>
                  </a:r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2302A3DC-A038-4800-997A-4EFC544F5778}"/>
                    </a:ext>
                  </a:extLst>
                </p:cNvPr>
                <p:cNvSpPr/>
                <p:nvPr/>
              </p:nvSpPr>
              <p:spPr>
                <a:xfrm>
                  <a:off x="7566550" y="3861531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>
                      <a:solidFill>
                        <a:srgbClr val="000000"/>
                      </a:solidFill>
                    </a:rPr>
                    <a:t>j</a:t>
                  </a:r>
                </a:p>
              </p:txBody>
            </p: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6C76A63C-536D-4F42-B17A-6EBEA8B3CA27}"/>
                    </a:ext>
                  </a:extLst>
                </p:cNvPr>
                <p:cNvCxnSpPr>
                  <a:stCxn id="75" idx="4"/>
                  <a:endCxn id="76" idx="0"/>
                </p:cNvCxnSpPr>
                <p:nvPr/>
              </p:nvCxnSpPr>
              <p:spPr>
                <a:xfrm>
                  <a:off x="7476166" y="3432668"/>
                  <a:ext cx="332652" cy="428863"/>
                </a:xfrm>
                <a:prstGeom prst="straightConnector1">
                  <a:avLst/>
                </a:prstGeom>
                <a:solidFill>
                  <a:srgbClr val="00B0F0"/>
                </a:solidFill>
                <a:ln w="28575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51188CEB-6757-4AA1-9BF1-30D5C2D6495F}"/>
                  </a:ext>
                </a:extLst>
              </p:cNvPr>
              <p:cNvSpPr/>
              <p:nvPr/>
            </p:nvSpPr>
            <p:spPr>
              <a:xfrm>
                <a:off x="7503309" y="2571912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b</a:t>
                </a:r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8C316486-07BC-401F-9794-E8724BA75B6B}"/>
                  </a:ext>
                </a:extLst>
              </p:cNvPr>
              <p:cNvSpPr/>
              <p:nvPr/>
            </p:nvSpPr>
            <p:spPr>
              <a:xfrm>
                <a:off x="8436347" y="2569341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dirty="0">
                    <a:solidFill>
                      <a:srgbClr val="000000"/>
                    </a:solidFill>
                  </a:rPr>
                  <a:t>c</a:t>
                </a:r>
              </a:p>
            </p:txBody>
          </p: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7200DD58-80B2-42C3-A400-ACA67A1143C7}"/>
                  </a:ext>
                </a:extLst>
              </p:cNvPr>
              <p:cNvCxnSpPr>
                <a:cxnSpLocks/>
                <a:stCxn id="59" idx="5"/>
                <a:endCxn id="72" idx="0"/>
              </p:cNvCxnSpPr>
              <p:nvPr/>
            </p:nvCxnSpPr>
            <p:spPr>
              <a:xfrm>
                <a:off x="5957299" y="1919772"/>
                <a:ext cx="2721316" cy="649569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56C3D0C9-1D5D-4460-AAAF-DBC7F1CC24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7299" y="1907056"/>
                <a:ext cx="1616969" cy="714602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33237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find(x)</a:t>
            </a:r>
            <a:r>
              <a:rPr lang="en-US" sz="2200" dirty="0"/>
              <a:t>: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current = x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while (</a:t>
            </a:r>
            <a:r>
              <a:rPr lang="en-US" sz="2200" dirty="0" err="1"/>
              <a:t>current.parent</a:t>
            </a:r>
            <a:r>
              <a:rPr lang="en-US" sz="2200" dirty="0"/>
              <a:t> != null)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current = </a:t>
            </a:r>
            <a:r>
              <a:rPr lang="en-US" sz="2200" dirty="0" err="1"/>
              <a:t>current.parent</a:t>
            </a: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root = current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for each node on the path from x to root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2200" dirty="0"/>
              <a:t>		</a:t>
            </a:r>
            <a:r>
              <a:rPr lang="en-US" sz="2200" dirty="0" err="1"/>
              <a:t>node.parent</a:t>
            </a:r>
            <a:r>
              <a:rPr lang="en-US" sz="2200" dirty="0"/>
              <a:t> = root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endParaRPr lang="en-US" sz="2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B393F2-C83C-4445-A4B7-920047093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1712" y="1959744"/>
            <a:ext cx="4852989" cy="8924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Next time find(x) will </a:t>
            </a:r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Have running time O(1)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AFB8A6-5E99-4EFC-8E63-C08670E38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7261" y="3779837"/>
            <a:ext cx="4852989" cy="89242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Next time find on any ancestor of x</a:t>
            </a:r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Will have running time O(1)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08F0F1-5958-4530-88B7-FA090870A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1" y="5716087"/>
            <a:ext cx="4852989" cy="117048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We pay just a bit more each time,</a:t>
            </a:r>
          </a:p>
          <a:p>
            <a:pPr marL="215900" indent="-212725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But this will give us an improvement compared to O(log n).</a:t>
            </a:r>
          </a:p>
        </p:txBody>
      </p:sp>
    </p:spTree>
    <p:extLst>
      <p:ext uri="{BB962C8B-B14F-4D97-AF65-F5344CB8AC3E}">
        <p14:creationId xmlns:p14="http://schemas.microsoft.com/office/powerpoint/2010/main" val="835265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Note that now ranks are not the same as the height of a node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>
              <a:lnSpc>
                <a:spcPct val="100000"/>
              </a:lnSpc>
            </a:pPr>
            <a:r>
              <a:rPr lang="en-US" sz="2200" dirty="0" err="1"/>
              <a:t>d.rank</a:t>
            </a:r>
            <a:r>
              <a:rPr lang="en-US" sz="2200" dirty="0"/>
              <a:t> = 3, but its height changed from 3 to 2</a:t>
            </a:r>
          </a:p>
          <a:p>
            <a:pPr>
              <a:lnSpc>
                <a:spcPct val="100000"/>
              </a:lnSpc>
            </a:pPr>
            <a:r>
              <a:rPr lang="en-US" sz="2200" dirty="0" err="1"/>
              <a:t>b.rank</a:t>
            </a:r>
            <a:r>
              <a:rPr lang="en-US" sz="2200" dirty="0"/>
              <a:t> =1, but it’s height changed to 0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Now you start seeing why I called it rank and not height…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947D699-A1C2-4585-ACB4-9DA1409E016D}"/>
              </a:ext>
            </a:extLst>
          </p:cNvPr>
          <p:cNvGrpSpPr/>
          <p:nvPr/>
        </p:nvGrpSpPr>
        <p:grpSpPr>
          <a:xfrm>
            <a:off x="1231481" y="2332037"/>
            <a:ext cx="3264361" cy="3216741"/>
            <a:chOff x="2553147" y="4000856"/>
            <a:chExt cx="3264361" cy="3216741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CF5E32E4-5DD6-447B-BCC1-A52611E37482}"/>
                </a:ext>
              </a:extLst>
            </p:cNvPr>
            <p:cNvSpPr/>
            <p:nvPr/>
          </p:nvSpPr>
          <p:spPr>
            <a:xfrm>
              <a:off x="3512948" y="4000856"/>
              <a:ext cx="550955" cy="53714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000000"/>
                  </a:solidFill>
                </a:rPr>
                <a:t>d</a:t>
              </a:r>
              <a:r>
                <a:rPr lang="en-US" sz="1300" baseline="300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DB30AE2-1DE4-4234-8A04-BF8F6E9FAB7B}"/>
                </a:ext>
              </a:extLst>
            </p:cNvPr>
            <p:cNvSpPr/>
            <p:nvPr/>
          </p:nvSpPr>
          <p:spPr>
            <a:xfrm>
              <a:off x="2553147" y="507003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000000"/>
                  </a:solidFill>
                </a:rPr>
                <a:t>e</a:t>
              </a:r>
              <a:r>
                <a:rPr lang="en-US" sz="14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853EAD3-AA70-4F60-B096-2FBCEBF78762}"/>
                </a:ext>
              </a:extLst>
            </p:cNvPr>
            <p:cNvSpPr/>
            <p:nvPr/>
          </p:nvSpPr>
          <p:spPr>
            <a:xfrm>
              <a:off x="3619228" y="505859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000000"/>
                  </a:solidFill>
                </a:rPr>
                <a:t>f</a:t>
              </a:r>
              <a:r>
                <a:rPr lang="en-US" sz="1300" baseline="300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DAB8F38-F44A-4806-A5CE-37C58689C7D6}"/>
                </a:ext>
              </a:extLst>
            </p:cNvPr>
            <p:cNvSpPr/>
            <p:nvPr/>
          </p:nvSpPr>
          <p:spPr>
            <a:xfrm>
              <a:off x="2869895" y="5944641"/>
              <a:ext cx="526995" cy="45885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h</a:t>
              </a:r>
              <a:r>
                <a:rPr lang="en-US" sz="11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7775A01-26C5-4916-B32D-43A51FEC4D7C}"/>
                </a:ext>
              </a:extLst>
            </p:cNvPr>
            <p:cNvSpPr/>
            <p:nvPr/>
          </p:nvSpPr>
          <p:spPr>
            <a:xfrm>
              <a:off x="4094120" y="5973887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00"/>
                  </a:solidFill>
                </a:rPr>
                <a:t>i</a:t>
              </a:r>
              <a:r>
                <a:rPr lang="en-US" sz="16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5739614-B7BE-4FC1-9960-1C0B822659CE}"/>
                </a:ext>
              </a:extLst>
            </p:cNvPr>
            <p:cNvCxnSpPr>
              <a:cxnSpLocks/>
              <a:stCxn id="5" idx="3"/>
              <a:endCxn id="6" idx="7"/>
            </p:cNvCxnSpPr>
            <p:nvPr/>
          </p:nvCxnSpPr>
          <p:spPr>
            <a:xfrm flipH="1">
              <a:off x="2932701" y="4459340"/>
              <a:ext cx="660932" cy="675573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91671A9-93BF-4628-B338-ADD109C93987}"/>
                </a:ext>
              </a:extLst>
            </p:cNvPr>
            <p:cNvCxnSpPr>
              <a:cxnSpLocks/>
              <a:stCxn id="5" idx="4"/>
              <a:endCxn id="7" idx="0"/>
            </p:cNvCxnSpPr>
            <p:nvPr/>
          </p:nvCxnSpPr>
          <p:spPr>
            <a:xfrm>
              <a:off x="3788426" y="4538003"/>
              <a:ext cx="53140" cy="52059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39470CA-0858-4437-A09B-6556979677A7}"/>
                </a:ext>
              </a:extLst>
            </p:cNvPr>
            <p:cNvCxnSpPr>
              <a:cxnSpLocks/>
              <a:stCxn id="5" idx="5"/>
              <a:endCxn id="21" idx="0"/>
            </p:cNvCxnSpPr>
            <p:nvPr/>
          </p:nvCxnSpPr>
          <p:spPr>
            <a:xfrm>
              <a:off x="3983218" y="4459340"/>
              <a:ext cx="838899" cy="70322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5B0DBD6-2D6F-43F4-B279-CA2310115C98}"/>
                </a:ext>
              </a:extLst>
            </p:cNvPr>
            <p:cNvCxnSpPr>
              <a:cxnSpLocks/>
              <a:stCxn id="7" idx="3"/>
              <a:endCxn id="8" idx="0"/>
            </p:cNvCxnSpPr>
            <p:nvPr/>
          </p:nvCxnSpPr>
          <p:spPr>
            <a:xfrm flipH="1">
              <a:off x="3133393" y="5436739"/>
              <a:ext cx="55095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FFA18D8-5108-40EE-9F74-DEC7FFDF2DB5}"/>
                </a:ext>
              </a:extLst>
            </p:cNvPr>
            <p:cNvCxnSpPr>
              <a:stCxn id="7" idx="5"/>
              <a:endCxn id="9" idx="0"/>
            </p:cNvCxnSpPr>
            <p:nvPr/>
          </p:nvCxnSpPr>
          <p:spPr>
            <a:xfrm>
              <a:off x="3998782" y="5436739"/>
              <a:ext cx="317676" cy="53714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999943D-3FA5-43C4-8973-5120867764E5}"/>
                </a:ext>
              </a:extLst>
            </p:cNvPr>
            <p:cNvGrpSpPr/>
            <p:nvPr/>
          </p:nvGrpSpPr>
          <p:grpSpPr>
            <a:xfrm>
              <a:off x="4579849" y="5162568"/>
              <a:ext cx="1237659" cy="2055029"/>
              <a:chOff x="6538366" y="2609216"/>
              <a:chExt cx="1237659" cy="2055029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494A1A0-ED52-4290-805D-245FC4AEFCB2}"/>
                  </a:ext>
                </a:extLst>
              </p:cNvPr>
              <p:cNvGrpSpPr/>
              <p:nvPr/>
            </p:nvGrpSpPr>
            <p:grpSpPr>
              <a:xfrm>
                <a:off x="6538366" y="2609216"/>
                <a:ext cx="484535" cy="1340294"/>
                <a:chOff x="7233006" y="3040477"/>
                <a:chExt cx="484535" cy="1340294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C1FB2856-1C70-4C02-82D1-4FE314CEB228}"/>
                    </a:ext>
                  </a:extLst>
                </p:cNvPr>
                <p:cNvSpPr/>
                <p:nvPr/>
              </p:nvSpPr>
              <p:spPr>
                <a:xfrm>
                  <a:off x="7233006" y="3040477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300" dirty="0">
                      <a:solidFill>
                        <a:srgbClr val="000000"/>
                      </a:solidFill>
                    </a:rPr>
                    <a:t>g</a:t>
                  </a:r>
                  <a:r>
                    <a:rPr lang="en-US" sz="1300" baseline="30000" dirty="0">
                      <a:solidFill>
                        <a:srgbClr val="000000"/>
                      </a:solidFill>
                    </a:rPr>
                    <a:t>2</a:t>
                  </a:r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F9EE7E9A-133F-4F74-964E-8D71B4D812E6}"/>
                    </a:ext>
                  </a:extLst>
                </p:cNvPr>
                <p:cNvSpPr/>
                <p:nvPr/>
              </p:nvSpPr>
              <p:spPr>
                <a:xfrm>
                  <a:off x="7233006" y="3954254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>
                      <a:solidFill>
                        <a:srgbClr val="000000"/>
                      </a:solidFill>
                    </a:rPr>
                    <a:t>j</a:t>
                  </a:r>
                  <a:r>
                    <a:rPr lang="en-US" sz="1400" baseline="30000" dirty="0">
                      <a:solidFill>
                        <a:srgbClr val="000000"/>
                      </a:solidFill>
                    </a:rPr>
                    <a:t>0</a:t>
                  </a:r>
                </a:p>
              </p:txBody>
            </p: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5AF7B541-B7E7-47E1-8EC2-6273BF507B44}"/>
                    </a:ext>
                  </a:extLst>
                </p:cNvPr>
                <p:cNvCxnSpPr>
                  <a:stCxn id="21" idx="4"/>
                  <a:endCxn id="22" idx="0"/>
                </p:cNvCxnSpPr>
                <p:nvPr/>
              </p:nvCxnSpPr>
              <p:spPr>
                <a:xfrm>
                  <a:off x="7475274" y="3466994"/>
                  <a:ext cx="0" cy="487260"/>
                </a:xfrm>
                <a:prstGeom prst="straightConnector1">
                  <a:avLst/>
                </a:prstGeom>
                <a:solidFill>
                  <a:srgbClr val="00B0F0"/>
                </a:solidFill>
                <a:ln w="28575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897A603-4D5C-49D5-8FB8-C958F8044788}"/>
                  </a:ext>
                </a:extLst>
              </p:cNvPr>
              <p:cNvSpPr/>
              <p:nvPr/>
            </p:nvSpPr>
            <p:spPr>
              <a:xfrm>
                <a:off x="7291490" y="3528954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300" dirty="0">
                    <a:solidFill>
                      <a:srgbClr val="000000"/>
                    </a:solidFill>
                  </a:rPr>
                  <a:t>b</a:t>
                </a:r>
                <a:r>
                  <a:rPr lang="en-US" sz="1300" baseline="30000" dirty="0">
                    <a:solidFill>
                      <a:srgbClr val="000000"/>
                    </a:solidFill>
                  </a:rPr>
                  <a:t>1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B0A73961-DEDD-4900-9A32-09F06729C53D}"/>
                  </a:ext>
                </a:extLst>
              </p:cNvPr>
              <p:cNvSpPr/>
              <p:nvPr/>
            </p:nvSpPr>
            <p:spPr>
              <a:xfrm>
                <a:off x="7290012" y="4237728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000000"/>
                    </a:solidFill>
                  </a:rPr>
                  <a:t>c</a:t>
                </a:r>
                <a:r>
                  <a:rPr lang="en-US" sz="1400" baseline="300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66470054-F9A4-45ED-9F3B-EB2D131A2A08}"/>
                  </a:ext>
                </a:extLst>
              </p:cNvPr>
              <p:cNvCxnSpPr>
                <a:cxnSpLocks/>
                <a:stCxn id="17" idx="4"/>
                <a:endCxn id="18" idx="0"/>
              </p:cNvCxnSpPr>
              <p:nvPr/>
            </p:nvCxnSpPr>
            <p:spPr>
              <a:xfrm flipH="1">
                <a:off x="7532280" y="3955471"/>
                <a:ext cx="1478" cy="28225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B716B667-5C0C-4FE4-9CB6-A5FD2F7FB11B}"/>
                  </a:ext>
                </a:extLst>
              </p:cNvPr>
              <p:cNvCxnSpPr>
                <a:cxnSpLocks/>
                <a:stCxn id="21" idx="4"/>
                <a:endCxn id="17" idx="1"/>
              </p:cNvCxnSpPr>
              <p:nvPr/>
            </p:nvCxnSpPr>
            <p:spPr>
              <a:xfrm>
                <a:off x="6780634" y="3035733"/>
                <a:ext cx="581815" cy="555683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EA58DF9-F4F5-4BC6-A336-18C92196BE6C}"/>
              </a:ext>
            </a:extLst>
          </p:cNvPr>
          <p:cNvGrpSpPr/>
          <p:nvPr/>
        </p:nvGrpSpPr>
        <p:grpSpPr>
          <a:xfrm>
            <a:off x="5705095" y="2458408"/>
            <a:ext cx="3938490" cy="2502006"/>
            <a:chOff x="2553147" y="4000856"/>
            <a:chExt cx="3938490" cy="2502006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5C02B415-3586-47A8-AA39-741C3C413B02}"/>
                </a:ext>
              </a:extLst>
            </p:cNvPr>
            <p:cNvSpPr/>
            <p:nvPr/>
          </p:nvSpPr>
          <p:spPr>
            <a:xfrm>
              <a:off x="3512948" y="4000856"/>
              <a:ext cx="550955" cy="53714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000000"/>
                  </a:solidFill>
                </a:rPr>
                <a:t>d</a:t>
              </a:r>
              <a:r>
                <a:rPr lang="en-US" sz="1300" baseline="30000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DD92687-2270-48D9-9373-B09FD5589B9B}"/>
                </a:ext>
              </a:extLst>
            </p:cNvPr>
            <p:cNvSpPr/>
            <p:nvPr/>
          </p:nvSpPr>
          <p:spPr>
            <a:xfrm>
              <a:off x="2553147" y="5070034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000000"/>
                  </a:solidFill>
                </a:rPr>
                <a:t>e</a:t>
              </a:r>
              <a:r>
                <a:rPr lang="en-US" sz="14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D68B59F-79BF-4CD2-90FE-DB7351C8D6FD}"/>
                </a:ext>
              </a:extLst>
            </p:cNvPr>
            <p:cNvSpPr/>
            <p:nvPr/>
          </p:nvSpPr>
          <p:spPr>
            <a:xfrm>
              <a:off x="3619228" y="5058595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000000"/>
                  </a:solidFill>
                </a:rPr>
                <a:t>f</a:t>
              </a:r>
              <a:r>
                <a:rPr lang="en-US" sz="1300" baseline="30000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2450940-F2E3-4541-BD62-B095BAD71A29}"/>
                </a:ext>
              </a:extLst>
            </p:cNvPr>
            <p:cNvSpPr/>
            <p:nvPr/>
          </p:nvSpPr>
          <p:spPr>
            <a:xfrm>
              <a:off x="2869895" y="5944641"/>
              <a:ext cx="526995" cy="45885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rgbClr val="000000"/>
                  </a:solidFill>
                </a:rPr>
                <a:t>h</a:t>
              </a:r>
              <a:r>
                <a:rPr lang="en-US" sz="11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3B6FE6D-63A2-4592-A1BC-04D6FC404125}"/>
                </a:ext>
              </a:extLst>
            </p:cNvPr>
            <p:cNvSpPr/>
            <p:nvPr/>
          </p:nvSpPr>
          <p:spPr>
            <a:xfrm>
              <a:off x="4094120" y="5973887"/>
              <a:ext cx="444675" cy="443023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00"/>
                  </a:solidFill>
                </a:rPr>
                <a:t>i</a:t>
              </a:r>
              <a:r>
                <a:rPr lang="en-US" sz="1600" baseline="30000" dirty="0">
                  <a:solidFill>
                    <a:srgbClr val="000000"/>
                  </a:solidFill>
                </a:rPr>
                <a:t>0</a:t>
              </a: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24079B31-E10E-401A-8F33-CD4FA26D16D8}"/>
                </a:ext>
              </a:extLst>
            </p:cNvPr>
            <p:cNvCxnSpPr>
              <a:cxnSpLocks/>
              <a:stCxn id="63" idx="4"/>
              <a:endCxn id="64" idx="7"/>
            </p:cNvCxnSpPr>
            <p:nvPr/>
          </p:nvCxnSpPr>
          <p:spPr>
            <a:xfrm flipH="1">
              <a:off x="2932701" y="4538003"/>
              <a:ext cx="855725" cy="596910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1FEF0BCE-B564-42E8-9C6B-6598445290DA}"/>
                </a:ext>
              </a:extLst>
            </p:cNvPr>
            <p:cNvCxnSpPr>
              <a:cxnSpLocks/>
              <a:stCxn id="63" idx="4"/>
              <a:endCxn id="65" idx="0"/>
            </p:cNvCxnSpPr>
            <p:nvPr/>
          </p:nvCxnSpPr>
          <p:spPr>
            <a:xfrm>
              <a:off x="3788426" y="4538003"/>
              <a:ext cx="53140" cy="52059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5AF67512-33D1-4590-83E3-ADE411C050FF}"/>
                </a:ext>
              </a:extLst>
            </p:cNvPr>
            <p:cNvCxnSpPr>
              <a:cxnSpLocks/>
              <a:stCxn id="63" idx="4"/>
              <a:endCxn id="79" idx="0"/>
            </p:cNvCxnSpPr>
            <p:nvPr/>
          </p:nvCxnSpPr>
          <p:spPr>
            <a:xfrm>
              <a:off x="3788426" y="4538003"/>
              <a:ext cx="1033691" cy="624565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E150C56C-F220-4344-AA4F-00911466EA83}"/>
                </a:ext>
              </a:extLst>
            </p:cNvPr>
            <p:cNvCxnSpPr>
              <a:cxnSpLocks/>
              <a:stCxn id="65" idx="3"/>
              <a:endCxn id="66" idx="0"/>
            </p:cNvCxnSpPr>
            <p:nvPr/>
          </p:nvCxnSpPr>
          <p:spPr>
            <a:xfrm flipH="1">
              <a:off x="3133393" y="5436739"/>
              <a:ext cx="550956" cy="507902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342842A1-941E-4402-BA3C-5F795538AE17}"/>
                </a:ext>
              </a:extLst>
            </p:cNvPr>
            <p:cNvCxnSpPr>
              <a:stCxn id="65" idx="5"/>
              <a:endCxn id="67" idx="0"/>
            </p:cNvCxnSpPr>
            <p:nvPr/>
          </p:nvCxnSpPr>
          <p:spPr>
            <a:xfrm>
              <a:off x="3998782" y="5436739"/>
              <a:ext cx="317676" cy="537148"/>
            </a:xfrm>
            <a:prstGeom prst="straightConnector1">
              <a:avLst/>
            </a:prstGeom>
            <a:solidFill>
              <a:srgbClr val="00B0F0"/>
            </a:solidFill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A0DBD5D4-CE9E-4E6D-8969-7C4555C0CF06}"/>
                </a:ext>
              </a:extLst>
            </p:cNvPr>
            <p:cNvGrpSpPr/>
            <p:nvPr/>
          </p:nvGrpSpPr>
          <p:grpSpPr>
            <a:xfrm>
              <a:off x="3983218" y="4459340"/>
              <a:ext cx="2508419" cy="2043522"/>
              <a:chOff x="5941735" y="1905988"/>
              <a:chExt cx="2508419" cy="2043522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6D252E50-110E-4EF6-9B1D-0B6F8214552F}"/>
                  </a:ext>
                </a:extLst>
              </p:cNvPr>
              <p:cNvGrpSpPr/>
              <p:nvPr/>
            </p:nvGrpSpPr>
            <p:grpSpPr>
              <a:xfrm>
                <a:off x="6538366" y="2609216"/>
                <a:ext cx="484535" cy="1340294"/>
                <a:chOff x="7233006" y="3040477"/>
                <a:chExt cx="484535" cy="1340294"/>
              </a:xfrm>
            </p:grpSpPr>
            <p:sp>
              <p:nvSpPr>
                <p:cNvPr id="79" name="Oval 78">
                  <a:extLst>
                    <a:ext uri="{FF2B5EF4-FFF2-40B4-BE49-F238E27FC236}">
                      <a16:creationId xmlns:a16="http://schemas.microsoft.com/office/drawing/2014/main" id="{B3680A67-18E1-45DE-948D-150507207E50}"/>
                    </a:ext>
                  </a:extLst>
                </p:cNvPr>
                <p:cNvSpPr/>
                <p:nvPr/>
              </p:nvSpPr>
              <p:spPr>
                <a:xfrm>
                  <a:off x="7233006" y="3040477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300" dirty="0">
                      <a:solidFill>
                        <a:srgbClr val="000000"/>
                      </a:solidFill>
                    </a:rPr>
                    <a:t>g</a:t>
                  </a:r>
                  <a:r>
                    <a:rPr lang="en-US" sz="1300" baseline="30000" dirty="0">
                      <a:solidFill>
                        <a:srgbClr val="000000"/>
                      </a:solidFill>
                    </a:rPr>
                    <a:t>2</a:t>
                  </a:r>
                </a:p>
              </p:txBody>
            </p:sp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5A19C35E-5162-4629-899C-2FDBCA5B63A6}"/>
                    </a:ext>
                  </a:extLst>
                </p:cNvPr>
                <p:cNvSpPr/>
                <p:nvPr/>
              </p:nvSpPr>
              <p:spPr>
                <a:xfrm>
                  <a:off x="7233006" y="3954254"/>
                  <a:ext cx="484535" cy="426517"/>
                </a:xfrm>
                <a:prstGeom prst="ellipse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>
                      <a:solidFill>
                        <a:srgbClr val="000000"/>
                      </a:solidFill>
                    </a:rPr>
                    <a:t>j</a:t>
                  </a:r>
                  <a:r>
                    <a:rPr lang="en-US" sz="1400" baseline="30000" dirty="0">
                      <a:solidFill>
                        <a:srgbClr val="000000"/>
                      </a:solidFill>
                    </a:rPr>
                    <a:t>0</a:t>
                  </a:r>
                </a:p>
              </p:txBody>
            </p:sp>
            <p:cxnSp>
              <p:nvCxnSpPr>
                <p:cNvPr id="81" name="Straight Arrow Connector 80">
                  <a:extLst>
                    <a:ext uri="{FF2B5EF4-FFF2-40B4-BE49-F238E27FC236}">
                      <a16:creationId xmlns:a16="http://schemas.microsoft.com/office/drawing/2014/main" id="{0C392273-356A-47CC-8E4E-1E4A684CAC16}"/>
                    </a:ext>
                  </a:extLst>
                </p:cNvPr>
                <p:cNvCxnSpPr>
                  <a:stCxn id="79" idx="4"/>
                  <a:endCxn id="80" idx="0"/>
                </p:cNvCxnSpPr>
                <p:nvPr/>
              </p:nvCxnSpPr>
              <p:spPr>
                <a:xfrm>
                  <a:off x="7475274" y="3466994"/>
                  <a:ext cx="0" cy="487260"/>
                </a:xfrm>
                <a:prstGeom prst="straightConnector1">
                  <a:avLst/>
                </a:prstGeom>
                <a:solidFill>
                  <a:srgbClr val="00B0F0"/>
                </a:solidFill>
                <a:ln w="28575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C413071F-ED61-4BB6-85E7-BA6EED9250EA}"/>
                  </a:ext>
                </a:extLst>
              </p:cNvPr>
              <p:cNvSpPr/>
              <p:nvPr/>
            </p:nvSpPr>
            <p:spPr>
              <a:xfrm>
                <a:off x="7965619" y="2595884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300" dirty="0">
                    <a:solidFill>
                      <a:srgbClr val="000000"/>
                    </a:solidFill>
                  </a:rPr>
                  <a:t>b</a:t>
                </a:r>
                <a:r>
                  <a:rPr lang="en-US" sz="1300" baseline="30000" dirty="0">
                    <a:solidFill>
                      <a:srgbClr val="000000"/>
                    </a:solidFill>
                  </a:rPr>
                  <a:t>1</a:t>
                </a: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0361FCDD-2B78-4B3D-BA4B-CA3A66F1C5BD}"/>
                  </a:ext>
                </a:extLst>
              </p:cNvPr>
              <p:cNvSpPr/>
              <p:nvPr/>
            </p:nvSpPr>
            <p:spPr>
              <a:xfrm>
                <a:off x="7144625" y="2627115"/>
                <a:ext cx="484535" cy="426517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rgbClr val="000000"/>
                    </a:solidFill>
                  </a:rPr>
                  <a:t>c</a:t>
                </a:r>
                <a:r>
                  <a:rPr lang="en-US" sz="1400" baseline="30000" dirty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1DB1251F-BCDA-4571-B553-530C33D00E66}"/>
                  </a:ext>
                </a:extLst>
              </p:cNvPr>
              <p:cNvCxnSpPr>
                <a:cxnSpLocks/>
                <a:stCxn id="63" idx="5"/>
                <a:endCxn id="76" idx="0"/>
              </p:cNvCxnSpPr>
              <p:nvPr/>
            </p:nvCxnSpPr>
            <p:spPr>
              <a:xfrm>
                <a:off x="5941735" y="1905988"/>
                <a:ext cx="1445158" cy="721127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>
                <a:extLst>
                  <a:ext uri="{FF2B5EF4-FFF2-40B4-BE49-F238E27FC236}">
                    <a16:creationId xmlns:a16="http://schemas.microsoft.com/office/drawing/2014/main" id="{DF659118-9CD0-4733-9BB5-BB36C2411F9A}"/>
                  </a:ext>
                </a:extLst>
              </p:cNvPr>
              <p:cNvCxnSpPr>
                <a:cxnSpLocks/>
                <a:stCxn id="63" idx="5"/>
                <a:endCxn id="75" idx="1"/>
              </p:cNvCxnSpPr>
              <p:nvPr/>
            </p:nvCxnSpPr>
            <p:spPr>
              <a:xfrm>
                <a:off x="5941735" y="1905988"/>
                <a:ext cx="2094843" cy="752358"/>
              </a:xfrm>
              <a:prstGeom prst="straightConnector1">
                <a:avLst/>
              </a:prstGeom>
              <a:solidFill>
                <a:srgbClr val="00B0F0"/>
              </a:solidFill>
              <a:ln w="28575">
                <a:solidFill>
                  <a:srgbClr val="0070C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580292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Not a key observation</a:t>
            </a:r>
            <a:r>
              <a:rPr lang="en-US" sz="2200" dirty="0"/>
              <a:t>: </a:t>
            </a:r>
            <a:r>
              <a:rPr lang="en-US" sz="2200" dirty="0" err="1"/>
              <a:t>makeSet</a:t>
            </a:r>
            <a:r>
              <a:rPr lang="en-US" sz="2200" dirty="0"/>
              <a:t>(x) makes x a root (of itself)</a:t>
            </a:r>
            <a:endParaRPr lang="en-US" sz="2200" u="sng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Key observation</a:t>
            </a:r>
            <a:r>
              <a:rPr lang="en-US" sz="2200" dirty="0"/>
              <a:t>: once a node is not a root (due to union), it will never be a root again, and its rank will never change again.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endParaRPr lang="en-US" sz="2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/>
              <a:t>Therefore, the ranks of all nodes are unchanged by path compression, even though these are no longer the heights.</a:t>
            </a:r>
            <a:endParaRPr lang="en-US" sz="2200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DF55CD4-E075-441C-A7F0-E6E74ADCFDA5}"/>
              </a:ext>
            </a:extLst>
          </p:cNvPr>
          <p:cNvGrpSpPr/>
          <p:nvPr/>
        </p:nvGrpSpPr>
        <p:grpSpPr>
          <a:xfrm>
            <a:off x="773112" y="3254538"/>
            <a:ext cx="484535" cy="1354231"/>
            <a:chOff x="2873375" y="1623032"/>
            <a:chExt cx="304800" cy="967768"/>
          </a:xfrm>
          <a:solidFill>
            <a:srgbClr val="00B0F0"/>
          </a:solidFill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6AD3E81-9640-418C-B0F8-FC6F7EEB30EE}"/>
                </a:ext>
              </a:extLst>
            </p:cNvPr>
            <p:cNvSpPr/>
            <p:nvPr/>
          </p:nvSpPr>
          <p:spPr>
            <a:xfrm>
              <a:off x="2873375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ABFFF78-1EAA-4D5C-B566-21747D5C3E8E}"/>
                </a:ext>
              </a:extLst>
            </p:cNvPr>
            <p:cNvSpPr/>
            <p:nvPr/>
          </p:nvSpPr>
          <p:spPr>
            <a:xfrm>
              <a:off x="2873375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9DFF69B3-2F1C-4D72-A282-79EAED6E5E2B}"/>
                </a:ext>
              </a:extLst>
            </p:cNvPr>
            <p:cNvCxnSpPr>
              <a:stCxn id="45" idx="4"/>
              <a:endCxn id="46" idx="0"/>
            </p:cNvCxnSpPr>
            <p:nvPr/>
          </p:nvCxnSpPr>
          <p:spPr>
            <a:xfrm>
              <a:off x="3025775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3250DD6-DF02-4ACE-B4BD-4BC53EDA6AC7}"/>
              </a:ext>
            </a:extLst>
          </p:cNvPr>
          <p:cNvGrpSpPr/>
          <p:nvPr/>
        </p:nvGrpSpPr>
        <p:grpSpPr>
          <a:xfrm>
            <a:off x="2137836" y="3246437"/>
            <a:ext cx="2476539" cy="2209761"/>
            <a:chOff x="5258366" y="1623032"/>
            <a:chExt cx="1557885" cy="1579151"/>
          </a:xfrm>
          <a:solidFill>
            <a:srgbClr val="00B0F0"/>
          </a:solidFill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FA3C712-FDD0-4715-A11F-5CD1ED64B39B}"/>
                </a:ext>
              </a:extLst>
            </p:cNvPr>
            <p:cNvSpPr/>
            <p:nvPr/>
          </p:nvSpPr>
          <p:spPr>
            <a:xfrm>
              <a:off x="5867400" y="162303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98122B4-85C7-4C5A-B6AE-5EB0ADA46668}"/>
                </a:ext>
              </a:extLst>
            </p:cNvPr>
            <p:cNvSpPr/>
            <p:nvPr/>
          </p:nvSpPr>
          <p:spPr>
            <a:xfrm>
              <a:off x="5258366" y="2279362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D74B49B-56D4-4812-8A39-D232092BCD2F}"/>
                </a:ext>
              </a:extLst>
            </p:cNvPr>
            <p:cNvSpPr/>
            <p:nvPr/>
          </p:nvSpPr>
          <p:spPr>
            <a:xfrm>
              <a:off x="5867400" y="22860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072AF8FF-5FB9-49A7-B455-8B8CC68DB732}"/>
                </a:ext>
              </a:extLst>
            </p:cNvPr>
            <p:cNvSpPr/>
            <p:nvPr/>
          </p:nvSpPr>
          <p:spPr>
            <a:xfrm>
              <a:off x="6511451" y="2287783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C0928B1C-6BC9-4830-A904-2B6B364FAAAB}"/>
                </a:ext>
              </a:extLst>
            </p:cNvPr>
            <p:cNvSpPr/>
            <p:nvPr/>
          </p:nvSpPr>
          <p:spPr>
            <a:xfrm>
              <a:off x="5410200" y="28956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FE3088C-8892-48A3-81E4-FBA14615BF39}"/>
                </a:ext>
              </a:extLst>
            </p:cNvPr>
            <p:cNvSpPr/>
            <p:nvPr/>
          </p:nvSpPr>
          <p:spPr>
            <a:xfrm>
              <a:off x="6096136" y="2876219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49AD03B-8E97-488C-BEFC-BBF0F76C39DE}"/>
                </a:ext>
              </a:extLst>
            </p:cNvPr>
            <p:cNvSpPr/>
            <p:nvPr/>
          </p:nvSpPr>
          <p:spPr>
            <a:xfrm>
              <a:off x="6511451" y="2897383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D4C6AEF8-15EE-45CF-9E6D-96FBC0594C9E}"/>
                </a:ext>
              </a:extLst>
            </p:cNvPr>
            <p:cNvCxnSpPr>
              <a:stCxn id="49" idx="3"/>
              <a:endCxn id="50" idx="7"/>
            </p:cNvCxnSpPr>
            <p:nvPr/>
          </p:nvCxnSpPr>
          <p:spPr>
            <a:xfrm flipH="1">
              <a:off x="5518529" y="1883195"/>
              <a:ext cx="393508" cy="440804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C4C69B57-81E0-48CA-96BB-AFD30F6926CB}"/>
                </a:ext>
              </a:extLst>
            </p:cNvPr>
            <p:cNvCxnSpPr>
              <a:stCxn id="49" idx="4"/>
              <a:endCxn id="51" idx="0"/>
            </p:cNvCxnSpPr>
            <p:nvPr/>
          </p:nvCxnSpPr>
          <p:spPr>
            <a:xfrm>
              <a:off x="6019800" y="19278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B1A665D5-292D-4FB5-AA3C-9E837DBD854B}"/>
                </a:ext>
              </a:extLst>
            </p:cNvPr>
            <p:cNvCxnSpPr>
              <a:stCxn id="49" idx="5"/>
              <a:endCxn id="52" idx="1"/>
            </p:cNvCxnSpPr>
            <p:nvPr/>
          </p:nvCxnSpPr>
          <p:spPr>
            <a:xfrm>
              <a:off x="6127563" y="1883195"/>
              <a:ext cx="428525" cy="449225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CD09B7D7-9009-4CED-B1D1-A3D1E81D9860}"/>
                </a:ext>
              </a:extLst>
            </p:cNvPr>
            <p:cNvCxnSpPr>
              <a:stCxn id="51" idx="3"/>
              <a:endCxn id="53" idx="0"/>
            </p:cNvCxnSpPr>
            <p:nvPr/>
          </p:nvCxnSpPr>
          <p:spPr>
            <a:xfrm flipH="1">
              <a:off x="5562600" y="25461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CC0A8429-3ECD-45F6-995B-2EB157134118}"/>
                </a:ext>
              </a:extLst>
            </p:cNvPr>
            <p:cNvCxnSpPr>
              <a:stCxn id="51" idx="5"/>
              <a:endCxn id="54" idx="0"/>
            </p:cNvCxnSpPr>
            <p:nvPr/>
          </p:nvCxnSpPr>
          <p:spPr>
            <a:xfrm>
              <a:off x="6127563" y="2546163"/>
              <a:ext cx="120973" cy="330056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DA321CD3-3906-484C-99D3-47A5ED729ADD}"/>
                </a:ext>
              </a:extLst>
            </p:cNvPr>
            <p:cNvCxnSpPr>
              <a:stCxn id="52" idx="4"/>
              <a:endCxn id="55" idx="0"/>
            </p:cNvCxnSpPr>
            <p:nvPr/>
          </p:nvCxnSpPr>
          <p:spPr>
            <a:xfrm>
              <a:off x="6663852" y="2592583"/>
              <a:ext cx="0" cy="304801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7C9305DD-405B-4A46-AF48-50D917EA025E}"/>
              </a:ext>
            </a:extLst>
          </p:cNvPr>
          <p:cNvCxnSpPr>
            <a:cxnSpLocks/>
          </p:cNvCxnSpPr>
          <p:nvPr/>
        </p:nvCxnSpPr>
        <p:spPr>
          <a:xfrm>
            <a:off x="1302336" y="3988924"/>
            <a:ext cx="929016" cy="0"/>
          </a:xfrm>
          <a:prstGeom prst="straightConnector1">
            <a:avLst/>
          </a:prstGeom>
          <a:ln w="63500" cmpd="dbl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6FE182A-A16F-452B-B85A-B5E0E232A00B}"/>
              </a:ext>
            </a:extLst>
          </p:cNvPr>
          <p:cNvGrpSpPr/>
          <p:nvPr/>
        </p:nvGrpSpPr>
        <p:grpSpPr>
          <a:xfrm>
            <a:off x="6295629" y="3161021"/>
            <a:ext cx="3381620" cy="2292682"/>
            <a:chOff x="2708461" y="3451833"/>
            <a:chExt cx="2317913" cy="1577367"/>
          </a:xfrm>
          <a:solidFill>
            <a:srgbClr val="00B0F0"/>
          </a:solidFill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A6E9A80-13BB-4B4D-8BC8-4B54A271D6C8}"/>
                </a:ext>
              </a:extLst>
            </p:cNvPr>
            <p:cNvSpPr/>
            <p:nvPr/>
          </p:nvSpPr>
          <p:spPr>
            <a:xfrm>
              <a:off x="2715445" y="4159438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b</a:t>
              </a: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D8A83BFC-3B61-4360-B2A0-A8014C430C68}"/>
                </a:ext>
              </a:extLst>
            </p:cNvPr>
            <p:cNvSpPr/>
            <p:nvPr/>
          </p:nvSpPr>
          <p:spPr>
            <a:xfrm>
              <a:off x="2708461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c</a:t>
              </a: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72A2763-2563-49E1-BFF8-60BF4ACD2BDB}"/>
                </a:ext>
              </a:extLst>
            </p:cNvPr>
            <p:cNvSpPr/>
            <p:nvPr/>
          </p:nvSpPr>
          <p:spPr>
            <a:xfrm>
              <a:off x="3810000" y="3451833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d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68F6E78-4E9B-4A15-ABD4-D58BB9B23724}"/>
                </a:ext>
              </a:extLst>
            </p:cNvPr>
            <p:cNvSpPr/>
            <p:nvPr/>
          </p:nvSpPr>
          <p:spPr>
            <a:xfrm>
              <a:off x="3246125" y="4118079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315F154-6B54-4AEA-9CC2-2763EB3D2397}"/>
                </a:ext>
              </a:extLst>
            </p:cNvPr>
            <p:cNvSpPr/>
            <p:nvPr/>
          </p:nvSpPr>
          <p:spPr>
            <a:xfrm>
              <a:off x="3810000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f</a:t>
              </a: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FC96D039-2A97-4CDB-9719-38AABC54E526}"/>
                </a:ext>
              </a:extLst>
            </p:cNvPr>
            <p:cNvCxnSpPr>
              <a:stCxn id="64" idx="4"/>
              <a:endCxn id="65" idx="0"/>
            </p:cNvCxnSpPr>
            <p:nvPr/>
          </p:nvCxnSpPr>
          <p:spPr>
            <a:xfrm flipH="1">
              <a:off x="2860862" y="4464238"/>
              <a:ext cx="6984" cy="260162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45D17AF8-66E4-466F-A815-5A485EF63C42}"/>
                </a:ext>
              </a:extLst>
            </p:cNvPr>
            <p:cNvSpPr/>
            <p:nvPr/>
          </p:nvSpPr>
          <p:spPr>
            <a:xfrm>
              <a:off x="4721574" y="41148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g</a:t>
              </a: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36C5D1F-A159-47FD-AC88-19038DF44FC7}"/>
                </a:ext>
              </a:extLst>
            </p:cNvPr>
            <p:cNvSpPr/>
            <p:nvPr/>
          </p:nvSpPr>
          <p:spPr>
            <a:xfrm>
              <a:off x="33528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h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0228447F-8E22-4F1D-8A95-CA20F88472CE}"/>
                </a:ext>
              </a:extLst>
            </p:cNvPr>
            <p:cNvSpPr/>
            <p:nvPr/>
          </p:nvSpPr>
          <p:spPr>
            <a:xfrm>
              <a:off x="4267200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5D78A9F-06CE-4A99-B4A6-2A1019B65A9A}"/>
                </a:ext>
              </a:extLst>
            </p:cNvPr>
            <p:cNvSpPr/>
            <p:nvPr/>
          </p:nvSpPr>
          <p:spPr>
            <a:xfrm>
              <a:off x="4721574" y="4724400"/>
              <a:ext cx="304800" cy="304800"/>
            </a:xfrm>
            <a:prstGeom prst="ellipse">
              <a:avLst/>
            </a:prstGeom>
            <a:grp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j</a:t>
              </a:r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52E16E82-6F11-4849-A16A-5D5A368A90B7}"/>
                </a:ext>
              </a:extLst>
            </p:cNvPr>
            <p:cNvCxnSpPr>
              <a:cxnSpLocks/>
              <a:stCxn id="66" idx="3"/>
              <a:endCxn id="67" idx="7"/>
            </p:cNvCxnSpPr>
            <p:nvPr/>
          </p:nvCxnSpPr>
          <p:spPr>
            <a:xfrm flipH="1">
              <a:off x="3506288" y="3711995"/>
              <a:ext cx="348349" cy="45072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63D9A482-97CD-4358-AB4D-32324B6BFC39}"/>
                </a:ext>
              </a:extLst>
            </p:cNvPr>
            <p:cNvCxnSpPr>
              <a:cxnSpLocks/>
              <a:stCxn id="66" idx="4"/>
              <a:endCxn id="68" idx="0"/>
            </p:cNvCxnSpPr>
            <p:nvPr/>
          </p:nvCxnSpPr>
          <p:spPr>
            <a:xfrm>
              <a:off x="3962400" y="3756632"/>
              <a:ext cx="0" cy="358168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3040F464-AF38-4CAC-AC08-D811523765C4}"/>
                </a:ext>
              </a:extLst>
            </p:cNvPr>
            <p:cNvCxnSpPr>
              <a:cxnSpLocks/>
              <a:stCxn id="66" idx="5"/>
              <a:endCxn id="70" idx="1"/>
            </p:cNvCxnSpPr>
            <p:nvPr/>
          </p:nvCxnSpPr>
          <p:spPr>
            <a:xfrm>
              <a:off x="4070163" y="3711996"/>
              <a:ext cx="696048" cy="447441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01EC052E-4194-4D5A-BE9B-75543F8EEB76}"/>
                </a:ext>
              </a:extLst>
            </p:cNvPr>
            <p:cNvCxnSpPr>
              <a:stCxn id="68" idx="3"/>
              <a:endCxn id="71" idx="0"/>
            </p:cNvCxnSpPr>
            <p:nvPr/>
          </p:nvCxnSpPr>
          <p:spPr>
            <a:xfrm flipH="1">
              <a:off x="3505200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1AAE249E-77C6-4602-99D1-F5CE76AD7FF2}"/>
                </a:ext>
              </a:extLst>
            </p:cNvPr>
            <p:cNvCxnSpPr>
              <a:stCxn id="68" idx="5"/>
              <a:endCxn id="72" idx="0"/>
            </p:cNvCxnSpPr>
            <p:nvPr/>
          </p:nvCxnSpPr>
          <p:spPr>
            <a:xfrm>
              <a:off x="4070163" y="4374963"/>
              <a:ext cx="349437" cy="349437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EF39E3F1-55D2-4AE7-AE3E-C34D60750E23}"/>
                </a:ext>
              </a:extLst>
            </p:cNvPr>
            <p:cNvCxnSpPr>
              <a:stCxn id="70" idx="4"/>
              <a:endCxn id="73" idx="0"/>
            </p:cNvCxnSpPr>
            <p:nvPr/>
          </p:nvCxnSpPr>
          <p:spPr>
            <a:xfrm>
              <a:off x="4873975" y="4419600"/>
              <a:ext cx="0" cy="304800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B8980C33-772F-4A84-8FDB-44975541DCA7}"/>
                </a:ext>
              </a:extLst>
            </p:cNvPr>
            <p:cNvCxnSpPr>
              <a:cxnSpLocks/>
              <a:stCxn id="66" idx="2"/>
              <a:endCxn id="64" idx="0"/>
            </p:cNvCxnSpPr>
            <p:nvPr/>
          </p:nvCxnSpPr>
          <p:spPr>
            <a:xfrm flipH="1">
              <a:off x="2867846" y="3604232"/>
              <a:ext cx="942154" cy="555205"/>
            </a:xfrm>
            <a:prstGeom prst="straightConnector1">
              <a:avLst/>
            </a:prstGeom>
            <a:grpFill/>
            <a:ln w="28575">
              <a:solidFill>
                <a:srgbClr val="0070C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EF65D4EA-2571-4C7F-B9EC-550ACBE98FA7}"/>
              </a:ext>
            </a:extLst>
          </p:cNvPr>
          <p:cNvSpPr txBox="1"/>
          <p:nvPr/>
        </p:nvSpPr>
        <p:spPr>
          <a:xfrm>
            <a:off x="1230312" y="3475037"/>
            <a:ext cx="1618656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union(</a:t>
            </a:r>
            <a:r>
              <a:rPr lang="en-US" sz="2200" dirty="0" err="1">
                <a:solidFill>
                  <a:schemeClr val="tx1"/>
                </a:solidFill>
              </a:rPr>
              <a:t>c,j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endParaRPr lang="en-CA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792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Theorem</a:t>
            </a:r>
            <a:r>
              <a:rPr lang="en-US" sz="2200" dirty="0"/>
              <a:t>: Suppose we make the following calls: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 err="1"/>
              <a:t>makeSet</a:t>
            </a:r>
            <a:r>
              <a:rPr lang="en-US" sz="2200" dirty="0"/>
              <a:t>() - n times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find() – O(n) times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union() – at most n-1 times</a:t>
            </a:r>
          </a:p>
          <a:p>
            <a:pPr marL="0" indent="0">
              <a:lnSpc>
                <a:spcPct val="100000"/>
              </a:lnSpc>
            </a:pPr>
            <a:r>
              <a:rPr lang="en-US" sz="2200" dirty="0"/>
              <a:t>The total running time of all operations is O(n log</a:t>
            </a:r>
            <a:r>
              <a:rPr lang="en-US" sz="2200" baseline="30000" dirty="0"/>
              <a:t>*</a:t>
            </a:r>
            <a:r>
              <a:rPr lang="en-US" sz="2200" dirty="0"/>
              <a:t>(n)).</a:t>
            </a:r>
          </a:p>
          <a:p>
            <a:pPr marL="0" indent="0">
              <a:lnSpc>
                <a:spcPct val="100000"/>
              </a:lnSpc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dirty="0"/>
              <a:t>Here log*(n) = the number of time you apply log</a:t>
            </a:r>
            <a:r>
              <a:rPr lang="en-US" sz="2200" baseline="-25000" dirty="0"/>
              <a:t>2</a:t>
            </a:r>
            <a:r>
              <a:rPr lang="en-US" sz="2200" dirty="0"/>
              <a:t>() to get &lt;2.</a:t>
            </a:r>
          </a:p>
          <a:p>
            <a:pPr marL="0" indent="0">
              <a:lnSpc>
                <a:spcPct val="100000"/>
              </a:lnSpc>
            </a:pPr>
            <a:endParaRPr lang="en-US" sz="22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445647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log*()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dirty="0"/>
              <a:t>log*(n) = is the number of time you apply log</a:t>
            </a:r>
            <a:r>
              <a:rPr lang="en-US" sz="2200" baseline="-25000" dirty="0"/>
              <a:t>2</a:t>
            </a:r>
            <a:r>
              <a:rPr lang="en-US" sz="2200" dirty="0"/>
              <a:t>() to get &lt;2.</a:t>
            </a:r>
          </a:p>
          <a:p>
            <a:pPr marL="0" indent="0">
              <a:lnSpc>
                <a:spcPct val="100000"/>
              </a:lnSpc>
            </a:pPr>
            <a:r>
              <a:rPr lang="en-US" sz="2200" u="sng" dirty="0"/>
              <a:t>Examples</a:t>
            </a:r>
            <a:r>
              <a:rPr lang="en-US" sz="2200" dirty="0"/>
              <a:t>: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(16))) = 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(4)) = log</a:t>
            </a:r>
            <a:r>
              <a:rPr lang="en-US" sz="2200" baseline="-25000" dirty="0"/>
              <a:t>2</a:t>
            </a:r>
            <a:r>
              <a:rPr lang="en-US" sz="2200" dirty="0"/>
              <a:t>(2) = 1</a:t>
            </a:r>
          </a:p>
          <a:p>
            <a:pPr marL="0" indent="0">
              <a:lnSpc>
                <a:spcPct val="100000"/>
              </a:lnSpc>
            </a:pPr>
            <a:r>
              <a:rPr lang="en-US" sz="2200" dirty="0"/>
              <a:t>	Therefore, log*(16) = 3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(2</a:t>
            </a:r>
            <a:r>
              <a:rPr lang="en-US" sz="2200" baseline="30000" dirty="0"/>
              <a:t>16</a:t>
            </a:r>
            <a:r>
              <a:rPr lang="en-US" sz="2200" dirty="0"/>
              <a:t>=65,536)))) = 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(log</a:t>
            </a:r>
            <a:r>
              <a:rPr lang="en-US" sz="2200" baseline="-25000" dirty="0"/>
              <a:t>2</a:t>
            </a:r>
            <a:r>
              <a:rPr lang="en-US" sz="2200" dirty="0"/>
              <a:t>(16))) = 1</a:t>
            </a:r>
          </a:p>
          <a:p>
            <a:pPr marL="0" indent="0">
              <a:lnSpc>
                <a:spcPct val="100000"/>
              </a:lnSpc>
            </a:pPr>
            <a:r>
              <a:rPr lang="en-US" sz="2200" dirty="0"/>
              <a:t>	Therefore, log*(65,000) = 4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log*(2</a:t>
            </a:r>
            <a:r>
              <a:rPr lang="en-US" sz="2200" baseline="30000" dirty="0"/>
              <a:t>65,536</a:t>
            </a:r>
            <a:r>
              <a:rPr lang="en-US" sz="2200" dirty="0"/>
              <a:t>) = 5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For all practical purposes log*(n) ≤ 5 for all numbers n that represent anything semi-meaningful in the universe.</a:t>
            </a:r>
          </a:p>
          <a:p>
            <a:pPr marL="0" indent="0">
              <a:lnSpc>
                <a:spcPct val="100000"/>
              </a:lnSpc>
            </a:pPr>
            <a:endParaRPr lang="en-US" sz="2200" dirty="0"/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668310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Union–find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u="sng" dirty="0"/>
              <a:t>Theorem</a:t>
            </a:r>
            <a:r>
              <a:rPr lang="en-US" sz="2200" dirty="0"/>
              <a:t>: If we </a:t>
            </a:r>
            <a:r>
              <a:rPr lang="en-US" sz="2200" dirty="0" err="1"/>
              <a:t>we</a:t>
            </a:r>
            <a:r>
              <a:rPr lang="en-US" sz="2200" dirty="0"/>
              <a:t> make the following calls</a:t>
            </a:r>
          </a:p>
          <a:p>
            <a:pPr>
              <a:lnSpc>
                <a:spcPct val="100000"/>
              </a:lnSpc>
            </a:pPr>
            <a:r>
              <a:rPr lang="en-US" sz="2200" dirty="0" err="1"/>
              <a:t>makeSet</a:t>
            </a:r>
            <a:r>
              <a:rPr lang="en-US" sz="2200" dirty="0"/>
              <a:t>() - n times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find() – O(n) times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union() – at most n-1 times</a:t>
            </a:r>
          </a:p>
          <a:p>
            <a:pPr>
              <a:lnSpc>
                <a:spcPct val="100000"/>
              </a:lnSpc>
            </a:pPr>
            <a:r>
              <a:rPr lang="en-US" sz="2200" dirty="0"/>
              <a:t>The total running time of all operations is O(n log</a:t>
            </a:r>
            <a:r>
              <a:rPr lang="en-US" sz="2200" baseline="30000" dirty="0"/>
              <a:t>*</a:t>
            </a:r>
            <a:r>
              <a:rPr lang="en-US" sz="2200" dirty="0"/>
              <a:t>(n)).</a:t>
            </a:r>
          </a:p>
          <a:p>
            <a:pPr marL="0" indent="0">
              <a:lnSpc>
                <a:spcPct val="100000"/>
              </a:lnSpc>
            </a:pPr>
            <a:endParaRPr lang="en-US" sz="2200" dirty="0"/>
          </a:p>
          <a:p>
            <a:pPr marL="0" indent="0">
              <a:lnSpc>
                <a:spcPct val="100000"/>
              </a:lnSpc>
            </a:pPr>
            <a:r>
              <a:rPr lang="en-US" sz="2200" dirty="0"/>
              <a:t>We’ll skip the proof of this this time.</a:t>
            </a:r>
          </a:p>
          <a:p>
            <a:pPr marL="0" indent="0">
              <a:lnSpc>
                <a:spcPct val="100000"/>
              </a:lnSpc>
            </a:pPr>
            <a:r>
              <a:rPr lang="en-US" sz="2200" dirty="0"/>
              <a:t>Ask your CMPT307/CMPT405 instructor</a:t>
            </a:r>
          </a:p>
          <a:p>
            <a:pPr>
              <a:lnSpc>
                <a:spcPct val="100000"/>
              </a:lnSpc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740293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Given an array,</a:t>
            </a:r>
          </a:p>
          <a:p>
            <a:pPr marL="457200" lvl="1" indent="0"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457200" lvl="1" indent="0"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914400" lvl="2" indent="0"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 pivot are to the left of pivot.</a:t>
            </a:r>
          </a:p>
          <a:p>
            <a:pPr marL="914400" lvl="2" indent="0"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=&gt; pivot are to the right of pivot.</a:t>
            </a:r>
          </a:p>
          <a:p>
            <a:pPr marL="457200" lvl="1" indent="0">
              <a:buNone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the left part</a:t>
            </a:r>
          </a:p>
          <a:p>
            <a:pPr marL="457200" lvl="1" indent="0">
              <a:buNone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the right part</a:t>
            </a:r>
          </a:p>
          <a:p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 = [1,8,7,10,6,12,3]</a:t>
            </a:r>
          </a:p>
          <a:p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Let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Rearrange: [3,1,6][8,10,7,12]</a:t>
            </a:r>
          </a:p>
          <a:p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Sort each part separately</a:t>
            </a: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6D930F-4B20-FD3C-391D-9E8847ED62A4}"/>
              </a:ext>
            </a:extLst>
          </p:cNvPr>
          <p:cNvSpPr/>
          <p:nvPr/>
        </p:nvSpPr>
        <p:spPr bwMode="auto">
          <a:xfrm>
            <a:off x="4506912" y="5075237"/>
            <a:ext cx="5181600" cy="762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-285750"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Note that we don’t have any guarantees about the size of each half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130A6FD-567A-7E98-CC20-776A5CEBDCCF}"/>
              </a:ext>
            </a:extLst>
          </p:cNvPr>
          <p:cNvSpPr/>
          <p:nvPr/>
        </p:nvSpPr>
        <p:spPr bwMode="auto">
          <a:xfrm>
            <a:off x="4506912" y="5995988"/>
            <a:ext cx="5181600" cy="7620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-285750"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For example, if pivot =12, then we spilt</a:t>
            </a:r>
            <a:b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</a:b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[1,8,7,10,6,3][12]</a:t>
            </a: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Evaluating arithmetic expressions</a:t>
            </a:r>
          </a:p>
        </p:txBody>
      </p:sp>
    </p:spTree>
    <p:extLst>
      <p:ext uri="{BB962C8B-B14F-4D97-AF65-F5344CB8AC3E}">
        <p14:creationId xmlns:p14="http://schemas.microsoft.com/office/powerpoint/2010/main" val="151419067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Goal: write a program to evaluate an arithmetic expression? For example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 ( ( 16 / ( 8 − ( 2 + 2 ) ) ) × 3) − ( 2 + ( 1 – 1 ) ) )</a:t>
            </a:r>
          </a:p>
          <a:p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We need to evaluate the two subexpressions, and then apply the operator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operand1 = ( ( 16 / ( 8 − ( 2 + 2 ) ) ) × 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operand2 = ( 2 + ( 1 – 1 ) 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result = operand1 – operand2 </a:t>
            </a:r>
          </a:p>
          <a:p>
            <a:r>
              <a:rPr lang="en-US" altLang="he-IL" sz="2000" dirty="0"/>
              <a:t>But how do we parse the entire expression?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46E264-6D14-4934-BA29-71F6302B2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2823" y="2948840"/>
            <a:ext cx="60299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Let’s say all operations have parentheses, including the outermost operation</a:t>
            </a:r>
          </a:p>
        </p:txBody>
      </p:sp>
    </p:spTree>
    <p:extLst>
      <p:ext uri="{BB962C8B-B14F-4D97-AF65-F5344CB8AC3E}">
        <p14:creationId xmlns:p14="http://schemas.microsoft.com/office/powerpoint/2010/main" val="339686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Goal: write a program that evaluates an arithmetic expression.</a:t>
            </a:r>
          </a:p>
          <a:p>
            <a:r>
              <a:rPr lang="en-US" altLang="he-IL" sz="2000" dirty="0"/>
              <a:t>	 ( ( ( 16 / ( 8 − ( 2 + 2 ) ) ) × 3) − ( 2 + ( 1 – 1 ) ) )</a:t>
            </a:r>
          </a:p>
          <a:p>
            <a:r>
              <a:rPr lang="en-US" altLang="he-IL" sz="2000" dirty="0"/>
              <a:t>0.    If first token is a number, just return it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operand1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EA01C0-F42B-4F34-8881-FC1E8668D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827" y="5590414"/>
            <a:ext cx="40147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Q1: How do we know where the first operand ends?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E4FDAD-0E9B-4C8B-9154-D0F84CA53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4877" y="5590414"/>
            <a:ext cx="35655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>
                <a:solidFill>
                  <a:srgbClr val="0000CC"/>
                </a:solidFill>
                <a:latin typeface="Arial" panose="020B0604020202020204" pitchFamily="34" charset="0"/>
              </a:rPr>
              <a:t>Q2: How do we evaluate the first operand?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6CA88A-3CC8-4093-B8EF-C5F402FC21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7827" y="6574664"/>
            <a:ext cx="40147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>
                <a:solidFill>
                  <a:srgbClr val="0000CC"/>
                </a:solidFill>
                <a:latin typeface="Arial" panose="020B0604020202020204" pitchFamily="34" charset="0"/>
              </a:rPr>
              <a:t>A1: count parentheses.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FC02A8-00F9-4613-A2DE-B4A6720538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4877" y="6574664"/>
            <a:ext cx="33591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>
                <a:solidFill>
                  <a:srgbClr val="0000CC"/>
                </a:solidFill>
                <a:latin typeface="Arial" panose="020B0604020202020204" pitchFamily="34" charset="0"/>
              </a:rPr>
              <a:t>A2: recursion</a:t>
            </a:r>
          </a:p>
        </p:txBody>
      </p:sp>
    </p:spTree>
    <p:extLst>
      <p:ext uri="{BB962C8B-B14F-4D97-AF65-F5344CB8AC3E}">
        <p14:creationId xmlns:p14="http://schemas.microsoft.com/office/powerpoint/2010/main" val="11284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Practice question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latin typeface="Albany"/>
              </a:rPr>
              <a:t>Write a function that gets a sequence of opening and closing parentheses, and check if the sequence is legal.</a:t>
            </a:r>
          </a:p>
          <a:p>
            <a:r>
              <a:rPr lang="en-US" altLang="he-IL" sz="2000" u="sng" dirty="0">
                <a:latin typeface="Albany"/>
              </a:rPr>
              <a:t>Examples: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b="1" dirty="0">
                <a:latin typeface="Albany"/>
              </a:rPr>
              <a:t>( )</a:t>
            </a:r>
            <a:r>
              <a:rPr lang="en-US" altLang="he-IL" sz="2000" dirty="0">
                <a:latin typeface="Albany"/>
              </a:rPr>
              <a:t> – LEGAL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b="1" dirty="0">
                <a:latin typeface="Albany"/>
              </a:rPr>
              <a:t>( </a:t>
            </a:r>
            <a:r>
              <a:rPr lang="en-US" altLang="he-IL" sz="2000" b="1" dirty="0">
                <a:solidFill>
                  <a:srgbClr val="0070C0"/>
                </a:solidFill>
                <a:latin typeface="Albany"/>
              </a:rPr>
              <a:t>( )</a:t>
            </a:r>
            <a:r>
              <a:rPr lang="en-US" altLang="he-IL" sz="2000" b="1" dirty="0">
                <a:latin typeface="Albany"/>
              </a:rPr>
              <a:t> )</a:t>
            </a:r>
            <a:r>
              <a:rPr lang="en-US" altLang="he-IL" sz="2000" dirty="0">
                <a:latin typeface="Albany"/>
              </a:rPr>
              <a:t> - LEGAL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b="1" dirty="0">
                <a:latin typeface="Albany"/>
              </a:rPr>
              <a:t>( </a:t>
            </a:r>
            <a:r>
              <a:rPr lang="en-US" altLang="he-IL" sz="2000" b="1" dirty="0">
                <a:solidFill>
                  <a:srgbClr val="0070C0"/>
                </a:solidFill>
                <a:latin typeface="Albany"/>
              </a:rPr>
              <a:t>( ) 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( </a:t>
            </a:r>
            <a:r>
              <a:rPr lang="en-US" altLang="he-IL" sz="2000" b="1" dirty="0">
                <a:solidFill>
                  <a:srgbClr val="00B050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</a:t>
            </a:r>
            <a:r>
              <a:rPr lang="en-US" altLang="he-IL" sz="2000" b="1" dirty="0">
                <a:solidFill>
                  <a:schemeClr val="tx2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)</a:t>
            </a:r>
            <a:r>
              <a:rPr lang="en-US" altLang="he-IL" sz="2000" b="1" dirty="0">
                <a:latin typeface="Albany"/>
              </a:rPr>
              <a:t> )</a:t>
            </a:r>
            <a:r>
              <a:rPr lang="en-US" altLang="he-IL" sz="2000" dirty="0">
                <a:latin typeface="Albany"/>
              </a:rPr>
              <a:t> - LEGAL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b="1" dirty="0">
                <a:latin typeface="Albany"/>
              </a:rPr>
              <a:t>( </a:t>
            </a:r>
            <a:r>
              <a:rPr lang="en-US" altLang="he-IL" sz="2000" b="1" dirty="0">
                <a:solidFill>
                  <a:srgbClr val="0070C0"/>
                </a:solidFill>
                <a:latin typeface="Albany"/>
              </a:rPr>
              <a:t>( ) </a:t>
            </a:r>
            <a:r>
              <a:rPr lang="en-US" altLang="he-IL" sz="2000" b="1" dirty="0">
                <a:latin typeface="Albany"/>
              </a:rPr>
              <a:t>) 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)</a:t>
            </a:r>
            <a:r>
              <a:rPr lang="en-US" altLang="he-IL" sz="2000" b="1" dirty="0">
                <a:solidFill>
                  <a:srgbClr val="E21E97"/>
                </a:solidFill>
                <a:latin typeface="Albany"/>
              </a:rPr>
              <a:t> </a:t>
            </a:r>
            <a:r>
              <a:rPr lang="en-US" altLang="he-IL" sz="2000" b="1" dirty="0">
                <a:solidFill>
                  <a:srgbClr val="00B050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</a:t>
            </a:r>
            <a:r>
              <a:rPr lang="en-US" altLang="he-IL" sz="2000" b="1" dirty="0">
                <a:solidFill>
                  <a:schemeClr val="tx2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</a:t>
            </a:r>
            <a:r>
              <a:rPr lang="en-US" altLang="he-IL" sz="2000" dirty="0">
                <a:latin typeface="Albany"/>
              </a:rPr>
              <a:t>- ILLEGAL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b="1" dirty="0">
                <a:latin typeface="Albany"/>
              </a:rPr>
              <a:t>( </a:t>
            </a:r>
            <a:r>
              <a:rPr lang="en-US" altLang="he-IL" sz="2000" b="1" dirty="0">
                <a:solidFill>
                  <a:srgbClr val="0070C0"/>
                </a:solidFill>
                <a:latin typeface="Albany"/>
              </a:rPr>
              <a:t>( ) </a:t>
            </a:r>
            <a:r>
              <a:rPr lang="en-US" altLang="he-IL" sz="2000" b="1" dirty="0">
                <a:latin typeface="Albany"/>
              </a:rPr>
              <a:t>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</a:t>
            </a:r>
            <a:r>
              <a:rPr lang="en-US" altLang="he-IL" sz="2000" b="1" dirty="0">
                <a:solidFill>
                  <a:srgbClr val="00B050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</a:t>
            </a:r>
            <a:r>
              <a:rPr lang="en-US" altLang="he-IL" sz="2000" b="1" dirty="0">
                <a:solidFill>
                  <a:schemeClr val="tx2"/>
                </a:solidFill>
                <a:latin typeface="Albany"/>
              </a:rPr>
              <a:t>( )</a:t>
            </a:r>
            <a:r>
              <a:rPr lang="en-US" altLang="he-IL" sz="2000" b="1" dirty="0">
                <a:solidFill>
                  <a:srgbClr val="FF0000"/>
                </a:solidFill>
                <a:latin typeface="Albany"/>
              </a:rPr>
              <a:t> )</a:t>
            </a:r>
            <a:r>
              <a:rPr lang="en-US" altLang="he-IL" sz="2000" b="1" dirty="0">
                <a:latin typeface="Albany"/>
              </a:rPr>
              <a:t> </a:t>
            </a:r>
            <a:r>
              <a:rPr lang="en-US" altLang="he-IL" sz="2000" b="1" dirty="0">
                <a:solidFill>
                  <a:srgbClr val="E21E97"/>
                </a:solidFill>
                <a:latin typeface="Albany"/>
              </a:rPr>
              <a:t>)</a:t>
            </a:r>
            <a:r>
              <a:rPr lang="en-US" altLang="he-IL" sz="2000" dirty="0">
                <a:latin typeface="Albany"/>
              </a:rPr>
              <a:t> - ILLEGAL</a:t>
            </a:r>
          </a:p>
          <a:p>
            <a:endParaRPr lang="en-US" altLang="he-IL" sz="2000" dirty="0">
              <a:latin typeface="Albany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8D0A668-66E2-47DE-A8ED-630E5D686769}"/>
              </a:ext>
            </a:extLst>
          </p:cNvPr>
          <p:cNvCxnSpPr/>
          <p:nvPr/>
        </p:nvCxnSpPr>
        <p:spPr bwMode="auto">
          <a:xfrm flipH="1" flipV="1">
            <a:off x="2827422" y="5573925"/>
            <a:ext cx="77002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00ECC3A-37C3-400C-BF4F-69CCBFF5FD6E}"/>
              </a:ext>
            </a:extLst>
          </p:cNvPr>
          <p:cNvCxnSpPr/>
          <p:nvPr/>
        </p:nvCxnSpPr>
        <p:spPr bwMode="auto">
          <a:xfrm flipV="1">
            <a:off x="2009275" y="5573925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05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Find operand 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Algorithm</a:t>
            </a:r>
            <a:r>
              <a:rPr lang="en-US" altLang="he-IL" sz="2000" dirty="0"/>
              <a:t>: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Skip the outermost opening parenthesis of the entire expression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latin typeface="Albany"/>
              </a:rPr>
              <a:t>Count tokens that are either ‘(‘ or ‘)’</a:t>
            </a:r>
          </a:p>
          <a:p>
            <a:pPr>
              <a:spcAft>
                <a:spcPts val="800"/>
              </a:spcAft>
            </a:pPr>
            <a:r>
              <a:rPr lang="en-US" altLang="he-IL" sz="2000" dirty="0">
                <a:latin typeface="Albany"/>
              </a:rPr>
              <a:t>	if token == ‘(‘	count++</a:t>
            </a:r>
          </a:p>
          <a:p>
            <a:pPr>
              <a:spcAft>
                <a:spcPts val="800"/>
              </a:spcAft>
            </a:pPr>
            <a:r>
              <a:rPr lang="en-US" altLang="he-IL" sz="2000" dirty="0">
                <a:latin typeface="Albany"/>
              </a:rPr>
              <a:t>	f token == ‘)‘	count—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altLang="he-IL" sz="2000" dirty="0">
                <a:latin typeface="Albany"/>
              </a:rPr>
              <a:t>If at any step count &lt; 0, throw an exception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altLang="he-IL" sz="2000" dirty="0">
                <a:latin typeface="Albany"/>
              </a:rPr>
              <a:t>The first operand ends when count == 0</a:t>
            </a:r>
            <a:br>
              <a:rPr lang="en-US" altLang="he-IL" sz="2000" dirty="0">
                <a:latin typeface="Albany"/>
              </a:rPr>
            </a:br>
            <a:endParaRPr lang="en-US" altLang="he-IL" sz="2000" dirty="0">
              <a:latin typeface="Albany"/>
            </a:endParaRPr>
          </a:p>
          <a:p>
            <a:r>
              <a:rPr lang="en-US" altLang="he-IL" sz="2000" u="sng" dirty="0"/>
              <a:t>Example</a:t>
            </a:r>
            <a:r>
              <a:rPr lang="en-US" altLang="he-IL" sz="2000" dirty="0"/>
              <a:t>:	 ( ( (5 + 11) / ( ( 5 + 3 ) - 4 ) ) − ( 2 + ( 1 – 1 ) ) )</a:t>
            </a:r>
          </a:p>
          <a:p>
            <a:r>
              <a:rPr lang="en-US" altLang="he-IL" sz="2000" dirty="0"/>
              <a:t>                          </a:t>
            </a:r>
          </a:p>
          <a:p>
            <a:pPr marL="457200" indent="-457200">
              <a:buFont typeface="+mj-lt"/>
              <a:buAutoNum type="arabicPeriod" startAt="3"/>
            </a:pPr>
            <a:endParaRPr lang="en-US" altLang="he-IL" sz="2000" dirty="0">
              <a:latin typeface="Albany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FAF44BE-3B47-4E67-B03A-C7827AB0333C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8629" y="5815491"/>
            <a:ext cx="608162" cy="52173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8FC02A2-0C2F-411C-9DF5-1C6D53B11DAE}"/>
              </a:ext>
            </a:extLst>
          </p:cNvPr>
          <p:cNvSpPr txBox="1"/>
          <p:nvPr/>
        </p:nvSpPr>
        <p:spPr>
          <a:xfrm>
            <a:off x="261397" y="6342866"/>
            <a:ext cx="220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Skip the outermost ‘(‘</a:t>
            </a:r>
            <a:endParaRPr lang="en-CA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1BC9D3-2147-4584-9B8D-C9AF8314EA68}"/>
              </a:ext>
            </a:extLst>
          </p:cNvPr>
          <p:cNvSpPr txBox="1"/>
          <p:nvPr/>
        </p:nvSpPr>
        <p:spPr>
          <a:xfrm>
            <a:off x="2839477" y="6769099"/>
            <a:ext cx="2760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1     2     1   2  3   2        1  0 </a:t>
            </a:r>
            <a:endParaRPr lang="en-CA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2E13A84-90AC-4CBA-890B-A10151C2B248}"/>
              </a:ext>
            </a:extLst>
          </p:cNvPr>
          <p:cNvGrpSpPr/>
          <p:nvPr/>
        </p:nvGrpSpPr>
        <p:grpSpPr>
          <a:xfrm>
            <a:off x="2839455" y="5815492"/>
            <a:ext cx="2799380" cy="812603"/>
            <a:chOff x="2839455" y="5815492"/>
            <a:chExt cx="2799380" cy="812603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299EB48-5973-4393-9116-B750F75CC1C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839455" y="5815492"/>
              <a:ext cx="205594" cy="812602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B6B6E41-9E35-43ED-88CC-F9BDA1C7875F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048057" y="5815492"/>
              <a:ext cx="295945" cy="812602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B86827D-7F30-4356-87F9-9263EE57290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780130" y="5842281"/>
              <a:ext cx="47812" cy="785814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9AC8959-097D-4B83-BD5E-35C1FEA38159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057072" y="5846420"/>
              <a:ext cx="90657" cy="781674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00AC1D2-C481-4375-9C5C-BC85B7F4856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652320" y="5846421"/>
              <a:ext cx="297678" cy="781673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672527E-6BEC-433A-A3C9-68C9068C4D7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286200" y="5846420"/>
              <a:ext cx="89178" cy="781674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931F2C1-4EFE-4FE7-9D47-E70642E62D8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92318" y="5846421"/>
              <a:ext cx="297678" cy="781673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3BAE50DF-08FA-4F56-9B5B-A5F3ACAAC21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41157" y="5842281"/>
              <a:ext cx="297678" cy="781673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909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operand1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</p:txBody>
      </p:sp>
    </p:spTree>
    <p:extLst>
      <p:ext uri="{BB962C8B-B14F-4D97-AF65-F5344CB8AC3E}">
        <p14:creationId xmlns:p14="http://schemas.microsoft.com/office/powerpoint/2010/main" val="352647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algorithm in the worst case?</a:t>
            </a:r>
          </a:p>
          <a:p>
            <a:endParaRPr lang="en-US" altLang="he-IL" sz="2000" dirty="0"/>
          </a:p>
          <a:p>
            <a:r>
              <a:rPr lang="en-US" altLang="he-IL" sz="2000" dirty="0"/>
              <a:t>Q: What is the running time for the expressions below?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(1 + ( 1 + (1 + ( … (1 + 1 )…))))  // n summands</a:t>
            </a:r>
          </a:p>
          <a:p>
            <a:endParaRPr lang="en-US" altLang="he-IL" sz="2000" dirty="0"/>
          </a:p>
          <a:p>
            <a:r>
              <a:rPr lang="en-US" altLang="he-IL" sz="2000" dirty="0"/>
              <a:t>A: Finding first term takes O(1) + recursions: O(1) + T(n-1)</a:t>
            </a:r>
          </a:p>
          <a:p>
            <a:r>
              <a:rPr lang="en-US" altLang="he-IL" sz="2000" dirty="0"/>
              <a:t>The total running time is T(n) = T(n-1) + O(1)</a:t>
            </a:r>
          </a:p>
          <a:p>
            <a:r>
              <a:rPr lang="en-US" altLang="he-IL" sz="2000" dirty="0"/>
              <a:t>==&gt; T(n) = O(n)</a:t>
            </a:r>
          </a:p>
        </p:txBody>
      </p:sp>
    </p:spTree>
    <p:extLst>
      <p:ext uri="{BB962C8B-B14F-4D97-AF65-F5344CB8AC3E}">
        <p14:creationId xmlns:p14="http://schemas.microsoft.com/office/powerpoint/2010/main" val="278937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algorithm in the worst case?</a:t>
            </a:r>
          </a:p>
          <a:p>
            <a:endParaRPr lang="en-US" altLang="he-IL" sz="2000" dirty="0"/>
          </a:p>
          <a:p>
            <a:r>
              <a:rPr lang="en-US" altLang="he-IL" sz="2000" dirty="0"/>
              <a:t>Q: What is the running time for the expressions below?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((( … (1 + 1) … + 1) + 1) + 1 ) // n summands</a:t>
            </a:r>
          </a:p>
          <a:p>
            <a:r>
              <a:rPr lang="en-US" altLang="he-IL" sz="2000" dirty="0"/>
              <a:t>A: Finding the first term takes C*(n-1) + recursions: T(n-1) + O(1)</a:t>
            </a:r>
          </a:p>
          <a:p>
            <a:r>
              <a:rPr lang="en-US" altLang="he-IL" sz="2000" dirty="0"/>
              <a:t>The total running time is T(n) = T(n-1) + C*n</a:t>
            </a:r>
          </a:p>
          <a:p>
            <a:r>
              <a:rPr lang="en-US" altLang="he-IL" sz="2000" dirty="0"/>
              <a:t>So this is T(n) = C*(n-1) + C(n-2) …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endParaRPr lang="en-US" altLang="he-IL" sz="2000" dirty="0"/>
          </a:p>
          <a:p>
            <a:r>
              <a:rPr lang="en-US" altLang="he-IL" sz="2000" dirty="0"/>
              <a:t>Can you suggest a more efficient algorithm?</a:t>
            </a:r>
          </a:p>
          <a:p>
            <a:r>
              <a:rPr lang="en-US" altLang="he-IL" sz="2000" dirty="0"/>
              <a:t>Ideally, we would like a linear running time for all expressions.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78432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algorithm in the worst case?</a:t>
            </a:r>
          </a:p>
          <a:p>
            <a:endParaRPr lang="en-US" altLang="he-IL" sz="2000" dirty="0"/>
          </a:p>
          <a:p>
            <a:r>
              <a:rPr lang="en-US" altLang="he-IL" sz="2000" dirty="0"/>
              <a:t>Q: What is the running time for the expressions below?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(1 + ( 1 + (1 + ( … (1 + 1 )…))))  // n summands</a:t>
            </a:r>
          </a:p>
          <a:p>
            <a:r>
              <a:rPr lang="en-US" altLang="he-IL" sz="2000" dirty="0"/>
              <a:t>T(n) = T(n-1) + O(1) =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((( … (1 + 1) … + 1) + 1) + 1 ) // n summands</a:t>
            </a:r>
          </a:p>
          <a:p>
            <a:r>
              <a:rPr lang="en-US" altLang="he-IL" sz="2000" dirty="0"/>
              <a:t>T(n) = T(n-1) + O(n)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  <a:p>
            <a:endParaRPr lang="en-US" altLang="he-IL" sz="2000" dirty="0"/>
          </a:p>
          <a:p>
            <a:r>
              <a:rPr lang="en-US" altLang="he-IL" sz="2000" dirty="0"/>
              <a:t>Q: Can we tweak the algorithm to make it more efficient in all cases?</a:t>
            </a:r>
          </a:p>
        </p:txBody>
      </p:sp>
    </p:spTree>
    <p:extLst>
      <p:ext uri="{BB962C8B-B14F-4D97-AF65-F5344CB8AC3E}">
        <p14:creationId xmlns:p14="http://schemas.microsoft.com/office/powerpoint/2010/main" val="413588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operand1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000" dirty="0"/>
          </a:p>
          <a:p>
            <a:r>
              <a:rPr lang="en-US" altLang="he-IL" sz="2000" dirty="0"/>
              <a:t>Q: What is the running time of this algorithm? Write a recursive formula</a:t>
            </a:r>
          </a:p>
          <a:p>
            <a:r>
              <a:rPr lang="en-US" altLang="he-IL" sz="2000" dirty="0"/>
              <a:t>A: if n is the total length and </a:t>
            </a:r>
            <a:r>
              <a:rPr lang="en-US" altLang="he-IL" sz="2000" b="1" dirty="0"/>
              <a:t>k</a:t>
            </a:r>
            <a:r>
              <a:rPr lang="en-US" altLang="he-IL" sz="2000" dirty="0"/>
              <a:t> is the length of the first term, then the time is</a:t>
            </a:r>
          </a:p>
          <a:p>
            <a:r>
              <a:rPr lang="en-US" altLang="he-IL" sz="2000" dirty="0"/>
              <a:t>T(n) = O(k) + T(n-k) + T(k)</a:t>
            </a:r>
          </a:p>
          <a:p>
            <a:r>
              <a:rPr lang="en-US" altLang="he-IL" sz="2000" dirty="0"/>
              <a:t>Note that when k = n-1, we get T(n) = O(n</a:t>
            </a:r>
            <a:r>
              <a:rPr lang="en-US" altLang="he-IL" sz="2000" baseline="30000" dirty="0"/>
              <a:t>2</a:t>
            </a:r>
            <a:r>
              <a:rPr lang="en-US" altLang="he-IL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6049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Q1: how should we choose the pivot?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At random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Let pivot = a[mid point]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Maybe we know something about the array…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2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operand1 </a:t>
            </a:r>
            <a:r>
              <a:rPr lang="en-US" altLang="he-IL" sz="2000" i="1" dirty="0">
                <a:solidFill>
                  <a:srgbClr val="FF0000"/>
                </a:solidFill>
              </a:rPr>
              <a:t>by searching from both front and back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  <a:p>
            <a:br>
              <a:rPr lang="en-US" altLang="he-IL" sz="2000" dirty="0"/>
            </a:br>
            <a:r>
              <a:rPr lang="en-US" altLang="he-IL" sz="2000" dirty="0"/>
              <a:t>We can tweak the algorithm, searching </a:t>
            </a:r>
            <a:r>
              <a:rPr lang="en-US" altLang="he-IL" sz="2000" b="1" i="1" dirty="0"/>
              <a:t>from front and back simultaneously</a:t>
            </a:r>
            <a:r>
              <a:rPr lang="en-US" altLang="he-IL" sz="2000" dirty="0"/>
              <a:t>.</a:t>
            </a:r>
          </a:p>
          <a:p>
            <a:r>
              <a:rPr lang="en-US" altLang="he-IL" sz="2000" dirty="0"/>
              <a:t>If n is the total length and </a:t>
            </a:r>
            <a:r>
              <a:rPr lang="en-US" altLang="he-IL" sz="2000" b="1" dirty="0"/>
              <a:t>k</a:t>
            </a:r>
            <a:r>
              <a:rPr lang="en-US" altLang="he-IL" sz="2000" dirty="0"/>
              <a:t> is the length of the shorter term, then the time is</a:t>
            </a:r>
          </a:p>
          <a:p>
            <a:r>
              <a:rPr lang="en-US" altLang="he-IL" sz="2000" dirty="0"/>
              <a:t>T(n) = O(k) + T(n-k) + T(k), where k ≤ n/2</a:t>
            </a:r>
          </a:p>
          <a:p>
            <a:r>
              <a:rPr lang="en-US" altLang="he-IL" sz="2000" u="sng" dirty="0"/>
              <a:t>Q</a:t>
            </a:r>
            <a:r>
              <a:rPr lang="en-US" altLang="he-IL" sz="2000" dirty="0"/>
              <a:t>: What is the worst case running time now?</a:t>
            </a:r>
          </a:p>
        </p:txBody>
      </p:sp>
    </p:spTree>
    <p:extLst>
      <p:ext uri="{BB962C8B-B14F-4D97-AF65-F5344CB8AC3E}">
        <p14:creationId xmlns:p14="http://schemas.microsoft.com/office/powerpoint/2010/main" val="201414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arithmetic expressions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Tweak the algorithm, searching </a:t>
            </a:r>
            <a:r>
              <a:rPr lang="en-US" altLang="he-IL" sz="2000" b="1" i="1" dirty="0"/>
              <a:t>from front and back simultaneously</a:t>
            </a:r>
            <a:r>
              <a:rPr lang="en-US" altLang="he-IL" sz="2000" dirty="0"/>
              <a:t>.</a:t>
            </a:r>
          </a:p>
          <a:p>
            <a:r>
              <a:rPr lang="en-US" altLang="he-IL" sz="2000" dirty="0"/>
              <a:t>If n is the total length and </a:t>
            </a:r>
            <a:r>
              <a:rPr lang="en-US" altLang="he-IL" sz="2000" b="1" dirty="0"/>
              <a:t>k</a:t>
            </a:r>
            <a:r>
              <a:rPr lang="en-US" altLang="he-IL" sz="2000" dirty="0"/>
              <a:t> is the length of the shorter term, then the time is</a:t>
            </a:r>
          </a:p>
          <a:p>
            <a:r>
              <a:rPr lang="en-US" altLang="he-IL" sz="2000" dirty="0"/>
              <a:t>T(n) = O(k) + T(n-k) + T(k), where k ≤ n/2</a:t>
            </a:r>
          </a:p>
          <a:p>
            <a:r>
              <a:rPr lang="en-US" altLang="he-IL" sz="2000" u="sng" dirty="0"/>
              <a:t>Q</a:t>
            </a:r>
            <a:r>
              <a:rPr lang="en-US" altLang="he-IL" sz="2000" dirty="0"/>
              <a:t>: What is the worst case running time now?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k = 1: T(n) = T(n-1)+O(1) =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k = n/2:  T(n) = 2T(n/2) + O(n) = O(n log(n))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k = n/3:  T(n) = T(n/3) + T(2n/3) + O(n) = O(n log(n))</a:t>
            </a:r>
          </a:p>
          <a:p>
            <a:br>
              <a:rPr lang="en-US" altLang="he-IL" sz="2000"/>
            </a:br>
            <a:r>
              <a:rPr lang="en-US" altLang="he-IL" sz="2000"/>
              <a:t>A</a:t>
            </a:r>
            <a:r>
              <a:rPr lang="en-US" altLang="he-IL" sz="2000" dirty="0"/>
              <a:t>: O(</a:t>
            </a:r>
            <a:r>
              <a:rPr lang="en-US" altLang="he-IL" sz="2000" dirty="0" err="1"/>
              <a:t>nlog</a:t>
            </a:r>
            <a:r>
              <a:rPr lang="en-US" altLang="he-IL" sz="2000" dirty="0"/>
              <a:t>(n)) for any choice of k</a:t>
            </a:r>
          </a:p>
          <a:p>
            <a:r>
              <a:rPr lang="en-US" altLang="he-IL" sz="2000" dirty="0"/>
              <a:t>HW: prove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74384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Evaluating an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arithmetic expressions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in linear time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93263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19998" y="605621"/>
            <a:ext cx="8460001" cy="1023478"/>
          </a:xfrm>
        </p:spPr>
        <p:txBody>
          <a:bodyPr anchorCtr="0"/>
          <a:lstStyle/>
          <a:p>
            <a:pPr lvl="0" algn="l"/>
            <a:r>
              <a:rPr lang="en-US" altLang="he-IL" dirty="0"/>
              <a:t>Evaluating in linear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altLang="he-IL" sz="2000" u="sng" dirty="0"/>
              <a:t>Algorithm</a:t>
            </a:r>
            <a:r>
              <a:rPr lang="en-US" altLang="he-IL" sz="2000" dirty="0"/>
              <a:t>: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1. If we see ‘(‘, push it to the stack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2. If we see an operator or a number, push it to the stack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3. If we see ‘)’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	3.1 remove the last four items from the stack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	3.2 evaluate, </a:t>
            </a:r>
            <a:r>
              <a:rPr lang="en-US" altLang="he-IL" sz="2000" dirty="0">
                <a:latin typeface="Albany"/>
              </a:rPr>
              <a:t>and push the result onto the stack</a:t>
            </a:r>
            <a:br>
              <a:rPr lang="en-US" altLang="he-IL" sz="2000" dirty="0">
                <a:latin typeface="Albany"/>
              </a:rPr>
            </a:br>
            <a:endParaRPr lang="en-US" altLang="he-IL" sz="2000" dirty="0"/>
          </a:p>
          <a:p>
            <a:pPr>
              <a:spcAft>
                <a:spcPts val="800"/>
              </a:spcAft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( 15 / 5 )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F0179AD-6136-4D77-9439-011F7A00CAAB}"/>
              </a:ext>
            </a:extLst>
          </p:cNvPr>
          <p:cNvGraphicFramePr>
            <a:graphicFrameLocks noGrp="1"/>
          </p:cNvGraphicFramePr>
          <p:nvPr/>
        </p:nvGraphicFramePr>
        <p:xfrm>
          <a:off x="922677" y="5509558"/>
          <a:ext cx="1057275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7AD23CED-8D52-4A54-AD62-5DD51D55C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1342" y="5969193"/>
            <a:ext cx="1384299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298F70-25ED-45E0-A6EC-158236A2D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4492" y="5121469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0FE1CB-DBE8-48E7-A5E4-F46AC4E10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342" y="5119560"/>
            <a:ext cx="697518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(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200C94-91BD-44AC-BAA6-0C3E56478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1935" y="5130993"/>
            <a:ext cx="697518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15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7BFEE032-C4BD-486D-B98C-622F7D8AA536}"/>
              </a:ext>
            </a:extLst>
          </p:cNvPr>
          <p:cNvGraphicFramePr>
            <a:graphicFrameLocks noGrp="1"/>
          </p:cNvGraphicFramePr>
          <p:nvPr/>
        </p:nvGraphicFramePr>
        <p:xfrm>
          <a:off x="2409667" y="5511993"/>
          <a:ext cx="1057275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99B1D4E-357C-45B3-82D8-A02932BE8D7A}"/>
              </a:ext>
            </a:extLst>
          </p:cNvPr>
          <p:cNvGraphicFramePr>
            <a:graphicFrameLocks noGrp="1"/>
          </p:cNvGraphicFramePr>
          <p:nvPr/>
        </p:nvGraphicFramePr>
        <p:xfrm>
          <a:off x="3979238" y="5509558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1D653532-7CD9-4496-BF0A-54ABA2CB2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0747" y="5130993"/>
            <a:ext cx="604941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5</a:t>
            </a:r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D44A4978-84E6-49A5-9265-A3AEB8A5CF7C}"/>
              </a:ext>
            </a:extLst>
          </p:cNvPr>
          <p:cNvGraphicFramePr>
            <a:graphicFrameLocks noGrp="1"/>
          </p:cNvGraphicFramePr>
          <p:nvPr/>
        </p:nvGraphicFramePr>
        <p:xfrm>
          <a:off x="5466228" y="5511993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273751A5-710E-4D80-989B-15B796390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711" y="5130993"/>
            <a:ext cx="604941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)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315BA226-D7FC-42D3-AB21-9F1F8CC31DC4}"/>
              </a:ext>
            </a:extLst>
          </p:cNvPr>
          <p:cNvGraphicFramePr>
            <a:graphicFrameLocks noGrp="1"/>
          </p:cNvGraphicFramePr>
          <p:nvPr/>
        </p:nvGraphicFramePr>
        <p:xfrm>
          <a:off x="6817192" y="5511993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31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25" grpId="0"/>
      <p:bldP spid="27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in linear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( 15 / ( 7 – 2 ) )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9DBB3AEC-74BF-437C-A6B6-BCB8195729D5}"/>
              </a:ext>
            </a:extLst>
          </p:cNvPr>
          <p:cNvGraphicFramePr>
            <a:graphicFrameLocks noGrp="1"/>
          </p:cNvGraphicFramePr>
          <p:nvPr/>
        </p:nvGraphicFramePr>
        <p:xfrm>
          <a:off x="1077913" y="4008437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A6AAA2E3-4F67-4ACD-BF66-A9B449505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6772" y="6294437"/>
            <a:ext cx="1273174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3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8C478E-8C1E-40BD-8D38-A3850435A6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968" y="3071924"/>
            <a:ext cx="12620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 ( 15  /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298492-B880-4071-BD2D-B24F08FFA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9862" y="3048847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(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58BBEBB-2C60-4721-9BE0-EA91C0A1B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574" y="3034560"/>
            <a:ext cx="963613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7 -  2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93BE2B8-AD07-42E1-9412-DAA594F76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493" y="3034559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1235A92-1385-4DAD-A12C-BE7DD6805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0137" y="3071924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)</a:t>
            </a:r>
          </a:p>
        </p:txBody>
      </p:sp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CDD16BB4-6A81-4210-BB03-5DC74C2EE175}"/>
              </a:ext>
            </a:extLst>
          </p:cNvPr>
          <p:cNvGraphicFramePr>
            <a:graphicFrameLocks noGrp="1"/>
          </p:cNvGraphicFramePr>
          <p:nvPr/>
        </p:nvGraphicFramePr>
        <p:xfrm>
          <a:off x="2381249" y="4008437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A12563C7-E91C-4D10-867A-BDBCCF989A42}"/>
              </a:ext>
            </a:extLst>
          </p:cNvPr>
          <p:cNvGraphicFramePr>
            <a:graphicFrameLocks noGrp="1"/>
          </p:cNvGraphicFramePr>
          <p:nvPr/>
        </p:nvGraphicFramePr>
        <p:xfrm>
          <a:off x="3617913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6EFC5CF8-C74B-40BF-891E-0887ED64CBFB}"/>
              </a:ext>
            </a:extLst>
          </p:cNvPr>
          <p:cNvGraphicFramePr>
            <a:graphicFrameLocks noGrp="1"/>
          </p:cNvGraphicFramePr>
          <p:nvPr/>
        </p:nvGraphicFramePr>
        <p:xfrm>
          <a:off x="4959351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F520699A-604E-461B-81C0-38796B4ACD9D}"/>
              </a:ext>
            </a:extLst>
          </p:cNvPr>
          <p:cNvGraphicFramePr>
            <a:graphicFrameLocks noGrp="1"/>
          </p:cNvGraphicFramePr>
          <p:nvPr/>
        </p:nvGraphicFramePr>
        <p:xfrm>
          <a:off x="6196655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480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/>
      <p:bldP spid="41" grpId="0"/>
      <p:bldP spid="42" grpId="0"/>
      <p:bldP spid="43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The rest of the material was not covered this term</a:t>
            </a:r>
          </a:p>
        </p:txBody>
      </p:sp>
    </p:spTree>
    <p:extLst>
      <p:ext uri="{BB962C8B-B14F-4D97-AF65-F5344CB8AC3E}">
        <p14:creationId xmlns:p14="http://schemas.microsoft.com/office/powerpoint/2010/main" val="182886727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Prefix and Postfix notations</a:t>
            </a:r>
          </a:p>
        </p:txBody>
      </p:sp>
    </p:spTree>
    <p:extLst>
      <p:ext uri="{BB962C8B-B14F-4D97-AF65-F5344CB8AC3E}">
        <p14:creationId xmlns:p14="http://schemas.microsoft.com/office/powerpoint/2010/main" val="371991795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Prefix notation</a:t>
            </a:r>
            <a:r>
              <a:rPr lang="en-US" altLang="he-IL" sz="2600" dirty="0"/>
              <a:t> (aka Polish notation)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notation for writing arithmetic expressions, where the operator comes </a:t>
            </a:r>
            <a:r>
              <a:rPr lang="en-US" altLang="he-IL" sz="2000" b="1" dirty="0"/>
              <a:t>before</a:t>
            </a:r>
            <a:r>
              <a:rPr lang="en-US" altLang="he-IL" sz="2000" dirty="0"/>
              <a:t> the operands.</a:t>
            </a:r>
          </a:p>
          <a:p>
            <a:r>
              <a:rPr lang="en-US" altLang="he-IL" sz="2000" dirty="0"/>
              <a:t>No parentheses are required!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/>
              <a:t>5 + 7 )			</a:t>
            </a:r>
            <a:r>
              <a:rPr lang="en-US" altLang="he-IL" sz="2000" dirty="0">
                <a:sym typeface="Wingdings" panose="05000000000000000000" pitchFamily="2" charset="2"/>
              </a:rPr>
              <a:t> 	+ 5 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( 8 *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( 2 + 4 ) </a:t>
            </a:r>
            <a:r>
              <a:rPr lang="en-US" altLang="he-IL" sz="2000" dirty="0"/>
              <a:t>)</a:t>
            </a:r>
            <a:r>
              <a:rPr lang="en-US" altLang="he-IL" sz="2000" dirty="0">
                <a:sym typeface="Wingdings" panose="05000000000000000000" pitchFamily="2" charset="2"/>
              </a:rPr>
              <a:t>		 	* 8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+ 2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(3 + 5)</a:t>
            </a:r>
            <a:r>
              <a:rPr lang="en-US" altLang="he-IL" sz="2000" dirty="0">
                <a:sym typeface="Wingdings" panose="05000000000000000000" pitchFamily="2" charset="2"/>
              </a:rPr>
              <a:t> * 4</a:t>
            </a:r>
            <a:r>
              <a:rPr lang="en-US" altLang="he-IL" sz="2000" dirty="0"/>
              <a:t> )</a:t>
            </a:r>
            <a:r>
              <a:rPr lang="en-US" altLang="he-IL" sz="2000" dirty="0">
                <a:sym typeface="Wingdings" panose="05000000000000000000" pitchFamily="2" charset="2"/>
              </a:rPr>
              <a:t>			  	*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 + 3 5</a:t>
            </a:r>
            <a:r>
              <a:rPr lang="en-US" altLang="he-IL" sz="2000" dirty="0">
                <a:sym typeface="Wingdings" panose="05000000000000000000" pitchFamily="2" charset="2"/>
              </a:rPr>
              <a:t>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FF00FF"/>
                </a:solidFill>
              </a:rPr>
              <a:t>( 16 /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00"/>
                </a:solidFill>
              </a:rPr>
              <a:t>( 8 −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B050"/>
                </a:solidFill>
              </a:rPr>
              <a:t>( 2 + 2 ) 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FF"/>
                </a:solidFill>
              </a:rPr>
              <a:t>)</a:t>
            </a:r>
            <a:r>
              <a:rPr lang="en-US" altLang="he-IL" sz="2000" dirty="0"/>
              <a:t> * 3 )	</a:t>
            </a:r>
            <a:r>
              <a:rPr lang="en-US" altLang="he-IL" sz="2000" dirty="0">
                <a:sym typeface="Wingdings" panose="05000000000000000000" pitchFamily="2" charset="2"/>
              </a:rPr>
              <a:t>  	* </a:t>
            </a:r>
            <a:r>
              <a:rPr lang="en-US" altLang="he-IL" sz="2000" dirty="0">
                <a:solidFill>
                  <a:srgbClr val="FF00FF"/>
                </a:solidFill>
              </a:rPr>
              <a:t>/ 16 </a:t>
            </a:r>
            <a:r>
              <a:rPr lang="en-US" altLang="he-IL" sz="2000" dirty="0">
                <a:solidFill>
                  <a:srgbClr val="FF0000"/>
                </a:solidFill>
              </a:rPr>
              <a:t>− 8 </a:t>
            </a:r>
            <a:r>
              <a:rPr lang="en-US" altLang="he-IL" sz="2000" dirty="0">
                <a:solidFill>
                  <a:srgbClr val="00B050"/>
                </a:solidFill>
              </a:rPr>
              <a:t>+ 2 2 </a:t>
            </a:r>
            <a:r>
              <a:rPr lang="en-US" altLang="he-IL" sz="2000" dirty="0">
                <a:sym typeface="Wingdings" panose="05000000000000000000" pitchFamily="2" charset="2"/>
              </a:rPr>
              <a:t>3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27856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Postfix notation</a:t>
            </a:r>
            <a:r>
              <a:rPr lang="en-US" altLang="he-IL" sz="2600" dirty="0"/>
              <a:t> (aka Reverse Polish notation)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37892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notation for writing arithmetic expressions, where the operator </a:t>
            </a:r>
            <a:r>
              <a:rPr lang="en-US" altLang="he-IL" sz="2000" b="1" dirty="0"/>
              <a:t>after</a:t>
            </a:r>
            <a:r>
              <a:rPr lang="en-US" altLang="he-IL" sz="2000" dirty="0"/>
              <a:t> the operands.</a:t>
            </a:r>
          </a:p>
          <a:p>
            <a:r>
              <a:rPr lang="en-US" altLang="he-IL" sz="2000" dirty="0"/>
              <a:t>No parentheses are required!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( 5 + 7 )			</a:t>
            </a:r>
            <a:r>
              <a:rPr lang="en-US" altLang="he-IL" sz="2000" dirty="0">
                <a:sym typeface="Wingdings" panose="05000000000000000000" pitchFamily="2" charset="2"/>
              </a:rPr>
              <a:t> 	5 7 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( 8 *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( 2 + 4 )</a:t>
            </a:r>
            <a:r>
              <a:rPr lang="en-US" altLang="he-IL" sz="2000" dirty="0">
                <a:sym typeface="Wingdings" panose="05000000000000000000" pitchFamily="2" charset="2"/>
              </a:rPr>
              <a:t>			 	8 </a:t>
            </a:r>
            <a:r>
              <a:rPr lang="en-US" altLang="he-IL" sz="2000" dirty="0">
                <a:solidFill>
                  <a:srgbClr val="FF0000"/>
                </a:solidFill>
                <a:sym typeface="Wingdings" panose="05000000000000000000" pitchFamily="2" charset="2"/>
              </a:rPr>
              <a:t>2 4 + </a:t>
            </a:r>
            <a:r>
              <a:rPr lang="en-US" altLang="he-IL" sz="2000" dirty="0">
                <a:sym typeface="Wingdings" panose="05000000000000000000" pitchFamily="2" charset="2"/>
              </a:rPr>
              <a:t>*</a:t>
            </a:r>
            <a:endParaRPr lang="en-US" altLang="he-IL" sz="2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( 3 + 5)</a:t>
            </a:r>
            <a:r>
              <a:rPr lang="en-US" altLang="he-IL" sz="2000" dirty="0">
                <a:sym typeface="Wingdings" panose="05000000000000000000" pitchFamily="2" charset="2"/>
              </a:rPr>
              <a:t> * 4</a:t>
            </a:r>
            <a:r>
              <a:rPr lang="en-US" altLang="he-IL" sz="2000" dirty="0"/>
              <a:t> )</a:t>
            </a:r>
            <a:r>
              <a:rPr lang="en-US" altLang="he-IL" sz="2000" dirty="0">
                <a:sym typeface="Wingdings" panose="05000000000000000000" pitchFamily="2" charset="2"/>
              </a:rPr>
              <a:t> 		  	</a:t>
            </a:r>
            <a:r>
              <a:rPr lang="en-US" altLang="he-IL" sz="2000" dirty="0">
                <a:solidFill>
                  <a:srgbClr val="0070C0"/>
                </a:solidFill>
                <a:sym typeface="Wingdings" panose="05000000000000000000" pitchFamily="2" charset="2"/>
              </a:rPr>
              <a:t>3 5 +</a:t>
            </a:r>
            <a:r>
              <a:rPr lang="en-US" altLang="he-IL" sz="2000" dirty="0">
                <a:sym typeface="Wingdings" panose="05000000000000000000" pitchFamily="2" charset="2"/>
              </a:rPr>
              <a:t> 4 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sym typeface="Wingdings" panose="05000000000000000000" pitchFamily="2" charset="2"/>
              </a:rPr>
              <a:t>( </a:t>
            </a:r>
            <a:r>
              <a:rPr lang="en-US" altLang="he-IL" sz="2000" dirty="0">
                <a:solidFill>
                  <a:srgbClr val="FF00FF"/>
                </a:solidFill>
              </a:rPr>
              <a:t>( 16 /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00"/>
                </a:solidFill>
              </a:rPr>
              <a:t>( 8 −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00B050"/>
                </a:solidFill>
              </a:rPr>
              <a:t>( 2 + 2 ) 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  <a:r>
              <a:rPr lang="en-US" altLang="he-IL" sz="2000" dirty="0"/>
              <a:t> </a:t>
            </a:r>
            <a:r>
              <a:rPr lang="en-US" altLang="he-IL" sz="2000" dirty="0">
                <a:solidFill>
                  <a:srgbClr val="FF00FF"/>
                </a:solidFill>
              </a:rPr>
              <a:t>)</a:t>
            </a:r>
            <a:r>
              <a:rPr lang="en-US" altLang="he-IL" sz="2000" dirty="0"/>
              <a:t> * 3 )	</a:t>
            </a:r>
            <a:r>
              <a:rPr lang="en-US" altLang="he-IL" sz="2000" dirty="0">
                <a:sym typeface="Wingdings" panose="05000000000000000000" pitchFamily="2" charset="2"/>
              </a:rPr>
              <a:t>  	</a:t>
            </a:r>
            <a:r>
              <a:rPr lang="en-US" altLang="he-IL" sz="2000" dirty="0">
                <a:solidFill>
                  <a:srgbClr val="FF00FF"/>
                </a:solidFill>
              </a:rPr>
              <a:t>16 </a:t>
            </a:r>
            <a:r>
              <a:rPr lang="en-US" altLang="he-IL" sz="2000" dirty="0">
                <a:solidFill>
                  <a:srgbClr val="FF0000"/>
                </a:solidFill>
              </a:rPr>
              <a:t>8 </a:t>
            </a:r>
            <a:r>
              <a:rPr lang="en-US" altLang="he-IL" sz="2000" dirty="0">
                <a:solidFill>
                  <a:srgbClr val="00B050"/>
                </a:solidFill>
              </a:rPr>
              <a:t>2 2 + </a:t>
            </a:r>
            <a:r>
              <a:rPr lang="en-US" altLang="he-IL" sz="2000" dirty="0">
                <a:solidFill>
                  <a:srgbClr val="FF0000"/>
                </a:solidFill>
              </a:rPr>
              <a:t>- </a:t>
            </a:r>
            <a:r>
              <a:rPr lang="en-US" altLang="he-IL" sz="2000" dirty="0">
                <a:solidFill>
                  <a:srgbClr val="FF00FF"/>
                </a:solidFill>
              </a:rPr>
              <a:t>/ </a:t>
            </a:r>
            <a:r>
              <a:rPr lang="en-US" altLang="he-IL" sz="2000" dirty="0">
                <a:sym typeface="Wingdings" panose="05000000000000000000" pitchFamily="2" charset="2"/>
              </a:rPr>
              <a:t>3 *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44729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Find operand1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  <a:p>
            <a:pPr marL="457200" indent="-457200" algn="l">
              <a:buFont typeface="+mj-lt"/>
              <a:buAutoNum type="arabicPeriod"/>
            </a:pPr>
            <a:endParaRPr lang="en-US" altLang="he-IL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7BF0D6-1D80-4D83-876B-1360548EF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6848" y="4489700"/>
            <a:ext cx="5562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 How do we find each operand?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BA8C2C-B7AA-41C5-BC86-D81E27663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4266" y="5052465"/>
            <a:ext cx="6151463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Observation: in an arithmetic expression</a:t>
            </a:r>
            <a:b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</a:b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# operators = # numbers - 1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46A22E-29AD-4275-9B0F-A4532614A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4265" y="5983432"/>
            <a:ext cx="6151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And this holds for each term recursively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692970-DEF9-F7BA-0CB4-AD5DB8D85B35}"/>
              </a:ext>
            </a:extLst>
          </p:cNvPr>
          <p:cNvSpPr/>
          <p:nvPr/>
        </p:nvSpPr>
        <p:spPr>
          <a:xfrm>
            <a:off x="4949996" y="1970822"/>
            <a:ext cx="4230003" cy="929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he-IL" sz="2400" dirty="0">
                <a:solidFill>
                  <a:schemeClr val="tx1"/>
                </a:solidFill>
                <a:sym typeface="Wingdings" panose="05000000000000000000" pitchFamily="2" charset="2"/>
              </a:rPr>
              <a:t> 8 * ( 2 + 4 ) </a:t>
            </a:r>
            <a:r>
              <a:rPr lang="en-US" altLang="he-IL" sz="2400" dirty="0">
                <a:solidFill>
                  <a:schemeClr val="tx1"/>
                </a:solidFill>
              </a:rPr>
              <a:t>)</a:t>
            </a:r>
            <a:r>
              <a:rPr lang="en-US" altLang="he-IL" sz="2400" dirty="0">
                <a:solidFill>
                  <a:schemeClr val="tx1"/>
                </a:solidFill>
                <a:sym typeface="Wingdings" panose="05000000000000000000" pitchFamily="2" charset="2"/>
              </a:rPr>
              <a:t>	 	* 8 + 2 4</a:t>
            </a:r>
          </a:p>
        </p:txBody>
      </p:sp>
    </p:spTree>
    <p:extLst>
      <p:ext uri="{BB962C8B-B14F-4D97-AF65-F5344CB8AC3E}">
        <p14:creationId xmlns:p14="http://schemas.microsoft.com/office/powerpoint/2010/main" val="216172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- rearrange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how do we rearrange the elements?</a:t>
            </a:r>
          </a:p>
          <a:p>
            <a:pPr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[1,8,7,10,6,12,3]</a:t>
            </a:r>
          </a:p>
          <a:p>
            <a:pPr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Create two lists</a:t>
            </a:r>
          </a:p>
          <a:p>
            <a:pPr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Move all numbers &lt;7 to one list: [1,6,3]</a:t>
            </a:r>
          </a:p>
          <a:p>
            <a:pPr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Move all numbers &gt;=7 to the other list [8,7,10,12]</a:t>
            </a:r>
          </a:p>
          <a:p>
            <a:pPr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Move them back [1,6,3,8,7,10,12]</a:t>
            </a:r>
          </a:p>
          <a:p>
            <a:pPr>
              <a:defRPr/>
            </a:pPr>
            <a:endParaRPr lang="en-US" altLang="he-IL" sz="2200" dirty="0">
              <a:solidFill>
                <a:schemeClr val="tx1"/>
              </a:solidFill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Works but requires extra memory.</a:t>
            </a:r>
          </a:p>
          <a:p>
            <a:pPr>
              <a:defRPr/>
            </a:pPr>
            <a:r>
              <a:rPr lang="en-US" altLang="he-IL" sz="2200" dirty="0">
                <a:solidFill>
                  <a:schemeClr val="tx1"/>
                </a:solidFill>
                <a:ea typeface="Arial Unicode MS" pitchFamily="34" charset="-128"/>
                <a:cs typeface="Times New Roman" pitchFamily="18" charset="0"/>
              </a:rPr>
              <a:t>Q: Can we do it in place?</a:t>
            </a:r>
          </a:p>
          <a:p>
            <a:pPr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5122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Find operand 1 in prefix notation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1 if first token is a number, then there are no operators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2. Else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2.1 skip the first token (it must be an operator)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2.2 count = 0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2.3 while count &lt; 1 and there are more tokens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	2.3.1 read next token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	2.3.2 if it is a number 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		count++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	2.3.3 if it is an operator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		count—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2.4 if count == 1		we reached end of first operand</a:t>
            </a:r>
          </a:p>
          <a:p>
            <a:pPr>
              <a:spcAft>
                <a:spcPts val="1015"/>
              </a:spcAft>
            </a:pPr>
            <a:r>
              <a:rPr lang="en-US" altLang="he-IL" sz="1800" dirty="0">
                <a:latin typeface="Albany"/>
              </a:rPr>
              <a:t>	2.5 else		 	invalid expression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13547B-D180-4340-9C26-FFE922F1DFD4}"/>
              </a:ext>
            </a:extLst>
          </p:cNvPr>
          <p:cNvSpPr/>
          <p:nvPr/>
        </p:nvSpPr>
        <p:spPr>
          <a:xfrm>
            <a:off x="7042865" y="3150004"/>
            <a:ext cx="2249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he-IL" sz="2400" dirty="0">
                <a:sym typeface="Wingdings" panose="05000000000000000000" pitchFamily="2" charset="2"/>
              </a:rPr>
              <a:t>* </a:t>
            </a:r>
            <a:r>
              <a:rPr lang="en-US" altLang="he-IL" sz="2400" dirty="0">
                <a:solidFill>
                  <a:srgbClr val="FF00FF"/>
                </a:solidFill>
              </a:rPr>
              <a:t>/ 16 </a:t>
            </a:r>
            <a:r>
              <a:rPr lang="en-US" altLang="he-IL" sz="2400" dirty="0">
                <a:solidFill>
                  <a:srgbClr val="FF0000"/>
                </a:solidFill>
              </a:rPr>
              <a:t>− </a:t>
            </a:r>
            <a:r>
              <a:rPr lang="en-US" altLang="he-IL" sz="2400" dirty="0">
                <a:solidFill>
                  <a:srgbClr val="00B050"/>
                </a:solidFill>
              </a:rPr>
              <a:t>+ 5 3 </a:t>
            </a:r>
            <a:r>
              <a:rPr lang="en-US" altLang="he-IL" sz="2400" dirty="0">
                <a:solidFill>
                  <a:srgbClr val="FF0000"/>
                </a:solidFill>
              </a:rPr>
              <a:t>4 </a:t>
            </a:r>
            <a:r>
              <a:rPr lang="en-US" altLang="he-IL" sz="2400" dirty="0">
                <a:sym typeface="Wingdings" panose="05000000000000000000" pitchFamily="2" charset="2"/>
              </a:rPr>
              <a:t>3</a:t>
            </a:r>
            <a:endParaRPr lang="en-CA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6DC14A-B0D6-4638-8DF7-C0096E3FBE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561" y="4920079"/>
            <a:ext cx="1612232" cy="4635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Count = 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880213-E01D-4806-8251-1E0A8E48B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561" y="4919244"/>
            <a:ext cx="1612232" cy="4635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Count = 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4DA574-9C80-43F2-8C74-C1EBA16B6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6856" y="4919245"/>
            <a:ext cx="1612232" cy="4635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Count = -1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D27022F-CF9B-4F0A-8CAD-05F505884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561" y="4919662"/>
            <a:ext cx="1612232" cy="4635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Count = -2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172072-8F04-4629-A7DF-4819174EAFDE}"/>
              </a:ext>
            </a:extLst>
          </p:cNvPr>
          <p:cNvCxnSpPr/>
          <p:nvPr/>
        </p:nvCxnSpPr>
        <p:spPr bwMode="auto">
          <a:xfrm flipV="1">
            <a:off x="6740322" y="353920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46A3E81-3474-4704-AB91-3DDD8C1FDA8E}"/>
              </a:ext>
            </a:extLst>
          </p:cNvPr>
          <p:cNvCxnSpPr/>
          <p:nvPr/>
        </p:nvCxnSpPr>
        <p:spPr bwMode="auto">
          <a:xfrm flipV="1">
            <a:off x="7066928" y="353920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8D76D0-BD04-4E91-898E-AFC607A45A31}"/>
              </a:ext>
            </a:extLst>
          </p:cNvPr>
          <p:cNvCxnSpPr/>
          <p:nvPr/>
        </p:nvCxnSpPr>
        <p:spPr bwMode="auto">
          <a:xfrm flipV="1">
            <a:off x="7322229" y="355456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C19A244-0D2F-4082-B764-0E0832780174}"/>
              </a:ext>
            </a:extLst>
          </p:cNvPr>
          <p:cNvCxnSpPr/>
          <p:nvPr/>
        </p:nvCxnSpPr>
        <p:spPr bwMode="auto">
          <a:xfrm flipV="1">
            <a:off x="7576643" y="355456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2E88212-573A-4722-A2AF-1B20E8E5F951}"/>
              </a:ext>
            </a:extLst>
          </p:cNvPr>
          <p:cNvCxnSpPr/>
          <p:nvPr/>
        </p:nvCxnSpPr>
        <p:spPr bwMode="auto">
          <a:xfrm flipV="1">
            <a:off x="7811569" y="356067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92E8703-2B04-417A-A0E6-B8C19C7476A3}"/>
              </a:ext>
            </a:extLst>
          </p:cNvPr>
          <p:cNvCxnSpPr/>
          <p:nvPr/>
        </p:nvCxnSpPr>
        <p:spPr bwMode="auto">
          <a:xfrm flipV="1">
            <a:off x="8017856" y="356067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B9213DE-635E-496B-87F1-BFCF712333B7}"/>
              </a:ext>
            </a:extLst>
          </p:cNvPr>
          <p:cNvCxnSpPr/>
          <p:nvPr/>
        </p:nvCxnSpPr>
        <p:spPr bwMode="auto">
          <a:xfrm flipV="1">
            <a:off x="8240848" y="3566786"/>
            <a:ext cx="625642" cy="11382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68A7445-3C53-4CBF-AB8D-4085E5511B43}"/>
              </a:ext>
            </a:extLst>
          </p:cNvPr>
          <p:cNvSpPr/>
          <p:nvPr/>
        </p:nvSpPr>
        <p:spPr>
          <a:xfrm>
            <a:off x="7335482" y="3035724"/>
            <a:ext cx="1612232" cy="629906"/>
          </a:xfrm>
          <a:prstGeom prst="round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799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7" grpId="0" animBg="1"/>
      <p:bldP spid="8" grpId="0" animBg="1"/>
      <p:bldP spid="8" grpId="1" animBg="1"/>
      <p:bldP spid="8" grpId="2" animBg="1"/>
      <p:bldP spid="8" grpId="3" animBg="1"/>
      <p:bldP spid="8" grpId="4" animBg="1"/>
      <p:bldP spid="8" grpId="5" animBg="1"/>
      <p:bldP spid="9" grpId="0" animBg="1"/>
      <p:bldP spid="9" grpId="1" animBg="1"/>
      <p:bldP spid="19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Find operand1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  <a:p>
            <a:pPr marL="457200" indent="-457200" algn="l">
              <a:buFont typeface="+mj-lt"/>
              <a:buAutoNum type="arabicPeriod"/>
            </a:pPr>
            <a:endParaRPr lang="en-US" altLang="he-IL" sz="20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525F96-BF66-C60C-B4D1-873CA4765C0E}"/>
              </a:ext>
            </a:extLst>
          </p:cNvPr>
          <p:cNvSpPr/>
          <p:nvPr/>
        </p:nvSpPr>
        <p:spPr>
          <a:xfrm>
            <a:off x="1057265" y="4988342"/>
            <a:ext cx="6832701" cy="929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he-IL" sz="2400" dirty="0">
                <a:solidFill>
                  <a:schemeClr val="tx1"/>
                </a:solidFill>
                <a:sym typeface="Wingdings" panose="05000000000000000000" pitchFamily="2" charset="2"/>
              </a:rPr>
              <a:t>( ( 16 / ( 8 − ( 2 + 2 ) ) ) * 3 )	 	16 8 2 2 + - / 3 *</a:t>
            </a:r>
          </a:p>
        </p:txBody>
      </p:sp>
    </p:spTree>
    <p:extLst>
      <p:ext uri="{BB962C8B-B14F-4D97-AF65-F5344CB8AC3E}">
        <p14:creationId xmlns:p14="http://schemas.microsoft.com/office/powerpoint/2010/main" val="90071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en-US" altLang="he-IL" sz="2000" dirty="0"/>
              <a:t>Still, this may require quadratic time, to break the expression into operands every time.</a:t>
            </a:r>
          </a:p>
          <a:p>
            <a:pPr algn="l"/>
            <a:endParaRPr lang="en-US" altLang="he-IL" sz="2000" dirty="0"/>
          </a:p>
          <a:p>
            <a:pPr algn="l"/>
            <a:r>
              <a:rPr lang="en-US" altLang="he-IL" sz="2000" dirty="0"/>
              <a:t>Q: Can we evaluate an arithmetic expression in linear time?</a:t>
            </a:r>
          </a:p>
          <a:p>
            <a:pPr algn="l"/>
            <a:r>
              <a:rPr lang="en-US" altLang="he-IL" sz="2000" dirty="0"/>
              <a:t>A: Yes we can. We will do it using a stack</a:t>
            </a:r>
          </a:p>
        </p:txBody>
      </p:sp>
    </p:spTree>
    <p:extLst>
      <p:ext uri="{BB962C8B-B14F-4D97-AF65-F5344CB8AC3E}">
        <p14:creationId xmlns:p14="http://schemas.microsoft.com/office/powerpoint/2010/main" val="108522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Evaluating prefix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in linear time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32805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en-US" altLang="he-IL" sz="2000" u="sng" dirty="0">
                <a:latin typeface="Albany"/>
              </a:rPr>
              <a:t>Algorithm</a:t>
            </a:r>
            <a:r>
              <a:rPr lang="en-US" altLang="he-IL" sz="2000" dirty="0">
                <a:latin typeface="Albany"/>
              </a:rPr>
              <a:t>: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Read right to left.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Push numbers onto the stack.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When reaching an operator: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remove the top two terms from the stack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apply the operator, and push the result onto the stack</a:t>
            </a:r>
            <a:br>
              <a:rPr lang="en-US" altLang="he-IL" sz="2000" dirty="0">
                <a:latin typeface="Albany"/>
              </a:rPr>
            </a:br>
            <a:endParaRPr lang="en-US" altLang="he-IL" sz="2000" dirty="0">
              <a:latin typeface="Albany"/>
            </a:endParaRPr>
          </a:p>
          <a:p>
            <a:pPr algn="l"/>
            <a:r>
              <a:rPr lang="en-US" altLang="he-IL" sz="2000" dirty="0">
                <a:latin typeface="Albany"/>
              </a:rPr>
              <a:t>Example:  / 8 4</a:t>
            </a:r>
          </a:p>
          <a:p>
            <a:pPr algn="l"/>
            <a:endParaRPr lang="en-US" altLang="he-IL" sz="2000" dirty="0">
              <a:latin typeface="Albany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E9A6A87-4C97-4DC1-AD08-D4EA6AC5A626}"/>
              </a:ext>
            </a:extLst>
          </p:cNvPr>
          <p:cNvGraphicFramePr>
            <a:graphicFrameLocks noGrp="1"/>
          </p:cNvGraphicFramePr>
          <p:nvPr/>
        </p:nvGraphicFramePr>
        <p:xfrm>
          <a:off x="5243513" y="5197496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0B9F6D7-2CCD-4D04-B706-A46F55E8EA16}"/>
              </a:ext>
            </a:extLst>
          </p:cNvPr>
          <p:cNvGraphicFramePr>
            <a:graphicFrameLocks noGrp="1"/>
          </p:cNvGraphicFramePr>
          <p:nvPr/>
        </p:nvGraphicFramePr>
        <p:xfrm>
          <a:off x="6750050" y="5199405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EC0A96A-49B9-41FD-8464-D1BBA82BD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6587" y="5523226"/>
            <a:ext cx="1384299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9F9311-2468-4ED2-89A9-89B6C7FDA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3" y="4704106"/>
            <a:ext cx="847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84C215-344D-4088-BB79-A32787BC9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4656481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EC4BD8D-E11E-4A90-AE13-4BD5D37BF70A}"/>
              </a:ext>
            </a:extLst>
          </p:cNvPr>
          <p:cNvGraphicFramePr>
            <a:graphicFrameLocks noGrp="1"/>
          </p:cNvGraphicFramePr>
          <p:nvPr/>
        </p:nvGraphicFramePr>
        <p:xfrm>
          <a:off x="3779837" y="5197496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00AEB0E-5283-4231-9A90-9BC9D8F91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6636" y="4704106"/>
            <a:ext cx="11191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4417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12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prefix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en-US" altLang="he-IL" sz="2000" u="sng" dirty="0">
                <a:latin typeface="Albany"/>
              </a:rPr>
              <a:t>Example</a:t>
            </a:r>
            <a:r>
              <a:rPr lang="en-US" altLang="he-IL" sz="2000" dirty="0">
                <a:latin typeface="Albany"/>
              </a:rPr>
              <a:t>:  ( 15 / ( 7 − ( 2 + 2 ) ) )</a:t>
            </a:r>
          </a:p>
          <a:p>
            <a:pPr algn="l"/>
            <a:r>
              <a:rPr lang="en-US" altLang="he-IL" sz="2000" u="sng" dirty="0">
                <a:latin typeface="Albany"/>
              </a:rPr>
              <a:t>Prefix notation</a:t>
            </a:r>
            <a:r>
              <a:rPr lang="en-US" altLang="he-IL" sz="2000" dirty="0">
                <a:latin typeface="Albany"/>
              </a:rPr>
              <a:t>: / 15 - 7 + 2 2</a:t>
            </a:r>
          </a:p>
          <a:p>
            <a:pPr algn="l"/>
            <a:r>
              <a:rPr lang="en-US" altLang="he-IL" sz="2000" dirty="0">
                <a:latin typeface="Albany"/>
              </a:rPr>
              <a:t>	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2AD3B4A-5D36-4407-884A-23EFEF6D9283}"/>
              </a:ext>
            </a:extLst>
          </p:cNvPr>
          <p:cNvGraphicFramePr>
            <a:graphicFrameLocks noGrp="1"/>
          </p:cNvGraphicFramePr>
          <p:nvPr/>
        </p:nvGraphicFramePr>
        <p:xfrm>
          <a:off x="1077913" y="3819524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EE5A5E0D-EE53-4E5A-A998-92CD8B220B6E}"/>
              </a:ext>
            </a:extLst>
          </p:cNvPr>
          <p:cNvGraphicFramePr>
            <a:graphicFrameLocks noGrp="1"/>
          </p:cNvGraphicFramePr>
          <p:nvPr/>
        </p:nvGraphicFramePr>
        <p:xfrm>
          <a:off x="2373312" y="38306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BBF1149-8523-436C-9AD2-1C5A67B70203}"/>
              </a:ext>
            </a:extLst>
          </p:cNvPr>
          <p:cNvGraphicFramePr>
            <a:graphicFrameLocks noGrp="1"/>
          </p:cNvGraphicFramePr>
          <p:nvPr/>
        </p:nvGraphicFramePr>
        <p:xfrm>
          <a:off x="3592512" y="38433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/>
                        <a:t>7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3C1AC952-EDBC-4E95-B883-B4A465ADECE9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38560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CC0E0BBF-BE77-40AD-AFC4-F6ED6E9CA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5339" y="5608638"/>
            <a:ext cx="1273174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A46D05-DF6A-4FBB-87B4-AC55CAE08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25" y="3335338"/>
            <a:ext cx="1262063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2 2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354F6D-728F-4004-B406-42F9249F0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6838" y="3255250"/>
            <a:ext cx="400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11B91F-D5A4-4F2A-9D0F-030AE217E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575" y="3273426"/>
            <a:ext cx="527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FBCF2E-30DF-42FB-AD1F-B4811710B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0" y="3335338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-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83DD988-DBFA-42E7-A3A5-7A31B4ED551E}"/>
              </a:ext>
            </a:extLst>
          </p:cNvPr>
          <p:cNvGraphicFramePr>
            <a:graphicFrameLocks noGrp="1"/>
          </p:cNvGraphicFramePr>
          <p:nvPr/>
        </p:nvGraphicFramePr>
        <p:xfrm>
          <a:off x="6030912" y="3831489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11E18344-B689-438B-8FC3-450BC4ADAD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0137" y="3310790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15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39576DDC-A603-455C-B6E9-041B27F64B97}"/>
              </a:ext>
            </a:extLst>
          </p:cNvPr>
          <p:cNvGraphicFramePr>
            <a:graphicFrameLocks noGrp="1"/>
          </p:cNvGraphicFramePr>
          <p:nvPr/>
        </p:nvGraphicFramePr>
        <p:xfrm>
          <a:off x="7250112" y="3812890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D622A33D-8176-4275-B35D-9B7B8199B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9337" y="3292191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30258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3" grpId="0"/>
      <p:bldP spid="25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Evaluating postfix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in linear time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18979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postfix notation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algn="l"/>
            <a:r>
              <a:rPr lang="en-US" altLang="he-IL" sz="2000" u="sng" dirty="0">
                <a:latin typeface="Albany"/>
              </a:rPr>
              <a:t>Algorithm</a:t>
            </a:r>
            <a:r>
              <a:rPr lang="en-US" altLang="he-IL" sz="2000" dirty="0">
                <a:latin typeface="Albany"/>
              </a:rPr>
              <a:t>: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Read left to right.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Push numbers onto the stack.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he-IL" sz="2000" dirty="0">
                <a:latin typeface="Albany"/>
              </a:rPr>
              <a:t>When reaching an operator: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remove the top two terms from the stack</a:t>
            </a:r>
          </a:p>
          <a:p>
            <a:pPr marL="1143000" lvl="1" indent="-457200">
              <a:buFont typeface="+mj-lt"/>
              <a:buAutoNum type="alphaLcParenR"/>
            </a:pPr>
            <a:r>
              <a:rPr lang="en-US" altLang="he-IL" sz="2000" dirty="0">
                <a:latin typeface="Albany"/>
              </a:rPr>
              <a:t>apply the operator on them, and push the result onto the stack</a:t>
            </a:r>
            <a:br>
              <a:rPr lang="en-US" altLang="he-IL" sz="2000" dirty="0">
                <a:latin typeface="Albany"/>
              </a:rPr>
            </a:br>
            <a:endParaRPr lang="en-US" altLang="he-IL" sz="2000" dirty="0">
              <a:latin typeface="Albany"/>
            </a:endParaRPr>
          </a:p>
          <a:p>
            <a:pPr algn="l"/>
            <a:r>
              <a:rPr lang="en-US" altLang="he-IL" sz="2000" u="sng" dirty="0">
                <a:latin typeface="Albany"/>
              </a:rPr>
              <a:t>Example</a:t>
            </a:r>
            <a:r>
              <a:rPr lang="en-US" altLang="he-IL" sz="2000" dirty="0">
                <a:latin typeface="Albany"/>
              </a:rPr>
              <a:t>:  8 4 / 3 +</a:t>
            </a:r>
            <a:r>
              <a:rPr lang="en-US" altLang="he-IL" sz="2000">
                <a:latin typeface="Albany"/>
              </a:rPr>
              <a:t>	// represents </a:t>
            </a:r>
            <a:r>
              <a:rPr lang="en-US" altLang="he-IL" sz="2000" dirty="0">
                <a:latin typeface="Albany"/>
              </a:rPr>
              <a:t>( 8 / 4 ) + 3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E9A6A87-4C97-4DC1-AD08-D4EA6AC5A626}"/>
              </a:ext>
            </a:extLst>
          </p:cNvPr>
          <p:cNvGraphicFramePr>
            <a:graphicFrameLocks noGrp="1"/>
          </p:cNvGraphicFramePr>
          <p:nvPr/>
        </p:nvGraphicFramePr>
        <p:xfrm>
          <a:off x="3124787" y="5671373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0B9F6D7-2CCD-4D04-B706-A46F55E8EA16}"/>
              </a:ext>
            </a:extLst>
          </p:cNvPr>
          <p:cNvGraphicFramePr>
            <a:graphicFrameLocks noGrp="1"/>
          </p:cNvGraphicFramePr>
          <p:nvPr/>
        </p:nvGraphicFramePr>
        <p:xfrm>
          <a:off x="4631324" y="5673282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E9F9311-2468-4ED2-89A9-89B6C7FDA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587" y="5244889"/>
            <a:ext cx="8475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84C215-344D-4088-BB79-A32787BC9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7874" y="5197264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EC4BD8D-E11E-4A90-AE13-4BD5D37BF70A}"/>
              </a:ext>
            </a:extLst>
          </p:cNvPr>
          <p:cNvGraphicFramePr>
            <a:graphicFrameLocks noGrp="1"/>
          </p:cNvGraphicFramePr>
          <p:nvPr/>
        </p:nvGraphicFramePr>
        <p:xfrm>
          <a:off x="1661111" y="5671373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00AEB0E-5283-4231-9A90-9BC9D8F91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7910" y="5244889"/>
            <a:ext cx="11191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8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161E261-C3D0-4636-B9ED-6716357AE818}"/>
              </a:ext>
            </a:extLst>
          </p:cNvPr>
          <p:cNvGraphicFramePr>
            <a:graphicFrameLocks noGrp="1"/>
          </p:cNvGraphicFramePr>
          <p:nvPr/>
        </p:nvGraphicFramePr>
        <p:xfrm>
          <a:off x="6003998" y="5671373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0AC85DD-DAB6-4BE6-86FD-6B0C9DA2B2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0548" y="5195355"/>
            <a:ext cx="4000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3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536130B-17AB-44DB-92F4-533DAAC1B71C}"/>
              </a:ext>
            </a:extLst>
          </p:cNvPr>
          <p:cNvGraphicFramePr>
            <a:graphicFrameLocks noGrp="1"/>
          </p:cNvGraphicFramePr>
          <p:nvPr/>
        </p:nvGraphicFramePr>
        <p:xfrm>
          <a:off x="7367743" y="5654448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301BD03C-9BE4-4139-8D2D-8B315A52F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4293" y="5178430"/>
            <a:ext cx="4000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A32980-50B9-4F33-B1B6-5A7780A92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7866" y="6065838"/>
            <a:ext cx="1273174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5</a:t>
            </a:r>
          </a:p>
        </p:txBody>
      </p:sp>
    </p:spTree>
    <p:extLst>
      <p:ext uri="{BB962C8B-B14F-4D97-AF65-F5344CB8AC3E}">
        <p14:creationId xmlns:p14="http://schemas.microsoft.com/office/powerpoint/2010/main" val="237305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4" grpId="0"/>
      <p:bldP spid="16" grpId="0"/>
      <p:bldP spid="17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Evaluating infix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in linear time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380084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Evaluating infix in linear time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altLang="he-IL" sz="2000" u="sng" dirty="0"/>
              <a:t>Algorithm</a:t>
            </a:r>
            <a:r>
              <a:rPr lang="en-US" altLang="he-IL" sz="2000" dirty="0"/>
              <a:t>: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1. If we see ‘(‘, push it to the stack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2. If we see an operator or a number, push it to the stack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3. If we see ‘)’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	3.1 remove the last four items from the stack</a:t>
            </a:r>
          </a:p>
          <a:p>
            <a:pPr>
              <a:spcAft>
                <a:spcPts val="800"/>
              </a:spcAft>
            </a:pPr>
            <a:r>
              <a:rPr lang="en-US" altLang="he-IL" sz="2000" dirty="0"/>
              <a:t>	3.2 evaluate, </a:t>
            </a:r>
            <a:r>
              <a:rPr lang="en-US" altLang="he-IL" sz="2000" dirty="0">
                <a:latin typeface="Albany"/>
              </a:rPr>
              <a:t>and push the result onto the stack</a:t>
            </a:r>
            <a:br>
              <a:rPr lang="en-US" altLang="he-IL" sz="2000" dirty="0">
                <a:latin typeface="Albany"/>
              </a:rPr>
            </a:br>
            <a:endParaRPr lang="en-US" altLang="he-IL" sz="2000" dirty="0"/>
          </a:p>
          <a:p>
            <a:pPr>
              <a:spcAft>
                <a:spcPts val="800"/>
              </a:spcAft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( 15 / 5 )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F0179AD-6136-4D77-9439-011F7A00CAAB}"/>
              </a:ext>
            </a:extLst>
          </p:cNvPr>
          <p:cNvGraphicFramePr>
            <a:graphicFrameLocks noGrp="1"/>
          </p:cNvGraphicFramePr>
          <p:nvPr/>
        </p:nvGraphicFramePr>
        <p:xfrm>
          <a:off x="922677" y="5509558"/>
          <a:ext cx="1057275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7AD23CED-8D52-4A54-AD62-5DD51D55C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1342" y="5969193"/>
            <a:ext cx="1384299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298F70-25ED-45E0-A6EC-158236A2D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4492" y="5121469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/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0FE1CB-DBE8-48E7-A5E4-F46AC4E10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342" y="5119560"/>
            <a:ext cx="697518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(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200C94-91BD-44AC-BAA6-0C3E56478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1935" y="5130993"/>
            <a:ext cx="697518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15</a:t>
            </a: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7BFEE032-C4BD-486D-B98C-622F7D8AA536}"/>
              </a:ext>
            </a:extLst>
          </p:cNvPr>
          <p:cNvGraphicFramePr>
            <a:graphicFrameLocks noGrp="1"/>
          </p:cNvGraphicFramePr>
          <p:nvPr/>
        </p:nvGraphicFramePr>
        <p:xfrm>
          <a:off x="2409667" y="5511993"/>
          <a:ext cx="1057275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99B1D4E-357C-45B3-82D8-A02932BE8D7A}"/>
              </a:ext>
            </a:extLst>
          </p:cNvPr>
          <p:cNvGraphicFramePr>
            <a:graphicFrameLocks noGrp="1"/>
          </p:cNvGraphicFramePr>
          <p:nvPr/>
        </p:nvGraphicFramePr>
        <p:xfrm>
          <a:off x="3979238" y="5509558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1D653532-7CD9-4496-BF0A-54ABA2CB2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0747" y="5130993"/>
            <a:ext cx="604941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5</a:t>
            </a:r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D44A4978-84E6-49A5-9265-A3AEB8A5CF7C}"/>
              </a:ext>
            </a:extLst>
          </p:cNvPr>
          <p:cNvGraphicFramePr>
            <a:graphicFrameLocks noGrp="1"/>
          </p:cNvGraphicFramePr>
          <p:nvPr/>
        </p:nvGraphicFramePr>
        <p:xfrm>
          <a:off x="5466228" y="5511993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273751A5-710E-4D80-989B-15B796390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711" y="5130993"/>
            <a:ext cx="604941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)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315BA226-D7FC-42D3-AB21-9F1F8CC31DC4}"/>
              </a:ext>
            </a:extLst>
          </p:cNvPr>
          <p:cNvGraphicFramePr>
            <a:graphicFrameLocks noGrp="1"/>
          </p:cNvGraphicFramePr>
          <p:nvPr/>
        </p:nvGraphicFramePr>
        <p:xfrm>
          <a:off x="6817192" y="5511993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85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25" grpId="0"/>
      <p:bldP spid="27" grpId="0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6667</TotalTime>
  <Words>7738</Words>
  <Application>Microsoft Office PowerPoint</Application>
  <PresentationFormat>Custom</PresentationFormat>
  <Paragraphs>1418</Paragraphs>
  <Slides>104</Slides>
  <Notes>104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104</vt:i4>
      </vt:variant>
    </vt:vector>
  </HeadingPairs>
  <TitlesOfParts>
    <vt:vector size="113" baseType="lpstr">
      <vt:lpstr>Albany</vt:lpstr>
      <vt:lpstr>Arial</vt:lpstr>
      <vt:lpstr>Arial Narrow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Plan for the rest of the semester</vt:lpstr>
      <vt:lpstr>Final</vt:lpstr>
      <vt:lpstr>Missing semester - MIT</vt:lpstr>
      <vt:lpstr>CSSS – CS student society</vt:lpstr>
      <vt:lpstr>PowerPoint Presentation</vt:lpstr>
      <vt:lpstr>Quick Sort</vt:lpstr>
      <vt:lpstr>Quick Sort</vt:lpstr>
      <vt:lpstr>Quick Sort - rearrange</vt:lpstr>
      <vt:lpstr>Quick Sort</vt:lpstr>
      <vt:lpstr>Quick Sort - rearrange</vt:lpstr>
      <vt:lpstr>Quick Sort</vt:lpstr>
      <vt:lpstr>Quick Sort</vt:lpstr>
      <vt:lpstr>QuickSort – deterministic pivot selection</vt:lpstr>
      <vt:lpstr>PowerPoint Presentation</vt:lpstr>
      <vt:lpstr>Finding median</vt:lpstr>
      <vt:lpstr>Finding k-th smallest element</vt:lpstr>
      <vt:lpstr>Finding k-th smallest element</vt:lpstr>
      <vt:lpstr>Finding k-th smallest element</vt:lpstr>
      <vt:lpstr>Finding k-th smallest element</vt:lpstr>
      <vt:lpstr>Finding k-th smallest element</vt:lpstr>
      <vt:lpstr>Finding k-th smallest element</vt:lpstr>
      <vt:lpstr>Finding k-th smallest element</vt:lpstr>
      <vt:lpstr>Finding k-th smallest element</vt:lpstr>
      <vt:lpstr>PowerPoint Presentation</vt:lpstr>
      <vt:lpstr>Sorting – lower bound</vt:lpstr>
      <vt:lpstr>Sorting – lower bound</vt:lpstr>
      <vt:lpstr>Sorting – lower bound</vt:lpstr>
      <vt:lpstr>Sorting – lower bound</vt:lpstr>
      <vt:lpstr>Sorting – lower bound</vt:lpstr>
      <vt:lpstr>Non comparison-based sorting</vt:lpstr>
      <vt:lpstr>PowerPoint Presentation</vt:lpstr>
      <vt:lpstr>Union–find</vt:lpstr>
      <vt:lpstr>Union–find</vt:lpstr>
      <vt:lpstr>Union–find - example</vt:lpstr>
      <vt:lpstr>Union–find - example</vt:lpstr>
      <vt:lpstr>Union–find</vt:lpstr>
      <vt:lpstr>Union–find</vt:lpstr>
      <vt:lpstr>Union–find</vt:lpstr>
      <vt:lpstr>Union–find - example</vt:lpstr>
      <vt:lpstr>Union–find - example</vt:lpstr>
      <vt:lpstr>Union–find - example</vt:lpstr>
      <vt:lpstr>Union–find</vt:lpstr>
      <vt:lpstr>Union–find</vt:lpstr>
      <vt:lpstr>Union–find</vt:lpstr>
      <vt:lpstr>Union–find</vt:lpstr>
      <vt:lpstr>Union–find - example</vt:lpstr>
      <vt:lpstr>PowerPoint Presentation</vt:lpstr>
      <vt:lpstr>Minimum Spanning Tree</vt:lpstr>
      <vt:lpstr>Minimum Spanning Tree</vt:lpstr>
      <vt:lpstr>Minimum Spanning Tree</vt:lpstr>
      <vt:lpstr>Minimum Spanning Tree</vt:lpstr>
      <vt:lpstr>Minimum Spanning Tree</vt:lpstr>
      <vt:lpstr>Minimum Spanning Tree</vt:lpstr>
      <vt:lpstr>Minimum Spanning Tree</vt:lpstr>
      <vt:lpstr>Minimum Spanning Tree</vt:lpstr>
      <vt:lpstr>Minimum Spanning Tree</vt:lpstr>
      <vt:lpstr>Minimum Spanning Tree</vt:lpstr>
      <vt:lpstr>PowerPoint Presentation</vt:lpstr>
      <vt:lpstr>Union–find</vt:lpstr>
      <vt:lpstr>Union–find</vt:lpstr>
      <vt:lpstr>Union–find</vt:lpstr>
      <vt:lpstr>Union–find - example</vt:lpstr>
      <vt:lpstr>Union–find</vt:lpstr>
      <vt:lpstr>Union–find</vt:lpstr>
      <vt:lpstr>Union–find</vt:lpstr>
      <vt:lpstr>Union–find</vt:lpstr>
      <vt:lpstr>log*()</vt:lpstr>
      <vt:lpstr>Union–find</vt:lpstr>
      <vt:lpstr>PowerPoint Presentation</vt:lpstr>
      <vt:lpstr>Evaluating arithmetic expressions</vt:lpstr>
      <vt:lpstr>Evaluating arithmetic expressions</vt:lpstr>
      <vt:lpstr>Practice question</vt:lpstr>
      <vt:lpstr>Find operand 1</vt:lpstr>
      <vt:lpstr>Evaluating arithmetic expressions</vt:lpstr>
      <vt:lpstr>Evaluating arithmetic expressions</vt:lpstr>
      <vt:lpstr>Evaluating arithmetic expressions</vt:lpstr>
      <vt:lpstr>Evaluating arithmetic expressions</vt:lpstr>
      <vt:lpstr>Evaluating arithmetic expressions</vt:lpstr>
      <vt:lpstr>Evaluating arithmetic expressions</vt:lpstr>
      <vt:lpstr>Evaluating arithmetic expressions</vt:lpstr>
      <vt:lpstr>PowerPoint Presentation</vt:lpstr>
      <vt:lpstr>Evaluating in linear time</vt:lpstr>
      <vt:lpstr>Evaluating in linear time</vt:lpstr>
      <vt:lpstr>PowerPoint Presentation</vt:lpstr>
      <vt:lpstr>PowerPoint Presentation</vt:lpstr>
      <vt:lpstr>Prefix notation (aka Polish notation)</vt:lpstr>
      <vt:lpstr>Postfix notation (aka Reverse Polish notation)</vt:lpstr>
      <vt:lpstr>Evaluating prefix notation</vt:lpstr>
      <vt:lpstr>Find operand 1 in prefix notation</vt:lpstr>
      <vt:lpstr>Evaluating prefix notation</vt:lpstr>
      <vt:lpstr>Evaluating prefix notation</vt:lpstr>
      <vt:lpstr>PowerPoint Presentation</vt:lpstr>
      <vt:lpstr>Evaluating prefix notation</vt:lpstr>
      <vt:lpstr>Evaluating prefix notation</vt:lpstr>
      <vt:lpstr>PowerPoint Presentation</vt:lpstr>
      <vt:lpstr>Evaluating postfix notation</vt:lpstr>
      <vt:lpstr>PowerPoint Presentation</vt:lpstr>
      <vt:lpstr>Evaluating infix in linear time</vt:lpstr>
      <vt:lpstr>Evaluating infix in linear time</vt:lpstr>
      <vt:lpstr>PowerPoint Presentation</vt:lpstr>
      <vt:lpstr>Using binary trees</vt:lpstr>
      <vt:lpstr>Using binary trees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2454</cp:revision>
  <dcterms:created xsi:type="dcterms:W3CDTF">2017-07-19T12:15:02Z</dcterms:created>
  <dcterms:modified xsi:type="dcterms:W3CDTF">2023-03-31T20:05:06Z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