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76"/>
  </p:notesMasterIdLst>
  <p:handoutMasterIdLst>
    <p:handoutMasterId r:id="rId77"/>
  </p:handoutMasterIdLst>
  <p:sldIdLst>
    <p:sldId id="710" r:id="rId2"/>
    <p:sldId id="257" r:id="rId3"/>
    <p:sldId id="258" r:id="rId4"/>
    <p:sldId id="772" r:id="rId5"/>
    <p:sldId id="773" r:id="rId6"/>
    <p:sldId id="261" r:id="rId7"/>
    <p:sldId id="774" r:id="rId8"/>
    <p:sldId id="775" r:id="rId9"/>
    <p:sldId id="776" r:id="rId10"/>
    <p:sldId id="777" r:id="rId11"/>
    <p:sldId id="778" r:id="rId12"/>
    <p:sldId id="779" r:id="rId13"/>
    <p:sldId id="780" r:id="rId14"/>
    <p:sldId id="781" r:id="rId15"/>
    <p:sldId id="270" r:id="rId16"/>
    <p:sldId id="271" r:id="rId17"/>
    <p:sldId id="272" r:id="rId18"/>
    <p:sldId id="782" r:id="rId19"/>
    <p:sldId id="783" r:id="rId20"/>
    <p:sldId id="784" r:id="rId21"/>
    <p:sldId id="276" r:id="rId22"/>
    <p:sldId id="785" r:id="rId23"/>
    <p:sldId id="278" r:id="rId24"/>
    <p:sldId id="279" r:id="rId25"/>
    <p:sldId id="280" r:id="rId26"/>
    <p:sldId id="281" r:id="rId27"/>
    <p:sldId id="469" r:id="rId28"/>
    <p:sldId id="792" r:id="rId29"/>
    <p:sldId id="793" r:id="rId30"/>
    <p:sldId id="796" r:id="rId31"/>
    <p:sldId id="282" r:id="rId32"/>
    <p:sldId id="317" r:id="rId33"/>
    <p:sldId id="419" r:id="rId34"/>
    <p:sldId id="696" r:id="rId35"/>
    <p:sldId id="285" r:id="rId36"/>
    <p:sldId id="786" r:id="rId37"/>
    <p:sldId id="287" r:id="rId38"/>
    <p:sldId id="288" r:id="rId39"/>
    <p:sldId id="289" r:id="rId40"/>
    <p:sldId id="290" r:id="rId41"/>
    <p:sldId id="291" r:id="rId42"/>
    <p:sldId id="292" r:id="rId43"/>
    <p:sldId id="787" r:id="rId44"/>
    <p:sldId id="294" r:id="rId45"/>
    <p:sldId id="296" r:id="rId46"/>
    <p:sldId id="297" r:id="rId47"/>
    <p:sldId id="298" r:id="rId48"/>
    <p:sldId id="299" r:id="rId49"/>
    <p:sldId id="300" r:id="rId50"/>
    <p:sldId id="301" r:id="rId51"/>
    <p:sldId id="303" r:id="rId52"/>
    <p:sldId id="798" r:id="rId53"/>
    <p:sldId id="304" r:id="rId54"/>
    <p:sldId id="305" r:id="rId55"/>
    <p:sldId id="306" r:id="rId56"/>
    <p:sldId id="307" r:id="rId57"/>
    <p:sldId id="308" r:id="rId58"/>
    <p:sldId id="799" r:id="rId59"/>
    <p:sldId id="262" r:id="rId60"/>
    <p:sldId id="263" r:id="rId61"/>
    <p:sldId id="264" r:id="rId62"/>
    <p:sldId id="265" r:id="rId63"/>
    <p:sldId id="309" r:id="rId64"/>
    <p:sldId id="310" r:id="rId65"/>
    <p:sldId id="311" r:id="rId66"/>
    <p:sldId id="312" r:id="rId67"/>
    <p:sldId id="788" r:id="rId68"/>
    <p:sldId id="789" r:id="rId69"/>
    <p:sldId id="790" r:id="rId70"/>
    <p:sldId id="316" r:id="rId71"/>
    <p:sldId id="322" r:id="rId72"/>
    <p:sldId id="323" r:id="rId73"/>
    <p:sldId id="324" r:id="rId74"/>
    <p:sldId id="325"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8" autoAdjust="0"/>
    <p:restoredTop sz="92275" autoAdjust="0"/>
  </p:normalViewPr>
  <p:slideViewPr>
    <p:cSldViewPr snapToGrid="0">
      <p:cViewPr varScale="1">
        <p:scale>
          <a:sx n="114" d="100"/>
          <a:sy n="114" d="100"/>
        </p:scale>
        <p:origin x="21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91FFB1-F758-4728-8D78-4C424FB5B028}" type="slidenum">
              <a:rPr lang="en-US" smtClean="0"/>
              <a:t>‹#›</a:t>
            </a:fld>
            <a:endParaRPr lang="en-US"/>
          </a:p>
        </p:txBody>
      </p:sp>
    </p:spTree>
    <p:extLst>
      <p:ext uri="{BB962C8B-B14F-4D97-AF65-F5344CB8AC3E}">
        <p14:creationId xmlns:p14="http://schemas.microsoft.com/office/powerpoint/2010/main" val="205720521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5C75A-6A06-4608-900C-CFA238C8421B}" type="slidenum">
              <a:rPr lang="en-US" smtClean="0"/>
              <a:t>‹#›</a:t>
            </a:fld>
            <a:endParaRPr lang="en-US"/>
          </a:p>
        </p:txBody>
      </p:sp>
    </p:spTree>
    <p:extLst>
      <p:ext uri="{BB962C8B-B14F-4D97-AF65-F5344CB8AC3E}">
        <p14:creationId xmlns:p14="http://schemas.microsoft.com/office/powerpoint/2010/main" val="6148018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146050"/>
            <a:ext cx="7289800" cy="5467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060800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5d2440be3b_0_14: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5d2440be3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g5d2440be3b_0_14: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2905295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5d2440be3b_0_22: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5d2440be3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7" name="Google Shape;487;g5d2440be3b_0_22: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885917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d2440be3b_0_30: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d2440be3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8" name="Google Shape;498;g5d2440be3b_0_30: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3999062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5d2440be3b_0_38: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5d2440be3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g5d2440be3b_0_38: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1018338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5d2440be3b_0_74: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5d2440be3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 name="Google Shape;520;g5d2440be3b_0_74: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1832770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5d2440be3b_0_58: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5d2440be3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5" name="Google Shape;535;g5d2440be3b_0_58: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2056203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5d2440be3b_0_50: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5d2440be3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5" name="Google Shape;545;g5d2440be3b_0_50: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1212839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5d2440be3b_0_96: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5d2440be3b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g5d2440be3b_0_96: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extLst>
      <p:ext uri="{BB962C8B-B14F-4D97-AF65-F5344CB8AC3E}">
        <p14:creationId xmlns:p14="http://schemas.microsoft.com/office/powerpoint/2010/main" val="4113669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5d2440be3b_0_131: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5d2440be3b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5" name="Google Shape;565;g5d2440be3b_0_131: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3408667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5d2440be3b_0_257: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5d2440be3b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3" name="Google Shape;693;g5d2440be3b_0_257: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extLst>
      <p:ext uri="{BB962C8B-B14F-4D97-AF65-F5344CB8AC3E}">
        <p14:creationId xmlns:p14="http://schemas.microsoft.com/office/powerpoint/2010/main" val="95748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3" name="Google Shape;163;p2: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6502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5d2440be3b_0_265: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5d2440be3b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4" name="Google Shape;704;g5d2440be3b_0_265: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663414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5d2440be3b_0_273: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5d2440be3b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5" name="Google Shape;715;g5d2440be3b_0_273: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933275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5d2440be3b_0_281: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5d2440be3b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6" name="Google Shape;726;g5d2440be3b_0_281: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extLst>
      <p:ext uri="{BB962C8B-B14F-4D97-AF65-F5344CB8AC3E}">
        <p14:creationId xmlns:p14="http://schemas.microsoft.com/office/powerpoint/2010/main" val="2811507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5d2440be3b_0_289: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5d2440be3b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7" name="Google Shape;737;g5d2440be3b_0_289: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extLst>
      <p:ext uri="{BB962C8B-B14F-4D97-AF65-F5344CB8AC3E}">
        <p14:creationId xmlns:p14="http://schemas.microsoft.com/office/powerpoint/2010/main" val="22549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5d2440be3b_0_296: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5d2440be3b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7" name="Google Shape;747;g5d2440be3b_0_296: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extLst>
      <p:ext uri="{BB962C8B-B14F-4D97-AF65-F5344CB8AC3E}">
        <p14:creationId xmlns:p14="http://schemas.microsoft.com/office/powerpoint/2010/main" val="3420961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5d2440be3b_0_304: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5d2440be3b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8" name="Google Shape;758;g5d2440be3b_0_304: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extLst>
      <p:ext uri="{BB962C8B-B14F-4D97-AF65-F5344CB8AC3E}">
        <p14:creationId xmlns:p14="http://schemas.microsoft.com/office/powerpoint/2010/main" val="3810279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5d2440be3b_0_10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768" name="Google Shape;768;g5d2440be3b_0_1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2606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27</a:t>
            </a:fld>
            <a:endParaRPr lang="en-US"/>
          </a:p>
        </p:txBody>
      </p:sp>
    </p:spTree>
    <p:extLst>
      <p:ext uri="{BB962C8B-B14F-4D97-AF65-F5344CB8AC3E}">
        <p14:creationId xmlns:p14="http://schemas.microsoft.com/office/powerpoint/2010/main" val="2087906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73" name="Google Shape;17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2237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73" name="Google Shape;17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3172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dirty="0" err="1"/>
              <a:t>PCSel</a:t>
            </a:r>
            <a:endParaRPr lang="en-US" dirty="0"/>
          </a:p>
          <a:p>
            <a:pPr marL="914400" lvl="1" indent="-381000" algn="l" rtl="0">
              <a:spcBef>
                <a:spcPts val="0"/>
              </a:spcBef>
              <a:spcAft>
                <a:spcPts val="0"/>
              </a:spcAft>
              <a:buSzPts val="2400"/>
              <a:buChar char="-"/>
            </a:pPr>
            <a:r>
              <a:rPr lang="en-US" dirty="0"/>
              <a:t>Does this instruction change my control flow? </a:t>
            </a:r>
          </a:p>
          <a:p>
            <a:pPr marL="914400" lvl="1" indent="-381000" algn="l" rtl="0">
              <a:spcBef>
                <a:spcPts val="0"/>
              </a:spcBef>
              <a:spcAft>
                <a:spcPts val="0"/>
              </a:spcAft>
              <a:buSzPts val="2400"/>
              <a:buChar char="-"/>
            </a:pPr>
            <a:r>
              <a:rPr lang="en-US" dirty="0"/>
              <a:t>What is the address of my next instruction?</a:t>
            </a:r>
          </a:p>
          <a:p>
            <a:pPr marL="457200" lvl="0" indent="-406400" algn="l" rtl="0">
              <a:spcBef>
                <a:spcPts val="0"/>
              </a:spcBef>
              <a:spcAft>
                <a:spcPts val="0"/>
              </a:spcAft>
              <a:buSzPts val="2800"/>
              <a:buChar char="-"/>
            </a:pPr>
            <a:r>
              <a:rPr lang="en-US" dirty="0" err="1"/>
              <a:t>ImmSel</a:t>
            </a:r>
            <a:endParaRPr lang="en-US" dirty="0"/>
          </a:p>
          <a:p>
            <a:pPr marL="914400" lvl="1" indent="-381000" algn="l" rtl="0">
              <a:spcBef>
                <a:spcPts val="0"/>
              </a:spcBef>
              <a:spcAft>
                <a:spcPts val="0"/>
              </a:spcAft>
              <a:buSzPts val="2400"/>
              <a:buChar char="-"/>
            </a:pPr>
            <a:r>
              <a:rPr lang="en-US" dirty="0"/>
              <a:t>Does this instruction have/use an immediate? </a:t>
            </a:r>
          </a:p>
          <a:p>
            <a:pPr marL="1371600" lvl="2" indent="-355600" algn="l" rtl="0">
              <a:spcBef>
                <a:spcPts val="0"/>
              </a:spcBef>
              <a:spcAft>
                <a:spcPts val="0"/>
              </a:spcAft>
              <a:buSzPts val="2000"/>
              <a:buChar char="-"/>
            </a:pPr>
            <a:r>
              <a:rPr lang="en-US" dirty="0"/>
              <a:t>If yes, what type of instruction is it? How is the immediate stored?</a:t>
            </a:r>
          </a:p>
          <a:p>
            <a:pPr marL="457200" lvl="0" indent="-406400" algn="l" rtl="0">
              <a:spcBef>
                <a:spcPts val="0"/>
              </a:spcBef>
              <a:spcAft>
                <a:spcPts val="0"/>
              </a:spcAft>
              <a:buSzPts val="2800"/>
              <a:buChar char="-"/>
            </a:pPr>
            <a:r>
              <a:rPr lang="en-US" dirty="0" err="1"/>
              <a:t>RegWEn</a:t>
            </a:r>
            <a:endParaRPr lang="en-US" dirty="0"/>
          </a:p>
          <a:p>
            <a:pPr marL="914400" lvl="1" indent="-381000" algn="l" rtl="0">
              <a:spcBef>
                <a:spcPts val="0"/>
              </a:spcBef>
              <a:spcAft>
                <a:spcPts val="0"/>
              </a:spcAft>
              <a:buSzPts val="2400"/>
              <a:buChar char="-"/>
            </a:pPr>
            <a:r>
              <a:rPr lang="en-US" dirty="0"/>
              <a:t>Does this instruction write to the destination register </a:t>
            </a:r>
            <a:r>
              <a:rPr lang="en-US" dirty="0" err="1"/>
              <a:t>rd</a:t>
            </a:r>
            <a:r>
              <a:rPr lang="en-US" dirty="0"/>
              <a:t>?</a:t>
            </a:r>
          </a:p>
          <a:p>
            <a:pPr marL="457200" lvl="0" indent="-406400" algn="l" rtl="0">
              <a:spcBef>
                <a:spcPts val="0"/>
              </a:spcBef>
              <a:spcAft>
                <a:spcPts val="0"/>
              </a:spcAft>
              <a:buSzPts val="2800"/>
              <a:buChar char="-"/>
            </a:pPr>
            <a:r>
              <a:rPr lang="en-US" dirty="0" err="1"/>
              <a:t>BrUn</a:t>
            </a:r>
            <a:endParaRPr lang="en-US" dirty="0"/>
          </a:p>
          <a:p>
            <a:pPr marL="914400" lvl="1" indent="-381000" algn="l" rtl="0">
              <a:spcBef>
                <a:spcPts val="0"/>
              </a:spcBef>
              <a:spcAft>
                <a:spcPts val="0"/>
              </a:spcAft>
              <a:buSzPts val="2400"/>
              <a:buChar char="-"/>
            </a:pPr>
            <a:r>
              <a:rPr lang="en-US" dirty="0"/>
              <a:t>Does this instruction do a branch? If so, is it unsigned or signed?</a:t>
            </a:r>
          </a:p>
          <a:p>
            <a:pPr marL="914400" lvl="1" indent="-381000" algn="l" rtl="0">
              <a:spcBef>
                <a:spcPts val="0"/>
              </a:spcBef>
              <a:spcAft>
                <a:spcPts val="0"/>
              </a:spcAft>
              <a:buSzPts val="2400"/>
              <a:buChar char="-"/>
            </a:pPr>
            <a:endParaRPr lang="en-US" dirty="0"/>
          </a:p>
          <a:p>
            <a:pPr marL="457200" lvl="0" indent="-406400" algn="l" rtl="0">
              <a:spcBef>
                <a:spcPts val="1000"/>
              </a:spcBef>
              <a:spcAft>
                <a:spcPts val="0"/>
              </a:spcAft>
              <a:buSzPts val="2800"/>
              <a:buChar char="-"/>
            </a:pPr>
            <a:r>
              <a:rPr lang="en-US" dirty="0" err="1"/>
              <a:t>BSel</a:t>
            </a:r>
            <a:endParaRPr lang="en-US" dirty="0"/>
          </a:p>
          <a:p>
            <a:pPr marL="914400" lvl="1" indent="-381000" algn="l" rtl="0">
              <a:spcBef>
                <a:spcPts val="0"/>
              </a:spcBef>
              <a:spcAft>
                <a:spcPts val="0"/>
              </a:spcAft>
              <a:buSzPts val="2400"/>
              <a:buChar char="-"/>
            </a:pPr>
            <a:r>
              <a:rPr lang="en-US" dirty="0"/>
              <a:t>Does this instruction operate on R[rs2] or an immediate?</a:t>
            </a:r>
          </a:p>
          <a:p>
            <a:pPr marL="457200" lvl="0" indent="-406400" algn="l" rtl="0">
              <a:spcBef>
                <a:spcPts val="0"/>
              </a:spcBef>
              <a:spcAft>
                <a:spcPts val="0"/>
              </a:spcAft>
              <a:buSzPts val="2800"/>
              <a:buChar char="-"/>
            </a:pPr>
            <a:r>
              <a:rPr lang="en-US" dirty="0" err="1"/>
              <a:t>ASel</a:t>
            </a:r>
            <a:endParaRPr lang="en-US" dirty="0"/>
          </a:p>
          <a:p>
            <a:pPr marL="914400" lvl="1" indent="-381000" algn="l" rtl="0">
              <a:spcBef>
                <a:spcPts val="0"/>
              </a:spcBef>
              <a:spcAft>
                <a:spcPts val="0"/>
              </a:spcAft>
              <a:buSzPts val="2400"/>
              <a:buChar char="-"/>
            </a:pPr>
            <a:r>
              <a:rPr lang="en-US" dirty="0"/>
              <a:t>Does this instruction operate on R[rs1] or PC?</a:t>
            </a:r>
          </a:p>
          <a:p>
            <a:pPr marL="457200" lvl="0" indent="-406400" algn="l" rtl="0">
              <a:spcBef>
                <a:spcPts val="0"/>
              </a:spcBef>
              <a:spcAft>
                <a:spcPts val="0"/>
              </a:spcAft>
              <a:buSzPts val="2800"/>
              <a:buChar char="-"/>
            </a:pPr>
            <a:r>
              <a:rPr lang="en-US" dirty="0" err="1"/>
              <a:t>ALUSel</a:t>
            </a:r>
            <a:endParaRPr lang="en-US" dirty="0"/>
          </a:p>
          <a:p>
            <a:pPr marL="914400" lvl="1" indent="-381000" algn="l" rtl="0">
              <a:spcBef>
                <a:spcPts val="0"/>
              </a:spcBef>
              <a:spcAft>
                <a:spcPts val="0"/>
              </a:spcAft>
              <a:buSzPts val="2400"/>
              <a:buChar char="-"/>
            </a:pPr>
            <a:r>
              <a:rPr lang="en-US" dirty="0"/>
              <a:t>What operation should we perform on the selected operands? </a:t>
            </a:r>
          </a:p>
          <a:p>
            <a:pPr marL="457200" lvl="0" indent="-406400" algn="l" rtl="0">
              <a:spcBef>
                <a:spcPts val="0"/>
              </a:spcBef>
              <a:spcAft>
                <a:spcPts val="0"/>
              </a:spcAft>
              <a:buSzPts val="2800"/>
              <a:buChar char="-"/>
            </a:pPr>
            <a:r>
              <a:rPr lang="en-US" dirty="0" err="1"/>
              <a:t>MemRW</a:t>
            </a:r>
            <a:endParaRPr lang="en-US" dirty="0"/>
          </a:p>
          <a:p>
            <a:pPr marL="914400" lvl="1" indent="-381000" algn="l" rtl="0">
              <a:spcBef>
                <a:spcPts val="0"/>
              </a:spcBef>
              <a:spcAft>
                <a:spcPts val="0"/>
              </a:spcAft>
              <a:buSzPts val="2400"/>
              <a:buChar char="-"/>
            </a:pPr>
            <a:r>
              <a:rPr lang="en-US" dirty="0"/>
              <a:t>Do we want to write to memory? Do we want to read from memory?</a:t>
            </a:r>
          </a:p>
          <a:p>
            <a:pPr marL="1371600" lvl="2" indent="-355600" algn="l" rtl="0">
              <a:spcBef>
                <a:spcPts val="0"/>
              </a:spcBef>
              <a:spcAft>
                <a:spcPts val="0"/>
              </a:spcAft>
              <a:buSzPts val="2000"/>
              <a:buChar char="-"/>
            </a:pPr>
            <a:r>
              <a:rPr lang="en-US" dirty="0"/>
              <a:t>If we don’t care about the memory output, what should we do? </a:t>
            </a:r>
          </a:p>
          <a:p>
            <a:pPr marL="457200" lvl="0" indent="-406400" algn="l" rtl="0">
              <a:spcBef>
                <a:spcPts val="0"/>
              </a:spcBef>
              <a:spcAft>
                <a:spcPts val="0"/>
              </a:spcAft>
              <a:buSzPts val="2800"/>
              <a:buChar char="-"/>
            </a:pPr>
            <a:r>
              <a:rPr lang="en-US" dirty="0" err="1"/>
              <a:t>WBSel</a:t>
            </a:r>
            <a:endParaRPr lang="en-US" dirty="0"/>
          </a:p>
          <a:p>
            <a:pPr marL="914400" lvl="1" indent="-381000" algn="l" rtl="0">
              <a:spcBef>
                <a:spcPts val="0"/>
              </a:spcBef>
              <a:spcAft>
                <a:spcPts val="0"/>
              </a:spcAft>
              <a:buSzPts val="2400"/>
              <a:buChar char="-"/>
            </a:pPr>
            <a:r>
              <a:rPr lang="en-US" dirty="0"/>
              <a:t>Which value do we want to write back to </a:t>
            </a:r>
            <a:r>
              <a:rPr lang="en-US" dirty="0" err="1"/>
              <a:t>rd</a:t>
            </a:r>
            <a:r>
              <a:rPr lang="en-US" dirty="0"/>
              <a:t>? </a:t>
            </a:r>
          </a:p>
          <a:p>
            <a:pPr marL="1371600" lvl="2" indent="-355600" algn="l" rtl="0">
              <a:spcBef>
                <a:spcPts val="0"/>
              </a:spcBef>
              <a:spcAft>
                <a:spcPts val="0"/>
              </a:spcAft>
              <a:buSzPts val="2000"/>
              <a:buChar char="-"/>
            </a:pPr>
            <a:r>
              <a:rPr lang="en-US" dirty="0"/>
              <a:t>If we aren’t writing back (</a:t>
            </a:r>
            <a:r>
              <a:rPr lang="en-US" dirty="0" err="1"/>
              <a:t>RegWEn</a:t>
            </a:r>
            <a:r>
              <a:rPr lang="en-US" dirty="0"/>
              <a:t> = 0) does this value matter?</a:t>
            </a:r>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73" name="Google Shape;17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515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73" name="Google Shape;17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5932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5d2440be3b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791" name="Google Shape;791;g5d2440be3b_0_1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4171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1"/>
        <p:cNvGrpSpPr/>
        <p:nvPr/>
      </p:nvGrpSpPr>
      <p:grpSpPr>
        <a:xfrm>
          <a:off x="0" y="0"/>
          <a:ext cx="0" cy="0"/>
          <a:chOff x="0" y="0"/>
          <a:chExt cx="0" cy="0"/>
        </a:xfrm>
      </p:grpSpPr>
      <p:sp>
        <p:nvSpPr>
          <p:cNvPr id="1912" name="Google Shape;1912;p1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913" name="Google Shape;1913;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1422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16" name="Google Shape;816;p21: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5603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2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825" name="Google Shape;825;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2487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836" name="Google Shape;836;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6169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2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860" name="Google Shape;86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56458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2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869" name="Google Shape;869;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2111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878" name="Google Shape;878;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41219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2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889" name="Google Shape;889;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488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01" name="Google Shape;30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3552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3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900" name="Google Shape;90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47558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3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911" name="Google Shape;911;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42845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5d2440be3b_0_319: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5d2440be3b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3" name="Google Shape;923;g5d2440be3b_0_319: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extLst>
      <p:ext uri="{BB962C8B-B14F-4D97-AF65-F5344CB8AC3E}">
        <p14:creationId xmlns:p14="http://schemas.microsoft.com/office/powerpoint/2010/main" val="29816171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0" name="Google Shape;940;p36: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6261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37:notes"/>
          <p:cNvSpPr>
            <a:spLocks noGrp="1" noRot="1" noChangeAspect="1"/>
          </p:cNvSpPr>
          <p:nvPr>
            <p:ph type="sldImg" idx="2"/>
          </p:nvPr>
        </p:nvSpPr>
        <p:spPr>
          <a:xfrm>
            <a:off x="1163638" y="585788"/>
            <a:ext cx="4552950" cy="34163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949" name="Google Shape;949;p37:notes"/>
          <p:cNvSpPr txBox="1">
            <a:spLocks noGrp="1"/>
          </p:cNvSpPr>
          <p:nvPr>
            <p:ph type="body" idx="1"/>
          </p:nvPr>
        </p:nvSpPr>
        <p:spPr>
          <a:xfrm>
            <a:off x="516216" y="4345904"/>
            <a:ext cx="5907739" cy="4111993"/>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775" tIns="45875" rIns="91775" bIns="45875" anchor="t" anchorCtr="0">
            <a:noAutofit/>
          </a:bodyPr>
          <a:lstStyle/>
          <a:p>
            <a:pPr marL="0" marR="0" lvl="0" indent="0" algn="l" rtl="0">
              <a:lnSpc>
                <a:spcPct val="100000"/>
              </a:lnSpc>
              <a:spcBef>
                <a:spcPts val="0"/>
              </a:spcBef>
              <a:spcAft>
                <a:spcPts val="0"/>
              </a:spcAft>
              <a:buSzPts val="1400"/>
              <a:buNone/>
            </a:pPr>
            <a:r>
              <a:rPr lang="en-US"/>
              <a:t>lol wash the MIPS green shirts</a:t>
            </a:r>
            <a:endParaRPr sz="1200" b="0" i="0" u="none" strike="noStrike" cap="none">
              <a:solidFill>
                <a:schemeClr val="dk1"/>
              </a:solidFill>
              <a:latin typeface="Calibri"/>
              <a:ea typeface="Calibri"/>
              <a:cs typeface="Calibri"/>
              <a:sym typeface="Calibri"/>
            </a:endParaRPr>
          </a:p>
        </p:txBody>
      </p:sp>
      <p:sp>
        <p:nvSpPr>
          <p:cNvPr id="950" name="Google Shape;950;p37:notes"/>
          <p:cNvSpPr txBox="1">
            <a:spLocks noGrp="1"/>
          </p:cNvSpPr>
          <p:nvPr>
            <p:ph type="dt" idx="10"/>
          </p:nvPr>
        </p:nvSpPr>
        <p:spPr>
          <a:xfrm>
            <a:off x="3884613" y="0"/>
            <a:ext cx="2971800" cy="457200"/>
          </a:xfrm>
          <a:prstGeom prst="rect">
            <a:avLst/>
          </a:prstGeom>
          <a:noFill/>
          <a:ln>
            <a:noFill/>
          </a:ln>
        </p:spPr>
        <p:txBody>
          <a:bodyPr spcFirstLastPara="1" wrap="square" lIns="91400" tIns="45700" rIns="91400" bIns="45700" anchor="t" anchorCtr="0">
            <a:noAutofit/>
          </a:bodyPr>
          <a:lstStyle/>
          <a:p>
            <a:pPr marL="0" marR="0" lvl="0" indent="0" algn="r"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951" name="Google Shape;951;p37:notes"/>
          <p:cNvSpPr txBox="1">
            <a:spLocks noGrp="1"/>
          </p:cNvSpPr>
          <p:nvPr>
            <p:ph type="ftr" idx="11"/>
          </p:nvPr>
        </p:nvSpPr>
        <p:spPr>
          <a:xfrm>
            <a:off x="0" y="8685213"/>
            <a:ext cx="2971800" cy="457200"/>
          </a:xfrm>
          <a:prstGeom prst="rect">
            <a:avLst/>
          </a:prstGeom>
          <a:noFill/>
          <a:ln>
            <a:noFill/>
          </a:ln>
        </p:spPr>
        <p:txBody>
          <a:bodyPr spcFirstLastPara="1" wrap="square" lIns="91400" tIns="45700" rIns="91400" bIns="45700" anchor="b"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952" name="Google Shape;952;p37:notes"/>
          <p:cNvSpPr txBox="1">
            <a:spLocks noGrp="1"/>
          </p:cNvSpPr>
          <p:nvPr>
            <p:ph type="hdr" idx="3"/>
          </p:nvPr>
        </p:nvSpPr>
        <p:spPr>
          <a:xfrm>
            <a:off x="0" y="0"/>
            <a:ext cx="2971800" cy="4572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22164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38:notes"/>
          <p:cNvSpPr>
            <a:spLocks noGrp="1" noRot="1" noChangeAspect="1"/>
          </p:cNvSpPr>
          <p:nvPr>
            <p:ph type="sldImg" idx="2"/>
          </p:nvPr>
        </p:nvSpPr>
        <p:spPr>
          <a:xfrm>
            <a:off x="1163638" y="585788"/>
            <a:ext cx="4552950" cy="34163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993" name="Google Shape;993;p38:notes"/>
          <p:cNvSpPr txBox="1">
            <a:spLocks noGrp="1"/>
          </p:cNvSpPr>
          <p:nvPr>
            <p:ph type="body" idx="1"/>
          </p:nvPr>
        </p:nvSpPr>
        <p:spPr>
          <a:xfrm>
            <a:off x="516216" y="4345904"/>
            <a:ext cx="5907739" cy="4111993"/>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775" tIns="45875" rIns="91775" bIns="45875"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994" name="Google Shape;994;p38:notes"/>
          <p:cNvSpPr txBox="1">
            <a:spLocks noGrp="1"/>
          </p:cNvSpPr>
          <p:nvPr>
            <p:ph type="dt" idx="10"/>
          </p:nvPr>
        </p:nvSpPr>
        <p:spPr>
          <a:xfrm>
            <a:off x="3884613" y="0"/>
            <a:ext cx="2971800" cy="457200"/>
          </a:xfrm>
          <a:prstGeom prst="rect">
            <a:avLst/>
          </a:prstGeom>
          <a:noFill/>
          <a:ln>
            <a:noFill/>
          </a:ln>
        </p:spPr>
        <p:txBody>
          <a:bodyPr spcFirstLastPara="1" wrap="square" lIns="91400" tIns="45700" rIns="91400" bIns="45700" anchor="t" anchorCtr="0">
            <a:noAutofit/>
          </a:bodyPr>
          <a:lstStyle/>
          <a:p>
            <a:pPr marL="0" marR="0" lvl="0" indent="0" algn="r"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995" name="Google Shape;995;p38:notes"/>
          <p:cNvSpPr txBox="1">
            <a:spLocks noGrp="1"/>
          </p:cNvSpPr>
          <p:nvPr>
            <p:ph type="ftr" idx="11"/>
          </p:nvPr>
        </p:nvSpPr>
        <p:spPr>
          <a:xfrm>
            <a:off x="0" y="8685213"/>
            <a:ext cx="2971800" cy="457200"/>
          </a:xfrm>
          <a:prstGeom prst="rect">
            <a:avLst/>
          </a:prstGeom>
          <a:noFill/>
          <a:ln>
            <a:noFill/>
          </a:ln>
        </p:spPr>
        <p:txBody>
          <a:bodyPr spcFirstLastPara="1" wrap="square" lIns="91400" tIns="45700" rIns="91400" bIns="45700" anchor="b"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996" name="Google Shape;996;p38:notes"/>
          <p:cNvSpPr txBox="1">
            <a:spLocks noGrp="1"/>
          </p:cNvSpPr>
          <p:nvPr>
            <p:ph type="hdr" idx="3"/>
          </p:nvPr>
        </p:nvSpPr>
        <p:spPr>
          <a:xfrm>
            <a:off x="0" y="0"/>
            <a:ext cx="2971800" cy="4572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17667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39:notes"/>
          <p:cNvSpPr>
            <a:spLocks noGrp="1" noRot="1" noChangeAspect="1"/>
          </p:cNvSpPr>
          <p:nvPr>
            <p:ph type="sldImg" idx="2"/>
          </p:nvPr>
        </p:nvSpPr>
        <p:spPr>
          <a:xfrm>
            <a:off x="1163638" y="585788"/>
            <a:ext cx="4552950" cy="34163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1153" name="Google Shape;1153;p39:notes"/>
          <p:cNvSpPr txBox="1">
            <a:spLocks noGrp="1"/>
          </p:cNvSpPr>
          <p:nvPr>
            <p:ph type="body" idx="1"/>
          </p:nvPr>
        </p:nvSpPr>
        <p:spPr>
          <a:xfrm>
            <a:off x="516216" y="4345904"/>
            <a:ext cx="5907739" cy="4111993"/>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775" tIns="45875" rIns="91775" bIns="45875"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154" name="Google Shape;1154;p39:notes"/>
          <p:cNvSpPr txBox="1">
            <a:spLocks noGrp="1"/>
          </p:cNvSpPr>
          <p:nvPr>
            <p:ph type="dt" idx="10"/>
          </p:nvPr>
        </p:nvSpPr>
        <p:spPr>
          <a:xfrm>
            <a:off x="3884613" y="0"/>
            <a:ext cx="2971800" cy="457200"/>
          </a:xfrm>
          <a:prstGeom prst="rect">
            <a:avLst/>
          </a:prstGeom>
          <a:noFill/>
          <a:ln>
            <a:noFill/>
          </a:ln>
        </p:spPr>
        <p:txBody>
          <a:bodyPr spcFirstLastPara="1" wrap="square" lIns="91400" tIns="45700" rIns="91400" bIns="45700" anchor="t" anchorCtr="0">
            <a:noAutofit/>
          </a:bodyPr>
          <a:lstStyle/>
          <a:p>
            <a:pPr marL="0" marR="0" lvl="0" indent="0" algn="r"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155" name="Google Shape;1155;p39:notes"/>
          <p:cNvSpPr txBox="1">
            <a:spLocks noGrp="1"/>
          </p:cNvSpPr>
          <p:nvPr>
            <p:ph type="ftr" idx="11"/>
          </p:nvPr>
        </p:nvSpPr>
        <p:spPr>
          <a:xfrm>
            <a:off x="0" y="8685213"/>
            <a:ext cx="2971800" cy="457200"/>
          </a:xfrm>
          <a:prstGeom prst="rect">
            <a:avLst/>
          </a:prstGeom>
          <a:noFill/>
          <a:ln>
            <a:noFill/>
          </a:ln>
        </p:spPr>
        <p:txBody>
          <a:bodyPr spcFirstLastPara="1" wrap="square" lIns="91400" tIns="45700" rIns="91400" bIns="45700" anchor="b"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156" name="Google Shape;1156;p39:notes"/>
          <p:cNvSpPr txBox="1">
            <a:spLocks noGrp="1"/>
          </p:cNvSpPr>
          <p:nvPr>
            <p:ph type="hdr" idx="3"/>
          </p:nvPr>
        </p:nvSpPr>
        <p:spPr>
          <a:xfrm>
            <a:off x="0" y="0"/>
            <a:ext cx="2971800" cy="4572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28310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p40:notes"/>
          <p:cNvSpPr txBox="1">
            <a:spLocks noGrp="1"/>
          </p:cNvSpPr>
          <p:nvPr>
            <p:ph type="body" idx="1"/>
          </p:nvPr>
        </p:nvSpPr>
        <p:spPr>
          <a:xfrm>
            <a:off x="516212" y="4342776"/>
            <a:ext cx="5909289" cy="4115112"/>
          </a:xfrm>
          <a:prstGeom prst="rect">
            <a:avLst/>
          </a:prstGeom>
          <a:noFill/>
          <a:ln>
            <a:noFill/>
          </a:ln>
        </p:spPr>
        <p:txBody>
          <a:bodyPr spcFirstLastPara="1" wrap="square" lIns="92300" tIns="45325" rIns="92300" bIns="45325"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297" name="Google Shape;1297;p40:notes"/>
          <p:cNvSpPr>
            <a:spLocks noGrp="1" noRot="1" noChangeAspect="1"/>
          </p:cNvSpPr>
          <p:nvPr>
            <p:ph type="sldImg" idx="2"/>
          </p:nvPr>
        </p:nvSpPr>
        <p:spPr>
          <a:xfrm>
            <a:off x="1163638" y="588963"/>
            <a:ext cx="4548187" cy="34131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8" name="Google Shape;1298;p40:notes"/>
          <p:cNvSpPr txBox="1">
            <a:spLocks noGrp="1"/>
          </p:cNvSpPr>
          <p:nvPr>
            <p:ph type="dt" idx="10"/>
          </p:nvPr>
        </p:nvSpPr>
        <p:spPr>
          <a:xfrm>
            <a:off x="3884613" y="0"/>
            <a:ext cx="2971800" cy="457200"/>
          </a:xfrm>
          <a:prstGeom prst="rect">
            <a:avLst/>
          </a:prstGeom>
          <a:noFill/>
          <a:ln>
            <a:noFill/>
          </a:ln>
        </p:spPr>
        <p:txBody>
          <a:bodyPr spcFirstLastPara="1" wrap="square" lIns="91400" tIns="45700" rIns="91400" bIns="45700" anchor="t" anchorCtr="0">
            <a:noAutofit/>
          </a:bodyPr>
          <a:lstStyle/>
          <a:p>
            <a:pPr marL="0" marR="0" lvl="0" indent="0" algn="r"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299" name="Google Shape;1299;p40:notes"/>
          <p:cNvSpPr txBox="1">
            <a:spLocks noGrp="1"/>
          </p:cNvSpPr>
          <p:nvPr>
            <p:ph type="ftr" idx="11"/>
          </p:nvPr>
        </p:nvSpPr>
        <p:spPr>
          <a:xfrm>
            <a:off x="0" y="8685213"/>
            <a:ext cx="2971800" cy="457200"/>
          </a:xfrm>
          <a:prstGeom prst="rect">
            <a:avLst/>
          </a:prstGeom>
          <a:noFill/>
          <a:ln>
            <a:noFill/>
          </a:ln>
        </p:spPr>
        <p:txBody>
          <a:bodyPr spcFirstLastPara="1" wrap="square" lIns="91400" tIns="45700" rIns="91400" bIns="45700" anchor="b"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300" name="Google Shape;1300;p40:notes"/>
          <p:cNvSpPr txBox="1">
            <a:spLocks noGrp="1"/>
          </p:cNvSpPr>
          <p:nvPr>
            <p:ph type="hdr" idx="3"/>
          </p:nvPr>
        </p:nvSpPr>
        <p:spPr>
          <a:xfrm>
            <a:off x="0" y="0"/>
            <a:ext cx="2971800" cy="4572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85329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p41:notes"/>
          <p:cNvSpPr txBox="1">
            <a:spLocks noGrp="1"/>
          </p:cNvSpPr>
          <p:nvPr>
            <p:ph type="body" idx="1"/>
          </p:nvPr>
        </p:nvSpPr>
        <p:spPr>
          <a:xfrm>
            <a:off x="516212" y="4342776"/>
            <a:ext cx="5909400" cy="4115100"/>
          </a:xfrm>
          <a:prstGeom prst="rect">
            <a:avLst/>
          </a:prstGeom>
          <a:noFill/>
          <a:ln>
            <a:noFill/>
          </a:ln>
        </p:spPr>
        <p:txBody>
          <a:bodyPr spcFirstLastPara="1" wrap="square" lIns="92300" tIns="45325" rIns="92300" bIns="45325"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420" name="Google Shape;1420;p41:notes"/>
          <p:cNvSpPr>
            <a:spLocks noGrp="1" noRot="1" noChangeAspect="1"/>
          </p:cNvSpPr>
          <p:nvPr>
            <p:ph type="sldImg" idx="2"/>
          </p:nvPr>
        </p:nvSpPr>
        <p:spPr>
          <a:xfrm>
            <a:off x="1163638" y="588963"/>
            <a:ext cx="4548187" cy="34131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1" name="Google Shape;1421;p41:notes"/>
          <p:cNvSpPr txBox="1">
            <a:spLocks noGrp="1"/>
          </p:cNvSpPr>
          <p:nvPr>
            <p:ph type="dt" idx="10"/>
          </p:nvPr>
        </p:nvSpPr>
        <p:spPr>
          <a:xfrm>
            <a:off x="3884613" y="0"/>
            <a:ext cx="2971800" cy="457200"/>
          </a:xfrm>
          <a:prstGeom prst="rect">
            <a:avLst/>
          </a:prstGeom>
          <a:noFill/>
          <a:ln>
            <a:noFill/>
          </a:ln>
        </p:spPr>
        <p:txBody>
          <a:bodyPr spcFirstLastPara="1" wrap="square" lIns="91400" tIns="45700" rIns="91400" bIns="45700" anchor="t" anchorCtr="0">
            <a:noAutofit/>
          </a:bodyPr>
          <a:lstStyle/>
          <a:p>
            <a:pPr marL="0" marR="0" lvl="0" indent="0" algn="r"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422" name="Google Shape;1422;p41:notes"/>
          <p:cNvSpPr txBox="1">
            <a:spLocks noGrp="1"/>
          </p:cNvSpPr>
          <p:nvPr>
            <p:ph type="ftr" idx="11"/>
          </p:nvPr>
        </p:nvSpPr>
        <p:spPr>
          <a:xfrm>
            <a:off x="0" y="8685213"/>
            <a:ext cx="2971800" cy="457200"/>
          </a:xfrm>
          <a:prstGeom prst="rect">
            <a:avLst/>
          </a:prstGeom>
          <a:noFill/>
          <a:ln>
            <a:noFill/>
          </a:ln>
        </p:spPr>
        <p:txBody>
          <a:bodyPr spcFirstLastPara="1" wrap="square" lIns="91400" tIns="45700" rIns="91400" bIns="45700" anchor="b"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423" name="Google Shape;1423;p41:notes"/>
          <p:cNvSpPr txBox="1">
            <a:spLocks noGrp="1"/>
          </p:cNvSpPr>
          <p:nvPr>
            <p:ph type="hdr" idx="3"/>
          </p:nvPr>
        </p:nvSpPr>
        <p:spPr>
          <a:xfrm>
            <a:off x="0" y="0"/>
            <a:ext cx="2971800" cy="4572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25350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52" name="Google Shape;1552;p42: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2310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28" name="Google Shape;428;p11: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17894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5d2440be3b_0_131: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5d2440be3b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5" name="Google Shape;565;g5d2440be3b_0_131: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52</a:t>
            </a:fld>
            <a:endParaRPr/>
          </a:p>
        </p:txBody>
      </p:sp>
    </p:spTree>
    <p:extLst>
      <p:ext uri="{BB962C8B-B14F-4D97-AF65-F5344CB8AC3E}">
        <p14:creationId xmlns:p14="http://schemas.microsoft.com/office/powerpoint/2010/main" val="3507643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g5d2440be3b_0_341: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1" name="Google Shape;1561;g5d2440be3b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2" name="Google Shape;1562;g5d2440be3b_0_341: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53</a:t>
            </a:fld>
            <a:endParaRPr/>
          </a:p>
        </p:txBody>
      </p:sp>
    </p:spTree>
    <p:extLst>
      <p:ext uri="{BB962C8B-B14F-4D97-AF65-F5344CB8AC3E}">
        <p14:creationId xmlns:p14="http://schemas.microsoft.com/office/powerpoint/2010/main" val="20367740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6" name="Google Shape;157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Tc = “Time between completion of instructions”</a:t>
            </a:r>
            <a:endParaRPr sz="1200" b="0" i="0" u="none" strike="noStrike" cap="none">
              <a:solidFill>
                <a:schemeClr val="dk1"/>
              </a:solidFill>
              <a:latin typeface="Calibri"/>
              <a:ea typeface="Calibri"/>
              <a:cs typeface="Calibri"/>
              <a:sym typeface="Calibri"/>
            </a:endParaRPr>
          </a:p>
        </p:txBody>
      </p:sp>
      <p:sp>
        <p:nvSpPr>
          <p:cNvPr id="1577" name="Google Shape;1577;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54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59709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p44:notes"/>
          <p:cNvSpPr txBox="1">
            <a:spLocks noGrp="1"/>
          </p:cNvSpPr>
          <p:nvPr>
            <p:ph type="hdr" idx="2"/>
          </p:nvPr>
        </p:nvSpPr>
        <p:spPr>
          <a:xfrm>
            <a:off x="0" y="0"/>
            <a:ext cx="2971800" cy="4572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Morgan Kaufmann Publishers</a:t>
            </a:r>
            <a:endParaRPr/>
          </a:p>
        </p:txBody>
      </p:sp>
      <p:sp>
        <p:nvSpPr>
          <p:cNvPr id="1626" name="Google Shape;1626;p44:notes"/>
          <p:cNvSpPr txBox="1">
            <a:spLocks noGrp="1"/>
          </p:cNvSpPr>
          <p:nvPr>
            <p:ph type="dt" idx="10"/>
          </p:nvPr>
        </p:nvSpPr>
        <p:spPr>
          <a:xfrm>
            <a:off x="3884613" y="0"/>
            <a:ext cx="2971800" cy="457200"/>
          </a:xfrm>
          <a:prstGeom prst="rect">
            <a:avLst/>
          </a:prstGeom>
          <a:noFill/>
          <a:ln>
            <a:noFill/>
          </a:ln>
        </p:spPr>
        <p:txBody>
          <a:bodyPr spcFirstLastPara="1" wrap="square" lIns="91400" tIns="45700" rIns="91400" bIns="45700" anchor="t" anchorCtr="0">
            <a:noAutofit/>
          </a:bodyPr>
          <a:lstStyle/>
          <a:p>
            <a:pPr marL="0" marR="0" lvl="0" indent="0" algn="r"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627" name="Google Shape;1627;p44:notes"/>
          <p:cNvSpPr txBox="1">
            <a:spLocks noGrp="1"/>
          </p:cNvSpPr>
          <p:nvPr>
            <p:ph type="ftr" idx="11"/>
          </p:nvPr>
        </p:nvSpPr>
        <p:spPr>
          <a:xfrm>
            <a:off x="0" y="8685213"/>
            <a:ext cx="2971800" cy="457200"/>
          </a:xfrm>
          <a:prstGeom prst="rect">
            <a:avLst/>
          </a:prstGeom>
          <a:noFill/>
          <a:ln>
            <a:noFill/>
          </a:ln>
        </p:spPr>
        <p:txBody>
          <a:bodyPr spcFirstLastPara="1" wrap="square" lIns="91400" tIns="45700" rIns="91400" bIns="45700" anchor="b" anchorCtr="0">
            <a:noAutofit/>
          </a:bodyPr>
          <a:lstStyle/>
          <a:p>
            <a:pPr marL="0" marR="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Chapter 4 — The Processor</a:t>
            </a:r>
            <a:endParaRPr/>
          </a:p>
        </p:txBody>
      </p:sp>
      <p:sp>
        <p:nvSpPr>
          <p:cNvPr id="1628" name="Google Shape;1628;p44:notes"/>
          <p:cNvSpPr>
            <a:spLocks noGrp="1" noRot="1" noChangeAspect="1"/>
          </p:cNvSpPr>
          <p:nvPr>
            <p:ph type="sldImg" idx="3"/>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29" name="Google Shape;1629;p44:notes"/>
          <p:cNvSpPr txBox="1">
            <a:spLocks noGrp="1"/>
          </p:cNvSpPr>
          <p:nvPr>
            <p:ph type="body" idx="1"/>
          </p:nvPr>
        </p:nvSpPr>
        <p:spPr>
          <a:xfrm>
            <a:off x="685800" y="4343400"/>
            <a:ext cx="5486400" cy="411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54001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0" name="Google Shape;164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Tc = “Time between completion of instructions”</a:t>
            </a:r>
            <a:endParaRPr sz="1200" b="0" i="0" u="none" strike="noStrike" cap="none">
              <a:solidFill>
                <a:schemeClr val="dk1"/>
              </a:solidFill>
              <a:latin typeface="Calibri"/>
              <a:ea typeface="Calibri"/>
              <a:cs typeface="Calibri"/>
              <a:sym typeface="Calibri"/>
            </a:endParaRPr>
          </a:p>
        </p:txBody>
      </p:sp>
      <p:sp>
        <p:nvSpPr>
          <p:cNvPr id="1641" name="Google Shape;164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56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95319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3" name="Google Shape;168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Tc = “Time between completion of instructions”</a:t>
            </a:r>
            <a:endParaRPr sz="1200" b="0" i="0" u="none" strike="noStrike" cap="none">
              <a:solidFill>
                <a:schemeClr val="dk1"/>
              </a:solidFill>
              <a:latin typeface="Calibri"/>
              <a:ea typeface="Calibri"/>
              <a:cs typeface="Calibri"/>
              <a:sym typeface="Calibri"/>
            </a:endParaRPr>
          </a:p>
        </p:txBody>
      </p:sp>
      <p:sp>
        <p:nvSpPr>
          <p:cNvPr id="1684" name="Google Shape;1684;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57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27565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6:notes"/>
          <p:cNvSpPr txBox="1">
            <a:spLocks noGrp="1"/>
          </p:cNvSpPr>
          <p:nvPr>
            <p:ph type="body" idx="1"/>
          </p:nvPr>
        </p:nvSpPr>
        <p:spPr>
          <a:xfrm>
            <a:off x="731520" y="4620578"/>
            <a:ext cx="5852160" cy="3780473"/>
          </a:xfrm>
          <a:prstGeom prst="rect">
            <a:avLst/>
          </a:prstGeom>
          <a:noFill/>
          <a:ln>
            <a:noFill/>
          </a:ln>
        </p:spPr>
        <p:txBody>
          <a:bodyPr spcFirstLastPara="1" wrap="square" lIns="97000" tIns="97000" rIns="97000" bIns="97000" anchor="ctr" anchorCtr="0">
            <a:noAutofit/>
          </a:bodyPr>
          <a:lstStyle/>
          <a:p>
            <a:pPr marL="0" lvl="0" indent="0" algn="l" rtl="0">
              <a:lnSpc>
                <a:spcPct val="100000"/>
              </a:lnSpc>
              <a:spcBef>
                <a:spcPts val="0"/>
              </a:spcBef>
              <a:spcAft>
                <a:spcPts val="0"/>
              </a:spcAft>
              <a:buSzPts val="1400"/>
              <a:buNone/>
            </a:pPr>
            <a:endParaRPr/>
          </a:p>
        </p:txBody>
      </p:sp>
      <p:sp>
        <p:nvSpPr>
          <p:cNvPr id="273" name="Google Shape;273;p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62919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7:notes"/>
          <p:cNvSpPr txBox="1">
            <a:spLocks noGrp="1"/>
          </p:cNvSpPr>
          <p:nvPr>
            <p:ph type="body" idx="1"/>
          </p:nvPr>
        </p:nvSpPr>
        <p:spPr>
          <a:xfrm>
            <a:off x="731520" y="4620578"/>
            <a:ext cx="5852160" cy="3780473"/>
          </a:xfrm>
          <a:prstGeom prst="rect">
            <a:avLst/>
          </a:prstGeom>
          <a:noFill/>
          <a:ln>
            <a:noFill/>
          </a:ln>
        </p:spPr>
        <p:txBody>
          <a:bodyPr spcFirstLastPara="1" wrap="square" lIns="97000" tIns="48500" rIns="97000" bIns="48500" anchor="t" anchorCtr="0">
            <a:noAutofit/>
          </a:bodyPr>
          <a:lstStyle/>
          <a:p>
            <a:pPr marL="0" marR="0" lvl="0" indent="0" algn="l" rtl="0">
              <a:lnSpc>
                <a:spcPct val="100000"/>
              </a:lnSpc>
              <a:spcBef>
                <a:spcPts val="0"/>
              </a:spcBef>
              <a:spcAft>
                <a:spcPts val="0"/>
              </a:spcAft>
              <a:buSzPts val="1400"/>
              <a:buNone/>
            </a:pPr>
            <a:endParaRPr sz="1300" b="0" i="0" u="none" strike="noStrike" cap="none">
              <a:solidFill>
                <a:schemeClr val="dk1"/>
              </a:solidFill>
              <a:latin typeface="Calibri"/>
              <a:ea typeface="Calibri"/>
              <a:cs typeface="Calibri"/>
              <a:sym typeface="Calibri"/>
            </a:endParaRPr>
          </a:p>
        </p:txBody>
      </p:sp>
      <p:sp>
        <p:nvSpPr>
          <p:cNvPr id="333" name="Google Shape;333;p7:notes"/>
          <p:cNvSpPr txBox="1">
            <a:spLocks noGrp="1"/>
          </p:cNvSpPr>
          <p:nvPr>
            <p:ph type="sldNum" idx="12"/>
          </p:nvPr>
        </p:nvSpPr>
        <p:spPr>
          <a:xfrm>
            <a:off x="4143587" y="9119474"/>
            <a:ext cx="3169920" cy="481726"/>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59</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40000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8:notes"/>
          <p:cNvSpPr txBox="1">
            <a:spLocks noGrp="1"/>
          </p:cNvSpPr>
          <p:nvPr>
            <p:ph type="body" idx="1"/>
          </p:nvPr>
        </p:nvSpPr>
        <p:spPr>
          <a:xfrm>
            <a:off x="731520" y="4620578"/>
            <a:ext cx="5852160" cy="3780473"/>
          </a:xfrm>
          <a:prstGeom prst="rect">
            <a:avLst/>
          </a:prstGeom>
          <a:noFill/>
          <a:ln>
            <a:noFill/>
          </a:ln>
        </p:spPr>
        <p:txBody>
          <a:bodyPr spcFirstLastPara="1" wrap="square" lIns="97000" tIns="48500" rIns="97000" bIns="48500" anchor="t" anchorCtr="0">
            <a:noAutofit/>
          </a:bodyPr>
          <a:lstStyle/>
          <a:p>
            <a:pPr marL="0" marR="0" lvl="0" indent="0" algn="l" rtl="0">
              <a:lnSpc>
                <a:spcPct val="100000"/>
              </a:lnSpc>
              <a:spcBef>
                <a:spcPts val="0"/>
              </a:spcBef>
              <a:spcAft>
                <a:spcPts val="0"/>
              </a:spcAft>
              <a:buSzPts val="1400"/>
              <a:buNone/>
            </a:pPr>
            <a:endParaRPr sz="1300" b="0" i="0" u="none" strike="noStrike" cap="none">
              <a:solidFill>
                <a:schemeClr val="dk1"/>
              </a:solidFill>
              <a:latin typeface="Calibri"/>
              <a:ea typeface="Calibri"/>
              <a:cs typeface="Calibri"/>
              <a:sym typeface="Calibri"/>
            </a:endParaRPr>
          </a:p>
        </p:txBody>
      </p:sp>
      <p:sp>
        <p:nvSpPr>
          <p:cNvPr id="459" name="Google Shape;459;p8:notes"/>
          <p:cNvSpPr txBox="1">
            <a:spLocks noGrp="1"/>
          </p:cNvSpPr>
          <p:nvPr>
            <p:ph type="sldNum" idx="12"/>
          </p:nvPr>
        </p:nvSpPr>
        <p:spPr>
          <a:xfrm>
            <a:off x="4143587" y="9119474"/>
            <a:ext cx="3169920" cy="481726"/>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60</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13722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9: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9:notes"/>
          <p:cNvSpPr txBox="1">
            <a:spLocks noGrp="1"/>
          </p:cNvSpPr>
          <p:nvPr>
            <p:ph type="body" idx="1"/>
          </p:nvPr>
        </p:nvSpPr>
        <p:spPr>
          <a:xfrm>
            <a:off x="731520" y="4620578"/>
            <a:ext cx="5852160" cy="3780473"/>
          </a:xfrm>
          <a:prstGeom prst="rect">
            <a:avLst/>
          </a:prstGeom>
          <a:noFill/>
          <a:ln>
            <a:noFill/>
          </a:ln>
        </p:spPr>
        <p:txBody>
          <a:bodyPr spcFirstLastPara="1" wrap="square" lIns="97000" tIns="48500" rIns="97000" bIns="48500" anchor="t" anchorCtr="0">
            <a:noAutofit/>
          </a:bodyPr>
          <a:lstStyle/>
          <a:p>
            <a:pPr marL="0" marR="0" lvl="0" indent="0" algn="l" rtl="0">
              <a:lnSpc>
                <a:spcPct val="100000"/>
              </a:lnSpc>
              <a:spcBef>
                <a:spcPts val="0"/>
              </a:spcBef>
              <a:spcAft>
                <a:spcPts val="0"/>
              </a:spcAft>
              <a:buSzPts val="1400"/>
              <a:buNone/>
            </a:pPr>
            <a:endParaRPr sz="1300" b="0" i="0" u="none" strike="noStrike" cap="none">
              <a:solidFill>
                <a:schemeClr val="dk1"/>
              </a:solidFill>
              <a:latin typeface="Calibri"/>
              <a:ea typeface="Calibri"/>
              <a:cs typeface="Calibri"/>
              <a:sym typeface="Calibri"/>
            </a:endParaRPr>
          </a:p>
        </p:txBody>
      </p:sp>
      <p:sp>
        <p:nvSpPr>
          <p:cNvPr id="578" name="Google Shape;578;p9:notes"/>
          <p:cNvSpPr txBox="1">
            <a:spLocks noGrp="1"/>
          </p:cNvSpPr>
          <p:nvPr>
            <p:ph type="sldNum" idx="12"/>
          </p:nvPr>
        </p:nvSpPr>
        <p:spPr>
          <a:xfrm>
            <a:off x="4143587" y="9119474"/>
            <a:ext cx="3169920" cy="481726"/>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61</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5807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5d124d2f95_0_0: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5d124d2f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g5d124d2f95_0_0: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20703845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1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10:notes"/>
          <p:cNvSpPr txBox="1">
            <a:spLocks noGrp="1"/>
          </p:cNvSpPr>
          <p:nvPr>
            <p:ph type="body" idx="1"/>
          </p:nvPr>
        </p:nvSpPr>
        <p:spPr>
          <a:xfrm>
            <a:off x="731520" y="4620578"/>
            <a:ext cx="5852160" cy="3780473"/>
          </a:xfrm>
          <a:prstGeom prst="rect">
            <a:avLst/>
          </a:prstGeom>
          <a:noFill/>
          <a:ln>
            <a:noFill/>
          </a:ln>
        </p:spPr>
        <p:txBody>
          <a:bodyPr spcFirstLastPara="1" wrap="square" lIns="97000" tIns="48500" rIns="97000" bIns="48500" anchor="t" anchorCtr="0">
            <a:noAutofit/>
          </a:bodyPr>
          <a:lstStyle/>
          <a:p>
            <a:pPr marL="0" marR="0" lvl="0" indent="0" algn="l" rtl="0">
              <a:lnSpc>
                <a:spcPct val="100000"/>
              </a:lnSpc>
              <a:spcBef>
                <a:spcPts val="0"/>
              </a:spcBef>
              <a:spcAft>
                <a:spcPts val="0"/>
              </a:spcAft>
              <a:buSzPts val="1400"/>
              <a:buNone/>
            </a:pPr>
            <a:endParaRPr sz="1300" b="0" i="0" u="none" strike="noStrike" cap="none">
              <a:solidFill>
                <a:schemeClr val="dk1"/>
              </a:solidFill>
              <a:latin typeface="Calibri"/>
              <a:ea typeface="Calibri"/>
              <a:cs typeface="Calibri"/>
              <a:sym typeface="Calibri"/>
            </a:endParaRPr>
          </a:p>
        </p:txBody>
      </p:sp>
      <p:sp>
        <p:nvSpPr>
          <p:cNvPr id="723" name="Google Shape;723;p10:notes"/>
          <p:cNvSpPr txBox="1">
            <a:spLocks noGrp="1"/>
          </p:cNvSpPr>
          <p:nvPr>
            <p:ph type="sldNum" idx="12"/>
          </p:nvPr>
        </p:nvSpPr>
        <p:spPr>
          <a:xfrm>
            <a:off x="4143587" y="9119474"/>
            <a:ext cx="3169920" cy="481726"/>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62</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66695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40" name="Google Shape;1740;p47: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04776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p48:notes"/>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Morgan Kaufmann Publishers</a:t>
            </a:r>
            <a:endParaRPr/>
          </a:p>
        </p:txBody>
      </p:sp>
      <p:sp>
        <p:nvSpPr>
          <p:cNvPr id="1749" name="Google Shape;1749;p4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10 October, 2017</a:t>
            </a:r>
            <a:endParaRPr sz="1200">
              <a:solidFill>
                <a:schemeClr val="dk1"/>
              </a:solidFill>
              <a:latin typeface="Calibri"/>
              <a:ea typeface="Calibri"/>
              <a:cs typeface="Calibri"/>
              <a:sym typeface="Calibri"/>
            </a:endParaRPr>
          </a:p>
        </p:txBody>
      </p:sp>
      <p:sp>
        <p:nvSpPr>
          <p:cNvPr id="1750" name="Google Shape;1750;p4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Chapter 4 — The Processor</a:t>
            </a:r>
            <a:endParaRPr/>
          </a:p>
        </p:txBody>
      </p:sp>
      <p:sp>
        <p:nvSpPr>
          <p:cNvPr id="1751" name="Google Shape;1751;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64</a:t>
            </a:fld>
            <a:endParaRPr sz="1200">
              <a:solidFill>
                <a:schemeClr val="dk1"/>
              </a:solidFill>
              <a:latin typeface="Calibri"/>
              <a:ea typeface="Calibri"/>
              <a:cs typeface="Calibri"/>
              <a:sym typeface="Calibri"/>
            </a:endParaRPr>
          </a:p>
        </p:txBody>
      </p:sp>
      <p:sp>
        <p:nvSpPr>
          <p:cNvPr id="1752" name="Google Shape;1752;p48:notes"/>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3" name="Google Shape;175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48300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
        <p:cNvGrpSpPr/>
        <p:nvPr/>
      </p:nvGrpSpPr>
      <p:grpSpPr>
        <a:xfrm>
          <a:off x="0" y="0"/>
          <a:ext cx="0" cy="0"/>
          <a:chOff x="0" y="0"/>
          <a:chExt cx="0" cy="0"/>
        </a:xfrm>
      </p:grpSpPr>
      <p:sp>
        <p:nvSpPr>
          <p:cNvPr id="1778" name="Google Shape;1778;p49: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79" name="Google Shape;1779;p49:notes"/>
          <p:cNvSpPr txBox="1">
            <a:spLocks noGrp="1"/>
          </p:cNvSpPr>
          <p:nvPr>
            <p:ph type="body" idx="1"/>
          </p:nvPr>
        </p:nvSpPr>
        <p:spPr>
          <a:xfrm>
            <a:off x="685800" y="4343400"/>
            <a:ext cx="5486400" cy="411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SzPts val="1400"/>
              <a:buNone/>
            </a:pPr>
            <a:r>
              <a:rPr lang="en-US">
                <a:latin typeface="Arial"/>
                <a:ea typeface="Arial"/>
                <a:cs typeface="Arial"/>
                <a:sym typeface="Arial"/>
              </a:rPr>
              <a:t>1/600</a:t>
            </a: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a:latin typeface="Arial"/>
                <a:ea typeface="Arial"/>
                <a:cs typeface="Arial"/>
                <a:sym typeface="Arial"/>
              </a:rPr>
              <a:t>4/800 = 1/200</a:t>
            </a: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a:latin typeface="Arial"/>
                <a:ea typeface="Arial"/>
                <a:cs typeface="Arial"/>
                <a:sym typeface="Arial"/>
              </a:rPr>
              <a:t>1/200*600/1 = 3x faster throughput</a:t>
            </a:r>
            <a:endParaRPr>
              <a:latin typeface="Arial"/>
              <a:ea typeface="Arial"/>
              <a:cs typeface="Arial"/>
              <a:sym typeface="Arial"/>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a:latin typeface="Arial"/>
                <a:ea typeface="Arial"/>
                <a:cs typeface="Arial"/>
                <a:sym typeface="Arial"/>
              </a:rPr>
              <a:t>800/600 = 4/3 = 1.33!!</a:t>
            </a:r>
            <a:endParaRPr>
              <a:latin typeface="Arial"/>
              <a:ea typeface="Arial"/>
              <a:cs typeface="Arial"/>
              <a:sym typeface="Arial"/>
            </a:endParaRPr>
          </a:p>
        </p:txBody>
      </p:sp>
      <p:sp>
        <p:nvSpPr>
          <p:cNvPr id="1780" name="Google Shape;1780;p49:notes"/>
          <p:cNvSpPr txBox="1">
            <a:spLocks noGrp="1"/>
          </p:cNvSpPr>
          <p:nvPr>
            <p:ph type="dt" idx="10"/>
          </p:nvPr>
        </p:nvSpPr>
        <p:spPr>
          <a:xfrm>
            <a:off x="3884613" y="0"/>
            <a:ext cx="2971800" cy="457200"/>
          </a:xfrm>
          <a:prstGeom prst="rect">
            <a:avLst/>
          </a:prstGeom>
          <a:noFill/>
          <a:ln>
            <a:noFill/>
          </a:ln>
        </p:spPr>
        <p:txBody>
          <a:bodyPr spcFirstLastPara="1" wrap="square" lIns="91400" tIns="45700" rIns="91400" bIns="45700" anchor="t" anchorCtr="0">
            <a:noAutofit/>
          </a:bodyPr>
          <a:lstStyle/>
          <a:p>
            <a:pPr marL="0" marR="0" lvl="0" indent="0" algn="r"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781" name="Google Shape;1781;p49:notes"/>
          <p:cNvSpPr txBox="1">
            <a:spLocks noGrp="1"/>
          </p:cNvSpPr>
          <p:nvPr>
            <p:ph type="ftr" idx="11"/>
          </p:nvPr>
        </p:nvSpPr>
        <p:spPr>
          <a:xfrm>
            <a:off x="0" y="8685213"/>
            <a:ext cx="2971800" cy="457200"/>
          </a:xfrm>
          <a:prstGeom prst="rect">
            <a:avLst/>
          </a:prstGeom>
          <a:noFill/>
          <a:ln>
            <a:noFill/>
          </a:ln>
        </p:spPr>
        <p:txBody>
          <a:bodyPr spcFirstLastPara="1" wrap="square" lIns="91400" tIns="45700" rIns="91400" bIns="45700" anchor="b"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782" name="Google Shape;1782;p49:notes"/>
          <p:cNvSpPr txBox="1">
            <a:spLocks noGrp="1"/>
          </p:cNvSpPr>
          <p:nvPr>
            <p:ph type="hdr" idx="3"/>
          </p:nvPr>
        </p:nvSpPr>
        <p:spPr>
          <a:xfrm>
            <a:off x="0" y="0"/>
            <a:ext cx="2971800" cy="4572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1225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p50: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7" name="Google Shape;1807;p50:notes"/>
          <p:cNvSpPr txBox="1">
            <a:spLocks noGrp="1"/>
          </p:cNvSpPr>
          <p:nvPr>
            <p:ph type="body" idx="1"/>
          </p:nvPr>
        </p:nvSpPr>
        <p:spPr>
          <a:xfrm>
            <a:off x="685800" y="4343400"/>
            <a:ext cx="5486400" cy="411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SzPts val="1400"/>
              <a:buNone/>
            </a:pPr>
            <a:r>
              <a:rPr lang="en-US">
                <a:latin typeface="Arial"/>
                <a:ea typeface="Arial"/>
                <a:cs typeface="Arial"/>
                <a:sym typeface="Arial"/>
              </a:rPr>
              <a:t>1/600</a:t>
            </a: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a:latin typeface="Arial"/>
                <a:ea typeface="Arial"/>
                <a:cs typeface="Arial"/>
                <a:sym typeface="Arial"/>
              </a:rPr>
              <a:t>4/800 = 1/200</a:t>
            </a: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a:latin typeface="Arial"/>
                <a:ea typeface="Arial"/>
                <a:cs typeface="Arial"/>
                <a:sym typeface="Arial"/>
              </a:rPr>
              <a:t>1/200*600/1 = 3x faster throughput</a:t>
            </a:r>
            <a:endParaRPr>
              <a:latin typeface="Arial"/>
              <a:ea typeface="Arial"/>
              <a:cs typeface="Arial"/>
              <a:sym typeface="Arial"/>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a:latin typeface="Arial"/>
                <a:ea typeface="Arial"/>
                <a:cs typeface="Arial"/>
                <a:sym typeface="Arial"/>
              </a:rPr>
              <a:t>800/600 = 4/3 = 1.33!!</a:t>
            </a:r>
            <a:endParaRPr>
              <a:latin typeface="Arial"/>
              <a:ea typeface="Arial"/>
              <a:cs typeface="Arial"/>
              <a:sym typeface="Arial"/>
            </a:endParaRPr>
          </a:p>
        </p:txBody>
      </p:sp>
      <p:sp>
        <p:nvSpPr>
          <p:cNvPr id="1808" name="Google Shape;1808;p50:notes"/>
          <p:cNvSpPr txBox="1">
            <a:spLocks noGrp="1"/>
          </p:cNvSpPr>
          <p:nvPr>
            <p:ph type="dt" idx="10"/>
          </p:nvPr>
        </p:nvSpPr>
        <p:spPr>
          <a:xfrm>
            <a:off x="3884613" y="0"/>
            <a:ext cx="2971800" cy="457200"/>
          </a:xfrm>
          <a:prstGeom prst="rect">
            <a:avLst/>
          </a:prstGeom>
          <a:noFill/>
          <a:ln>
            <a:noFill/>
          </a:ln>
        </p:spPr>
        <p:txBody>
          <a:bodyPr spcFirstLastPara="1" wrap="square" lIns="91400" tIns="45700" rIns="91400" bIns="45700" anchor="t" anchorCtr="0">
            <a:noAutofit/>
          </a:bodyPr>
          <a:lstStyle/>
          <a:p>
            <a:pPr marL="0" marR="0" lvl="0" indent="0" algn="r"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809" name="Google Shape;1809;p50:notes"/>
          <p:cNvSpPr txBox="1">
            <a:spLocks noGrp="1"/>
          </p:cNvSpPr>
          <p:nvPr>
            <p:ph type="ftr" idx="11"/>
          </p:nvPr>
        </p:nvSpPr>
        <p:spPr>
          <a:xfrm>
            <a:off x="0" y="8685213"/>
            <a:ext cx="2971800" cy="457200"/>
          </a:xfrm>
          <a:prstGeom prst="rect">
            <a:avLst/>
          </a:prstGeom>
          <a:noFill/>
          <a:ln>
            <a:noFill/>
          </a:ln>
        </p:spPr>
        <p:txBody>
          <a:bodyPr spcFirstLastPara="1" wrap="square" lIns="91400" tIns="45700" rIns="91400" bIns="45700" anchor="b"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810" name="Google Shape;1810;p50:notes"/>
          <p:cNvSpPr txBox="1">
            <a:spLocks noGrp="1"/>
          </p:cNvSpPr>
          <p:nvPr>
            <p:ph type="hdr" idx="3"/>
          </p:nvPr>
        </p:nvSpPr>
        <p:spPr>
          <a:xfrm>
            <a:off x="0" y="0"/>
            <a:ext cx="2971800" cy="4572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19832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4"/>
        <p:cNvGrpSpPr/>
        <p:nvPr/>
      </p:nvGrpSpPr>
      <p:grpSpPr>
        <a:xfrm>
          <a:off x="0" y="0"/>
          <a:ext cx="0" cy="0"/>
          <a:chOff x="0" y="0"/>
          <a:chExt cx="0" cy="0"/>
        </a:xfrm>
      </p:grpSpPr>
      <p:sp>
        <p:nvSpPr>
          <p:cNvPr id="1835" name="Google Shape;1835;p51: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36" name="Google Shape;1836;p51:notes"/>
          <p:cNvSpPr txBox="1">
            <a:spLocks noGrp="1"/>
          </p:cNvSpPr>
          <p:nvPr>
            <p:ph type="body" idx="1"/>
          </p:nvPr>
        </p:nvSpPr>
        <p:spPr>
          <a:xfrm>
            <a:off x="685800" y="4343400"/>
            <a:ext cx="5486400" cy="411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SzPts val="1400"/>
              <a:buNone/>
            </a:pPr>
            <a:r>
              <a:rPr lang="en-US">
                <a:latin typeface="Arial"/>
                <a:ea typeface="Arial"/>
                <a:cs typeface="Arial"/>
                <a:sym typeface="Arial"/>
              </a:rPr>
              <a:t>1/600</a:t>
            </a: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a:latin typeface="Arial"/>
                <a:ea typeface="Arial"/>
                <a:cs typeface="Arial"/>
                <a:sym typeface="Arial"/>
              </a:rPr>
              <a:t>4/800 = 1/200</a:t>
            </a: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a:latin typeface="Arial"/>
                <a:ea typeface="Arial"/>
                <a:cs typeface="Arial"/>
                <a:sym typeface="Arial"/>
              </a:rPr>
              <a:t>1/200*600/1 = 3x faster throughput</a:t>
            </a:r>
            <a:endParaRPr>
              <a:latin typeface="Arial"/>
              <a:ea typeface="Arial"/>
              <a:cs typeface="Arial"/>
              <a:sym typeface="Arial"/>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a:latin typeface="Arial"/>
                <a:ea typeface="Arial"/>
                <a:cs typeface="Arial"/>
                <a:sym typeface="Arial"/>
              </a:rPr>
              <a:t>800/600 = 4/3 = 1.33!!</a:t>
            </a:r>
            <a:endParaRPr>
              <a:latin typeface="Arial"/>
              <a:ea typeface="Arial"/>
              <a:cs typeface="Arial"/>
              <a:sym typeface="Arial"/>
            </a:endParaRPr>
          </a:p>
        </p:txBody>
      </p:sp>
      <p:sp>
        <p:nvSpPr>
          <p:cNvPr id="1837" name="Google Shape;1837;p51:notes"/>
          <p:cNvSpPr txBox="1">
            <a:spLocks noGrp="1"/>
          </p:cNvSpPr>
          <p:nvPr>
            <p:ph type="dt" idx="10"/>
          </p:nvPr>
        </p:nvSpPr>
        <p:spPr>
          <a:xfrm>
            <a:off x="3884613" y="0"/>
            <a:ext cx="2971800" cy="457200"/>
          </a:xfrm>
          <a:prstGeom prst="rect">
            <a:avLst/>
          </a:prstGeom>
          <a:noFill/>
          <a:ln>
            <a:noFill/>
          </a:ln>
        </p:spPr>
        <p:txBody>
          <a:bodyPr spcFirstLastPara="1" wrap="square" lIns="91400" tIns="45700" rIns="91400" bIns="45700" anchor="t" anchorCtr="0">
            <a:noAutofit/>
          </a:bodyPr>
          <a:lstStyle/>
          <a:p>
            <a:pPr marL="0" marR="0" lvl="0" indent="0" algn="r"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838" name="Google Shape;1838;p51:notes"/>
          <p:cNvSpPr txBox="1">
            <a:spLocks noGrp="1"/>
          </p:cNvSpPr>
          <p:nvPr>
            <p:ph type="ftr" idx="11"/>
          </p:nvPr>
        </p:nvSpPr>
        <p:spPr>
          <a:xfrm>
            <a:off x="0" y="8685213"/>
            <a:ext cx="2971800" cy="457200"/>
          </a:xfrm>
          <a:prstGeom prst="rect">
            <a:avLst/>
          </a:prstGeom>
          <a:noFill/>
          <a:ln>
            <a:noFill/>
          </a:ln>
        </p:spPr>
        <p:txBody>
          <a:bodyPr spcFirstLastPara="1" wrap="square" lIns="91400" tIns="45700" rIns="91400" bIns="45700" anchor="b"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839" name="Google Shape;1839;p51:notes"/>
          <p:cNvSpPr txBox="1">
            <a:spLocks noGrp="1"/>
          </p:cNvSpPr>
          <p:nvPr>
            <p:ph type="hdr" idx="3"/>
          </p:nvPr>
        </p:nvSpPr>
        <p:spPr>
          <a:xfrm>
            <a:off x="0" y="0"/>
            <a:ext cx="2971800" cy="4572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58834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3"/>
        <p:cNvGrpSpPr/>
        <p:nvPr/>
      </p:nvGrpSpPr>
      <p:grpSpPr>
        <a:xfrm>
          <a:off x="0" y="0"/>
          <a:ext cx="0" cy="0"/>
          <a:chOff x="0" y="0"/>
          <a:chExt cx="0" cy="0"/>
        </a:xfrm>
      </p:grpSpPr>
      <p:sp>
        <p:nvSpPr>
          <p:cNvPr id="1864" name="Google Shape;1864;p52: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5" name="Google Shape;1865;p52:notes"/>
          <p:cNvSpPr txBox="1">
            <a:spLocks noGrp="1"/>
          </p:cNvSpPr>
          <p:nvPr>
            <p:ph type="body" idx="1"/>
          </p:nvPr>
        </p:nvSpPr>
        <p:spPr>
          <a:xfrm>
            <a:off x="685800" y="4343400"/>
            <a:ext cx="5486400" cy="411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SzPts val="1400"/>
              <a:buNone/>
            </a:pPr>
            <a:r>
              <a:rPr lang="en-US">
                <a:latin typeface="Arial"/>
                <a:ea typeface="Arial"/>
                <a:cs typeface="Arial"/>
                <a:sym typeface="Arial"/>
              </a:rPr>
              <a:t>1/600</a:t>
            </a: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a:latin typeface="Arial"/>
                <a:ea typeface="Arial"/>
                <a:cs typeface="Arial"/>
                <a:sym typeface="Arial"/>
              </a:rPr>
              <a:t>4/800 = 1/200</a:t>
            </a: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a:latin typeface="Arial"/>
                <a:ea typeface="Arial"/>
                <a:cs typeface="Arial"/>
                <a:sym typeface="Arial"/>
              </a:rPr>
              <a:t>1/200*600/1 = 3x faster throughput</a:t>
            </a:r>
            <a:endParaRPr>
              <a:latin typeface="Arial"/>
              <a:ea typeface="Arial"/>
              <a:cs typeface="Arial"/>
              <a:sym typeface="Arial"/>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a:latin typeface="Arial"/>
                <a:ea typeface="Arial"/>
                <a:cs typeface="Arial"/>
                <a:sym typeface="Arial"/>
              </a:rPr>
              <a:t>800/600 = 4/3 = 1.33!!</a:t>
            </a:r>
            <a:endParaRPr>
              <a:latin typeface="Arial"/>
              <a:ea typeface="Arial"/>
              <a:cs typeface="Arial"/>
              <a:sym typeface="Arial"/>
            </a:endParaRPr>
          </a:p>
        </p:txBody>
      </p:sp>
      <p:sp>
        <p:nvSpPr>
          <p:cNvPr id="1866" name="Google Shape;1866;p52:notes"/>
          <p:cNvSpPr txBox="1">
            <a:spLocks noGrp="1"/>
          </p:cNvSpPr>
          <p:nvPr>
            <p:ph type="dt" idx="10"/>
          </p:nvPr>
        </p:nvSpPr>
        <p:spPr>
          <a:xfrm>
            <a:off x="3884613" y="0"/>
            <a:ext cx="2971800" cy="457200"/>
          </a:xfrm>
          <a:prstGeom prst="rect">
            <a:avLst/>
          </a:prstGeom>
          <a:noFill/>
          <a:ln>
            <a:noFill/>
          </a:ln>
        </p:spPr>
        <p:txBody>
          <a:bodyPr spcFirstLastPara="1" wrap="square" lIns="91400" tIns="45700" rIns="91400" bIns="45700" anchor="t" anchorCtr="0">
            <a:noAutofit/>
          </a:bodyPr>
          <a:lstStyle/>
          <a:p>
            <a:pPr marL="0" marR="0" lvl="0" indent="0" algn="r"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867" name="Google Shape;1867;p52:notes"/>
          <p:cNvSpPr txBox="1">
            <a:spLocks noGrp="1"/>
          </p:cNvSpPr>
          <p:nvPr>
            <p:ph type="ftr" idx="11"/>
          </p:nvPr>
        </p:nvSpPr>
        <p:spPr>
          <a:xfrm>
            <a:off x="0" y="8685213"/>
            <a:ext cx="2971800" cy="457200"/>
          </a:xfrm>
          <a:prstGeom prst="rect">
            <a:avLst/>
          </a:prstGeom>
          <a:noFill/>
          <a:ln>
            <a:noFill/>
          </a:ln>
        </p:spPr>
        <p:txBody>
          <a:bodyPr spcFirstLastPara="1" wrap="square" lIns="91400" tIns="45700" rIns="91400" bIns="45700" anchor="b"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868" name="Google Shape;1868;p52:notes"/>
          <p:cNvSpPr txBox="1">
            <a:spLocks noGrp="1"/>
          </p:cNvSpPr>
          <p:nvPr>
            <p:ph type="hdr" idx="3"/>
          </p:nvPr>
        </p:nvSpPr>
        <p:spPr>
          <a:xfrm>
            <a:off x="0" y="0"/>
            <a:ext cx="2971800" cy="4572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16843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94" name="Google Shape;1894;p53: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55874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5d2440be3b_0_65: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3" name="Google Shape;1903;g5d2440be3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4" name="Google Shape;1904;g5d2440be3b_0_65: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70</a:t>
            </a:fld>
            <a:endParaRPr/>
          </a:p>
        </p:txBody>
      </p:sp>
    </p:spTree>
    <p:extLst>
      <p:ext uri="{BB962C8B-B14F-4D97-AF65-F5344CB8AC3E}">
        <p14:creationId xmlns:p14="http://schemas.microsoft.com/office/powerpoint/2010/main" val="12198915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0"/>
        <p:cNvGrpSpPr/>
        <p:nvPr/>
      </p:nvGrpSpPr>
      <p:grpSpPr>
        <a:xfrm>
          <a:off x="0" y="0"/>
          <a:ext cx="0" cy="0"/>
          <a:chOff x="0" y="0"/>
          <a:chExt cx="0" cy="0"/>
        </a:xfrm>
      </p:grpSpPr>
      <p:sp>
        <p:nvSpPr>
          <p:cNvPr id="2031" name="Google Shape;2031;p3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032" name="Google Shape;2032;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2256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5d124d2f95_0_7: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5d124d2f9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g5d124d2f95_0_7: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145078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7"/>
        <p:cNvGrpSpPr/>
        <p:nvPr/>
      </p:nvGrpSpPr>
      <p:grpSpPr>
        <a:xfrm>
          <a:off x="0" y="0"/>
          <a:ext cx="0" cy="0"/>
          <a:chOff x="0" y="0"/>
          <a:chExt cx="0" cy="0"/>
        </a:xfrm>
      </p:grpSpPr>
      <p:sp>
        <p:nvSpPr>
          <p:cNvPr id="2048" name="Google Shape;2048;p3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049" name="Google Shape;2049;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61721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p3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058" name="Google Shape;2058;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43282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5"/>
        <p:cNvGrpSpPr/>
        <p:nvPr/>
      </p:nvGrpSpPr>
      <p:grpSpPr>
        <a:xfrm>
          <a:off x="0" y="0"/>
          <a:ext cx="0" cy="0"/>
          <a:chOff x="0" y="0"/>
          <a:chExt cx="0" cy="0"/>
        </a:xfrm>
      </p:grpSpPr>
      <p:sp>
        <p:nvSpPr>
          <p:cNvPr id="2066" name="Google Shape;2066;p3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067" name="Google Shape;2067;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0723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5d2440be3b_0_0: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5d2440be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g5d2440be3b_0_0: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915283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5d2440be3b_0_7: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5d2440be3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8" name="Google Shape;468;g5d2440be3b_0_7:notes"/>
          <p:cNvSpPr txBox="1">
            <a:spLocks noGrp="1"/>
          </p:cNvSpPr>
          <p:nvPr>
            <p:ph type="sldNum" idx="12"/>
          </p:nvPr>
        </p:nvSpPr>
        <p:spPr>
          <a:xfrm>
            <a:off x="3884613" y="8685213"/>
            <a:ext cx="2971800" cy="4572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3848511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0F00AE6E-C483-4C75-BDA9-8B13FA0D6F81}" type="slidenum">
              <a:rPr lang="en-US" smtClean="0"/>
              <a:t>‹#›</a:t>
            </a:fld>
            <a:endParaRPr lang="en-US"/>
          </a:p>
        </p:txBody>
      </p:sp>
    </p:spTree>
    <p:extLst>
      <p:ext uri="{BB962C8B-B14F-4D97-AF65-F5344CB8AC3E}">
        <p14:creationId xmlns:p14="http://schemas.microsoft.com/office/powerpoint/2010/main" val="143103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0F00AE6E-C483-4C75-BDA9-8B13FA0D6F81}" type="slidenum">
              <a:rPr lang="en-US" smtClean="0"/>
              <a:t>‹#›</a:t>
            </a:fld>
            <a:endParaRPr lang="en-US"/>
          </a:p>
        </p:txBody>
      </p:sp>
    </p:spTree>
    <p:extLst>
      <p:ext uri="{BB962C8B-B14F-4D97-AF65-F5344CB8AC3E}">
        <p14:creationId xmlns:p14="http://schemas.microsoft.com/office/powerpoint/2010/main" val="422879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0F00AE6E-C483-4C75-BDA9-8B13FA0D6F81}"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853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F00AE6E-C483-4C75-BDA9-8B13FA0D6F81}" type="slidenum">
              <a:rPr lang="en-US" smtClean="0"/>
              <a:t>‹#›</a:t>
            </a:fld>
            <a:endParaRPr lang="en-US"/>
          </a:p>
        </p:txBody>
      </p:sp>
    </p:spTree>
    <p:extLst>
      <p:ext uri="{BB962C8B-B14F-4D97-AF65-F5344CB8AC3E}">
        <p14:creationId xmlns:p14="http://schemas.microsoft.com/office/powerpoint/2010/main" val="1455768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F00AE6E-C483-4C75-BDA9-8B13FA0D6F81}" type="slidenum">
              <a:rPr lang="en-US" smtClean="0"/>
              <a:t>‹#›</a:t>
            </a:fld>
            <a:endParaRPr lang="en-US"/>
          </a:p>
        </p:txBody>
      </p:sp>
    </p:spTree>
    <p:extLst>
      <p:ext uri="{BB962C8B-B14F-4D97-AF65-F5344CB8AC3E}">
        <p14:creationId xmlns:p14="http://schemas.microsoft.com/office/powerpoint/2010/main" val="3906028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9"/>
        <p:cNvGrpSpPr/>
        <p:nvPr/>
      </p:nvGrpSpPr>
      <p:grpSpPr>
        <a:xfrm>
          <a:off x="0" y="0"/>
          <a:ext cx="0" cy="0"/>
          <a:chOff x="0" y="0"/>
          <a:chExt cx="0" cy="0"/>
        </a:xfrm>
      </p:grpSpPr>
      <p:pic>
        <p:nvPicPr>
          <p:cNvPr id="30" name="Google Shape;30;p59"/>
          <p:cNvPicPr preferRelativeResize="0"/>
          <p:nvPr/>
        </p:nvPicPr>
        <p:blipFill rotWithShape="1">
          <a:blip r:embed="rId2">
            <a:alphaModFix/>
          </a:blip>
          <a:srcRect/>
          <a:stretch/>
        </p:blipFill>
        <p:spPr>
          <a:xfrm>
            <a:off x="0" y="6781800"/>
            <a:ext cx="9144000" cy="87600"/>
          </a:xfrm>
          <a:prstGeom prst="rect">
            <a:avLst/>
          </a:prstGeom>
          <a:noFill/>
          <a:ln>
            <a:noFill/>
          </a:ln>
        </p:spPr>
      </p:pic>
      <p:sp>
        <p:nvSpPr>
          <p:cNvPr id="33" name="Google Shape;33;p5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5930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0F00AE6E-C483-4C75-BDA9-8B13FA0D6F81}"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chemeClr val="tx1"/>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247437"/>
            <a:ext cx="2150721" cy="169037"/>
          </a:xfrm>
          <a:prstGeom prst="rect">
            <a:avLst/>
          </a:prstGeom>
        </p:spPr>
      </p:pic>
      <p:sp>
        <p:nvSpPr>
          <p:cNvPr id="16" name="TextBox 15"/>
          <p:cNvSpPr txBox="1"/>
          <p:nvPr/>
        </p:nvSpPr>
        <p:spPr>
          <a:xfrm>
            <a:off x="8407901" y="-2231"/>
            <a:ext cx="736099"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CMPT 295</a:t>
            </a:r>
          </a:p>
        </p:txBody>
      </p:sp>
      <p:sp>
        <p:nvSpPr>
          <p:cNvPr id="22" name="TextBox 21"/>
          <p:cNvSpPr txBox="1"/>
          <p:nvPr/>
        </p:nvSpPr>
        <p:spPr>
          <a:xfrm>
            <a:off x="4066109" y="-2231"/>
            <a:ext cx="1011816"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L28: Control</a:t>
            </a:r>
          </a:p>
        </p:txBody>
      </p:sp>
    </p:spTree>
    <p:extLst>
      <p:ext uri="{BB962C8B-B14F-4D97-AF65-F5344CB8AC3E}">
        <p14:creationId xmlns:p14="http://schemas.microsoft.com/office/powerpoint/2010/main" val="22786118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2" r:id="rId6"/>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image" Target="../media/image7.jpeg"/><Relationship Id="rId21" Type="http://schemas.openxmlformats.org/officeDocument/2006/relationships/tags" Target="../tags/tag21.xml"/><Relationship Id="rId34" Type="http://schemas.openxmlformats.org/officeDocument/2006/relationships/notesSlide" Target="../notesSlides/notesSlide1.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image" Target="../media/image9.tif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image" Target="../media/image5.png"/><Relationship Id="rId40" Type="http://schemas.openxmlformats.org/officeDocument/2006/relationships/image" Target="../media/image8.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image" Target="../media/image4.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image" Target="../media/image3.png"/><Relationship Id="rId8" Type="http://schemas.openxmlformats.org/officeDocument/2006/relationships/tags" Target="../tags/tag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slideLayout" Target="../slideLayouts/slideLayout2.xml"/><Relationship Id="rId38"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304800"/>
            <a:ext cx="2538582" cy="762000"/>
          </a:xfrm>
        </p:spPr>
        <p:txBody>
          <a:bodyPr/>
          <a:lstStyle/>
          <a:p>
            <a:r>
              <a:rPr lang="en-US" dirty="0"/>
              <a:t>Roadmap</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a:t>
            </a:fld>
            <a:endParaRPr lang="en-US" dirty="0"/>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1" dirty="0">
                <a:latin typeface="Courier New" panose="02070309020205020404" pitchFamily="49" charset="0"/>
                <a:cs typeface="Courier New" panose="02070309020205020404" pitchFamily="49" charset="0"/>
              </a:rPr>
              <a:t>car *</a:t>
            </a:r>
            <a:r>
              <a:rPr lang="en-US" sz="1600" b="0" dirty="0">
                <a:latin typeface="Courier New" panose="02070309020205020404" pitchFamily="49" charset="0"/>
                <a:cs typeface="Courier New" panose="02070309020205020404" pitchFamily="49" charset="0"/>
              </a:rPr>
              <a:t>c = malloc(</a:t>
            </a:r>
            <a:r>
              <a:rPr lang="en-US" sz="1600" b="0" dirty="0" err="1">
                <a:latin typeface="Courier New" panose="02070309020205020404" pitchFamily="49" charset="0"/>
                <a:cs typeface="Courier New" panose="02070309020205020404" pitchFamily="49" charset="0"/>
              </a:rPr>
              <a:t>sizeof</a:t>
            </a:r>
            <a:r>
              <a:rPr lang="en-US" sz="1600" b="0"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c-&gt;miles = 100;</a:t>
            </a:r>
          </a:p>
          <a:p>
            <a:r>
              <a:rPr lang="en-US" sz="1600" b="0" dirty="0">
                <a:latin typeface="Courier New" panose="02070309020205020404" pitchFamily="49" charset="0"/>
                <a:cs typeface="Courier New" panose="02070309020205020404" pitchFamily="49" charset="0"/>
              </a:rPr>
              <a:t>c-&gt;gals = 17;</a:t>
            </a:r>
          </a:p>
          <a:p>
            <a:r>
              <a:rPr lang="en-US" sz="1600" b="1" dirty="0">
                <a:latin typeface="Courier New" panose="02070309020205020404" pitchFamily="49" charset="0"/>
                <a:cs typeface="Courier New" panose="02070309020205020404" pitchFamily="49" charset="0"/>
              </a:rPr>
              <a:t>float</a:t>
            </a:r>
            <a:r>
              <a:rPr lang="en-US" sz="1600" b="0" dirty="0">
                <a:latin typeface="Courier New" panose="02070309020205020404" pitchFamily="49" charset="0"/>
                <a:cs typeface="Courier New" panose="02070309020205020404" pitchFamily="49" charset="0"/>
              </a:rPr>
              <a:t> mpg = </a:t>
            </a:r>
            <a:r>
              <a:rPr lang="en-US" sz="1600" b="0" dirty="0" err="1">
                <a:latin typeface="Courier New" panose="02070309020205020404" pitchFamily="49" charset="0"/>
                <a:cs typeface="Courier New" panose="02070309020205020404" pitchFamily="49" charset="0"/>
              </a:rPr>
              <a:t>get_mpg</a:t>
            </a:r>
            <a:r>
              <a:rPr lang="en-US" sz="1600" b="0" dirty="0">
                <a:latin typeface="Courier New" panose="02070309020205020404" pitchFamily="49" charset="0"/>
                <a:cs typeface="Courier New" panose="02070309020205020404" pitchFamily="49" charset="0"/>
              </a:rPr>
              <a:t>(c);</a:t>
            </a:r>
          </a:p>
          <a:p>
            <a:r>
              <a:rPr lang="en-US" sz="1600" b="0" dirty="0">
                <a:latin typeface="Courier New" panose="02070309020205020404" pitchFamily="49" charset="0"/>
                <a:cs typeface="Courier New" panose="02070309020205020404"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Courier New" panose="02070309020205020404" pitchFamily="49" charset="0"/>
                <a:cs typeface="Courier New" panose="02070309020205020404" pitchFamily="49" charset="0"/>
              </a:rPr>
              <a:t>Car c = new Car();</a:t>
            </a:r>
          </a:p>
          <a:p>
            <a:r>
              <a:rPr lang="en-US" sz="1600" b="0" dirty="0">
                <a:latin typeface="Courier New" panose="02070309020205020404" pitchFamily="49" charset="0"/>
                <a:cs typeface="Courier New" panose="02070309020205020404" pitchFamily="49" charset="0"/>
              </a:rPr>
              <a:t>c.setMiles(100);</a:t>
            </a:r>
          </a:p>
          <a:p>
            <a:r>
              <a:rPr lang="en-US" sz="1600" b="0" dirty="0">
                <a:latin typeface="Courier New" panose="02070309020205020404" pitchFamily="49" charset="0"/>
                <a:cs typeface="Courier New" panose="02070309020205020404" pitchFamily="49" charset="0"/>
              </a:rPr>
              <a:t>c.setGals(17);</a:t>
            </a:r>
          </a:p>
          <a:p>
            <a:r>
              <a:rPr lang="en-US" sz="1600" b="0" dirty="0">
                <a:latin typeface="Courier New" panose="02070309020205020404" pitchFamily="49" charset="0"/>
                <a:cs typeface="Courier New" panose="02070309020205020404" pitchFamily="49" charset="0"/>
              </a:rPr>
              <a:t>float mpg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c.getMPG();</a:t>
            </a:r>
          </a:p>
        </p:txBody>
      </p:sp>
      <p:pic>
        <p:nvPicPr>
          <p:cNvPr id="12" name="Picture 11"/>
          <p:cNvPicPr>
            <a:picLocks noChangeAspect="1"/>
          </p:cNvPicPr>
          <p:nvPr>
            <p:custDataLst>
              <p:tags r:id="rId5"/>
            </p:custDataLst>
          </p:nvPr>
        </p:nvPicPr>
        <p:blipFill>
          <a:blip r:embed="rId35"/>
          <a:stretch>
            <a:fillRect/>
          </a:stretch>
        </p:blipFill>
        <p:spPr>
          <a:xfrm>
            <a:off x="2147855" y="5669280"/>
            <a:ext cx="1204945" cy="1055970"/>
          </a:xfrm>
          <a:prstGeom prst="rect">
            <a:avLst/>
          </a:prstGeom>
        </p:spPr>
      </p:pic>
      <p:pic>
        <p:nvPicPr>
          <p:cNvPr id="16" name="Picture 15"/>
          <p:cNvPicPr>
            <a:picLocks noChangeAspect="1"/>
          </p:cNvPicPr>
          <p:nvPr>
            <p:custDataLst>
              <p:tags r:id="rId6"/>
            </p:custDataLst>
          </p:nvPr>
        </p:nvPicPr>
        <p:blipFill>
          <a:blip r:embed="rId36"/>
          <a:stretch>
            <a:fillRect/>
          </a:stretch>
        </p:blipFill>
        <p:spPr>
          <a:xfrm>
            <a:off x="4267200" y="5727354"/>
            <a:ext cx="1828800" cy="932688"/>
          </a:xfrm>
          <a:prstGeom prst="rect">
            <a:avLst/>
          </a:prstGeom>
        </p:spPr>
      </p:pic>
      <p:sp>
        <p:nvSpPr>
          <p:cNvPr id="5" name="Rectangle 4"/>
          <p:cNvSpPr/>
          <p:nvPr>
            <p:custDataLst>
              <p:tags r:id="rId7"/>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22" name="TextBox 21"/>
          <p:cNvSpPr txBox="1"/>
          <p:nvPr>
            <p:custDataLst>
              <p:tags r:id="rId8"/>
            </p:custDataLst>
          </p:nvPr>
        </p:nvSpPr>
        <p:spPr>
          <a:xfrm>
            <a:off x="4343400" y="10343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Java:</a:t>
            </a:r>
          </a:p>
        </p:txBody>
      </p:sp>
      <p:sp>
        <p:nvSpPr>
          <p:cNvPr id="23" name="TextBox 22"/>
          <p:cNvSpPr txBox="1"/>
          <p:nvPr>
            <p:custDataLst>
              <p:tags r:id="rId9"/>
            </p:custDataLst>
          </p:nvPr>
        </p:nvSpPr>
        <p:spPr>
          <a:xfrm>
            <a:off x="457200" y="10187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a:t>
            </a:r>
          </a:p>
        </p:txBody>
      </p:sp>
      <p:sp>
        <p:nvSpPr>
          <p:cNvPr id="24" name="TextBox 23"/>
          <p:cNvSpPr txBox="1"/>
          <p:nvPr>
            <p:custDataLst>
              <p:tags r:id="rId10"/>
            </p:custDataLst>
          </p:nvPr>
        </p:nvSpPr>
        <p:spPr>
          <a:xfrm>
            <a:off x="457200" y="2873514"/>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Assembly language:</a:t>
            </a:r>
          </a:p>
        </p:txBody>
      </p:sp>
      <p:sp>
        <p:nvSpPr>
          <p:cNvPr id="25" name="TextBox 24"/>
          <p:cNvSpPr txBox="1"/>
          <p:nvPr>
            <p:custDataLst>
              <p:tags r:id="rId11"/>
            </p:custDataLst>
          </p:nvPr>
        </p:nvSpPr>
        <p:spPr>
          <a:xfrm>
            <a:off x="451488" y="4430696"/>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Machine code:</a:t>
            </a:r>
          </a:p>
        </p:txBody>
      </p:sp>
      <p:sp>
        <p:nvSpPr>
          <p:cNvPr id="27" name="Rectangle 2"/>
          <p:cNvSpPr>
            <a:spLocks noChangeArrowheads="1"/>
          </p:cNvSpPr>
          <p:nvPr>
            <p:custDataLst>
              <p:tags r:id="rId12"/>
            </p:custDataLst>
          </p:nvPr>
        </p:nvSpPr>
        <p:spPr bwMode="auto">
          <a:xfrm>
            <a:off x="1905000" y="4473714"/>
            <a:ext cx="3471081" cy="95154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0111010000011000</a:t>
            </a:r>
          </a:p>
          <a:p>
            <a:r>
              <a:rPr lang="en-US" sz="1400" b="0" dirty="0">
                <a:latin typeface="Courier New" panose="02070309020205020404" pitchFamily="49" charset="0"/>
                <a:cs typeface="Courier New" panose="02070309020205020404" pitchFamily="49" charset="0"/>
              </a:rPr>
              <a:t>100011010000010000000010</a:t>
            </a:r>
          </a:p>
          <a:p>
            <a:r>
              <a:rPr lang="en-US" sz="1400" b="0" dirty="0">
                <a:latin typeface="Courier New" panose="02070309020205020404" pitchFamily="49" charset="0"/>
                <a:cs typeface="Courier New" panose="02070309020205020404" pitchFamily="49" charset="0"/>
              </a:rPr>
              <a:t>1000100111000010</a:t>
            </a:r>
          </a:p>
          <a:p>
            <a:r>
              <a:rPr lang="en-US" sz="1400" b="0" dirty="0">
                <a:latin typeface="Courier New" panose="02070309020205020404" pitchFamily="49" charset="0"/>
                <a:cs typeface="Courier New" panose="02070309020205020404" pitchFamily="49" charset="0"/>
              </a:rPr>
              <a:t>110000011111101000011111</a:t>
            </a:r>
          </a:p>
        </p:txBody>
      </p:sp>
      <p:sp>
        <p:nvSpPr>
          <p:cNvPr id="29" name="TextBox 28"/>
          <p:cNvSpPr txBox="1"/>
          <p:nvPr>
            <p:custDataLst>
              <p:tags r:id="rId13"/>
            </p:custDataLst>
          </p:nvPr>
        </p:nvSpPr>
        <p:spPr>
          <a:xfrm>
            <a:off x="457200" y="5561798"/>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Computer system:</a:t>
            </a:r>
          </a:p>
        </p:txBody>
      </p:sp>
      <p:sp>
        <p:nvSpPr>
          <p:cNvPr id="30" name="TextBox 29"/>
          <p:cNvSpPr txBox="1"/>
          <p:nvPr>
            <p:custDataLst>
              <p:tags r:id="rId14"/>
            </p:custDataLst>
          </p:nvPr>
        </p:nvSpPr>
        <p:spPr>
          <a:xfrm>
            <a:off x="5550125" y="4030586"/>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OS:</a:t>
            </a:r>
          </a:p>
        </p:txBody>
      </p:sp>
      <p:grpSp>
        <p:nvGrpSpPr>
          <p:cNvPr id="17" name="Group 16"/>
          <p:cNvGrpSpPr/>
          <p:nvPr/>
        </p:nvGrpSpPr>
        <p:grpSpPr>
          <a:xfrm>
            <a:off x="5562600" y="4401458"/>
            <a:ext cx="3048000" cy="1097280"/>
            <a:chOff x="5562600" y="4401458"/>
            <a:chExt cx="3048000" cy="1097280"/>
          </a:xfrm>
        </p:grpSpPr>
        <p:grpSp>
          <p:nvGrpSpPr>
            <p:cNvPr id="7" name="Group 6"/>
            <p:cNvGrpSpPr/>
            <p:nvPr/>
          </p:nvGrpSpPr>
          <p:grpSpPr>
            <a:xfrm>
              <a:off x="5568724" y="4401458"/>
              <a:ext cx="3041876" cy="1097280"/>
              <a:chOff x="5568724" y="4401458"/>
              <a:chExt cx="3041876" cy="1097280"/>
            </a:xfrm>
          </p:grpSpPr>
          <p:pic>
            <p:nvPicPr>
              <p:cNvPr id="3" name="Picture 2"/>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5568724" y="4401458"/>
                <a:ext cx="1213076" cy="1097280"/>
              </a:xfrm>
              <a:prstGeom prst="rect">
                <a:avLst/>
              </a:prstGeom>
            </p:spPr>
          </p:pic>
          <p:pic>
            <p:nvPicPr>
              <p:cNvPr id="19" name="Picture 18"/>
              <p:cNvPicPr>
                <a:picLocks noChangeAspect="1"/>
              </p:cNvPicPr>
              <p:nvPr>
                <p:custDataLst>
                  <p:tags r:id="rId32"/>
                </p:custDataLst>
              </p:nvPr>
            </p:nvPicPr>
            <p:blipFill>
              <a:blip r:embed="rId38"/>
              <a:stretch>
                <a:fillRect/>
              </a:stretch>
            </p:blipFill>
            <p:spPr>
              <a:xfrm>
                <a:off x="7835900" y="4486341"/>
                <a:ext cx="774700" cy="897741"/>
              </a:xfrm>
              <a:prstGeom prst="rect">
                <a:avLst/>
              </a:prstGeom>
            </p:spPr>
          </p:pic>
          <p:pic>
            <p:nvPicPr>
              <p:cNvPr id="6" name="Picture 5"/>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6858000" y="4473714"/>
                <a:ext cx="822960" cy="914400"/>
              </a:xfrm>
              <a:prstGeom prst="rect">
                <a:avLst/>
              </a:prstGeom>
            </p:spPr>
          </p:pic>
        </p:grpSp>
        <p:sp>
          <p:nvSpPr>
            <p:cNvPr id="31" name="Rectangle 30"/>
            <p:cNvSpPr/>
            <p:nvPr>
              <p:custDataLst>
                <p:tags r:id="rId31"/>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panose="02000000000000000000" pitchFamily="2" charset="0"/>
              </a:endParaRPr>
            </a:p>
          </p:txBody>
        </p:sp>
      </p:grpSp>
      <p:cxnSp>
        <p:nvCxnSpPr>
          <p:cNvPr id="32" name="Straight Arrow Connector 31"/>
          <p:cNvCxnSpPr>
            <a:stCxn id="9" idx="2"/>
          </p:cNvCxnSpPr>
          <p:nvPr>
            <p:custDataLst>
              <p:tags r:id="rId15"/>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6"/>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17"/>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18"/>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19"/>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20"/>
            </p:custDataLst>
          </p:nvPr>
        </p:nvPicPr>
        <p:blipFill>
          <a:blip r:embed="rId40"/>
          <a:stretch>
            <a:fillRect/>
          </a:stretch>
        </p:blipFill>
        <p:spPr>
          <a:xfrm>
            <a:off x="7074125" y="5776393"/>
            <a:ext cx="774475" cy="803518"/>
          </a:xfrm>
          <a:prstGeom prst="rect">
            <a:avLst/>
          </a:prstGeom>
        </p:spPr>
      </p:pic>
      <p:sp>
        <p:nvSpPr>
          <p:cNvPr id="34" name="TextBox 33"/>
          <p:cNvSpPr txBox="1"/>
          <p:nvPr>
            <p:custDataLst>
              <p:tags r:id="rId21"/>
            </p:custDataLst>
          </p:nvPr>
        </p:nvSpPr>
        <p:spPr>
          <a:xfrm>
            <a:off x="6949441" y="934842"/>
            <a:ext cx="2133601" cy="2862322"/>
          </a:xfrm>
          <a:prstGeom prst="rect">
            <a:avLst/>
          </a:prstGeom>
          <a:noFill/>
        </p:spPr>
        <p:txBody>
          <a:bodyPr wrap="square" rtlCol="0">
            <a:spAutoFit/>
          </a:bodyPr>
          <a:lstStyle/>
          <a:p>
            <a:r>
              <a:rPr lang="en-US" sz="1800" b="0" dirty="0">
                <a:solidFill>
                  <a:srgbClr val="999999"/>
                </a:solidFill>
                <a:latin typeface="Calibri" panose="020F0502020204030204" pitchFamily="34" charset="0"/>
                <a:cs typeface="Calibri" panose="020F0502020204030204" pitchFamily="34" charset="0"/>
              </a:rPr>
              <a:t>Memory &amp; data</a:t>
            </a:r>
          </a:p>
          <a:p>
            <a:r>
              <a:rPr lang="en-US" sz="1800" b="0" dirty="0">
                <a:solidFill>
                  <a:srgbClr val="999999"/>
                </a:solidFill>
                <a:latin typeface="Calibri" panose="020F0502020204030204" pitchFamily="34" charset="0"/>
                <a:cs typeface="Calibri" panose="020F0502020204030204" pitchFamily="34" charset="0"/>
              </a:rPr>
              <a:t>Arrays &amp; structs</a:t>
            </a:r>
          </a:p>
          <a:p>
            <a:r>
              <a:rPr lang="en-US" sz="1800" b="0" dirty="0">
                <a:solidFill>
                  <a:srgbClr val="999999"/>
                </a:solidFill>
                <a:latin typeface="Calibri" panose="020F0502020204030204" pitchFamily="34" charset="0"/>
                <a:cs typeface="Calibri" panose="020F0502020204030204" pitchFamily="34" charset="0"/>
              </a:rPr>
              <a:t>Integers &amp; floats</a:t>
            </a:r>
          </a:p>
          <a:p>
            <a:r>
              <a:rPr lang="en-US" sz="1800" b="0" dirty="0">
                <a:solidFill>
                  <a:srgbClr val="999999"/>
                </a:solidFill>
                <a:latin typeface="Calibri" panose="020F0502020204030204" pitchFamily="34" charset="0"/>
                <a:cs typeface="Calibri" panose="020F0502020204030204" pitchFamily="34" charset="0"/>
              </a:rPr>
              <a:t>RISC V assembly</a:t>
            </a:r>
          </a:p>
          <a:p>
            <a:r>
              <a:rPr lang="en-US" sz="1800" b="0" dirty="0">
                <a:solidFill>
                  <a:srgbClr val="999999"/>
                </a:solidFill>
                <a:latin typeface="Calibri" panose="020F0502020204030204" pitchFamily="34" charset="0"/>
                <a:cs typeface="Calibri" panose="020F0502020204030204" pitchFamily="34" charset="0"/>
              </a:rPr>
              <a:t>Procedures &amp; stacks</a:t>
            </a:r>
          </a:p>
          <a:p>
            <a:r>
              <a:rPr lang="en-US" sz="1800" b="0" dirty="0">
                <a:solidFill>
                  <a:srgbClr val="999999"/>
                </a:solidFill>
                <a:latin typeface="Calibri" panose="020F0502020204030204" pitchFamily="34" charset="0"/>
                <a:cs typeface="Calibri" panose="020F0502020204030204" pitchFamily="34" charset="0"/>
              </a:rPr>
              <a:t>Executables</a:t>
            </a:r>
          </a:p>
          <a:p>
            <a:r>
              <a:rPr lang="en-US" sz="1800" b="0" dirty="0">
                <a:solidFill>
                  <a:srgbClr val="999999"/>
                </a:solidFill>
                <a:latin typeface="Calibri" panose="020F0502020204030204" pitchFamily="34" charset="0"/>
                <a:cs typeface="Calibri" panose="020F0502020204030204" pitchFamily="34" charset="0"/>
              </a:rPr>
              <a:t>Memory &amp; caches</a:t>
            </a:r>
          </a:p>
          <a:p>
            <a:r>
              <a:rPr lang="en-US" sz="1800" b="1" dirty="0">
                <a:solidFill>
                  <a:srgbClr val="FF0000"/>
                </a:solidFill>
                <a:latin typeface="Calibri" panose="020F0502020204030204" pitchFamily="34" charset="0"/>
                <a:cs typeface="Calibri" panose="020F0502020204030204" pitchFamily="34" charset="0"/>
              </a:rPr>
              <a:t>Processor Pipeline</a:t>
            </a:r>
          </a:p>
          <a:p>
            <a:r>
              <a:rPr lang="en-US" sz="1800" b="0" dirty="0">
                <a:solidFill>
                  <a:srgbClr val="999999"/>
                </a:solidFill>
                <a:latin typeface="Calibri" panose="020F0502020204030204" pitchFamily="34" charset="0"/>
                <a:cs typeface="Calibri" panose="020F0502020204030204" pitchFamily="34" charset="0"/>
              </a:rPr>
              <a:t>Performance </a:t>
            </a:r>
          </a:p>
          <a:p>
            <a:r>
              <a:rPr lang="en-US" sz="1800" b="0" dirty="0">
                <a:solidFill>
                  <a:srgbClr val="999999"/>
                </a:solidFill>
                <a:latin typeface="Calibri" panose="020F0502020204030204" pitchFamily="34" charset="0"/>
                <a:cs typeface="Calibri" panose="020F0502020204030204" pitchFamily="34" charset="0"/>
              </a:rPr>
              <a:t>Parallelism</a:t>
            </a:r>
          </a:p>
        </p:txBody>
      </p:sp>
      <p:sp>
        <p:nvSpPr>
          <p:cNvPr id="41" name="Rectangle 40"/>
          <p:cNvSpPr/>
          <p:nvPr>
            <p:custDataLst>
              <p:tags r:id="rId22"/>
            </p:custDataLst>
          </p:nvPr>
        </p:nvSpPr>
        <p:spPr bwMode="auto">
          <a:xfrm>
            <a:off x="5522975" y="4114799"/>
            <a:ext cx="3136392" cy="1408176"/>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3" name="Rectangle 32"/>
          <p:cNvSpPr/>
          <p:nvPr>
            <p:custDataLst>
              <p:tags r:id="rId23"/>
            </p:custDataLst>
          </p:nvPr>
        </p:nvSpPr>
        <p:spPr bwMode="auto">
          <a:xfrm>
            <a:off x="4225470" y="5727354"/>
            <a:ext cx="1870530" cy="932687"/>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5" name="Rectangle 34"/>
          <p:cNvSpPr/>
          <p:nvPr>
            <p:custDataLst>
              <p:tags r:id="rId24"/>
            </p:custDataLst>
          </p:nvPr>
        </p:nvSpPr>
        <p:spPr bwMode="auto">
          <a:xfrm>
            <a:off x="6858000" y="5702485"/>
            <a:ext cx="1145032" cy="951640"/>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cxnSp>
        <p:nvCxnSpPr>
          <p:cNvPr id="15" name="Straight Connector 14"/>
          <p:cNvCxnSpPr/>
          <p:nvPr/>
        </p:nvCxnSpPr>
        <p:spPr bwMode="auto">
          <a:xfrm>
            <a:off x="548640" y="1719072"/>
            <a:ext cx="3520440" cy="0"/>
          </a:xfrm>
          <a:prstGeom prst="line">
            <a:avLst/>
          </a:prstGeom>
          <a:noFill/>
          <a:ln w="25400" cap="flat" cmpd="sng" algn="ctr">
            <a:solidFill>
              <a:srgbClr val="CC0000"/>
            </a:solidFill>
            <a:prstDash val="solid"/>
            <a:round/>
            <a:headEnd type="none" w="med" len="med"/>
            <a:tailEnd type="none" w="med" len="med"/>
          </a:ln>
          <a:effectLst/>
        </p:spPr>
      </p:cxnSp>
      <p:cxnSp>
        <p:nvCxnSpPr>
          <p:cNvPr id="38" name="Straight Connector 37"/>
          <p:cNvCxnSpPr/>
          <p:nvPr/>
        </p:nvCxnSpPr>
        <p:spPr bwMode="auto">
          <a:xfrm>
            <a:off x="1920240" y="1956816"/>
            <a:ext cx="329184" cy="0"/>
          </a:xfrm>
          <a:prstGeom prst="line">
            <a:avLst/>
          </a:prstGeom>
          <a:noFill/>
          <a:ln w="25400" cap="flat" cmpd="sng" algn="ctr">
            <a:solidFill>
              <a:srgbClr val="CC0000"/>
            </a:solidFill>
            <a:prstDash val="solid"/>
            <a:round/>
            <a:headEnd type="none" w="med" len="med"/>
            <a:tailEnd type="none" w="med" len="med"/>
          </a:ln>
          <a:effectLst/>
        </p:spPr>
      </p:cxnSp>
      <p:cxnSp>
        <p:nvCxnSpPr>
          <p:cNvPr id="39" name="Straight Connector 38"/>
          <p:cNvCxnSpPr/>
          <p:nvPr/>
        </p:nvCxnSpPr>
        <p:spPr bwMode="auto">
          <a:xfrm>
            <a:off x="1800383" y="2209800"/>
            <a:ext cx="201168" cy="0"/>
          </a:xfrm>
          <a:prstGeom prst="line">
            <a:avLst/>
          </a:prstGeom>
          <a:noFill/>
          <a:ln w="25400" cap="flat" cmpd="sng" algn="ctr">
            <a:solidFill>
              <a:srgbClr val="CC0000"/>
            </a:solidFill>
            <a:prstDash val="solid"/>
            <a:round/>
            <a:headEnd type="none" w="med" len="med"/>
            <a:tailEnd type="none" w="med" len="med"/>
          </a:ln>
          <a:effectLst/>
        </p:spPr>
      </p:cxnSp>
      <p:cxnSp>
        <p:nvCxnSpPr>
          <p:cNvPr id="42" name="Straight Connector 41"/>
          <p:cNvCxnSpPr/>
          <p:nvPr/>
        </p:nvCxnSpPr>
        <p:spPr bwMode="auto">
          <a:xfrm>
            <a:off x="548640" y="2438400"/>
            <a:ext cx="621792" cy="0"/>
          </a:xfrm>
          <a:prstGeom prst="line">
            <a:avLst/>
          </a:prstGeom>
          <a:noFill/>
          <a:ln w="25400" cap="flat" cmpd="sng" algn="ctr">
            <a:solidFill>
              <a:srgbClr val="CC0000"/>
            </a:solidFill>
            <a:prstDash val="solid"/>
            <a:round/>
            <a:headEnd type="none" w="med" len="med"/>
            <a:tailEnd type="none" w="med" len="med"/>
          </a:ln>
          <a:effectLst/>
        </p:spPr>
      </p:cxnSp>
      <p:sp>
        <p:nvSpPr>
          <p:cNvPr id="43" name="Rectangle 42"/>
          <p:cNvSpPr/>
          <p:nvPr>
            <p:custDataLst>
              <p:tags r:id="rId25"/>
            </p:custDataLst>
          </p:nvPr>
        </p:nvSpPr>
        <p:spPr bwMode="auto">
          <a:xfrm>
            <a:off x="411479" y="2880359"/>
            <a:ext cx="5029200" cy="1490472"/>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6" name="Rectangle 45"/>
          <p:cNvSpPr/>
          <p:nvPr>
            <p:custDataLst>
              <p:tags r:id="rId26"/>
            </p:custDataLst>
          </p:nvPr>
        </p:nvSpPr>
        <p:spPr bwMode="auto">
          <a:xfrm>
            <a:off x="411479" y="1097279"/>
            <a:ext cx="3822192" cy="1700784"/>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8" name="Rectangle 47"/>
          <p:cNvSpPr/>
          <p:nvPr>
            <p:custDataLst>
              <p:tags r:id="rId27"/>
            </p:custDataLst>
          </p:nvPr>
        </p:nvSpPr>
        <p:spPr bwMode="auto">
          <a:xfrm>
            <a:off x="4297680" y="1097280"/>
            <a:ext cx="2542032" cy="1700784"/>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9" name="Rectangle 48"/>
          <p:cNvSpPr/>
          <p:nvPr>
            <p:custDataLst>
              <p:tags r:id="rId28"/>
            </p:custDataLst>
          </p:nvPr>
        </p:nvSpPr>
        <p:spPr bwMode="auto">
          <a:xfrm>
            <a:off x="411480" y="4425696"/>
            <a:ext cx="5029200" cy="1051560"/>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4" name="Rectangle 53"/>
          <p:cNvSpPr/>
          <p:nvPr>
            <p:custDataLst>
              <p:tags r:id="rId29"/>
            </p:custDataLst>
          </p:nvPr>
        </p:nvSpPr>
        <p:spPr bwMode="auto">
          <a:xfrm>
            <a:off x="512064" y="1499616"/>
            <a:ext cx="1097280" cy="713232"/>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5" name="Rectangle 54"/>
          <p:cNvSpPr/>
          <p:nvPr>
            <p:custDataLst>
              <p:tags r:id="rId30"/>
            </p:custDataLst>
          </p:nvPr>
        </p:nvSpPr>
        <p:spPr bwMode="auto">
          <a:xfrm>
            <a:off x="2194560" y="5724144"/>
            <a:ext cx="1097280" cy="932688"/>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cxnSp>
        <p:nvCxnSpPr>
          <p:cNvPr id="56" name="Straight Connector 55"/>
          <p:cNvCxnSpPr/>
          <p:nvPr/>
        </p:nvCxnSpPr>
        <p:spPr bwMode="auto">
          <a:xfrm>
            <a:off x="548640" y="2697480"/>
            <a:ext cx="960120" cy="0"/>
          </a:xfrm>
          <a:prstGeom prst="line">
            <a:avLst/>
          </a:prstGeom>
          <a:noFill/>
          <a:ln w="25400" cap="flat" cmpd="sng" algn="ctr">
            <a:solidFill>
              <a:srgbClr val="CC0000"/>
            </a:solidFill>
            <a:prstDash val="solid"/>
            <a:round/>
            <a:headEnd type="none" w="med" len="med"/>
            <a:tailEnd type="none" w="med" len="med"/>
          </a:ln>
          <a:effectLst/>
        </p:spPr>
      </p:cxnSp>
      <p:cxnSp>
        <p:nvCxnSpPr>
          <p:cNvPr id="57" name="Straight Connector 56"/>
          <p:cNvCxnSpPr/>
          <p:nvPr/>
        </p:nvCxnSpPr>
        <p:spPr bwMode="auto">
          <a:xfrm>
            <a:off x="1634282" y="1719072"/>
            <a:ext cx="2468880" cy="0"/>
          </a:xfrm>
          <a:prstGeom prst="line">
            <a:avLst/>
          </a:prstGeom>
          <a:noFill/>
          <a:ln w="25400" cap="flat" cmpd="sng" algn="ctr">
            <a:solidFill>
              <a:srgbClr val="CC0000"/>
            </a:solidFill>
            <a:prstDash val="solid"/>
            <a:round/>
            <a:headEnd type="none" w="med" len="med"/>
            <a:tailEnd type="none" w="med" len="med"/>
          </a:ln>
          <a:effectLst/>
        </p:spPr>
      </p:cxnSp>
      <p:pic>
        <p:nvPicPr>
          <p:cNvPr id="8" name="Picture 7">
            <a:extLst>
              <a:ext uri="{FF2B5EF4-FFF2-40B4-BE49-F238E27FC236}">
                <a16:creationId xmlns:a16="http://schemas.microsoft.com/office/drawing/2014/main" id="{26E3EDD4-9231-2F48-AD20-7D47D6F86957}"/>
              </a:ext>
            </a:extLst>
          </p:cNvPr>
          <p:cNvPicPr>
            <a:picLocks noChangeAspect="1"/>
          </p:cNvPicPr>
          <p:nvPr/>
        </p:nvPicPr>
        <p:blipFill>
          <a:blip r:embed="rId41"/>
          <a:stretch>
            <a:fillRect/>
          </a:stretch>
        </p:blipFill>
        <p:spPr>
          <a:xfrm>
            <a:off x="1730457" y="2978315"/>
            <a:ext cx="3645623" cy="1318191"/>
          </a:xfrm>
          <a:prstGeom prst="rect">
            <a:avLst/>
          </a:prstGeom>
        </p:spPr>
      </p:pic>
    </p:spTree>
    <p:extLst>
      <p:ext uri="{BB962C8B-B14F-4D97-AF65-F5344CB8AC3E}">
        <p14:creationId xmlns:p14="http://schemas.microsoft.com/office/powerpoint/2010/main" val="299564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4">
                                            <p:txEl>
                                              <p:pRg st="0" end="0"/>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0" end="0"/>
                                            </p:txEl>
                                          </p:spTgt>
                                        </p:tgtEl>
                                        <p:attrNameLst>
                                          <p:attrName>ppt_c</p:attrName>
                                        </p:attrNameLst>
                                      </p:cBhvr>
                                      <p:to>
                                        <a:srgbClr val="999999"/>
                                      </p:to>
                                    </p:animClr>
                                  </p:sub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34">
                                            <p:txEl>
                                              <p:pRg st="1" end="1"/>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1" end="1"/>
                                            </p:txEl>
                                          </p:spTgt>
                                        </p:tgtEl>
                                        <p:attrNameLst>
                                          <p:attrName>ppt_c</p:attrName>
                                        </p:attrNameLst>
                                      </p:cBhvr>
                                      <p:to>
                                        <a:srgbClr val="999999"/>
                                      </p:to>
                                    </p:animClr>
                                  </p:sub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500" fill="hold"/>
                                        <p:tgtEl>
                                          <p:spTgt spid="34">
                                            <p:txEl>
                                              <p:pRg st="2" end="2"/>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2" end="2"/>
                                            </p:txEl>
                                          </p:spTgt>
                                        </p:tgtEl>
                                        <p:attrNameLst>
                                          <p:attrName>ppt_c</p:attrName>
                                        </p:attrNameLst>
                                      </p:cBhvr>
                                      <p:to>
                                        <a:srgbClr val="999999"/>
                                      </p:to>
                                    </p:animClr>
                                  </p:subTnLst>
                                </p:cTn>
                              </p:par>
                              <p:par>
                                <p:cTn id="19" presetID="1" presetClass="exit" presetSubtype="0" fill="hold"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nodeType="clickEffect">
                                  <p:stCondLst>
                                    <p:cond delay="0"/>
                                  </p:stCondLst>
                                  <p:childTnLst>
                                    <p:animClr clrSpc="rgb" dir="cw">
                                      <p:cBhvr override="childStyle">
                                        <p:cTn id="32" dur="500" fill="hold"/>
                                        <p:tgtEl>
                                          <p:spTgt spid="34">
                                            <p:txEl>
                                              <p:pRg st="3" end="3"/>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3" end="3"/>
                                            </p:txEl>
                                          </p:spTgt>
                                        </p:tgtEl>
                                        <p:attrNameLst>
                                          <p:attrName>ppt_c</p:attrName>
                                        </p:attrNameLst>
                                      </p:cBhvr>
                                      <p:to>
                                        <a:srgbClr val="999999"/>
                                      </p:to>
                                    </p:animClr>
                                  </p:subTnLst>
                                </p:cTn>
                              </p:par>
                              <p:par>
                                <p:cTn id="33" presetID="1" presetClass="exit" presetSubtype="0" fill="hold"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2"/>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nodeType="clickEffect">
                                  <p:stCondLst>
                                    <p:cond delay="0"/>
                                  </p:stCondLst>
                                  <p:childTnLst>
                                    <p:animClr clrSpc="rgb" dir="cw">
                                      <p:cBhvr override="childStyle">
                                        <p:cTn id="44" dur="500" fill="hold"/>
                                        <p:tgtEl>
                                          <p:spTgt spid="34">
                                            <p:txEl>
                                              <p:pRg st="4" end="4"/>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4" end="4"/>
                                            </p:txEl>
                                          </p:spTgt>
                                        </p:tgtEl>
                                        <p:attrNameLst>
                                          <p:attrName>ppt_c</p:attrName>
                                        </p:attrNameLst>
                                      </p:cBhvr>
                                      <p:to>
                                        <a:srgbClr val="999999"/>
                                      </p:to>
                                    </p:animClr>
                                  </p:subTnLst>
                                </p:cTn>
                              </p:par>
                              <p:par>
                                <p:cTn id="45" presetID="1" presetClass="exit" presetSubtype="0" fill="hold" grpId="1" nodeType="withEffect">
                                  <p:stCondLst>
                                    <p:cond delay="0"/>
                                  </p:stCondLst>
                                  <p:childTnLst>
                                    <p:set>
                                      <p:cBhvr>
                                        <p:cTn id="46" dur="1" fill="hold">
                                          <p:stCondLst>
                                            <p:cond delay="0"/>
                                          </p:stCondLst>
                                        </p:cTn>
                                        <p:tgtEl>
                                          <p:spTgt spid="43"/>
                                        </p:tgtEl>
                                        <p:attrNameLst>
                                          <p:attrName>style.visibility</p:attrName>
                                        </p:attrNameLst>
                                      </p:cBhvr>
                                      <p:to>
                                        <p:strVal val="hidden"/>
                                      </p:to>
                                    </p:set>
                                  </p:childTnLst>
                                </p:cTn>
                              </p:par>
                              <p:par>
                                <p:cTn id="47" presetID="1" presetClass="entr" presetSubtype="0" fill="hold" grpId="4"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 presetClass="emph" presetSubtype="2" fill="hold" nodeType="clickEffect">
                                  <p:stCondLst>
                                    <p:cond delay="0"/>
                                  </p:stCondLst>
                                  <p:childTnLst>
                                    <p:animClr clrSpc="rgb" dir="cw">
                                      <p:cBhvr override="childStyle">
                                        <p:cTn id="52" dur="500" fill="hold"/>
                                        <p:tgtEl>
                                          <p:spTgt spid="34">
                                            <p:txEl>
                                              <p:pRg st="5" end="5"/>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5" end="5"/>
                                            </p:txEl>
                                          </p:spTgt>
                                        </p:tgtEl>
                                        <p:attrNameLst>
                                          <p:attrName>ppt_c</p:attrName>
                                        </p:attrNameLst>
                                      </p:cBhvr>
                                      <p:to>
                                        <a:srgbClr val="999999"/>
                                      </p:to>
                                    </p:animClr>
                                  </p:subTnLst>
                                </p:cTn>
                              </p:par>
                              <p:par>
                                <p:cTn id="53" presetID="1" presetClass="exit" presetSubtype="0" fill="hold" grpId="5" nodeType="withEffect">
                                  <p:stCondLst>
                                    <p:cond delay="0"/>
                                  </p:stCondLst>
                                  <p:childTnLst>
                                    <p:set>
                                      <p:cBhvr>
                                        <p:cTn id="54" dur="1" fill="hold">
                                          <p:stCondLst>
                                            <p:cond delay="0"/>
                                          </p:stCondLst>
                                        </p:cTn>
                                        <p:tgtEl>
                                          <p:spTgt spid="33"/>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49"/>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 presetClass="emph" presetSubtype="2" fill="hold" nodeType="clickEffect">
                                  <p:stCondLst>
                                    <p:cond delay="0"/>
                                  </p:stCondLst>
                                  <p:childTnLst>
                                    <p:animClr clrSpc="rgb" dir="cw">
                                      <p:cBhvr override="childStyle">
                                        <p:cTn id="64" dur="500" fill="hold"/>
                                        <p:tgtEl>
                                          <p:spTgt spid="34">
                                            <p:txEl>
                                              <p:pRg st="6" end="6"/>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6" end="6"/>
                                            </p:txEl>
                                          </p:spTgt>
                                        </p:tgtEl>
                                        <p:attrNameLst>
                                          <p:attrName>ppt_c</p:attrName>
                                        </p:attrNameLst>
                                      </p:cBhvr>
                                      <p:to>
                                        <a:srgbClr val="999999"/>
                                      </p:to>
                                    </p:animClr>
                                  </p:subTnLst>
                                </p:cTn>
                              </p:par>
                            </p:childTnLst>
                          </p:cTn>
                        </p:par>
                      </p:childTnLst>
                    </p:cTn>
                  </p:par>
                  <p:par>
                    <p:cTn id="65" fill="hold">
                      <p:stCondLst>
                        <p:cond delay="indefinite"/>
                      </p:stCondLst>
                      <p:childTnLst>
                        <p:par>
                          <p:cTn id="66" fill="hold">
                            <p:stCondLst>
                              <p:cond delay="0"/>
                            </p:stCondLst>
                            <p:childTnLst>
                              <p:par>
                                <p:cTn id="67" presetID="3" presetClass="emph" presetSubtype="2" fill="hold" nodeType="clickEffect">
                                  <p:stCondLst>
                                    <p:cond delay="0"/>
                                  </p:stCondLst>
                                  <p:childTnLst>
                                    <p:animClr clrSpc="rgb" dir="cw">
                                      <p:cBhvr override="childStyle">
                                        <p:cTn id="68" dur="500" fill="hold"/>
                                        <p:tgtEl>
                                          <p:spTgt spid="34">
                                            <p:txEl>
                                              <p:pRg st="7" end="7"/>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7" end="7"/>
                                            </p:txEl>
                                          </p:spTgt>
                                        </p:tgtEl>
                                        <p:attrNameLst>
                                          <p:attrName>ppt_c</p:attrName>
                                        </p:attrNameLst>
                                      </p:cBhvr>
                                      <p:to>
                                        <a:srgbClr val="999999"/>
                                      </p:to>
                                    </p:animClr>
                                  </p:subTnLst>
                                </p:cTn>
                              </p:par>
                            </p:childTnLst>
                          </p:cTn>
                        </p:par>
                      </p:childTnLst>
                    </p:cTn>
                  </p:par>
                  <p:par>
                    <p:cTn id="69" fill="hold">
                      <p:stCondLst>
                        <p:cond delay="indefinite"/>
                      </p:stCondLst>
                      <p:childTnLst>
                        <p:par>
                          <p:cTn id="70" fill="hold">
                            <p:stCondLst>
                              <p:cond delay="0"/>
                            </p:stCondLst>
                            <p:childTnLst>
                              <p:par>
                                <p:cTn id="71" presetID="3" presetClass="emph" presetSubtype="2" fill="hold" nodeType="clickEffect">
                                  <p:stCondLst>
                                    <p:cond delay="0"/>
                                  </p:stCondLst>
                                  <p:childTnLst>
                                    <p:animClr clrSpc="rgb" dir="cw">
                                      <p:cBhvr override="childStyle">
                                        <p:cTn id="72" dur="500" fill="hold"/>
                                        <p:tgtEl>
                                          <p:spTgt spid="34">
                                            <p:txEl>
                                              <p:pRg st="8" end="8"/>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8" end="8"/>
                                            </p:txEl>
                                          </p:spTgt>
                                        </p:tgtEl>
                                        <p:attrNameLst>
                                          <p:attrName>ppt_c</p:attrName>
                                        </p:attrNameLst>
                                      </p:cBhvr>
                                      <p:to>
                                        <a:srgbClr val="999999"/>
                                      </p:to>
                                    </p:animClr>
                                  </p:subTnLst>
                                </p:cTn>
                              </p:par>
                            </p:childTnLst>
                          </p:cTn>
                        </p:par>
                      </p:childTnLst>
                    </p:cTn>
                  </p:par>
                  <p:par>
                    <p:cTn id="73" fill="hold">
                      <p:stCondLst>
                        <p:cond delay="indefinite"/>
                      </p:stCondLst>
                      <p:childTnLst>
                        <p:par>
                          <p:cTn id="74" fill="hold">
                            <p:stCondLst>
                              <p:cond delay="0"/>
                            </p:stCondLst>
                            <p:childTnLst>
                              <p:par>
                                <p:cTn id="75" presetID="3" presetClass="emph" presetSubtype="2" fill="hold" nodeType="clickEffect">
                                  <p:stCondLst>
                                    <p:cond delay="0"/>
                                  </p:stCondLst>
                                  <p:childTnLst>
                                    <p:animClr clrSpc="rgb" dir="cw">
                                      <p:cBhvr override="childStyle">
                                        <p:cTn id="76" dur="500" fill="hold"/>
                                        <p:tgtEl>
                                          <p:spTgt spid="34">
                                            <p:txEl>
                                              <p:pRg st="9" end="9"/>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9" end="9"/>
                                            </p:txEl>
                                          </p:spTgt>
                                        </p:tgtEl>
                                        <p:attrNameLst>
                                          <p:attrName>ppt_c</p:attrName>
                                        </p:attrNameLst>
                                      </p:cBhvr>
                                      <p:to>
                                        <a:srgbClr val="999999"/>
                                      </p:to>
                                    </p:animClr>
                                  </p:subTnLst>
                                </p:cTn>
                              </p:par>
                              <p:par>
                                <p:cTn id="77" presetID="1" presetClass="exit" presetSubtype="0" fill="hold" grpId="1" nodeType="withEffect">
                                  <p:stCondLst>
                                    <p:cond delay="0"/>
                                  </p:stCondLst>
                                  <p:childTnLst>
                                    <p:set>
                                      <p:cBhvr>
                                        <p:cTn id="78" dur="1" fill="hold">
                                          <p:stCondLst>
                                            <p:cond delay="0"/>
                                          </p:stCondLst>
                                        </p:cTn>
                                        <p:tgtEl>
                                          <p:spTgt spid="54"/>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grpId="2" nodeType="with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par>
                                <p:cTn id="83" presetID="1" presetClass="exit" presetSubtype="0" fill="hold" grpId="3" nodeType="withEffect">
                                  <p:stCondLst>
                                    <p:cond delay="0"/>
                                  </p:stCondLst>
                                  <p:childTnLst>
                                    <p:set>
                                      <p:cBhvr>
                                        <p:cTn id="84" dur="1" fill="hold">
                                          <p:stCondLst>
                                            <p:cond delay="0"/>
                                          </p:stCondLst>
                                        </p:cTn>
                                        <p:tgtEl>
                                          <p:spTgt spid="33"/>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par>
                                <p:cTn id="87" presetID="1" presetClass="exit" presetSubtype="0" fill="hold" grpId="1" nodeType="withEffect">
                                  <p:stCondLst>
                                    <p:cond delay="0"/>
                                  </p:stCondLst>
                                  <p:childTnLst>
                                    <p:set>
                                      <p:cBhvr>
                                        <p:cTn id="88" dur="1" fill="hold">
                                          <p:stCondLst>
                                            <p:cond delay="0"/>
                                          </p:stCondLst>
                                        </p:cTn>
                                        <p:tgtEl>
                                          <p:spTgt spid="55"/>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par>
                                <p:cTn id="91" presetID="1" presetClass="entr" presetSubtype="0" fill="hold" grpId="6" nodeType="with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41"/>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35"/>
                                        </p:tgtEl>
                                        <p:attrNameLst>
                                          <p:attrName>style.visibility</p:attrName>
                                        </p:attrNameLst>
                                      </p:cBhvr>
                                      <p:to>
                                        <p:strVal val="hidden"/>
                                      </p:to>
                                    </p:set>
                                  </p:childTnLst>
                                </p:cTn>
                              </p:par>
                              <p:par>
                                <p:cTn id="97" presetID="1"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7"/>
                                        </p:tgtEl>
                                        <p:attrNameLst>
                                          <p:attrName>style.visibility</p:attrName>
                                        </p:attrNameLst>
                                      </p:cBhvr>
                                      <p:to>
                                        <p:strVal val="visible"/>
                                      </p:to>
                                    </p:set>
                                  </p:childTnLst>
                                </p:cTn>
                              </p:par>
                              <p:par>
                                <p:cTn id="101" presetID="1" presetClass="exit" presetSubtype="0" fill="hold" nodeType="withEffect">
                                  <p:stCondLst>
                                    <p:cond delay="0"/>
                                  </p:stCondLst>
                                  <p:childTnLst>
                                    <p:set>
                                      <p:cBhvr>
                                        <p:cTn id="102" dur="1" fill="hold">
                                          <p:stCondLst>
                                            <p:cond delay="0"/>
                                          </p:stCondLst>
                                        </p:cTn>
                                        <p:tgtEl>
                                          <p:spTgt spid="56"/>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57"/>
                                        </p:tgtEl>
                                        <p:attrNameLst>
                                          <p:attrName>style.visibility</p:attrName>
                                        </p:attrNameLst>
                                      </p:cBhvr>
                                      <p:to>
                                        <p:strVal val="hidden"/>
                                      </p:to>
                                    </p:set>
                                  </p:childTnLst>
                                </p:cTn>
                              </p:par>
                              <p:par>
                                <p:cTn id="105" presetID="1" presetClass="exit" presetSubtype="0" fill="hold" grpId="7" nodeType="withEffect">
                                  <p:stCondLst>
                                    <p:cond delay="0"/>
                                  </p:stCondLst>
                                  <p:childTnLst>
                                    <p:set>
                                      <p:cBhvr>
                                        <p:cTn id="106" dur="1" fill="hold">
                                          <p:stCondLst>
                                            <p:cond delay="0"/>
                                          </p:stCondLst>
                                        </p:cTn>
                                        <p:tgtEl>
                                          <p:spTgt spid="33"/>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33" grpId="0" animBg="1"/>
      <p:bldP spid="33" grpId="1" animBg="1"/>
      <p:bldP spid="33" grpId="2" animBg="1"/>
      <p:bldP spid="33" grpId="3" animBg="1"/>
      <p:bldP spid="33" grpId="4" animBg="1"/>
      <p:bldP spid="33" grpId="5" animBg="1"/>
      <p:bldP spid="33" grpId="6" animBg="1"/>
      <p:bldP spid="33" grpId="7" animBg="1"/>
      <p:bldP spid="35" grpId="0" animBg="1"/>
      <p:bldP spid="35" grpId="1" animBg="1"/>
      <p:bldP spid="43" grpId="0" animBg="1"/>
      <p:bldP spid="43" grpId="1" animBg="1"/>
      <p:bldP spid="46" grpId="0" animBg="1"/>
      <p:bldP spid="48" grpId="0" animBg="1"/>
      <p:bldP spid="49" grpId="0" animBg="1"/>
      <p:bldP spid="49" grpId="1" animBg="1"/>
      <p:bldP spid="54" grpId="0" animBg="1"/>
      <p:bldP spid="54" grpId="1" animBg="1"/>
      <p:bldP spid="55" grpId="0" animBg="1"/>
      <p:bldP spid="5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5d2440be3b_0_14"/>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accent1"/>
                </a:solidFill>
              </a:rPr>
              <a:t>PCSel: Regular Instructions</a:t>
            </a:r>
            <a:endParaRPr>
              <a:solidFill>
                <a:schemeClr val="accent1"/>
              </a:solidFill>
            </a:endParaRPr>
          </a:p>
        </p:txBody>
      </p:sp>
      <p:sp>
        <p:nvSpPr>
          <p:cNvPr id="479" name="Google Shape;479;g5d2440be3b_0_14"/>
          <p:cNvSpPr txBox="1">
            <a:spLocks noGrp="1"/>
          </p:cNvSpPr>
          <p:nvPr>
            <p:ph type="body" idx="1"/>
          </p:nvPr>
        </p:nvSpPr>
        <p:spPr>
          <a:xfrm>
            <a:off x="222739" y="1406769"/>
            <a:ext cx="8628300" cy="477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Assumption: PCSel = 0 → PC = PC + 4, and PCSel = 1 → PC = ALUout </a:t>
            </a:r>
            <a:endParaRPr/>
          </a:p>
          <a:p>
            <a:pPr marL="914400" lvl="1" indent="-381000" algn="l" rtl="0">
              <a:spcBef>
                <a:spcPts val="0"/>
              </a:spcBef>
              <a:spcAft>
                <a:spcPts val="0"/>
              </a:spcAft>
              <a:buSzPts val="2400"/>
              <a:buChar char="-"/>
            </a:pPr>
            <a:r>
              <a:rPr lang="en-US"/>
              <a:t>This isn’t the case in every datapath! How can you check? Look at what the PC-input MUX maps 0 and 1 to. Its controlled by PCSel! (Review lecture 9, 10)</a:t>
            </a:r>
            <a:endParaRPr/>
          </a:p>
          <a:p>
            <a:pPr marL="457200" lvl="0" indent="-406400" algn="l" rtl="0">
              <a:spcBef>
                <a:spcPts val="0"/>
              </a:spcBef>
              <a:spcAft>
                <a:spcPts val="0"/>
              </a:spcAft>
              <a:buSzPts val="2800"/>
              <a:buChar char="-"/>
            </a:pPr>
            <a:r>
              <a:rPr lang="en-US"/>
              <a:t>For regular instructions, PCSel is always 0, so our circuit looks like this (pretty boring, huh?)</a:t>
            </a:r>
            <a:endParaRPr/>
          </a:p>
        </p:txBody>
      </p:sp>
      <p:sp>
        <p:nvSpPr>
          <p:cNvPr id="480" name="Google Shape;480;g5d2440be3b_0_14"/>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10</a:t>
            </a:fld>
            <a:endParaRPr/>
          </a:p>
        </p:txBody>
      </p:sp>
      <p:pic>
        <p:nvPicPr>
          <p:cNvPr id="481" name="Google Shape;481;g5d2440be3b_0_14"/>
          <p:cNvPicPr preferRelativeResize="0"/>
          <p:nvPr/>
        </p:nvPicPr>
        <p:blipFill>
          <a:blip r:embed="rId3">
            <a:alphaModFix/>
          </a:blip>
          <a:stretch>
            <a:fillRect/>
          </a:stretch>
        </p:blipFill>
        <p:spPr>
          <a:xfrm>
            <a:off x="2374725" y="4727475"/>
            <a:ext cx="4324350" cy="876300"/>
          </a:xfrm>
          <a:prstGeom prst="rect">
            <a:avLst/>
          </a:prstGeom>
          <a:noFill/>
          <a:ln>
            <a:noFill/>
          </a:ln>
        </p:spPr>
      </p:pic>
      <p:sp>
        <p:nvSpPr>
          <p:cNvPr id="482" name="Google Shape;482;g5d2440be3b_0_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483" name="Google Shape;483;g5d2440be3b_0_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62116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5d2440be3b_0_22"/>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accent1"/>
                </a:solidFill>
              </a:rPr>
              <a:t>PCSel: Branch Instructions</a:t>
            </a:r>
            <a:endParaRPr>
              <a:solidFill>
                <a:schemeClr val="accent1"/>
              </a:solidFill>
            </a:endParaRPr>
          </a:p>
        </p:txBody>
      </p:sp>
      <p:sp>
        <p:nvSpPr>
          <p:cNvPr id="490" name="Google Shape;490;g5d2440be3b_0_22"/>
          <p:cNvSpPr txBox="1">
            <a:spLocks noGrp="1"/>
          </p:cNvSpPr>
          <p:nvPr>
            <p:ph type="body" idx="1"/>
          </p:nvPr>
        </p:nvSpPr>
        <p:spPr>
          <a:xfrm>
            <a:off x="222739" y="1406769"/>
            <a:ext cx="8628300" cy="477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dirty="0"/>
              <a:t>How do we know if an instruction is a branch? </a:t>
            </a:r>
            <a:endParaRPr dirty="0"/>
          </a:p>
          <a:p>
            <a:pPr marL="457200" lvl="0" indent="-406400" algn="l" rtl="0">
              <a:spcBef>
                <a:spcPts val="0"/>
              </a:spcBef>
              <a:spcAft>
                <a:spcPts val="0"/>
              </a:spcAft>
              <a:buSzPts val="2800"/>
              <a:buChar char="-"/>
            </a:pPr>
            <a:r>
              <a:rPr lang="en-US" dirty="0"/>
              <a:t> Intuition: check the green sheet!</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457200" lvl="0" indent="-406400" algn="l" rtl="0">
              <a:spcBef>
                <a:spcPts val="1000"/>
              </a:spcBef>
              <a:spcAft>
                <a:spcPts val="0"/>
              </a:spcAft>
              <a:buSzPts val="2800"/>
              <a:buChar char="-"/>
            </a:pPr>
            <a:r>
              <a:rPr lang="en-US" dirty="0"/>
              <a:t>In order: opcode, func3 → same fields but in hex</a:t>
            </a:r>
            <a:endParaRPr dirty="0"/>
          </a:p>
          <a:p>
            <a:pPr marL="457200" lvl="0" indent="-406400" algn="l" rtl="0">
              <a:spcBef>
                <a:spcPts val="0"/>
              </a:spcBef>
              <a:spcAft>
                <a:spcPts val="0"/>
              </a:spcAft>
              <a:buSzPts val="2800"/>
              <a:buChar char="-"/>
            </a:pPr>
            <a:r>
              <a:rPr lang="en-US" dirty="0"/>
              <a:t>Look at that! they all have the same opcode! We should also check to make sure no other instructions have the same one!</a:t>
            </a:r>
            <a:endParaRPr dirty="0"/>
          </a:p>
          <a:p>
            <a:pPr marL="914400" lvl="1" indent="-381000" algn="l" rtl="0">
              <a:spcBef>
                <a:spcPts val="0"/>
              </a:spcBef>
              <a:spcAft>
                <a:spcPts val="0"/>
              </a:spcAft>
              <a:buSzPts val="2400"/>
              <a:buChar char="-"/>
            </a:pPr>
            <a:r>
              <a:rPr lang="en-US" dirty="0"/>
              <a:t>spoiler: they don’t, but you should check!</a:t>
            </a:r>
            <a:endParaRPr dirty="0"/>
          </a:p>
        </p:txBody>
      </p:sp>
      <p:sp>
        <p:nvSpPr>
          <p:cNvPr id="491" name="Google Shape;491;g5d2440be3b_0_22"/>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11</a:t>
            </a:fld>
            <a:endParaRPr/>
          </a:p>
        </p:txBody>
      </p:sp>
      <p:pic>
        <p:nvPicPr>
          <p:cNvPr id="492" name="Google Shape;492;g5d2440be3b_0_22"/>
          <p:cNvPicPr preferRelativeResize="0"/>
          <p:nvPr/>
        </p:nvPicPr>
        <p:blipFill>
          <a:blip r:embed="rId3">
            <a:alphaModFix/>
          </a:blip>
          <a:stretch>
            <a:fillRect/>
          </a:stretch>
        </p:blipFill>
        <p:spPr>
          <a:xfrm>
            <a:off x="762000" y="2470425"/>
            <a:ext cx="7620000" cy="1333500"/>
          </a:xfrm>
          <a:prstGeom prst="rect">
            <a:avLst/>
          </a:prstGeom>
          <a:noFill/>
          <a:ln>
            <a:noFill/>
          </a:ln>
        </p:spPr>
      </p:pic>
      <p:sp>
        <p:nvSpPr>
          <p:cNvPr id="493" name="Google Shape;493;g5d2440be3b_0_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494" name="Google Shape;494;g5d2440be3b_0_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59322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5d2440be3b_0_30"/>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accent1"/>
                </a:solidFill>
              </a:rPr>
              <a:t>PCSel: Branch Instructions</a:t>
            </a:r>
            <a:endParaRPr/>
          </a:p>
        </p:txBody>
      </p:sp>
      <p:sp>
        <p:nvSpPr>
          <p:cNvPr id="501" name="Google Shape;501;g5d2440be3b_0_30"/>
          <p:cNvSpPr txBox="1">
            <a:spLocks noGrp="1"/>
          </p:cNvSpPr>
          <p:nvPr>
            <p:ph type="body" idx="1"/>
          </p:nvPr>
        </p:nvSpPr>
        <p:spPr>
          <a:xfrm>
            <a:off x="222739" y="1406769"/>
            <a:ext cx="8628300" cy="477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Let’s describe our desired behaviour in words: </a:t>
            </a:r>
            <a:endParaRPr/>
          </a:p>
          <a:p>
            <a:pPr marL="914400" lvl="1" indent="-381000" algn="l" rtl="0">
              <a:spcBef>
                <a:spcPts val="0"/>
              </a:spcBef>
              <a:spcAft>
                <a:spcPts val="0"/>
              </a:spcAft>
              <a:buSzPts val="2400"/>
              <a:buChar char="-"/>
            </a:pPr>
            <a:r>
              <a:rPr lang="en-US"/>
              <a:t>If we are a regular instruction, choose PC+4. If we are a branch instruction, choose ALUout</a:t>
            </a:r>
            <a:endParaRPr/>
          </a:p>
          <a:p>
            <a:pPr marL="914400" lvl="1" indent="-381000" algn="l" rtl="0">
              <a:spcBef>
                <a:spcPts val="0"/>
              </a:spcBef>
              <a:spcAft>
                <a:spcPts val="0"/>
              </a:spcAft>
              <a:buSzPts val="2400"/>
              <a:buChar char="-"/>
            </a:pPr>
            <a:r>
              <a:rPr lang="en-US"/>
              <a:t>If we are a regular instruction, set PCSel = 0. If we are a branch instruction, set PCSel = 1</a:t>
            </a:r>
            <a:endParaRPr/>
          </a:p>
          <a:p>
            <a:pPr marL="457200" lvl="0" indent="-406400" algn="l" rtl="0">
              <a:spcBef>
                <a:spcPts val="0"/>
              </a:spcBef>
              <a:spcAft>
                <a:spcPts val="0"/>
              </a:spcAft>
              <a:buSzPts val="2800"/>
              <a:buChar char="-"/>
            </a:pPr>
            <a:r>
              <a:rPr lang="en-US"/>
              <a:t>We can identify a branch instruction by doing an equality check on the opcode. Here’s our sub circuit:</a:t>
            </a:r>
            <a:endParaRPr/>
          </a:p>
        </p:txBody>
      </p:sp>
      <p:sp>
        <p:nvSpPr>
          <p:cNvPr id="502" name="Google Shape;502;g5d2440be3b_0_30"/>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12</a:t>
            </a:fld>
            <a:endParaRPr/>
          </a:p>
        </p:txBody>
      </p:sp>
      <p:pic>
        <p:nvPicPr>
          <p:cNvPr id="503" name="Google Shape;503;g5d2440be3b_0_30"/>
          <p:cNvPicPr preferRelativeResize="0"/>
          <p:nvPr/>
        </p:nvPicPr>
        <p:blipFill>
          <a:blip r:embed="rId3">
            <a:alphaModFix/>
          </a:blip>
          <a:stretch>
            <a:fillRect/>
          </a:stretch>
        </p:blipFill>
        <p:spPr>
          <a:xfrm>
            <a:off x="1498425" y="4291125"/>
            <a:ext cx="6076950" cy="1885950"/>
          </a:xfrm>
          <a:prstGeom prst="rect">
            <a:avLst/>
          </a:prstGeom>
          <a:noFill/>
          <a:ln>
            <a:noFill/>
          </a:ln>
        </p:spPr>
      </p:pic>
      <p:sp>
        <p:nvSpPr>
          <p:cNvPr id="504" name="Google Shape;504;g5d2440be3b_0_3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505" name="Google Shape;505;g5d2440be3b_0_3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15360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5d2440be3b_0_38"/>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accent1"/>
                </a:solidFill>
              </a:rPr>
              <a:t>PCSel: Jumps</a:t>
            </a:r>
            <a:endParaRPr>
              <a:solidFill>
                <a:schemeClr val="accent1"/>
              </a:solidFill>
            </a:endParaRPr>
          </a:p>
        </p:txBody>
      </p:sp>
      <p:sp>
        <p:nvSpPr>
          <p:cNvPr id="512" name="Google Shape;512;g5d2440be3b_0_38"/>
          <p:cNvSpPr txBox="1">
            <a:spLocks noGrp="1"/>
          </p:cNvSpPr>
          <p:nvPr>
            <p:ph type="body" idx="1"/>
          </p:nvPr>
        </p:nvSpPr>
        <p:spPr>
          <a:xfrm>
            <a:off x="222739" y="1406769"/>
            <a:ext cx="8628300" cy="477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Which instructions are our jump instructions?</a:t>
            </a:r>
            <a:endParaRPr/>
          </a:p>
          <a:p>
            <a:pPr marL="457200" lvl="0" indent="-406400" algn="l" rtl="0">
              <a:spcBef>
                <a:spcPts val="0"/>
              </a:spcBef>
              <a:spcAft>
                <a:spcPts val="0"/>
              </a:spcAft>
              <a:buSzPts val="2800"/>
              <a:buChar char="-"/>
            </a:pPr>
            <a:endParaRPr/>
          </a:p>
          <a:p>
            <a:pPr marL="457200" lvl="0" indent="-406400" algn="l" rtl="0">
              <a:spcBef>
                <a:spcPts val="0"/>
              </a:spcBef>
              <a:spcAft>
                <a:spcPts val="0"/>
              </a:spcAft>
              <a:buSzPts val="2800"/>
              <a:buChar char="-"/>
            </a:pPr>
            <a:endParaRPr/>
          </a:p>
          <a:p>
            <a:pPr marL="457200" lvl="0" indent="-406400" algn="l" rtl="0">
              <a:spcBef>
                <a:spcPts val="0"/>
              </a:spcBef>
              <a:spcAft>
                <a:spcPts val="0"/>
              </a:spcAft>
              <a:buSzPts val="2800"/>
              <a:buChar char="-"/>
            </a:pPr>
            <a:r>
              <a:rPr lang="en-US"/>
              <a:t>In order, opcode, func3 (none for jal) → hex</a:t>
            </a:r>
            <a:endParaRPr/>
          </a:p>
          <a:p>
            <a:pPr marL="914400" lvl="1" indent="-381000" algn="l" rtl="0">
              <a:spcBef>
                <a:spcPts val="0"/>
              </a:spcBef>
              <a:spcAft>
                <a:spcPts val="0"/>
              </a:spcAft>
              <a:buSzPts val="2400"/>
              <a:buChar char="-"/>
            </a:pPr>
            <a:r>
              <a:rPr lang="en-US"/>
              <a:t>Oh no! These are different, so no easy generalisation here. </a:t>
            </a:r>
            <a:endParaRPr/>
          </a:p>
          <a:p>
            <a:pPr marL="457200" lvl="0" indent="-406400" algn="l" rtl="0">
              <a:spcBef>
                <a:spcPts val="0"/>
              </a:spcBef>
              <a:spcAft>
                <a:spcPts val="0"/>
              </a:spcAft>
              <a:buSzPts val="2800"/>
              <a:buChar char="-"/>
            </a:pPr>
            <a:r>
              <a:rPr lang="en-US"/>
              <a:t>Same as with branching, though, we can do an equality check on the opcode using a comparator.  We’ll have to do two separate comparisons here.</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513" name="Google Shape;513;g5d2440be3b_0_38"/>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13</a:t>
            </a:fld>
            <a:endParaRPr/>
          </a:p>
        </p:txBody>
      </p:sp>
      <p:pic>
        <p:nvPicPr>
          <p:cNvPr id="514" name="Google Shape;514;g5d2440be3b_0_38"/>
          <p:cNvPicPr preferRelativeResize="0"/>
          <p:nvPr/>
        </p:nvPicPr>
        <p:blipFill>
          <a:blip r:embed="rId3">
            <a:alphaModFix/>
          </a:blip>
          <a:stretch>
            <a:fillRect/>
          </a:stretch>
        </p:blipFill>
        <p:spPr>
          <a:xfrm>
            <a:off x="0" y="2084294"/>
            <a:ext cx="9143999" cy="555812"/>
          </a:xfrm>
          <a:prstGeom prst="rect">
            <a:avLst/>
          </a:prstGeom>
          <a:noFill/>
          <a:ln>
            <a:noFill/>
          </a:ln>
        </p:spPr>
      </p:pic>
      <p:pic>
        <p:nvPicPr>
          <p:cNvPr id="515" name="Google Shape;515;g5d2440be3b_0_38"/>
          <p:cNvPicPr preferRelativeResize="0"/>
          <p:nvPr/>
        </p:nvPicPr>
        <p:blipFill>
          <a:blip r:embed="rId4">
            <a:alphaModFix/>
          </a:blip>
          <a:stretch>
            <a:fillRect/>
          </a:stretch>
        </p:blipFill>
        <p:spPr>
          <a:xfrm>
            <a:off x="222750" y="4642800"/>
            <a:ext cx="3962400" cy="1581150"/>
          </a:xfrm>
          <a:prstGeom prst="rect">
            <a:avLst/>
          </a:prstGeom>
          <a:noFill/>
          <a:ln w="38100" cap="flat" cmpd="sng">
            <a:solidFill>
              <a:schemeClr val="dk2"/>
            </a:solidFill>
            <a:prstDash val="solid"/>
            <a:round/>
            <a:headEnd type="none" w="sm" len="sm"/>
            <a:tailEnd type="none" w="sm" len="sm"/>
          </a:ln>
        </p:spPr>
      </p:pic>
      <p:pic>
        <p:nvPicPr>
          <p:cNvPr id="516" name="Google Shape;516;g5d2440be3b_0_38"/>
          <p:cNvPicPr preferRelativeResize="0"/>
          <p:nvPr/>
        </p:nvPicPr>
        <p:blipFill>
          <a:blip r:embed="rId5">
            <a:alphaModFix/>
          </a:blip>
          <a:stretch>
            <a:fillRect/>
          </a:stretch>
        </p:blipFill>
        <p:spPr>
          <a:xfrm>
            <a:off x="4655075" y="4719000"/>
            <a:ext cx="3867150" cy="1428750"/>
          </a:xfrm>
          <a:prstGeom prst="rect">
            <a:avLst/>
          </a:prstGeom>
          <a:noFill/>
          <a:ln w="3810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2683975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5d2440be3b_0_74"/>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Peer Question</a:t>
            </a:r>
            <a:endParaRPr dirty="0"/>
          </a:p>
        </p:txBody>
      </p:sp>
      <p:sp>
        <p:nvSpPr>
          <p:cNvPr id="523" name="Google Shape;523;g5d2440be3b_0_74"/>
          <p:cNvSpPr txBox="1">
            <a:spLocks noGrp="1"/>
          </p:cNvSpPr>
          <p:nvPr>
            <p:ph type="body" idx="1"/>
          </p:nvPr>
        </p:nvSpPr>
        <p:spPr>
          <a:xfrm>
            <a:off x="222739" y="1178169"/>
            <a:ext cx="8628300" cy="477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Which of the following circuits is the correct PCSel for jumps? </a:t>
            </a:r>
            <a:endParaRPr/>
          </a:p>
        </p:txBody>
      </p:sp>
      <p:sp>
        <p:nvSpPr>
          <p:cNvPr id="524" name="Google Shape;524;g5d2440be3b_0_74"/>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14</a:t>
            </a:fld>
            <a:endParaRPr/>
          </a:p>
        </p:txBody>
      </p:sp>
      <p:pic>
        <p:nvPicPr>
          <p:cNvPr id="525" name="Google Shape;525;g5d2440be3b_0_74"/>
          <p:cNvPicPr preferRelativeResize="0"/>
          <p:nvPr/>
        </p:nvPicPr>
        <p:blipFill>
          <a:blip r:embed="rId3">
            <a:alphaModFix/>
          </a:blip>
          <a:stretch>
            <a:fillRect/>
          </a:stretch>
        </p:blipFill>
        <p:spPr>
          <a:xfrm>
            <a:off x="2550125" y="2115485"/>
            <a:ext cx="4336801" cy="1738414"/>
          </a:xfrm>
          <a:prstGeom prst="rect">
            <a:avLst/>
          </a:prstGeom>
          <a:noFill/>
          <a:ln w="28575" cap="flat" cmpd="sng">
            <a:solidFill>
              <a:schemeClr val="dk2"/>
            </a:solidFill>
            <a:prstDash val="solid"/>
            <a:round/>
            <a:headEnd type="none" w="sm" len="sm"/>
            <a:tailEnd type="none" w="sm" len="sm"/>
          </a:ln>
        </p:spPr>
      </p:pic>
      <p:pic>
        <p:nvPicPr>
          <p:cNvPr id="526" name="Google Shape;526;g5d2440be3b_0_74"/>
          <p:cNvPicPr preferRelativeResize="0"/>
          <p:nvPr/>
        </p:nvPicPr>
        <p:blipFill>
          <a:blip r:embed="rId4">
            <a:alphaModFix/>
          </a:blip>
          <a:stretch>
            <a:fillRect/>
          </a:stretch>
        </p:blipFill>
        <p:spPr>
          <a:xfrm>
            <a:off x="2550125" y="4057575"/>
            <a:ext cx="4336800" cy="1803975"/>
          </a:xfrm>
          <a:prstGeom prst="rect">
            <a:avLst/>
          </a:prstGeom>
          <a:noFill/>
          <a:ln w="28575" cap="flat" cmpd="sng">
            <a:solidFill>
              <a:schemeClr val="dk2"/>
            </a:solidFill>
            <a:prstDash val="solid"/>
            <a:round/>
            <a:headEnd type="none" w="sm" len="sm"/>
            <a:tailEnd type="none" w="sm" len="sm"/>
          </a:ln>
        </p:spPr>
      </p:pic>
      <p:sp>
        <p:nvSpPr>
          <p:cNvPr id="527" name="Google Shape;527;g5d2440be3b_0_74"/>
          <p:cNvSpPr txBox="1"/>
          <p:nvPr/>
        </p:nvSpPr>
        <p:spPr>
          <a:xfrm>
            <a:off x="1417450" y="2657725"/>
            <a:ext cx="823500" cy="6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latin typeface="Calibri"/>
                <a:ea typeface="Calibri"/>
                <a:cs typeface="Calibri"/>
                <a:sym typeface="Calibri"/>
              </a:rPr>
              <a:t>A</a:t>
            </a:r>
            <a:endParaRPr sz="4800">
              <a:latin typeface="Calibri"/>
              <a:ea typeface="Calibri"/>
              <a:cs typeface="Calibri"/>
              <a:sym typeface="Calibri"/>
            </a:endParaRPr>
          </a:p>
        </p:txBody>
      </p:sp>
      <p:sp>
        <p:nvSpPr>
          <p:cNvPr id="528" name="Google Shape;528;g5d2440be3b_0_74"/>
          <p:cNvSpPr txBox="1"/>
          <p:nvPr/>
        </p:nvSpPr>
        <p:spPr>
          <a:xfrm>
            <a:off x="1417450" y="4565513"/>
            <a:ext cx="823500" cy="6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latin typeface="Calibri"/>
                <a:ea typeface="Calibri"/>
                <a:cs typeface="Calibri"/>
                <a:sym typeface="Calibri"/>
              </a:rPr>
              <a:t>B</a:t>
            </a:r>
            <a:endParaRPr sz="4800">
              <a:latin typeface="Calibri"/>
              <a:ea typeface="Calibri"/>
              <a:cs typeface="Calibri"/>
              <a:sym typeface="Calibri"/>
            </a:endParaRPr>
          </a:p>
        </p:txBody>
      </p:sp>
      <p:sp>
        <p:nvSpPr>
          <p:cNvPr id="530" name="Google Shape;530;g5d2440be3b_0_7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531" name="Google Shape;531;g5d2440be3b_0_7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65997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5d2440be3b_0_58"/>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Putting them all together</a:t>
            </a:r>
            <a:endParaRPr/>
          </a:p>
        </p:txBody>
      </p:sp>
      <p:sp>
        <p:nvSpPr>
          <p:cNvPr id="538" name="Google Shape;538;g5d2440be3b_0_58"/>
          <p:cNvSpPr txBox="1">
            <a:spLocks noGrp="1"/>
          </p:cNvSpPr>
          <p:nvPr>
            <p:ph type="body" idx="1"/>
          </p:nvPr>
        </p:nvSpPr>
        <p:spPr>
          <a:xfrm>
            <a:off x="222739" y="1406769"/>
            <a:ext cx="8628300" cy="477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We can have a regular instruction OR a branch instruction OR a jump instruction. To combine all our signals together and retain the functionality of each individual piece, we’ll OR them!</a:t>
            </a:r>
            <a:endParaRPr/>
          </a:p>
          <a:p>
            <a:pPr marL="914400" lvl="1" indent="-381000" algn="l" rtl="0">
              <a:spcBef>
                <a:spcPts val="0"/>
              </a:spcBef>
              <a:spcAft>
                <a:spcPts val="0"/>
              </a:spcAft>
              <a:buSzPts val="2400"/>
              <a:buChar char="-"/>
            </a:pPr>
            <a:r>
              <a:rPr lang="en-US"/>
              <a:t>Describing your circuit aloud, and keying in on the words you use, might be a helpful design/debugging strategy!</a:t>
            </a:r>
            <a:endParaRPr/>
          </a:p>
          <a:p>
            <a:pPr marL="457200" lvl="0" indent="-406400" algn="l" rtl="0">
              <a:spcBef>
                <a:spcPts val="0"/>
              </a:spcBef>
              <a:spcAft>
                <a:spcPts val="0"/>
              </a:spcAft>
              <a:buSzPts val="2800"/>
              <a:buChar char="-"/>
            </a:pPr>
            <a:r>
              <a:rPr lang="en-US"/>
              <a:t>If any of the sub-circuits are true, PCSel will become (1)</a:t>
            </a:r>
            <a:endParaRPr/>
          </a:p>
          <a:p>
            <a:pPr marL="914400" lvl="1" indent="-381000" algn="l" rtl="0">
              <a:spcBef>
                <a:spcPts val="0"/>
              </a:spcBef>
              <a:spcAft>
                <a:spcPts val="0"/>
              </a:spcAft>
              <a:buSzPts val="2400"/>
              <a:buChar char="-"/>
            </a:pPr>
            <a:r>
              <a:rPr lang="en-US"/>
              <a:t>Otherwise, it’ll be 0</a:t>
            </a:r>
            <a:endParaRPr/>
          </a:p>
          <a:p>
            <a:pPr marL="457200" lvl="0" indent="-406400" algn="l" rtl="0">
              <a:spcBef>
                <a:spcPts val="0"/>
              </a:spcBef>
              <a:spcAft>
                <a:spcPts val="0"/>
              </a:spcAft>
              <a:buSzPts val="2800"/>
              <a:buChar char="-"/>
            </a:pPr>
            <a:r>
              <a:rPr lang="en-US"/>
              <a:t>Because we only have sub-circuits for the branch and jump cases, all normal instructions will have PCSel = 0, while branch, jump will have PCSel = 1 as desired :)</a:t>
            </a:r>
            <a:endParaRPr/>
          </a:p>
        </p:txBody>
      </p:sp>
      <p:sp>
        <p:nvSpPr>
          <p:cNvPr id="539" name="Google Shape;539;g5d2440be3b_0_58"/>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15</a:t>
            </a:fld>
            <a:endParaRPr/>
          </a:p>
        </p:txBody>
      </p:sp>
      <p:sp>
        <p:nvSpPr>
          <p:cNvPr id="540" name="Google Shape;540;g5d2440be3b_0_5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541" name="Google Shape;541;g5d2440be3b_0_5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02463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g5d2440be3b_0_50"/>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PCSel: Final Circuit</a:t>
            </a:r>
            <a:endParaRPr/>
          </a:p>
        </p:txBody>
      </p:sp>
      <p:sp>
        <p:nvSpPr>
          <p:cNvPr id="548" name="Google Shape;548;g5d2440be3b_0_50"/>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16</a:t>
            </a:fld>
            <a:endParaRPr/>
          </a:p>
        </p:txBody>
      </p:sp>
      <p:pic>
        <p:nvPicPr>
          <p:cNvPr id="549" name="Google Shape;549;g5d2440be3b_0_50"/>
          <p:cNvPicPr preferRelativeResize="0"/>
          <p:nvPr/>
        </p:nvPicPr>
        <p:blipFill>
          <a:blip r:embed="rId3">
            <a:alphaModFix/>
          </a:blip>
          <a:stretch>
            <a:fillRect/>
          </a:stretch>
        </p:blipFill>
        <p:spPr>
          <a:xfrm>
            <a:off x="2325688" y="1195689"/>
            <a:ext cx="4492621" cy="5357510"/>
          </a:xfrm>
          <a:prstGeom prst="rect">
            <a:avLst/>
          </a:prstGeom>
          <a:noFill/>
          <a:ln>
            <a:noFill/>
          </a:ln>
        </p:spPr>
      </p:pic>
      <p:sp>
        <p:nvSpPr>
          <p:cNvPr id="550" name="Google Shape;550;g5d2440be3b_0_5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551" name="Google Shape;551;g5d2440be3b_0_5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4610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5d2440be3b_0_96"/>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Control Signals: Big picture!</a:t>
            </a:r>
            <a:endParaRPr/>
          </a:p>
        </p:txBody>
      </p:sp>
      <p:sp>
        <p:nvSpPr>
          <p:cNvPr id="558" name="Google Shape;558;g5d2440be3b_0_96"/>
          <p:cNvSpPr txBox="1">
            <a:spLocks noGrp="1"/>
          </p:cNvSpPr>
          <p:nvPr>
            <p:ph type="body" idx="1"/>
          </p:nvPr>
        </p:nvSpPr>
        <p:spPr>
          <a:xfrm>
            <a:off x="-95459" y="1195689"/>
            <a:ext cx="9334918" cy="477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dirty="0"/>
              <a:t>Control signals are how we get the same hardware to behave differently and produce different instructions</a:t>
            </a:r>
            <a:endParaRPr dirty="0"/>
          </a:p>
          <a:p>
            <a:pPr marL="457200" lvl="0" indent="-406400" algn="l" rtl="0">
              <a:spcBef>
                <a:spcPts val="0"/>
              </a:spcBef>
              <a:spcAft>
                <a:spcPts val="0"/>
              </a:spcAft>
              <a:buSzPts val="2800"/>
              <a:buChar char="-"/>
            </a:pPr>
            <a:r>
              <a:rPr lang="en-US" dirty="0"/>
              <a:t>For every instruction, all control signals are set to one of their possible values (Not always 0 or 1!) or an indeterminate (*) value indicating the control signal doesn’t affect the instruction’s execution</a:t>
            </a:r>
            <a:endParaRPr dirty="0"/>
          </a:p>
          <a:p>
            <a:pPr marL="457200" lvl="0" indent="-406400" algn="l" rtl="0">
              <a:spcBef>
                <a:spcPts val="0"/>
              </a:spcBef>
              <a:spcAft>
                <a:spcPts val="0"/>
              </a:spcAft>
              <a:buSzPts val="2800"/>
              <a:buChar char="-"/>
            </a:pPr>
            <a:r>
              <a:rPr lang="en-US" dirty="0"/>
              <a:t>Each control signal has a sub-circuit based on ~nine bits from the instruction format: </a:t>
            </a:r>
            <a:endParaRPr dirty="0"/>
          </a:p>
          <a:p>
            <a:pPr marL="914400" lvl="1" indent="-381000" algn="l" rtl="0">
              <a:spcBef>
                <a:spcPts val="0"/>
              </a:spcBef>
              <a:spcAft>
                <a:spcPts val="0"/>
              </a:spcAft>
              <a:buSzPts val="2400"/>
              <a:buChar char="-"/>
            </a:pPr>
            <a:r>
              <a:rPr lang="en-US" dirty="0"/>
              <a:t>Upper 5 func7 bits (lower 2 are the same for all 295 instructions)</a:t>
            </a:r>
            <a:endParaRPr dirty="0"/>
          </a:p>
          <a:p>
            <a:pPr marL="914400" lvl="1" indent="-381000" algn="l" rtl="0">
              <a:spcBef>
                <a:spcPts val="0"/>
              </a:spcBef>
              <a:spcAft>
                <a:spcPts val="0"/>
              </a:spcAft>
              <a:buSzPts val="2400"/>
              <a:buChar char="-"/>
            </a:pPr>
            <a:r>
              <a:rPr lang="en-US" dirty="0"/>
              <a:t>All func3 bits</a:t>
            </a:r>
            <a:endParaRPr dirty="0"/>
          </a:p>
          <a:p>
            <a:pPr marL="914400" lvl="1" indent="-381000" algn="l" rtl="0">
              <a:spcBef>
                <a:spcPts val="0"/>
              </a:spcBef>
              <a:spcAft>
                <a:spcPts val="0"/>
              </a:spcAft>
              <a:buSzPts val="2400"/>
              <a:buChar char="-"/>
            </a:pPr>
            <a:r>
              <a:rPr lang="en-US" dirty="0"/>
              <a:t>“2nd” upper opcode bit (others are the same for all 295 instructions)</a:t>
            </a:r>
            <a:endParaRPr dirty="0"/>
          </a:p>
          <a:p>
            <a:pPr marL="0" lvl="0" indent="0" algn="l" rtl="0">
              <a:spcBef>
                <a:spcPts val="1000"/>
              </a:spcBef>
              <a:spcAft>
                <a:spcPts val="0"/>
              </a:spcAft>
              <a:buNone/>
            </a:pPr>
            <a:endParaRPr dirty="0"/>
          </a:p>
        </p:txBody>
      </p:sp>
      <p:sp>
        <p:nvSpPr>
          <p:cNvPr id="559" name="Google Shape;559;g5d2440be3b_0_96"/>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17</a:t>
            </a:fld>
            <a:endParaRPr/>
          </a:p>
        </p:txBody>
      </p:sp>
      <p:sp>
        <p:nvSpPr>
          <p:cNvPr id="560" name="Google Shape;560;g5d2440be3b_0_9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561" name="Google Shape;561;g5d2440be3b_0_9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48844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g5d2440be3b_0_131"/>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Control Signals: ADD</a:t>
            </a:r>
            <a:endParaRPr/>
          </a:p>
        </p:txBody>
      </p:sp>
      <p:sp>
        <p:nvSpPr>
          <p:cNvPr id="568" name="Google Shape;568;g5d2440be3b_0_131"/>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18</a:t>
            </a:fld>
            <a:endParaRPr/>
          </a:p>
        </p:txBody>
      </p:sp>
      <p:cxnSp>
        <p:nvCxnSpPr>
          <p:cNvPr id="569" name="Google Shape;569;g5d2440be3b_0_131"/>
          <p:cNvCxnSpPr/>
          <p:nvPr/>
        </p:nvCxnSpPr>
        <p:spPr>
          <a:xfrm>
            <a:off x="5183902" y="3481625"/>
            <a:ext cx="0" cy="1877700"/>
          </a:xfrm>
          <a:prstGeom prst="straightConnector1">
            <a:avLst/>
          </a:prstGeom>
          <a:noFill/>
          <a:ln w="28575" cap="flat" cmpd="sng">
            <a:solidFill>
              <a:schemeClr val="dk1"/>
            </a:solidFill>
            <a:prstDash val="solid"/>
            <a:miter lim="800000"/>
            <a:headEnd type="none" w="sm" len="sm"/>
            <a:tailEnd type="stealth" w="med" len="med"/>
          </a:ln>
        </p:spPr>
      </p:cxnSp>
      <p:cxnSp>
        <p:nvCxnSpPr>
          <p:cNvPr id="570" name="Google Shape;570;g5d2440be3b_0_131"/>
          <p:cNvCxnSpPr/>
          <p:nvPr/>
        </p:nvCxnSpPr>
        <p:spPr>
          <a:xfrm>
            <a:off x="5031502" y="3481625"/>
            <a:ext cx="0" cy="1877700"/>
          </a:xfrm>
          <a:prstGeom prst="straightConnector1">
            <a:avLst/>
          </a:prstGeom>
          <a:noFill/>
          <a:ln w="28575" cap="flat" cmpd="sng">
            <a:solidFill>
              <a:schemeClr val="dk1"/>
            </a:solidFill>
            <a:prstDash val="solid"/>
            <a:miter lim="800000"/>
            <a:headEnd type="none" w="sm" len="sm"/>
            <a:tailEnd type="stealth" w="med" len="med"/>
          </a:ln>
        </p:spPr>
      </p:cxnSp>
      <p:sp>
        <p:nvSpPr>
          <p:cNvPr id="571" name="Google Shape;571;g5d2440be3b_0_131"/>
          <p:cNvSpPr/>
          <p:nvPr/>
        </p:nvSpPr>
        <p:spPr>
          <a:xfrm>
            <a:off x="2133600" y="2668825"/>
            <a:ext cx="609600" cy="914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IMEM</a:t>
            </a:r>
            <a:endParaRPr sz="1800" b="0" i="0" u="none" strike="noStrike" cap="none">
              <a:solidFill>
                <a:schemeClr val="dk1"/>
              </a:solidFill>
              <a:latin typeface="Calibri"/>
              <a:ea typeface="Calibri"/>
              <a:cs typeface="Calibri"/>
              <a:sym typeface="Calibri"/>
            </a:endParaRPr>
          </a:p>
        </p:txBody>
      </p:sp>
      <p:grpSp>
        <p:nvGrpSpPr>
          <p:cNvPr id="572" name="Google Shape;572;g5d2440be3b_0_131"/>
          <p:cNvGrpSpPr/>
          <p:nvPr/>
        </p:nvGrpSpPr>
        <p:grpSpPr>
          <a:xfrm>
            <a:off x="6172200" y="2262425"/>
            <a:ext cx="521400" cy="1320750"/>
            <a:chOff x="6324600" y="3115310"/>
            <a:chExt cx="521400" cy="1056600"/>
          </a:xfrm>
        </p:grpSpPr>
        <p:sp>
          <p:nvSpPr>
            <p:cNvPr id="573" name="Google Shape;573;g5d2440be3b_0_131"/>
            <p:cNvSpPr/>
            <p:nvPr/>
          </p:nvSpPr>
          <p:spPr>
            <a:xfrm rot="5400000">
              <a:off x="6063000" y="3453110"/>
              <a:ext cx="1056600" cy="381000"/>
            </a:xfrm>
            <a:prstGeom prst="trapezoid">
              <a:avLst>
                <a:gd name="adj" fmla="val 4659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4" name="Google Shape;574;g5d2440be3b_0_131"/>
            <p:cNvSpPr/>
            <p:nvPr/>
          </p:nvSpPr>
          <p:spPr>
            <a:xfrm rot="5400000">
              <a:off x="6362707" y="3641091"/>
              <a:ext cx="152400" cy="762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575" name="Google Shape;575;g5d2440be3b_0_131"/>
            <p:cNvCxnSpPr>
              <a:stCxn id="574" idx="2"/>
              <a:endCxn id="574" idx="4"/>
            </p:cNvCxnSpPr>
            <p:nvPr/>
          </p:nvCxnSpPr>
          <p:spPr>
            <a:xfrm>
              <a:off x="6400807" y="3602991"/>
              <a:ext cx="0" cy="152400"/>
            </a:xfrm>
            <a:prstGeom prst="straightConnector1">
              <a:avLst/>
            </a:prstGeom>
            <a:noFill/>
            <a:ln w="28575" cap="flat" cmpd="sng">
              <a:solidFill>
                <a:schemeClr val="lt1"/>
              </a:solidFill>
              <a:prstDash val="solid"/>
              <a:miter lim="800000"/>
              <a:headEnd type="none" w="sm" len="sm"/>
              <a:tailEnd type="none" w="sm" len="sm"/>
            </a:ln>
          </p:spPr>
        </p:cxnSp>
        <p:sp>
          <p:nvSpPr>
            <p:cNvPr id="576" name="Google Shape;576;g5d2440be3b_0_131"/>
            <p:cNvSpPr txBox="1"/>
            <p:nvPr/>
          </p:nvSpPr>
          <p:spPr>
            <a:xfrm>
              <a:off x="6324600" y="3181350"/>
              <a:ext cx="5214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ALU</a:t>
              </a:r>
              <a:endParaRPr sz="1600" b="0" i="0" u="none" strike="noStrike" cap="none">
                <a:solidFill>
                  <a:schemeClr val="dk1"/>
                </a:solidFill>
                <a:latin typeface="Calibri"/>
                <a:ea typeface="Calibri"/>
                <a:cs typeface="Calibri"/>
                <a:sym typeface="Calibri"/>
              </a:endParaRPr>
            </a:p>
          </p:txBody>
        </p:sp>
      </p:grpSp>
      <p:grpSp>
        <p:nvGrpSpPr>
          <p:cNvPr id="577" name="Google Shape;577;g5d2440be3b_0_131"/>
          <p:cNvGrpSpPr/>
          <p:nvPr/>
        </p:nvGrpSpPr>
        <p:grpSpPr>
          <a:xfrm>
            <a:off x="3429000" y="3989521"/>
            <a:ext cx="615900" cy="1015975"/>
            <a:chOff x="3733800" y="3105150"/>
            <a:chExt cx="615900" cy="762000"/>
          </a:xfrm>
        </p:grpSpPr>
        <p:sp>
          <p:nvSpPr>
            <p:cNvPr id="578" name="Google Shape;578;g5d2440be3b_0_131"/>
            <p:cNvSpPr/>
            <p:nvPr/>
          </p:nvSpPr>
          <p:spPr>
            <a:xfrm rot="5400000">
              <a:off x="3695700" y="3219450"/>
              <a:ext cx="762000" cy="533400"/>
            </a:xfrm>
            <a:prstGeom prst="trapezoid">
              <a:avLst>
                <a:gd name="adj" fmla="val 30656"/>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9" name="Google Shape;579;g5d2440be3b_0_131"/>
            <p:cNvSpPr txBox="1"/>
            <p:nvPr/>
          </p:nvSpPr>
          <p:spPr>
            <a:xfrm>
              <a:off x="3733800" y="3218081"/>
              <a:ext cx="6159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Imm.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Gen</a:t>
              </a:r>
              <a:endParaRPr sz="1400" b="0" i="0" u="none" strike="noStrike" cap="none">
                <a:solidFill>
                  <a:srgbClr val="000000"/>
                </a:solidFill>
                <a:latin typeface="Arial"/>
                <a:ea typeface="Arial"/>
                <a:cs typeface="Arial"/>
                <a:sym typeface="Arial"/>
              </a:endParaRPr>
            </a:p>
          </p:txBody>
        </p:sp>
      </p:grpSp>
      <p:grpSp>
        <p:nvGrpSpPr>
          <p:cNvPr id="580" name="Google Shape;580;g5d2440be3b_0_131"/>
          <p:cNvGrpSpPr/>
          <p:nvPr/>
        </p:nvGrpSpPr>
        <p:grpSpPr>
          <a:xfrm>
            <a:off x="2133600" y="1855916"/>
            <a:ext cx="304800" cy="609585"/>
            <a:chOff x="5181600" y="3257550"/>
            <a:chExt cx="304800" cy="457200"/>
          </a:xfrm>
        </p:grpSpPr>
        <p:sp>
          <p:nvSpPr>
            <p:cNvPr id="581" name="Google Shape;581;g5d2440be3b_0_131"/>
            <p:cNvSpPr/>
            <p:nvPr/>
          </p:nvSpPr>
          <p:spPr>
            <a:xfrm rot="5400000">
              <a:off x="5143500" y="3371850"/>
              <a:ext cx="457200" cy="228600"/>
            </a:xfrm>
            <a:prstGeom prst="trapezoid">
              <a:avLst>
                <a:gd name="adj" fmla="val 30656"/>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2" name="Google Shape;582;g5d2440be3b_0_131"/>
            <p:cNvSpPr txBox="1"/>
            <p:nvPr/>
          </p:nvSpPr>
          <p:spPr>
            <a:xfrm>
              <a:off x="5181600" y="3333750"/>
              <a:ext cx="298500" cy="2463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grpSp>
      <p:cxnSp>
        <p:nvCxnSpPr>
          <p:cNvPr id="583" name="Google Shape;583;g5d2440be3b_0_131"/>
          <p:cNvCxnSpPr>
            <a:endCxn id="584" idx="3"/>
          </p:cNvCxnSpPr>
          <p:nvPr/>
        </p:nvCxnSpPr>
        <p:spPr>
          <a:xfrm rot="10800000">
            <a:off x="1219200" y="3027378"/>
            <a:ext cx="10500" cy="2360700"/>
          </a:xfrm>
          <a:prstGeom prst="straightConnector1">
            <a:avLst/>
          </a:prstGeom>
          <a:noFill/>
          <a:ln w="28575" cap="flat" cmpd="sng">
            <a:solidFill>
              <a:srgbClr val="FF0000"/>
            </a:solidFill>
            <a:prstDash val="solid"/>
            <a:miter lim="800000"/>
            <a:headEnd type="none" w="sm" len="sm"/>
            <a:tailEnd type="stealth" w="med" len="med"/>
          </a:ln>
        </p:spPr>
      </p:cxnSp>
      <p:cxnSp>
        <p:nvCxnSpPr>
          <p:cNvPr id="585" name="Google Shape;585;g5d2440be3b_0_131"/>
          <p:cNvCxnSpPr/>
          <p:nvPr/>
        </p:nvCxnSpPr>
        <p:spPr>
          <a:xfrm rot="10800000">
            <a:off x="4879102" y="3632300"/>
            <a:ext cx="0" cy="1727100"/>
          </a:xfrm>
          <a:prstGeom prst="straightConnector1">
            <a:avLst/>
          </a:prstGeom>
          <a:noFill/>
          <a:ln w="28575" cap="flat" cmpd="sng">
            <a:solidFill>
              <a:srgbClr val="FF0000"/>
            </a:solidFill>
            <a:prstDash val="solid"/>
            <a:miter lim="800000"/>
            <a:headEnd type="none" w="sm" len="sm"/>
            <a:tailEnd type="stealth" w="med" len="med"/>
          </a:ln>
        </p:spPr>
      </p:cxnSp>
      <p:grpSp>
        <p:nvGrpSpPr>
          <p:cNvPr id="586" name="Google Shape;586;g5d2440be3b_0_131"/>
          <p:cNvGrpSpPr/>
          <p:nvPr/>
        </p:nvGrpSpPr>
        <p:grpSpPr>
          <a:xfrm>
            <a:off x="7010400" y="2465567"/>
            <a:ext cx="990600" cy="1117572"/>
            <a:chOff x="6324600" y="1733550"/>
            <a:chExt cx="990600" cy="838200"/>
          </a:xfrm>
        </p:grpSpPr>
        <p:sp>
          <p:nvSpPr>
            <p:cNvPr id="587" name="Google Shape;587;g5d2440be3b_0_131"/>
            <p:cNvSpPr/>
            <p:nvPr/>
          </p:nvSpPr>
          <p:spPr>
            <a:xfrm>
              <a:off x="6324600" y="1733550"/>
              <a:ext cx="990600" cy="8382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DMEM</a:t>
              </a:r>
              <a:endParaRPr sz="1800" b="0" i="0" u="none" strike="noStrike" cap="none">
                <a:solidFill>
                  <a:schemeClr val="dk1"/>
                </a:solidFill>
                <a:latin typeface="Calibri"/>
                <a:ea typeface="Calibri"/>
                <a:cs typeface="Calibri"/>
                <a:sym typeface="Calibri"/>
              </a:endParaRPr>
            </a:p>
          </p:txBody>
        </p:sp>
        <p:sp>
          <p:nvSpPr>
            <p:cNvPr id="588" name="Google Shape;588;g5d2440be3b_0_131"/>
            <p:cNvSpPr/>
            <p:nvPr/>
          </p:nvSpPr>
          <p:spPr>
            <a:xfrm>
              <a:off x="7010400" y="2419350"/>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89" name="Google Shape;589;g5d2440be3b_0_131"/>
          <p:cNvGrpSpPr/>
          <p:nvPr/>
        </p:nvGrpSpPr>
        <p:grpSpPr>
          <a:xfrm>
            <a:off x="4726702" y="2770314"/>
            <a:ext cx="762000" cy="914377"/>
            <a:chOff x="5029200" y="3333750"/>
            <a:chExt cx="762000" cy="685800"/>
          </a:xfrm>
        </p:grpSpPr>
        <p:sp>
          <p:nvSpPr>
            <p:cNvPr id="590" name="Google Shape;590;g5d2440be3b_0_131"/>
            <p:cNvSpPr/>
            <p:nvPr/>
          </p:nvSpPr>
          <p:spPr>
            <a:xfrm rot="5400000">
              <a:off x="4989998" y="3449250"/>
              <a:ext cx="685800" cy="454800"/>
            </a:xfrm>
            <a:prstGeom prst="trapezoid">
              <a:avLst>
                <a:gd name="adj" fmla="val 30656"/>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g5d2440be3b_0_131"/>
            <p:cNvSpPr txBox="1"/>
            <p:nvPr/>
          </p:nvSpPr>
          <p:spPr>
            <a:xfrm>
              <a:off x="5029200" y="3409950"/>
              <a:ext cx="762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Branch Comp.</a:t>
              </a:r>
              <a:endParaRPr sz="1400" b="0" i="0" u="none" strike="noStrike" cap="none">
                <a:solidFill>
                  <a:srgbClr val="000000"/>
                </a:solidFill>
                <a:latin typeface="Arial"/>
                <a:ea typeface="Arial"/>
                <a:cs typeface="Arial"/>
                <a:sym typeface="Arial"/>
              </a:endParaRPr>
            </a:p>
          </p:txBody>
        </p:sp>
      </p:grpSp>
      <p:grpSp>
        <p:nvGrpSpPr>
          <p:cNvPr id="592" name="Google Shape;592;g5d2440be3b_0_131"/>
          <p:cNvGrpSpPr/>
          <p:nvPr/>
        </p:nvGrpSpPr>
        <p:grpSpPr>
          <a:xfrm>
            <a:off x="3657600" y="1957577"/>
            <a:ext cx="841800" cy="1930352"/>
            <a:chOff x="3657600" y="1428750"/>
            <a:chExt cx="841800" cy="1447800"/>
          </a:xfrm>
        </p:grpSpPr>
        <p:grpSp>
          <p:nvGrpSpPr>
            <p:cNvPr id="593" name="Google Shape;593;g5d2440be3b_0_131"/>
            <p:cNvGrpSpPr/>
            <p:nvPr/>
          </p:nvGrpSpPr>
          <p:grpSpPr>
            <a:xfrm>
              <a:off x="3657600" y="1428750"/>
              <a:ext cx="838200" cy="1447800"/>
              <a:chOff x="3810000" y="1412681"/>
              <a:chExt cx="838200" cy="1447800"/>
            </a:xfrm>
          </p:grpSpPr>
          <p:sp>
            <p:nvSpPr>
              <p:cNvPr id="594" name="Google Shape;594;g5d2440be3b_0_131"/>
              <p:cNvSpPr/>
              <p:nvPr/>
            </p:nvSpPr>
            <p:spPr>
              <a:xfrm>
                <a:off x="3810000" y="1412681"/>
                <a:ext cx="838200" cy="14478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Reg[]</a:t>
                </a:r>
                <a:endParaRPr sz="1800" b="0" i="0" u="none" strike="noStrike" cap="none">
                  <a:solidFill>
                    <a:schemeClr val="dk1"/>
                  </a:solidFill>
                  <a:latin typeface="Calibri"/>
                  <a:ea typeface="Calibri"/>
                  <a:cs typeface="Calibri"/>
                  <a:sym typeface="Calibri"/>
                </a:endParaRPr>
              </a:p>
            </p:txBody>
          </p:sp>
          <p:sp>
            <p:nvSpPr>
              <p:cNvPr id="595" name="Google Shape;595;g5d2440be3b_0_131"/>
              <p:cNvSpPr/>
              <p:nvPr/>
            </p:nvSpPr>
            <p:spPr>
              <a:xfrm>
                <a:off x="4419600" y="2708081"/>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96" name="Google Shape;596;g5d2440be3b_0_131"/>
            <p:cNvSpPr txBox="1"/>
            <p:nvPr/>
          </p:nvSpPr>
          <p:spPr>
            <a:xfrm>
              <a:off x="3657600" y="2234684"/>
              <a:ext cx="3975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a:t>
              </a:r>
              <a:endParaRPr sz="1200" b="0" i="0" u="none" strike="noStrike" cap="none">
                <a:solidFill>
                  <a:schemeClr val="dk1"/>
                </a:solidFill>
                <a:latin typeface="Calibri"/>
                <a:ea typeface="Calibri"/>
                <a:cs typeface="Calibri"/>
                <a:sym typeface="Calibri"/>
              </a:endParaRPr>
            </a:p>
          </p:txBody>
        </p:sp>
        <p:sp>
          <p:nvSpPr>
            <p:cNvPr id="597" name="Google Shape;597;g5d2440be3b_0_131"/>
            <p:cNvSpPr txBox="1"/>
            <p:nvPr/>
          </p:nvSpPr>
          <p:spPr>
            <a:xfrm>
              <a:off x="3657600" y="2463284"/>
              <a:ext cx="388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AddrB</a:t>
              </a:r>
              <a:endParaRPr sz="1200" b="0" i="0" u="none" strike="noStrike" cap="none">
                <a:solidFill>
                  <a:schemeClr val="dk1"/>
                </a:solidFill>
                <a:latin typeface="Calibri"/>
                <a:ea typeface="Calibri"/>
                <a:cs typeface="Calibri"/>
                <a:sym typeface="Calibri"/>
              </a:endParaRPr>
            </a:p>
          </p:txBody>
        </p:sp>
        <p:sp>
          <p:nvSpPr>
            <p:cNvPr id="598" name="Google Shape;598;g5d2440be3b_0_131"/>
            <p:cNvSpPr txBox="1"/>
            <p:nvPr/>
          </p:nvSpPr>
          <p:spPr>
            <a:xfrm>
              <a:off x="4114800" y="2234684"/>
              <a:ext cx="3846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DataA</a:t>
              </a:r>
              <a:endParaRPr sz="1200" b="0" i="0" u="none" strike="noStrike" cap="none">
                <a:solidFill>
                  <a:schemeClr val="dk1"/>
                </a:solidFill>
                <a:latin typeface="Calibri"/>
                <a:ea typeface="Calibri"/>
                <a:cs typeface="Calibri"/>
                <a:sym typeface="Calibri"/>
              </a:endParaRPr>
            </a:p>
          </p:txBody>
        </p:sp>
        <p:sp>
          <p:nvSpPr>
            <p:cNvPr id="599" name="Google Shape;599;g5d2440be3b_0_131"/>
            <p:cNvSpPr txBox="1"/>
            <p:nvPr/>
          </p:nvSpPr>
          <p:spPr>
            <a:xfrm>
              <a:off x="3657600" y="1998881"/>
              <a:ext cx="3990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AddrD</a:t>
              </a:r>
              <a:endParaRPr sz="1200" b="0" i="0" u="none" strike="noStrike" cap="none">
                <a:solidFill>
                  <a:schemeClr val="dk1"/>
                </a:solidFill>
                <a:latin typeface="Calibri"/>
                <a:ea typeface="Calibri"/>
                <a:cs typeface="Calibri"/>
                <a:sym typeface="Calibri"/>
              </a:endParaRPr>
            </a:p>
          </p:txBody>
        </p:sp>
        <p:sp>
          <p:nvSpPr>
            <p:cNvPr id="600" name="Google Shape;600;g5d2440be3b_0_131"/>
            <p:cNvSpPr txBox="1"/>
            <p:nvPr/>
          </p:nvSpPr>
          <p:spPr>
            <a:xfrm>
              <a:off x="4114800" y="2463284"/>
              <a:ext cx="3774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DataB</a:t>
              </a:r>
              <a:endParaRPr sz="1200" b="0" i="0" u="none" strike="noStrike" cap="none">
                <a:solidFill>
                  <a:schemeClr val="dk1"/>
                </a:solidFill>
                <a:latin typeface="Calibri"/>
                <a:ea typeface="Calibri"/>
                <a:cs typeface="Calibri"/>
                <a:sym typeface="Calibri"/>
              </a:endParaRPr>
            </a:p>
          </p:txBody>
        </p:sp>
        <p:sp>
          <p:nvSpPr>
            <p:cNvPr id="601" name="Google Shape;601;g5d2440be3b_0_131"/>
            <p:cNvSpPr txBox="1"/>
            <p:nvPr/>
          </p:nvSpPr>
          <p:spPr>
            <a:xfrm>
              <a:off x="3657600" y="1694081"/>
              <a:ext cx="388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DataD</a:t>
              </a:r>
              <a:endParaRPr sz="1200" b="0" i="0" u="none" strike="noStrike" cap="none">
                <a:solidFill>
                  <a:schemeClr val="dk1"/>
                </a:solidFill>
                <a:latin typeface="Calibri"/>
                <a:ea typeface="Calibri"/>
                <a:cs typeface="Calibri"/>
                <a:sym typeface="Calibri"/>
              </a:endParaRPr>
            </a:p>
          </p:txBody>
        </p:sp>
      </p:grpSp>
      <p:cxnSp>
        <p:nvCxnSpPr>
          <p:cNvPr id="602" name="Google Shape;602;g5d2440be3b_0_131"/>
          <p:cNvCxnSpPr/>
          <p:nvPr/>
        </p:nvCxnSpPr>
        <p:spPr>
          <a:xfrm rot="10800000">
            <a:off x="6454320" y="3446300"/>
            <a:ext cx="0" cy="1913100"/>
          </a:xfrm>
          <a:prstGeom prst="straightConnector1">
            <a:avLst/>
          </a:prstGeom>
          <a:noFill/>
          <a:ln w="28575" cap="flat" cmpd="sng">
            <a:solidFill>
              <a:srgbClr val="FF0000"/>
            </a:solidFill>
            <a:prstDash val="solid"/>
            <a:miter lim="800000"/>
            <a:headEnd type="none" w="sm" len="sm"/>
            <a:tailEnd type="stealth" w="med" len="med"/>
          </a:ln>
        </p:spPr>
      </p:cxnSp>
      <p:cxnSp>
        <p:nvCxnSpPr>
          <p:cNvPr id="603" name="Google Shape;603;g5d2440be3b_0_131"/>
          <p:cNvCxnSpPr/>
          <p:nvPr/>
        </p:nvCxnSpPr>
        <p:spPr>
          <a:xfrm rot="10800000">
            <a:off x="4191000" y="3887900"/>
            <a:ext cx="0" cy="1471500"/>
          </a:xfrm>
          <a:prstGeom prst="straightConnector1">
            <a:avLst/>
          </a:prstGeom>
          <a:noFill/>
          <a:ln w="28575" cap="flat" cmpd="sng">
            <a:solidFill>
              <a:srgbClr val="FF0000"/>
            </a:solidFill>
            <a:prstDash val="solid"/>
            <a:miter lim="800000"/>
            <a:headEnd type="none" w="sm" len="sm"/>
            <a:tailEnd type="stealth" w="med" len="med"/>
          </a:ln>
        </p:spPr>
      </p:cxnSp>
      <p:cxnSp>
        <p:nvCxnSpPr>
          <p:cNvPr id="604" name="Google Shape;604;g5d2440be3b_0_131"/>
          <p:cNvCxnSpPr/>
          <p:nvPr/>
        </p:nvCxnSpPr>
        <p:spPr>
          <a:xfrm rot="10800000">
            <a:off x="7233228" y="3575000"/>
            <a:ext cx="0" cy="1784400"/>
          </a:xfrm>
          <a:prstGeom prst="straightConnector1">
            <a:avLst/>
          </a:prstGeom>
          <a:noFill/>
          <a:ln w="28575" cap="flat" cmpd="sng">
            <a:solidFill>
              <a:srgbClr val="FF0000"/>
            </a:solidFill>
            <a:prstDash val="solid"/>
            <a:miter lim="800000"/>
            <a:headEnd type="none" w="sm" len="sm"/>
            <a:tailEnd type="stealth" w="med" len="med"/>
          </a:ln>
        </p:spPr>
      </p:cxnSp>
      <p:sp>
        <p:nvSpPr>
          <p:cNvPr id="605" name="Google Shape;605;g5d2440be3b_0_131"/>
          <p:cNvSpPr txBox="1"/>
          <p:nvPr/>
        </p:nvSpPr>
        <p:spPr>
          <a:xfrm>
            <a:off x="7010400" y="2770425"/>
            <a:ext cx="3078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t>
            </a:r>
            <a:endParaRPr sz="1200" b="0" i="0" u="none" strike="noStrike" cap="none">
              <a:solidFill>
                <a:schemeClr val="dk1"/>
              </a:solidFill>
              <a:latin typeface="Calibri"/>
              <a:ea typeface="Calibri"/>
              <a:cs typeface="Calibri"/>
              <a:sym typeface="Calibri"/>
            </a:endParaRPr>
          </a:p>
        </p:txBody>
      </p:sp>
      <p:sp>
        <p:nvSpPr>
          <p:cNvPr id="606" name="Google Shape;606;g5d2440be3b_0_131"/>
          <p:cNvSpPr txBox="1"/>
          <p:nvPr/>
        </p:nvSpPr>
        <p:spPr>
          <a:xfrm>
            <a:off x="7031583" y="3133804"/>
            <a:ext cx="4359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DataW</a:t>
            </a:r>
            <a:endParaRPr sz="1200" b="0" i="0" u="none" strike="noStrike" cap="none">
              <a:solidFill>
                <a:schemeClr val="dk1"/>
              </a:solidFill>
              <a:latin typeface="Calibri"/>
              <a:ea typeface="Calibri"/>
              <a:cs typeface="Calibri"/>
              <a:sym typeface="Calibri"/>
            </a:endParaRPr>
          </a:p>
        </p:txBody>
      </p:sp>
      <p:sp>
        <p:nvSpPr>
          <p:cNvPr id="607" name="Google Shape;607;g5d2440be3b_0_131"/>
          <p:cNvSpPr txBox="1"/>
          <p:nvPr/>
        </p:nvSpPr>
        <p:spPr>
          <a:xfrm>
            <a:off x="7543800" y="2872025"/>
            <a:ext cx="3846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DataR</a:t>
            </a:r>
            <a:endParaRPr sz="1200" b="0" i="0" u="none" strike="noStrike" cap="none">
              <a:solidFill>
                <a:schemeClr val="dk1"/>
              </a:solidFill>
              <a:latin typeface="Calibri"/>
              <a:ea typeface="Calibri"/>
              <a:cs typeface="Calibri"/>
              <a:sym typeface="Calibri"/>
            </a:endParaRPr>
          </a:p>
        </p:txBody>
      </p:sp>
      <p:cxnSp>
        <p:nvCxnSpPr>
          <p:cNvPr id="608" name="Google Shape;608;g5d2440be3b_0_131"/>
          <p:cNvCxnSpPr>
            <a:endCxn id="609" idx="3"/>
          </p:cNvCxnSpPr>
          <p:nvPr/>
        </p:nvCxnSpPr>
        <p:spPr>
          <a:xfrm rot="10800000">
            <a:off x="5867400" y="3584353"/>
            <a:ext cx="0" cy="1790700"/>
          </a:xfrm>
          <a:prstGeom prst="straightConnector1">
            <a:avLst/>
          </a:prstGeom>
          <a:noFill/>
          <a:ln w="28575" cap="flat" cmpd="sng">
            <a:solidFill>
              <a:srgbClr val="FF0000"/>
            </a:solidFill>
            <a:prstDash val="solid"/>
            <a:miter lim="800000"/>
            <a:headEnd type="none" w="sm" len="sm"/>
            <a:tailEnd type="stealth" w="med" len="med"/>
          </a:ln>
        </p:spPr>
      </p:cxnSp>
      <p:cxnSp>
        <p:nvCxnSpPr>
          <p:cNvPr id="610" name="Google Shape;610;g5d2440be3b_0_131"/>
          <p:cNvCxnSpPr>
            <a:endCxn id="611" idx="3"/>
          </p:cNvCxnSpPr>
          <p:nvPr/>
        </p:nvCxnSpPr>
        <p:spPr>
          <a:xfrm rot="10800000">
            <a:off x="6019800" y="2824178"/>
            <a:ext cx="0" cy="2551200"/>
          </a:xfrm>
          <a:prstGeom prst="straightConnector1">
            <a:avLst/>
          </a:prstGeom>
          <a:noFill/>
          <a:ln w="28575" cap="flat" cmpd="sng">
            <a:solidFill>
              <a:srgbClr val="FF0000"/>
            </a:solidFill>
            <a:prstDash val="solid"/>
            <a:miter lim="800000"/>
            <a:headEnd type="none" w="sm" len="sm"/>
            <a:tailEnd type="stealth" w="med" len="med"/>
          </a:ln>
        </p:spPr>
      </p:cxnSp>
      <p:grpSp>
        <p:nvGrpSpPr>
          <p:cNvPr id="612" name="Google Shape;612;g5d2440be3b_0_131"/>
          <p:cNvGrpSpPr/>
          <p:nvPr/>
        </p:nvGrpSpPr>
        <p:grpSpPr>
          <a:xfrm>
            <a:off x="5943600" y="2160780"/>
            <a:ext cx="152400" cy="711182"/>
            <a:chOff x="5791200" y="1352550"/>
            <a:chExt cx="152400" cy="533400"/>
          </a:xfrm>
        </p:grpSpPr>
        <p:sp>
          <p:nvSpPr>
            <p:cNvPr id="611" name="Google Shape;611;g5d2440be3b_0_131"/>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3" name="Google Shape;613;g5d2440be3b_0_131"/>
            <p:cNvSpPr txBox="1"/>
            <p:nvPr/>
          </p:nvSpPr>
          <p:spPr>
            <a:xfrm>
              <a:off x="5807075" y="1390650"/>
              <a:ext cx="76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614" name="Google Shape;614;g5d2440be3b_0_131"/>
            <p:cNvSpPr txBox="1"/>
            <p:nvPr/>
          </p:nvSpPr>
          <p:spPr>
            <a:xfrm>
              <a:off x="5810250" y="1638300"/>
              <a:ext cx="780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grpSp>
      <p:cxnSp>
        <p:nvCxnSpPr>
          <p:cNvPr id="615" name="Google Shape;615;g5d2440be3b_0_131"/>
          <p:cNvCxnSpPr>
            <a:stCxn id="587" idx="3"/>
          </p:cNvCxnSpPr>
          <p:nvPr/>
        </p:nvCxnSpPr>
        <p:spPr>
          <a:xfrm rot="10800000" flipH="1">
            <a:off x="8001000" y="3003953"/>
            <a:ext cx="367800" cy="20400"/>
          </a:xfrm>
          <a:prstGeom prst="straightConnector1">
            <a:avLst/>
          </a:prstGeom>
          <a:noFill/>
          <a:ln w="28575" cap="flat" cmpd="sng">
            <a:solidFill>
              <a:schemeClr val="dk1"/>
            </a:solidFill>
            <a:prstDash val="solid"/>
            <a:miter lim="800000"/>
            <a:headEnd type="none" w="sm" len="sm"/>
            <a:tailEnd type="stealth" w="med" len="med"/>
          </a:ln>
        </p:spPr>
      </p:cxnSp>
      <p:grpSp>
        <p:nvGrpSpPr>
          <p:cNvPr id="616" name="Google Shape;616;g5d2440be3b_0_131"/>
          <p:cNvGrpSpPr/>
          <p:nvPr/>
        </p:nvGrpSpPr>
        <p:grpSpPr>
          <a:xfrm>
            <a:off x="8382000" y="2262367"/>
            <a:ext cx="152400" cy="1015975"/>
            <a:chOff x="8229600" y="1733550"/>
            <a:chExt cx="152400" cy="762000"/>
          </a:xfrm>
        </p:grpSpPr>
        <p:sp>
          <p:nvSpPr>
            <p:cNvPr id="617" name="Google Shape;617;g5d2440be3b_0_131"/>
            <p:cNvSpPr/>
            <p:nvPr/>
          </p:nvSpPr>
          <p:spPr>
            <a:xfrm rot="5400000">
              <a:off x="7924800" y="2038350"/>
              <a:ext cx="7620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8" name="Google Shape;618;g5d2440be3b_0_131"/>
            <p:cNvSpPr txBox="1"/>
            <p:nvPr/>
          </p:nvSpPr>
          <p:spPr>
            <a:xfrm>
              <a:off x="8255000" y="2232025"/>
              <a:ext cx="76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sp>
          <p:nvSpPr>
            <p:cNvPr id="619" name="Google Shape;619;g5d2440be3b_0_131"/>
            <p:cNvSpPr txBox="1"/>
            <p:nvPr/>
          </p:nvSpPr>
          <p:spPr>
            <a:xfrm>
              <a:off x="8255000" y="2016125"/>
              <a:ext cx="76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200" b="0" i="0" u="none" strike="noStrike" cap="none">
                <a:solidFill>
                  <a:schemeClr val="dk1"/>
                </a:solidFill>
                <a:latin typeface="Calibri"/>
                <a:ea typeface="Calibri"/>
                <a:cs typeface="Calibri"/>
                <a:sym typeface="Calibri"/>
              </a:endParaRPr>
            </a:p>
          </p:txBody>
        </p:sp>
        <p:sp>
          <p:nvSpPr>
            <p:cNvPr id="620" name="Google Shape;620;g5d2440be3b_0_131"/>
            <p:cNvSpPr txBox="1"/>
            <p:nvPr/>
          </p:nvSpPr>
          <p:spPr>
            <a:xfrm>
              <a:off x="8255000" y="1800225"/>
              <a:ext cx="76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grpSp>
      <p:cxnSp>
        <p:nvCxnSpPr>
          <p:cNvPr id="621" name="Google Shape;621;g5d2440be3b_0_131"/>
          <p:cNvCxnSpPr>
            <a:stCxn id="573" idx="0"/>
            <a:endCxn id="605" idx="1"/>
          </p:cNvCxnSpPr>
          <p:nvPr/>
        </p:nvCxnSpPr>
        <p:spPr>
          <a:xfrm rot="10800000" flipH="1">
            <a:off x="6629400" y="2893700"/>
            <a:ext cx="381000" cy="29100"/>
          </a:xfrm>
          <a:prstGeom prst="straightConnector1">
            <a:avLst/>
          </a:prstGeom>
          <a:noFill/>
          <a:ln w="28575" cap="flat" cmpd="sng">
            <a:solidFill>
              <a:schemeClr val="dk1"/>
            </a:solidFill>
            <a:prstDash val="solid"/>
            <a:miter lim="800000"/>
            <a:headEnd type="none" w="sm" len="sm"/>
            <a:tailEnd type="stealth" w="med" len="med"/>
          </a:ln>
        </p:spPr>
      </p:cxnSp>
      <p:cxnSp>
        <p:nvCxnSpPr>
          <p:cNvPr id="622" name="Google Shape;622;g5d2440be3b_0_131"/>
          <p:cNvCxnSpPr/>
          <p:nvPr/>
        </p:nvCxnSpPr>
        <p:spPr>
          <a:xfrm rot="10800000">
            <a:off x="8458200" y="3176900"/>
            <a:ext cx="0" cy="2182500"/>
          </a:xfrm>
          <a:prstGeom prst="straightConnector1">
            <a:avLst/>
          </a:prstGeom>
          <a:noFill/>
          <a:ln w="28575" cap="flat" cmpd="sng">
            <a:solidFill>
              <a:srgbClr val="FF0000"/>
            </a:solidFill>
            <a:prstDash val="solid"/>
            <a:miter lim="800000"/>
            <a:headEnd type="none" w="sm" len="sm"/>
            <a:tailEnd type="stealth" w="med" len="med"/>
          </a:ln>
        </p:spPr>
      </p:cxnSp>
      <p:cxnSp>
        <p:nvCxnSpPr>
          <p:cNvPr id="623" name="Google Shape;623;g5d2440be3b_0_131"/>
          <p:cNvCxnSpPr>
            <a:cxnSpLocks/>
          </p:cNvCxnSpPr>
          <p:nvPr/>
        </p:nvCxnSpPr>
        <p:spPr>
          <a:xfrm flipV="1">
            <a:off x="6781800" y="1937670"/>
            <a:ext cx="3000" cy="975631"/>
          </a:xfrm>
          <a:prstGeom prst="straightConnector1">
            <a:avLst/>
          </a:prstGeom>
          <a:noFill/>
          <a:ln w="28575" cap="flat" cmpd="sng">
            <a:solidFill>
              <a:schemeClr val="dk1"/>
            </a:solidFill>
            <a:prstDash val="solid"/>
            <a:miter lim="800000"/>
            <a:headEnd type="none" w="sm" len="sm"/>
            <a:tailEnd type="none" w="sm" len="sm"/>
          </a:ln>
        </p:spPr>
      </p:cxnSp>
      <p:cxnSp>
        <p:nvCxnSpPr>
          <p:cNvPr id="624" name="Google Shape;624;g5d2440be3b_0_131"/>
          <p:cNvCxnSpPr>
            <a:cxnSpLocks/>
          </p:cNvCxnSpPr>
          <p:nvPr/>
        </p:nvCxnSpPr>
        <p:spPr>
          <a:xfrm>
            <a:off x="5223100" y="1702106"/>
            <a:ext cx="3141563" cy="963933"/>
          </a:xfrm>
          <a:prstGeom prst="bentConnector3">
            <a:avLst>
              <a:gd name="adj1" fmla="val 50000"/>
            </a:avLst>
          </a:prstGeom>
          <a:noFill/>
          <a:ln w="28575" cap="flat" cmpd="sng">
            <a:solidFill>
              <a:schemeClr val="dk1"/>
            </a:solidFill>
            <a:prstDash val="solid"/>
            <a:miter lim="800000"/>
            <a:headEnd type="none" w="sm" len="sm"/>
            <a:tailEnd type="stealth" w="med" len="med"/>
          </a:ln>
        </p:spPr>
      </p:cxnSp>
      <p:cxnSp>
        <p:nvCxnSpPr>
          <p:cNvPr id="625" name="Google Shape;625;g5d2440be3b_0_131"/>
          <p:cNvCxnSpPr/>
          <p:nvPr/>
        </p:nvCxnSpPr>
        <p:spPr>
          <a:xfrm rot="-5400000" flipH="1">
            <a:off x="610949" y="1980378"/>
            <a:ext cx="835500" cy="228600"/>
          </a:xfrm>
          <a:prstGeom prst="bentConnector3">
            <a:avLst>
              <a:gd name="adj1" fmla="val 101582"/>
            </a:avLst>
          </a:prstGeom>
          <a:noFill/>
          <a:ln w="28575" cap="flat" cmpd="sng">
            <a:solidFill>
              <a:schemeClr val="dk1"/>
            </a:solidFill>
            <a:prstDash val="solid"/>
            <a:miter lim="800000"/>
            <a:headEnd type="none" w="sm" len="sm"/>
            <a:tailEnd type="stealth" w="med" len="med"/>
          </a:ln>
        </p:spPr>
      </p:cxnSp>
      <p:grpSp>
        <p:nvGrpSpPr>
          <p:cNvPr id="626" name="Google Shape;626;g5d2440be3b_0_131"/>
          <p:cNvGrpSpPr/>
          <p:nvPr/>
        </p:nvGrpSpPr>
        <p:grpSpPr>
          <a:xfrm>
            <a:off x="1143000" y="2363980"/>
            <a:ext cx="152400" cy="711182"/>
            <a:chOff x="5791200" y="1352550"/>
            <a:chExt cx="152400" cy="533400"/>
          </a:xfrm>
        </p:grpSpPr>
        <p:sp>
          <p:nvSpPr>
            <p:cNvPr id="584" name="Google Shape;584;g5d2440be3b_0_131"/>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7" name="Google Shape;627;g5d2440be3b_0_131"/>
            <p:cNvSpPr txBox="1"/>
            <p:nvPr/>
          </p:nvSpPr>
          <p:spPr>
            <a:xfrm>
              <a:off x="5807075" y="1390650"/>
              <a:ext cx="76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628" name="Google Shape;628;g5d2440be3b_0_131"/>
            <p:cNvSpPr txBox="1"/>
            <p:nvPr/>
          </p:nvSpPr>
          <p:spPr>
            <a:xfrm>
              <a:off x="5810250" y="1638300"/>
              <a:ext cx="780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grpSp>
      <p:cxnSp>
        <p:nvCxnSpPr>
          <p:cNvPr id="629" name="Google Shape;629;g5d2440be3b_0_131"/>
          <p:cNvCxnSpPr>
            <a:stCxn id="584" idx="0"/>
            <a:endCxn id="630" idx="1"/>
          </p:cNvCxnSpPr>
          <p:nvPr/>
        </p:nvCxnSpPr>
        <p:spPr>
          <a:xfrm>
            <a:off x="1295400" y="2719571"/>
            <a:ext cx="152400" cy="0"/>
          </a:xfrm>
          <a:prstGeom prst="straightConnector1">
            <a:avLst/>
          </a:prstGeom>
          <a:noFill/>
          <a:ln w="28575" cap="flat" cmpd="sng">
            <a:solidFill>
              <a:schemeClr val="dk1"/>
            </a:solidFill>
            <a:prstDash val="solid"/>
            <a:miter lim="800000"/>
            <a:headEnd type="none" w="sm" len="sm"/>
            <a:tailEnd type="none" w="sm" len="sm"/>
          </a:ln>
        </p:spPr>
      </p:cxnSp>
      <p:cxnSp>
        <p:nvCxnSpPr>
          <p:cNvPr id="631" name="Google Shape;631;g5d2440be3b_0_131"/>
          <p:cNvCxnSpPr>
            <a:stCxn id="630" idx="3"/>
            <a:endCxn id="571" idx="1"/>
          </p:cNvCxnSpPr>
          <p:nvPr/>
        </p:nvCxnSpPr>
        <p:spPr>
          <a:xfrm>
            <a:off x="1813200" y="2719550"/>
            <a:ext cx="320400" cy="406500"/>
          </a:xfrm>
          <a:prstGeom prst="bentConnector3">
            <a:avLst>
              <a:gd name="adj1" fmla="val 50000"/>
            </a:avLst>
          </a:prstGeom>
          <a:noFill/>
          <a:ln w="28575" cap="flat" cmpd="sng">
            <a:solidFill>
              <a:schemeClr val="dk1"/>
            </a:solidFill>
            <a:prstDash val="solid"/>
            <a:miter lim="800000"/>
            <a:headEnd type="none" w="sm" len="sm"/>
            <a:tailEnd type="stealth" w="med" len="med"/>
          </a:ln>
        </p:spPr>
      </p:cxnSp>
      <p:cxnSp>
        <p:nvCxnSpPr>
          <p:cNvPr id="632" name="Google Shape;632;g5d2440be3b_0_131"/>
          <p:cNvCxnSpPr/>
          <p:nvPr/>
        </p:nvCxnSpPr>
        <p:spPr>
          <a:xfrm rot="-5400000">
            <a:off x="1798825" y="2358925"/>
            <a:ext cx="578400" cy="183000"/>
          </a:xfrm>
          <a:prstGeom prst="bentConnector3">
            <a:avLst>
              <a:gd name="adj1" fmla="val 97519"/>
            </a:avLst>
          </a:prstGeom>
          <a:noFill/>
          <a:ln w="28575" cap="flat" cmpd="sng">
            <a:solidFill>
              <a:schemeClr val="dk1"/>
            </a:solidFill>
            <a:prstDash val="solid"/>
            <a:miter lim="800000"/>
            <a:headEnd type="none" w="sm" len="sm"/>
            <a:tailEnd type="stealth" w="med" len="med"/>
          </a:ln>
        </p:spPr>
      </p:cxnSp>
      <p:cxnSp>
        <p:nvCxnSpPr>
          <p:cNvPr id="633" name="Google Shape;633;g5d2440be3b_0_131"/>
          <p:cNvCxnSpPr>
            <a:stCxn id="581" idx="0"/>
          </p:cNvCxnSpPr>
          <p:nvPr/>
        </p:nvCxnSpPr>
        <p:spPr>
          <a:xfrm rot="10800000" flipH="1">
            <a:off x="2438400" y="1551109"/>
            <a:ext cx="304800" cy="609600"/>
          </a:xfrm>
          <a:prstGeom prst="bentConnector2">
            <a:avLst/>
          </a:prstGeom>
          <a:noFill/>
          <a:ln w="28575" cap="flat" cmpd="sng">
            <a:solidFill>
              <a:schemeClr val="dk1"/>
            </a:solidFill>
            <a:prstDash val="solid"/>
            <a:miter lim="800000"/>
            <a:headEnd type="none" w="sm" len="sm"/>
            <a:tailEnd type="none" w="sm" len="sm"/>
          </a:ln>
        </p:spPr>
      </p:cxnSp>
      <p:cxnSp>
        <p:nvCxnSpPr>
          <p:cNvPr id="634" name="Google Shape;634;g5d2440be3b_0_131"/>
          <p:cNvCxnSpPr/>
          <p:nvPr/>
        </p:nvCxnSpPr>
        <p:spPr>
          <a:xfrm>
            <a:off x="2743200" y="1551225"/>
            <a:ext cx="5638800" cy="914400"/>
          </a:xfrm>
          <a:prstGeom prst="bentConnector3">
            <a:avLst>
              <a:gd name="adj1" fmla="val 97158"/>
            </a:avLst>
          </a:prstGeom>
          <a:noFill/>
          <a:ln w="28575" cap="flat" cmpd="sng">
            <a:solidFill>
              <a:schemeClr val="dk1"/>
            </a:solidFill>
            <a:prstDash val="solid"/>
            <a:miter lim="800000"/>
            <a:headEnd type="none" w="sm" len="sm"/>
            <a:tailEnd type="stealth" w="med" len="med"/>
          </a:ln>
        </p:spPr>
      </p:cxnSp>
      <p:cxnSp>
        <p:nvCxnSpPr>
          <p:cNvPr id="635" name="Google Shape;635;g5d2440be3b_0_131"/>
          <p:cNvCxnSpPr/>
          <p:nvPr/>
        </p:nvCxnSpPr>
        <p:spPr>
          <a:xfrm flipH="1">
            <a:off x="1143000" y="1551225"/>
            <a:ext cx="1600200" cy="1320900"/>
          </a:xfrm>
          <a:prstGeom prst="bentConnector3">
            <a:avLst>
              <a:gd name="adj1" fmla="val 124407"/>
            </a:avLst>
          </a:prstGeom>
          <a:noFill/>
          <a:ln w="28575" cap="flat" cmpd="sng">
            <a:solidFill>
              <a:schemeClr val="dk1"/>
            </a:solidFill>
            <a:prstDash val="solid"/>
            <a:miter lim="800000"/>
            <a:headEnd type="none" w="sm" len="sm"/>
            <a:tailEnd type="stealth" w="med" len="med"/>
          </a:ln>
        </p:spPr>
      </p:cxnSp>
      <p:cxnSp>
        <p:nvCxnSpPr>
          <p:cNvPr id="636" name="Google Shape;636;g5d2440be3b_0_131"/>
          <p:cNvCxnSpPr>
            <a:stCxn id="611" idx="0"/>
          </p:cNvCxnSpPr>
          <p:nvPr/>
        </p:nvCxnSpPr>
        <p:spPr>
          <a:xfrm rot="10800000" flipH="1">
            <a:off x="6096000" y="2514271"/>
            <a:ext cx="152400" cy="2100"/>
          </a:xfrm>
          <a:prstGeom prst="straightConnector1">
            <a:avLst/>
          </a:prstGeom>
          <a:noFill/>
          <a:ln w="28575" cap="flat" cmpd="sng">
            <a:solidFill>
              <a:schemeClr val="dk1"/>
            </a:solidFill>
            <a:prstDash val="solid"/>
            <a:miter lim="800000"/>
            <a:headEnd type="none" w="sm" len="sm"/>
            <a:tailEnd type="stealth" w="med" len="med"/>
          </a:ln>
        </p:spPr>
      </p:cxnSp>
      <p:cxnSp>
        <p:nvCxnSpPr>
          <p:cNvPr id="637" name="Google Shape;637;g5d2440be3b_0_131"/>
          <p:cNvCxnSpPr>
            <a:stCxn id="598" idx="3"/>
            <a:endCxn id="614" idx="1"/>
          </p:cNvCxnSpPr>
          <p:nvPr/>
        </p:nvCxnSpPr>
        <p:spPr>
          <a:xfrm rot="10800000" flipH="1">
            <a:off x="4499400" y="2664826"/>
            <a:ext cx="1463400" cy="490500"/>
          </a:xfrm>
          <a:prstGeom prst="bentConnector3">
            <a:avLst>
              <a:gd name="adj1" fmla="val 49995"/>
            </a:avLst>
          </a:prstGeom>
          <a:noFill/>
          <a:ln w="28575" cap="flat" cmpd="sng">
            <a:solidFill>
              <a:schemeClr val="dk1"/>
            </a:solidFill>
            <a:prstDash val="solid"/>
            <a:miter lim="800000"/>
            <a:headEnd type="none" w="sm" len="sm"/>
            <a:tailEnd type="stealth" w="med" len="med"/>
          </a:ln>
        </p:spPr>
      </p:cxnSp>
      <p:cxnSp>
        <p:nvCxnSpPr>
          <p:cNvPr id="638" name="Google Shape;638;g5d2440be3b_0_131"/>
          <p:cNvCxnSpPr/>
          <p:nvPr/>
        </p:nvCxnSpPr>
        <p:spPr>
          <a:xfrm>
            <a:off x="4457521" y="3460115"/>
            <a:ext cx="957300" cy="426900"/>
          </a:xfrm>
          <a:prstGeom prst="bentConnector3">
            <a:avLst>
              <a:gd name="adj1" fmla="val 16834"/>
            </a:avLst>
          </a:prstGeom>
          <a:noFill/>
          <a:ln w="28575" cap="flat" cmpd="sng">
            <a:solidFill>
              <a:schemeClr val="dk1"/>
            </a:solidFill>
            <a:prstDash val="solid"/>
            <a:miter lim="800000"/>
            <a:headEnd type="none" w="sm" len="sm"/>
            <a:tailEnd type="none" w="sm" len="sm"/>
          </a:ln>
        </p:spPr>
      </p:cxnSp>
      <p:cxnSp>
        <p:nvCxnSpPr>
          <p:cNvPr id="639" name="Google Shape;639;g5d2440be3b_0_131"/>
          <p:cNvCxnSpPr/>
          <p:nvPr/>
        </p:nvCxnSpPr>
        <p:spPr>
          <a:xfrm rot="10800000" flipH="1">
            <a:off x="4648200" y="3148093"/>
            <a:ext cx="183600" cy="15000"/>
          </a:xfrm>
          <a:prstGeom prst="straightConnector1">
            <a:avLst/>
          </a:prstGeom>
          <a:noFill/>
          <a:ln w="28575" cap="flat" cmpd="sng">
            <a:solidFill>
              <a:schemeClr val="dk1"/>
            </a:solidFill>
            <a:prstDash val="solid"/>
            <a:miter lim="800000"/>
            <a:headEnd type="none" w="sm" len="sm"/>
            <a:tailEnd type="stealth" w="med" len="med"/>
          </a:ln>
        </p:spPr>
      </p:cxnSp>
      <p:cxnSp>
        <p:nvCxnSpPr>
          <p:cNvPr id="640" name="Google Shape;640;g5d2440be3b_0_131"/>
          <p:cNvCxnSpPr/>
          <p:nvPr/>
        </p:nvCxnSpPr>
        <p:spPr>
          <a:xfrm rot="10800000" flipH="1">
            <a:off x="4537364" y="3448140"/>
            <a:ext cx="259800" cy="7800"/>
          </a:xfrm>
          <a:prstGeom prst="straightConnector1">
            <a:avLst/>
          </a:prstGeom>
          <a:noFill/>
          <a:ln w="28575" cap="flat" cmpd="sng">
            <a:solidFill>
              <a:schemeClr val="dk1"/>
            </a:solidFill>
            <a:prstDash val="solid"/>
            <a:miter lim="800000"/>
            <a:headEnd type="none" w="sm" len="sm"/>
            <a:tailEnd type="stealth" w="med" len="med"/>
          </a:ln>
        </p:spPr>
      </p:cxnSp>
      <p:cxnSp>
        <p:nvCxnSpPr>
          <p:cNvPr id="641" name="Google Shape;641;g5d2440be3b_0_131"/>
          <p:cNvCxnSpPr>
            <a:cxnSpLocks/>
          </p:cNvCxnSpPr>
          <p:nvPr/>
        </p:nvCxnSpPr>
        <p:spPr>
          <a:xfrm flipV="1">
            <a:off x="2010375" y="1829150"/>
            <a:ext cx="3182450" cy="753851"/>
          </a:xfrm>
          <a:prstGeom prst="bentConnector3">
            <a:avLst>
              <a:gd name="adj1" fmla="val 50000"/>
            </a:avLst>
          </a:prstGeom>
          <a:noFill/>
          <a:ln w="28575" cap="flat" cmpd="sng">
            <a:solidFill>
              <a:schemeClr val="dk1"/>
            </a:solidFill>
            <a:prstDash val="solid"/>
            <a:miter lim="800000"/>
            <a:headEnd type="none" w="sm" len="sm"/>
            <a:tailEnd type="none" w="sm" len="sm"/>
          </a:ln>
        </p:spPr>
      </p:cxnSp>
      <p:cxnSp>
        <p:nvCxnSpPr>
          <p:cNvPr id="642" name="Google Shape;642;g5d2440be3b_0_131"/>
          <p:cNvCxnSpPr/>
          <p:nvPr/>
        </p:nvCxnSpPr>
        <p:spPr>
          <a:xfrm>
            <a:off x="5181600" y="1821413"/>
            <a:ext cx="762000" cy="489900"/>
          </a:xfrm>
          <a:prstGeom prst="bentConnector3">
            <a:avLst>
              <a:gd name="adj1" fmla="val 50000"/>
            </a:avLst>
          </a:prstGeom>
          <a:noFill/>
          <a:ln w="28575" cap="flat" cmpd="sng">
            <a:solidFill>
              <a:schemeClr val="dk1"/>
            </a:solidFill>
            <a:prstDash val="solid"/>
            <a:miter lim="800000"/>
            <a:headEnd type="none" w="sm" len="sm"/>
            <a:tailEnd type="stealth" w="med" len="med"/>
          </a:ln>
        </p:spPr>
      </p:cxnSp>
      <p:grpSp>
        <p:nvGrpSpPr>
          <p:cNvPr id="643" name="Google Shape;643;g5d2440be3b_0_131"/>
          <p:cNvGrpSpPr/>
          <p:nvPr/>
        </p:nvGrpSpPr>
        <p:grpSpPr>
          <a:xfrm>
            <a:off x="1447800" y="2160764"/>
            <a:ext cx="365400" cy="1117572"/>
            <a:chOff x="1447800" y="1809750"/>
            <a:chExt cx="365400" cy="838200"/>
          </a:xfrm>
        </p:grpSpPr>
        <p:sp>
          <p:nvSpPr>
            <p:cNvPr id="630" name="Google Shape;630;g5d2440be3b_0_131"/>
            <p:cNvSpPr/>
            <p:nvPr/>
          </p:nvSpPr>
          <p:spPr>
            <a:xfrm>
              <a:off x="1447800" y="1809750"/>
              <a:ext cx="365400" cy="8382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ourier New"/>
                  <a:ea typeface="Courier New"/>
                  <a:cs typeface="Courier New"/>
                  <a:sym typeface="Courier New"/>
                </a:rPr>
                <a:t>pc</a:t>
              </a:r>
              <a:endParaRPr sz="1800" b="1" i="0" u="none" strike="noStrike" cap="none">
                <a:solidFill>
                  <a:schemeClr val="dk1"/>
                </a:solidFill>
                <a:latin typeface="Courier New"/>
                <a:ea typeface="Courier New"/>
                <a:cs typeface="Courier New"/>
                <a:sym typeface="Courier New"/>
              </a:endParaRPr>
            </a:p>
          </p:txBody>
        </p:sp>
        <p:sp>
          <p:nvSpPr>
            <p:cNvPr id="644" name="Google Shape;644;g5d2440be3b_0_131"/>
            <p:cNvSpPr/>
            <p:nvPr/>
          </p:nvSpPr>
          <p:spPr>
            <a:xfrm>
              <a:off x="1600200" y="2495550"/>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45" name="Google Shape;645;g5d2440be3b_0_131"/>
          <p:cNvGrpSpPr/>
          <p:nvPr/>
        </p:nvGrpSpPr>
        <p:grpSpPr>
          <a:xfrm>
            <a:off x="5791200" y="2920955"/>
            <a:ext cx="152400" cy="711182"/>
            <a:chOff x="5791200" y="1352550"/>
            <a:chExt cx="152400" cy="533400"/>
          </a:xfrm>
        </p:grpSpPr>
        <p:sp>
          <p:nvSpPr>
            <p:cNvPr id="609" name="Google Shape;609;g5d2440be3b_0_131"/>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6" name="Google Shape;646;g5d2440be3b_0_131"/>
            <p:cNvSpPr txBox="1"/>
            <p:nvPr/>
          </p:nvSpPr>
          <p:spPr>
            <a:xfrm>
              <a:off x="5807075" y="1390650"/>
              <a:ext cx="76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647" name="Google Shape;647;g5d2440be3b_0_131"/>
            <p:cNvSpPr txBox="1"/>
            <p:nvPr/>
          </p:nvSpPr>
          <p:spPr>
            <a:xfrm>
              <a:off x="5810250" y="1638300"/>
              <a:ext cx="780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grpSp>
      <p:cxnSp>
        <p:nvCxnSpPr>
          <p:cNvPr id="648" name="Google Shape;648;g5d2440be3b_0_131"/>
          <p:cNvCxnSpPr>
            <a:stCxn id="571" idx="3"/>
            <a:endCxn id="594" idx="1"/>
          </p:cNvCxnSpPr>
          <p:nvPr/>
        </p:nvCxnSpPr>
        <p:spPr>
          <a:xfrm rot="10800000" flipH="1">
            <a:off x="2743200" y="2922625"/>
            <a:ext cx="914400" cy="203400"/>
          </a:xfrm>
          <a:prstGeom prst="bentConnector3">
            <a:avLst>
              <a:gd name="adj1" fmla="val 50000"/>
            </a:avLst>
          </a:prstGeom>
          <a:noFill/>
          <a:ln w="28575" cap="flat" cmpd="sng">
            <a:solidFill>
              <a:schemeClr val="dk1"/>
            </a:solidFill>
            <a:prstDash val="solid"/>
            <a:miter lim="800000"/>
            <a:headEnd type="none" w="sm" len="sm"/>
            <a:tailEnd type="stealth" w="med" len="med"/>
          </a:ln>
        </p:spPr>
      </p:cxnSp>
      <p:cxnSp>
        <p:nvCxnSpPr>
          <p:cNvPr id="649" name="Google Shape;649;g5d2440be3b_0_131"/>
          <p:cNvCxnSpPr/>
          <p:nvPr/>
        </p:nvCxnSpPr>
        <p:spPr>
          <a:xfrm>
            <a:off x="2895600" y="3124200"/>
            <a:ext cx="0" cy="2235300"/>
          </a:xfrm>
          <a:prstGeom prst="straightConnector1">
            <a:avLst/>
          </a:prstGeom>
          <a:noFill/>
          <a:ln w="28575" cap="flat" cmpd="sng">
            <a:solidFill>
              <a:schemeClr val="dk1"/>
            </a:solidFill>
            <a:prstDash val="solid"/>
            <a:miter lim="800000"/>
            <a:headEnd type="none" w="sm" len="sm"/>
            <a:tailEnd type="stealth" w="med" len="med"/>
          </a:ln>
        </p:spPr>
      </p:cxnSp>
      <p:cxnSp>
        <p:nvCxnSpPr>
          <p:cNvPr id="650" name="Google Shape;650;g5d2440be3b_0_131"/>
          <p:cNvCxnSpPr/>
          <p:nvPr/>
        </p:nvCxnSpPr>
        <p:spPr>
          <a:xfrm rot="10800000" flipH="1">
            <a:off x="2886364" y="3278309"/>
            <a:ext cx="771300" cy="600"/>
          </a:xfrm>
          <a:prstGeom prst="straightConnector1">
            <a:avLst/>
          </a:prstGeom>
          <a:noFill/>
          <a:ln w="28575" cap="flat" cmpd="sng">
            <a:solidFill>
              <a:schemeClr val="dk1"/>
            </a:solidFill>
            <a:prstDash val="solid"/>
            <a:miter lim="800000"/>
            <a:headEnd type="none" w="sm" len="sm"/>
            <a:tailEnd type="stealth" w="med" len="med"/>
          </a:ln>
        </p:spPr>
      </p:cxnSp>
      <p:cxnSp>
        <p:nvCxnSpPr>
          <p:cNvPr id="651" name="Google Shape;651;g5d2440be3b_0_131"/>
          <p:cNvCxnSpPr/>
          <p:nvPr/>
        </p:nvCxnSpPr>
        <p:spPr>
          <a:xfrm rot="10800000" flipH="1">
            <a:off x="2897909" y="3583188"/>
            <a:ext cx="759600" cy="3600"/>
          </a:xfrm>
          <a:prstGeom prst="straightConnector1">
            <a:avLst/>
          </a:prstGeom>
          <a:noFill/>
          <a:ln w="28575" cap="flat" cmpd="sng">
            <a:solidFill>
              <a:schemeClr val="dk1"/>
            </a:solidFill>
            <a:prstDash val="solid"/>
            <a:miter lim="800000"/>
            <a:headEnd type="none" w="sm" len="sm"/>
            <a:tailEnd type="stealth" w="med" len="med"/>
          </a:ln>
        </p:spPr>
      </p:cxnSp>
      <p:cxnSp>
        <p:nvCxnSpPr>
          <p:cNvPr id="652" name="Google Shape;652;g5d2440be3b_0_131"/>
          <p:cNvCxnSpPr/>
          <p:nvPr/>
        </p:nvCxnSpPr>
        <p:spPr>
          <a:xfrm rot="10800000" flipH="1">
            <a:off x="2886364" y="4497524"/>
            <a:ext cx="618900" cy="12900"/>
          </a:xfrm>
          <a:prstGeom prst="straightConnector1">
            <a:avLst/>
          </a:prstGeom>
          <a:noFill/>
          <a:ln w="28575" cap="flat" cmpd="sng">
            <a:solidFill>
              <a:schemeClr val="dk1"/>
            </a:solidFill>
            <a:prstDash val="solid"/>
            <a:miter lim="800000"/>
            <a:headEnd type="none" w="sm" len="sm"/>
            <a:tailEnd type="stealth" w="med" len="med"/>
          </a:ln>
        </p:spPr>
      </p:cxnSp>
      <p:cxnSp>
        <p:nvCxnSpPr>
          <p:cNvPr id="653" name="Google Shape;653;g5d2440be3b_0_131"/>
          <p:cNvCxnSpPr>
            <a:stCxn id="617" idx="0"/>
          </p:cNvCxnSpPr>
          <p:nvPr/>
        </p:nvCxnSpPr>
        <p:spPr>
          <a:xfrm rot="10800000">
            <a:off x="3330900" y="1393055"/>
            <a:ext cx="5203500" cy="1377300"/>
          </a:xfrm>
          <a:prstGeom prst="bentConnector3">
            <a:avLst>
              <a:gd name="adj1" fmla="val -4576"/>
            </a:avLst>
          </a:prstGeom>
          <a:noFill/>
          <a:ln w="28575" cap="flat" cmpd="sng">
            <a:solidFill>
              <a:schemeClr val="dk1"/>
            </a:solidFill>
            <a:prstDash val="solid"/>
            <a:miter lim="800000"/>
            <a:headEnd type="none" w="sm" len="sm"/>
            <a:tailEnd type="none" w="sm" len="sm"/>
          </a:ln>
        </p:spPr>
      </p:cxnSp>
      <p:cxnSp>
        <p:nvCxnSpPr>
          <p:cNvPr id="654" name="Google Shape;654;g5d2440be3b_0_131"/>
          <p:cNvCxnSpPr/>
          <p:nvPr/>
        </p:nvCxnSpPr>
        <p:spPr>
          <a:xfrm rot="-5400000" flipH="1">
            <a:off x="2946450" y="1803350"/>
            <a:ext cx="1117500" cy="304800"/>
          </a:xfrm>
          <a:prstGeom prst="bentConnector3">
            <a:avLst>
              <a:gd name="adj1" fmla="val 100284"/>
            </a:avLst>
          </a:prstGeom>
          <a:noFill/>
          <a:ln w="28575" cap="flat" cmpd="sng">
            <a:solidFill>
              <a:schemeClr val="dk1"/>
            </a:solidFill>
            <a:prstDash val="solid"/>
            <a:miter lim="800000"/>
            <a:headEnd type="none" w="sm" len="sm"/>
            <a:tailEnd type="stealth" w="med" len="med"/>
          </a:ln>
        </p:spPr>
      </p:cxnSp>
      <p:cxnSp>
        <p:nvCxnSpPr>
          <p:cNvPr id="655" name="Google Shape;655;g5d2440be3b_0_131"/>
          <p:cNvCxnSpPr/>
          <p:nvPr/>
        </p:nvCxnSpPr>
        <p:spPr>
          <a:xfrm rot="10800000">
            <a:off x="3810000" y="4851500"/>
            <a:ext cx="0" cy="507900"/>
          </a:xfrm>
          <a:prstGeom prst="straightConnector1">
            <a:avLst/>
          </a:prstGeom>
          <a:noFill/>
          <a:ln w="28575" cap="flat" cmpd="sng">
            <a:solidFill>
              <a:srgbClr val="FF0000"/>
            </a:solidFill>
            <a:prstDash val="solid"/>
            <a:miter lim="800000"/>
            <a:headEnd type="none" w="sm" len="sm"/>
            <a:tailEnd type="stealth" w="med" len="med"/>
          </a:ln>
        </p:spPr>
      </p:cxnSp>
      <p:cxnSp>
        <p:nvCxnSpPr>
          <p:cNvPr id="656" name="Google Shape;656;g5d2440be3b_0_131"/>
          <p:cNvCxnSpPr/>
          <p:nvPr/>
        </p:nvCxnSpPr>
        <p:spPr>
          <a:xfrm rot="10800000" flipH="1">
            <a:off x="5943600" y="3327480"/>
            <a:ext cx="370500" cy="3000"/>
          </a:xfrm>
          <a:prstGeom prst="straightConnector1">
            <a:avLst/>
          </a:prstGeom>
          <a:noFill/>
          <a:ln w="28575" cap="flat" cmpd="sng">
            <a:solidFill>
              <a:schemeClr val="dk1"/>
            </a:solidFill>
            <a:prstDash val="solid"/>
            <a:miter lim="800000"/>
            <a:headEnd type="none" w="sm" len="sm"/>
            <a:tailEnd type="stealth" w="med" len="med"/>
          </a:ln>
        </p:spPr>
      </p:cxnSp>
      <p:cxnSp>
        <p:nvCxnSpPr>
          <p:cNvPr id="657" name="Google Shape;657;g5d2440be3b_0_131"/>
          <p:cNvCxnSpPr/>
          <p:nvPr/>
        </p:nvCxnSpPr>
        <p:spPr>
          <a:xfrm rot="10800000" flipH="1">
            <a:off x="5410200" y="3373681"/>
            <a:ext cx="1600200" cy="507900"/>
          </a:xfrm>
          <a:prstGeom prst="bentConnector3">
            <a:avLst>
              <a:gd name="adj1" fmla="val 86075"/>
            </a:avLst>
          </a:prstGeom>
          <a:noFill/>
          <a:ln w="28575" cap="flat" cmpd="sng">
            <a:solidFill>
              <a:schemeClr val="dk1"/>
            </a:solidFill>
            <a:prstDash val="solid"/>
            <a:miter lim="800000"/>
            <a:headEnd type="none" w="sm" len="sm"/>
            <a:tailEnd type="stealth" w="med" len="med"/>
          </a:ln>
        </p:spPr>
      </p:cxnSp>
      <p:sp>
        <p:nvSpPr>
          <p:cNvPr id="658" name="Google Shape;658;g5d2440be3b_0_131"/>
          <p:cNvSpPr txBox="1"/>
          <p:nvPr/>
        </p:nvSpPr>
        <p:spPr>
          <a:xfrm>
            <a:off x="2988810" y="2646436"/>
            <a:ext cx="5478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inst[11:7]</a:t>
            </a:r>
            <a:endParaRPr sz="1400" b="0" i="0" u="none" strike="noStrike" cap="none">
              <a:solidFill>
                <a:srgbClr val="000000"/>
              </a:solidFill>
              <a:latin typeface="Arial"/>
              <a:ea typeface="Arial"/>
              <a:cs typeface="Arial"/>
              <a:sym typeface="Arial"/>
            </a:endParaRPr>
          </a:p>
        </p:txBody>
      </p:sp>
      <p:sp>
        <p:nvSpPr>
          <p:cNvPr id="659" name="Google Shape;659;g5d2440be3b_0_131"/>
          <p:cNvSpPr txBox="1"/>
          <p:nvPr/>
        </p:nvSpPr>
        <p:spPr>
          <a:xfrm>
            <a:off x="2971800" y="3022600"/>
            <a:ext cx="6192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inst[19:15]</a:t>
            </a:r>
            <a:endParaRPr sz="1400" b="0" i="0" u="none" strike="noStrike" cap="none">
              <a:solidFill>
                <a:srgbClr val="000000"/>
              </a:solidFill>
              <a:latin typeface="Arial"/>
              <a:ea typeface="Arial"/>
              <a:cs typeface="Arial"/>
              <a:sym typeface="Arial"/>
            </a:endParaRPr>
          </a:p>
        </p:txBody>
      </p:sp>
      <p:sp>
        <p:nvSpPr>
          <p:cNvPr id="660" name="Google Shape;660;g5d2440be3b_0_131"/>
          <p:cNvSpPr txBox="1"/>
          <p:nvPr/>
        </p:nvSpPr>
        <p:spPr>
          <a:xfrm>
            <a:off x="2971800" y="3327400"/>
            <a:ext cx="6192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inst[24:20]</a:t>
            </a:r>
            <a:endParaRPr sz="1400" b="0" i="0" u="none" strike="noStrike" cap="none">
              <a:solidFill>
                <a:srgbClr val="000000"/>
              </a:solidFill>
              <a:latin typeface="Arial"/>
              <a:ea typeface="Arial"/>
              <a:cs typeface="Arial"/>
              <a:sym typeface="Arial"/>
            </a:endParaRPr>
          </a:p>
        </p:txBody>
      </p:sp>
      <p:sp>
        <p:nvSpPr>
          <p:cNvPr id="661" name="Google Shape;661;g5d2440be3b_0_131"/>
          <p:cNvSpPr txBox="1"/>
          <p:nvPr/>
        </p:nvSpPr>
        <p:spPr>
          <a:xfrm>
            <a:off x="2918691" y="4180224"/>
            <a:ext cx="5478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inst[31:7]</a:t>
            </a:r>
            <a:endParaRPr sz="1400" b="0" i="0" u="none" strike="noStrike" cap="none">
              <a:solidFill>
                <a:srgbClr val="000000"/>
              </a:solidFill>
              <a:latin typeface="Arial"/>
              <a:ea typeface="Arial"/>
              <a:cs typeface="Arial"/>
              <a:sym typeface="Arial"/>
            </a:endParaRPr>
          </a:p>
        </p:txBody>
      </p:sp>
      <p:cxnSp>
        <p:nvCxnSpPr>
          <p:cNvPr id="662" name="Google Shape;662;g5d2440be3b_0_131"/>
          <p:cNvCxnSpPr/>
          <p:nvPr/>
        </p:nvCxnSpPr>
        <p:spPr>
          <a:xfrm rot="-5400000">
            <a:off x="5212827" y="3324885"/>
            <a:ext cx="778800" cy="377700"/>
          </a:xfrm>
          <a:prstGeom prst="bentConnector3">
            <a:avLst>
              <a:gd name="adj1" fmla="val 100480"/>
            </a:avLst>
          </a:prstGeom>
          <a:noFill/>
          <a:ln w="28575" cap="flat" cmpd="sng">
            <a:solidFill>
              <a:schemeClr val="dk1"/>
            </a:solidFill>
            <a:prstDash val="solid"/>
            <a:miter lim="800000"/>
            <a:headEnd type="none" w="sm" len="sm"/>
            <a:tailEnd type="stealth" w="med" len="med"/>
          </a:ln>
        </p:spPr>
      </p:cxnSp>
      <p:sp>
        <p:nvSpPr>
          <p:cNvPr id="663" name="Google Shape;663;g5d2440be3b_0_131"/>
          <p:cNvSpPr txBox="1"/>
          <p:nvPr/>
        </p:nvSpPr>
        <p:spPr>
          <a:xfrm>
            <a:off x="8250383" y="1888065"/>
            <a:ext cx="2820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pc+4</a:t>
            </a:r>
            <a:endParaRPr sz="1400" b="0" i="0" u="none" strike="noStrike" cap="none">
              <a:solidFill>
                <a:srgbClr val="000000"/>
              </a:solidFill>
              <a:latin typeface="Arial"/>
              <a:ea typeface="Arial"/>
              <a:cs typeface="Arial"/>
              <a:sym typeface="Arial"/>
            </a:endParaRPr>
          </a:p>
        </p:txBody>
      </p:sp>
      <p:sp>
        <p:nvSpPr>
          <p:cNvPr id="664" name="Google Shape;664;g5d2440be3b_0_131"/>
          <p:cNvSpPr txBox="1"/>
          <p:nvPr/>
        </p:nvSpPr>
        <p:spPr>
          <a:xfrm>
            <a:off x="7923646" y="2075872"/>
            <a:ext cx="1740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a:t>
            </a:r>
            <a:endParaRPr sz="1100" b="0" i="0" u="none" strike="noStrike" cap="none">
              <a:solidFill>
                <a:schemeClr val="dk1"/>
              </a:solidFill>
              <a:latin typeface="Calibri"/>
              <a:ea typeface="Calibri"/>
              <a:cs typeface="Calibri"/>
              <a:sym typeface="Calibri"/>
            </a:endParaRPr>
          </a:p>
        </p:txBody>
      </p:sp>
      <p:sp>
        <p:nvSpPr>
          <p:cNvPr id="665" name="Google Shape;665;g5d2440be3b_0_131"/>
          <p:cNvSpPr txBox="1"/>
          <p:nvPr/>
        </p:nvSpPr>
        <p:spPr>
          <a:xfrm>
            <a:off x="8029863" y="3141132"/>
            <a:ext cx="3348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mem</a:t>
            </a:r>
            <a:endParaRPr sz="1100" b="0" i="0" u="none" strike="noStrike" cap="none">
              <a:solidFill>
                <a:schemeClr val="dk1"/>
              </a:solidFill>
              <a:latin typeface="Calibri"/>
              <a:ea typeface="Calibri"/>
              <a:cs typeface="Calibri"/>
              <a:sym typeface="Calibri"/>
            </a:endParaRPr>
          </a:p>
        </p:txBody>
      </p:sp>
      <p:sp>
        <p:nvSpPr>
          <p:cNvPr id="666" name="Google Shape;666;g5d2440be3b_0_131"/>
          <p:cNvSpPr txBox="1"/>
          <p:nvPr/>
        </p:nvSpPr>
        <p:spPr>
          <a:xfrm>
            <a:off x="8581737" y="2783993"/>
            <a:ext cx="1749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a:t>
            </a:r>
            <a:endParaRPr sz="1100" b="0" i="0" u="none" strike="noStrike" cap="none">
              <a:solidFill>
                <a:schemeClr val="dk1"/>
              </a:solidFill>
              <a:latin typeface="Calibri"/>
              <a:ea typeface="Calibri"/>
              <a:cs typeface="Calibri"/>
              <a:sym typeface="Calibri"/>
            </a:endParaRPr>
          </a:p>
        </p:txBody>
      </p:sp>
      <p:sp>
        <p:nvSpPr>
          <p:cNvPr id="667" name="Google Shape;667;g5d2440be3b_0_131"/>
          <p:cNvSpPr txBox="1"/>
          <p:nvPr/>
        </p:nvSpPr>
        <p:spPr>
          <a:xfrm>
            <a:off x="813954" y="2479193"/>
            <a:ext cx="2088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a:t>
            </a:r>
            <a:endParaRPr sz="1100" b="0" i="0" u="none" strike="noStrike" cap="none">
              <a:solidFill>
                <a:schemeClr val="dk1"/>
              </a:solidFill>
              <a:latin typeface="Calibri"/>
              <a:ea typeface="Calibri"/>
              <a:cs typeface="Calibri"/>
              <a:sym typeface="Calibri"/>
            </a:endParaRPr>
          </a:p>
        </p:txBody>
      </p:sp>
      <p:sp>
        <p:nvSpPr>
          <p:cNvPr id="668" name="Google Shape;668;g5d2440be3b_0_131"/>
          <p:cNvSpPr txBox="1"/>
          <p:nvPr/>
        </p:nvSpPr>
        <p:spPr>
          <a:xfrm>
            <a:off x="701965" y="2868660"/>
            <a:ext cx="2820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pc+4</a:t>
            </a:r>
            <a:endParaRPr sz="1400" b="0" i="0" u="none" strike="noStrike" cap="none">
              <a:solidFill>
                <a:srgbClr val="000000"/>
              </a:solidFill>
              <a:latin typeface="Arial"/>
              <a:ea typeface="Arial"/>
              <a:cs typeface="Arial"/>
              <a:sym typeface="Arial"/>
            </a:endParaRPr>
          </a:p>
        </p:txBody>
      </p:sp>
      <p:sp>
        <p:nvSpPr>
          <p:cNvPr id="669" name="Google Shape;669;g5d2440be3b_0_131"/>
          <p:cNvSpPr txBox="1"/>
          <p:nvPr/>
        </p:nvSpPr>
        <p:spPr>
          <a:xfrm>
            <a:off x="5312006" y="2413000"/>
            <a:ext cx="5241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Reg[rs1]</a:t>
            </a:r>
            <a:endParaRPr sz="1400" b="0" i="0" u="none" strike="noStrike" cap="none">
              <a:solidFill>
                <a:srgbClr val="000000"/>
              </a:solidFill>
              <a:latin typeface="Arial"/>
              <a:ea typeface="Arial"/>
              <a:cs typeface="Arial"/>
              <a:sym typeface="Arial"/>
            </a:endParaRPr>
          </a:p>
        </p:txBody>
      </p:sp>
      <p:sp>
        <p:nvSpPr>
          <p:cNvPr id="670" name="Google Shape;670;g5d2440be3b_0_131"/>
          <p:cNvSpPr txBox="1"/>
          <p:nvPr/>
        </p:nvSpPr>
        <p:spPr>
          <a:xfrm>
            <a:off x="5395683" y="1999041"/>
            <a:ext cx="2193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a:t>
            </a:r>
            <a:endParaRPr sz="1400" b="0" i="0" u="none" strike="noStrike" cap="none">
              <a:solidFill>
                <a:srgbClr val="000000"/>
              </a:solidFill>
              <a:latin typeface="Arial"/>
              <a:ea typeface="Arial"/>
              <a:cs typeface="Arial"/>
              <a:sym typeface="Arial"/>
            </a:endParaRPr>
          </a:p>
        </p:txBody>
      </p:sp>
      <p:sp>
        <p:nvSpPr>
          <p:cNvPr id="671" name="Google Shape;671;g5d2440be3b_0_131"/>
          <p:cNvSpPr txBox="1"/>
          <p:nvPr/>
        </p:nvSpPr>
        <p:spPr>
          <a:xfrm>
            <a:off x="4247574" y="4278745"/>
            <a:ext cx="6291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imm[31:0]</a:t>
            </a:r>
            <a:endParaRPr sz="1400" b="0" i="0" u="none" strike="noStrike" cap="none">
              <a:solidFill>
                <a:srgbClr val="000000"/>
              </a:solidFill>
              <a:latin typeface="Arial"/>
              <a:ea typeface="Arial"/>
              <a:cs typeface="Arial"/>
              <a:sym typeface="Arial"/>
            </a:endParaRPr>
          </a:p>
        </p:txBody>
      </p:sp>
      <p:sp>
        <p:nvSpPr>
          <p:cNvPr id="672" name="Google Shape;672;g5d2440be3b_0_131"/>
          <p:cNvSpPr txBox="1"/>
          <p:nvPr/>
        </p:nvSpPr>
        <p:spPr>
          <a:xfrm>
            <a:off x="5299981" y="2811841"/>
            <a:ext cx="5334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Reg[rs2]</a:t>
            </a:r>
            <a:endParaRPr sz="1400" b="0" i="0" u="none" strike="noStrike" cap="none">
              <a:solidFill>
                <a:srgbClr val="000000"/>
              </a:solidFill>
              <a:latin typeface="Arial"/>
              <a:ea typeface="Arial"/>
              <a:cs typeface="Arial"/>
              <a:sym typeface="Arial"/>
            </a:endParaRPr>
          </a:p>
        </p:txBody>
      </p:sp>
      <p:cxnSp>
        <p:nvCxnSpPr>
          <p:cNvPr id="673" name="Google Shape;673;g5d2440be3b_0_131"/>
          <p:cNvCxnSpPr>
            <a:stCxn id="579" idx="3"/>
          </p:cNvCxnSpPr>
          <p:nvPr/>
        </p:nvCxnSpPr>
        <p:spPr>
          <a:xfrm rot="10800000" flipH="1">
            <a:off x="4044900" y="3428583"/>
            <a:ext cx="1746300" cy="1101300"/>
          </a:xfrm>
          <a:prstGeom prst="bentConnector3">
            <a:avLst>
              <a:gd name="adj1" fmla="val 50000"/>
            </a:avLst>
          </a:prstGeom>
          <a:noFill/>
          <a:ln w="28575" cap="flat" cmpd="sng">
            <a:solidFill>
              <a:schemeClr val="dk1"/>
            </a:solidFill>
            <a:prstDash val="solid"/>
            <a:miter lim="800000"/>
            <a:headEnd type="none" w="sm" len="sm"/>
            <a:tailEnd type="stealth" w="med" len="med"/>
          </a:ln>
        </p:spPr>
      </p:cxnSp>
      <p:sp>
        <p:nvSpPr>
          <p:cNvPr id="674" name="Google Shape;674;g5d2440be3b_0_131"/>
          <p:cNvSpPr/>
          <p:nvPr/>
        </p:nvSpPr>
        <p:spPr>
          <a:xfrm>
            <a:off x="838200" y="5359400"/>
            <a:ext cx="7868100" cy="954300"/>
          </a:xfrm>
          <a:prstGeom prst="rect">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5" name="Google Shape;675;g5d2440be3b_0_131"/>
          <p:cNvSpPr txBox="1"/>
          <p:nvPr/>
        </p:nvSpPr>
        <p:spPr>
          <a:xfrm>
            <a:off x="2590800" y="5438497"/>
            <a:ext cx="5478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inst[31:0]</a:t>
            </a:r>
            <a:endParaRPr sz="1400" b="0" i="0" u="none" strike="noStrike" cap="none">
              <a:solidFill>
                <a:srgbClr val="000000"/>
              </a:solidFill>
              <a:latin typeface="Arial"/>
              <a:ea typeface="Arial"/>
              <a:cs typeface="Arial"/>
              <a:sym typeface="Arial"/>
            </a:endParaRPr>
          </a:p>
        </p:txBody>
      </p:sp>
      <p:sp>
        <p:nvSpPr>
          <p:cNvPr id="676" name="Google Shape;676;g5d2440be3b_0_131"/>
          <p:cNvSpPr txBox="1"/>
          <p:nvPr/>
        </p:nvSpPr>
        <p:spPr>
          <a:xfrm>
            <a:off x="3429000" y="5461000"/>
            <a:ext cx="4284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ImmSel</a:t>
            </a:r>
            <a:endParaRPr sz="1100" b="0" i="0" u="none" strike="noStrike" cap="none">
              <a:solidFill>
                <a:schemeClr val="dk1"/>
              </a:solidFill>
              <a:latin typeface="Calibri"/>
              <a:ea typeface="Calibri"/>
              <a:cs typeface="Calibri"/>
              <a:sym typeface="Calibri"/>
            </a:endParaRPr>
          </a:p>
        </p:txBody>
      </p:sp>
      <p:sp>
        <p:nvSpPr>
          <p:cNvPr id="677" name="Google Shape;677;g5d2440be3b_0_131"/>
          <p:cNvSpPr txBox="1"/>
          <p:nvPr/>
        </p:nvSpPr>
        <p:spPr>
          <a:xfrm>
            <a:off x="3962400" y="5461000"/>
            <a:ext cx="4818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RegWEn</a:t>
            </a:r>
            <a:endParaRPr sz="1100" b="0" i="0" u="none" strike="noStrike" cap="none">
              <a:solidFill>
                <a:schemeClr val="dk1"/>
              </a:solidFill>
              <a:latin typeface="Calibri"/>
              <a:ea typeface="Calibri"/>
              <a:cs typeface="Calibri"/>
              <a:sym typeface="Calibri"/>
            </a:endParaRPr>
          </a:p>
        </p:txBody>
      </p:sp>
      <p:sp>
        <p:nvSpPr>
          <p:cNvPr id="678" name="Google Shape;678;g5d2440be3b_0_131"/>
          <p:cNvSpPr txBox="1"/>
          <p:nvPr/>
        </p:nvSpPr>
        <p:spPr>
          <a:xfrm>
            <a:off x="4572000" y="5461000"/>
            <a:ext cx="2904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BrUn</a:t>
            </a:r>
            <a:endParaRPr sz="1100" b="0" i="0" u="none" strike="noStrike" cap="none">
              <a:solidFill>
                <a:schemeClr val="dk1"/>
              </a:solidFill>
              <a:latin typeface="Calibri"/>
              <a:ea typeface="Calibri"/>
              <a:cs typeface="Calibri"/>
              <a:sym typeface="Calibri"/>
            </a:endParaRPr>
          </a:p>
        </p:txBody>
      </p:sp>
      <p:sp>
        <p:nvSpPr>
          <p:cNvPr id="679" name="Google Shape;679;g5d2440be3b_0_131"/>
          <p:cNvSpPr txBox="1"/>
          <p:nvPr/>
        </p:nvSpPr>
        <p:spPr>
          <a:xfrm>
            <a:off x="4876800" y="5461000"/>
            <a:ext cx="2688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BrEq</a:t>
            </a:r>
            <a:endParaRPr sz="1100" b="0" i="0" u="none" strike="noStrike" cap="none">
              <a:solidFill>
                <a:schemeClr val="dk1"/>
              </a:solidFill>
              <a:latin typeface="Calibri"/>
              <a:ea typeface="Calibri"/>
              <a:cs typeface="Calibri"/>
              <a:sym typeface="Calibri"/>
            </a:endParaRPr>
          </a:p>
        </p:txBody>
      </p:sp>
      <p:sp>
        <p:nvSpPr>
          <p:cNvPr id="680" name="Google Shape;680;g5d2440be3b_0_131"/>
          <p:cNvSpPr txBox="1"/>
          <p:nvPr/>
        </p:nvSpPr>
        <p:spPr>
          <a:xfrm>
            <a:off x="5181600" y="5461000"/>
            <a:ext cx="2541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BrLT</a:t>
            </a:r>
            <a:endParaRPr sz="1100" b="0" i="0" u="none" strike="noStrike" cap="none">
              <a:solidFill>
                <a:schemeClr val="dk1"/>
              </a:solidFill>
              <a:latin typeface="Calibri"/>
              <a:ea typeface="Calibri"/>
              <a:cs typeface="Calibri"/>
              <a:sym typeface="Calibri"/>
            </a:endParaRPr>
          </a:p>
        </p:txBody>
      </p:sp>
      <p:sp>
        <p:nvSpPr>
          <p:cNvPr id="681" name="Google Shape;681;g5d2440be3b_0_131"/>
          <p:cNvSpPr txBox="1"/>
          <p:nvPr/>
        </p:nvSpPr>
        <p:spPr>
          <a:xfrm>
            <a:off x="5943600" y="5461000"/>
            <a:ext cx="2490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ASel</a:t>
            </a:r>
            <a:endParaRPr sz="1100" b="0" i="0" u="none" strike="noStrike" cap="none">
              <a:solidFill>
                <a:schemeClr val="dk1"/>
              </a:solidFill>
              <a:latin typeface="Calibri"/>
              <a:ea typeface="Calibri"/>
              <a:cs typeface="Calibri"/>
              <a:sym typeface="Calibri"/>
            </a:endParaRPr>
          </a:p>
        </p:txBody>
      </p:sp>
      <p:sp>
        <p:nvSpPr>
          <p:cNvPr id="682" name="Google Shape;682;g5d2440be3b_0_131"/>
          <p:cNvSpPr txBox="1"/>
          <p:nvPr/>
        </p:nvSpPr>
        <p:spPr>
          <a:xfrm>
            <a:off x="5638800" y="5461000"/>
            <a:ext cx="2442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BSel</a:t>
            </a:r>
            <a:endParaRPr sz="1100" b="0" i="0" u="none" strike="noStrike" cap="none">
              <a:solidFill>
                <a:schemeClr val="dk1"/>
              </a:solidFill>
              <a:latin typeface="Calibri"/>
              <a:ea typeface="Calibri"/>
              <a:cs typeface="Calibri"/>
              <a:sym typeface="Calibri"/>
            </a:endParaRPr>
          </a:p>
        </p:txBody>
      </p:sp>
      <p:sp>
        <p:nvSpPr>
          <p:cNvPr id="683" name="Google Shape;683;g5d2440be3b_0_131"/>
          <p:cNvSpPr txBox="1"/>
          <p:nvPr/>
        </p:nvSpPr>
        <p:spPr>
          <a:xfrm>
            <a:off x="6324600" y="5461000"/>
            <a:ext cx="3987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ALUSel</a:t>
            </a:r>
            <a:endParaRPr sz="1100" b="0" i="0" u="none" strike="noStrike" cap="none">
              <a:solidFill>
                <a:schemeClr val="dk1"/>
              </a:solidFill>
              <a:latin typeface="Calibri"/>
              <a:ea typeface="Calibri"/>
              <a:cs typeface="Calibri"/>
              <a:sym typeface="Calibri"/>
            </a:endParaRPr>
          </a:p>
        </p:txBody>
      </p:sp>
      <p:sp>
        <p:nvSpPr>
          <p:cNvPr id="684" name="Google Shape;684;g5d2440be3b_0_131"/>
          <p:cNvSpPr txBox="1"/>
          <p:nvPr/>
        </p:nvSpPr>
        <p:spPr>
          <a:xfrm>
            <a:off x="6934200" y="5461000"/>
            <a:ext cx="5130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MemRW</a:t>
            </a:r>
            <a:endParaRPr sz="1100" b="0" i="0" u="none" strike="noStrike" cap="none">
              <a:solidFill>
                <a:schemeClr val="dk1"/>
              </a:solidFill>
              <a:latin typeface="Calibri"/>
              <a:ea typeface="Calibri"/>
              <a:cs typeface="Calibri"/>
              <a:sym typeface="Calibri"/>
            </a:endParaRPr>
          </a:p>
        </p:txBody>
      </p:sp>
      <p:sp>
        <p:nvSpPr>
          <p:cNvPr id="685" name="Google Shape;685;g5d2440be3b_0_131"/>
          <p:cNvSpPr txBox="1"/>
          <p:nvPr/>
        </p:nvSpPr>
        <p:spPr>
          <a:xfrm>
            <a:off x="8229600" y="5461000"/>
            <a:ext cx="3696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WBSel</a:t>
            </a:r>
            <a:endParaRPr sz="1100" b="0" i="0" u="none" strike="noStrike" cap="none">
              <a:solidFill>
                <a:schemeClr val="dk1"/>
              </a:solidFill>
              <a:latin typeface="Calibri"/>
              <a:ea typeface="Calibri"/>
              <a:cs typeface="Calibri"/>
              <a:sym typeface="Calibri"/>
            </a:endParaRPr>
          </a:p>
        </p:txBody>
      </p:sp>
      <p:sp>
        <p:nvSpPr>
          <p:cNvPr id="686" name="Google Shape;686;g5d2440be3b_0_131"/>
          <p:cNvSpPr txBox="1"/>
          <p:nvPr/>
        </p:nvSpPr>
        <p:spPr>
          <a:xfrm>
            <a:off x="990600" y="5461000"/>
            <a:ext cx="3156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PCSel</a:t>
            </a:r>
            <a:endParaRPr sz="1100" b="0" i="0" u="none" strike="noStrike" cap="none">
              <a:solidFill>
                <a:schemeClr val="dk1"/>
              </a:solidFill>
              <a:latin typeface="Calibri"/>
              <a:ea typeface="Calibri"/>
              <a:cs typeface="Calibri"/>
              <a:sym typeface="Calibri"/>
            </a:endParaRPr>
          </a:p>
        </p:txBody>
      </p:sp>
      <p:sp>
        <p:nvSpPr>
          <p:cNvPr id="687" name="Google Shape;687;g5d2440be3b_0_131"/>
          <p:cNvSpPr txBox="1"/>
          <p:nvPr/>
        </p:nvSpPr>
        <p:spPr>
          <a:xfrm>
            <a:off x="3406447" y="2209800"/>
            <a:ext cx="1749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a:t>
            </a:r>
            <a:endParaRPr sz="1100" b="0" i="0" u="none" strike="noStrike" cap="none">
              <a:solidFill>
                <a:schemeClr val="dk1"/>
              </a:solidFill>
              <a:latin typeface="Calibri"/>
              <a:ea typeface="Calibri"/>
              <a:cs typeface="Calibri"/>
              <a:sym typeface="Calibri"/>
            </a:endParaRPr>
          </a:p>
        </p:txBody>
      </p:sp>
      <p:sp>
        <p:nvSpPr>
          <p:cNvPr id="688" name="Google Shape;688;g5d2440be3b_0_1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689" name="Google Shape;689;g5d2440be3b_0_13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cxnSp>
        <p:nvCxnSpPr>
          <p:cNvPr id="12" name="Straight Connector 11">
            <a:extLst>
              <a:ext uri="{FF2B5EF4-FFF2-40B4-BE49-F238E27FC236}">
                <a16:creationId xmlns:a16="http://schemas.microsoft.com/office/drawing/2014/main" id="{C9CE4B61-E7CF-4440-9773-D3B56EAF74BA}"/>
              </a:ext>
            </a:extLst>
          </p:cNvPr>
          <p:cNvCxnSpPr>
            <a:cxnSpLocks/>
          </p:cNvCxnSpPr>
          <p:nvPr/>
        </p:nvCxnSpPr>
        <p:spPr bwMode="auto">
          <a:xfrm flipH="1" flipV="1">
            <a:off x="914398" y="1668880"/>
            <a:ext cx="4521302" cy="33226"/>
          </a:xfrm>
          <a:prstGeom prst="line">
            <a:avLst/>
          </a:prstGeom>
          <a:noFill/>
          <a:ln w="25400"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353776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g5d2440be3b_0_257"/>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ADD: PCSel</a:t>
            </a:r>
            <a:endParaRPr/>
          </a:p>
        </p:txBody>
      </p:sp>
      <p:sp>
        <p:nvSpPr>
          <p:cNvPr id="696" name="Google Shape;696;g5d2440be3b_0_257"/>
          <p:cNvSpPr txBox="1">
            <a:spLocks noGrp="1"/>
          </p:cNvSpPr>
          <p:nvPr>
            <p:ph type="body" idx="1"/>
          </p:nvPr>
        </p:nvSpPr>
        <p:spPr>
          <a:xfrm>
            <a:off x="4481670" y="1406775"/>
            <a:ext cx="4369500" cy="477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Should we execute the next instruction (0), or jump control flow to the address given by our ALU output (1)? </a:t>
            </a:r>
            <a:endParaRPr/>
          </a:p>
          <a:p>
            <a:pPr marL="457200" lvl="0" indent="-406400" algn="l" rtl="0">
              <a:spcBef>
                <a:spcPts val="0"/>
              </a:spcBef>
              <a:spcAft>
                <a:spcPts val="0"/>
              </a:spcAft>
              <a:buSzPts val="2800"/>
              <a:buChar char="-"/>
            </a:pPr>
            <a:r>
              <a:rPr lang="en-US"/>
              <a:t>We aren’t a branch or jump!</a:t>
            </a:r>
            <a:endParaRPr/>
          </a:p>
          <a:p>
            <a:pPr marL="457200" lvl="0" indent="-406400" algn="l" rtl="0">
              <a:spcBef>
                <a:spcPts val="0"/>
              </a:spcBef>
              <a:spcAft>
                <a:spcPts val="0"/>
              </a:spcAft>
              <a:buSzPts val="2800"/>
              <a:buChar char="-"/>
            </a:pPr>
            <a:r>
              <a:rPr lang="en-US"/>
              <a:t>PCSel = 0</a:t>
            </a:r>
            <a:endParaRPr/>
          </a:p>
        </p:txBody>
      </p:sp>
      <p:sp>
        <p:nvSpPr>
          <p:cNvPr id="697" name="Google Shape;697;g5d2440be3b_0_257"/>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19</a:t>
            </a:fld>
            <a:endParaRPr/>
          </a:p>
        </p:txBody>
      </p:sp>
      <p:pic>
        <p:nvPicPr>
          <p:cNvPr id="698" name="Google Shape;698;g5d2440be3b_0_257"/>
          <p:cNvPicPr preferRelativeResize="0"/>
          <p:nvPr/>
        </p:nvPicPr>
        <p:blipFill>
          <a:blip r:embed="rId3">
            <a:alphaModFix/>
          </a:blip>
          <a:stretch>
            <a:fillRect/>
          </a:stretch>
        </p:blipFill>
        <p:spPr>
          <a:xfrm>
            <a:off x="457200" y="1271889"/>
            <a:ext cx="2594051" cy="5357510"/>
          </a:xfrm>
          <a:prstGeom prst="rect">
            <a:avLst/>
          </a:prstGeom>
          <a:noFill/>
          <a:ln>
            <a:noFill/>
          </a:ln>
        </p:spPr>
      </p:pic>
      <p:sp>
        <p:nvSpPr>
          <p:cNvPr id="699" name="Google Shape;699;g5d2440be3b_0_25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700" name="Google Shape;700;g5d2440be3b_0_25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6835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1400"/>
              <a:buFont typeface="Calibri"/>
              <a:buNone/>
            </a:pPr>
            <a:r>
              <a:rPr lang="en-US" sz="4400" b="0" i="0" u="none" strike="noStrike" cap="none">
                <a:solidFill>
                  <a:schemeClr val="accent1"/>
                </a:solidFill>
                <a:latin typeface="Calibri"/>
                <a:ea typeface="Calibri"/>
                <a:cs typeface="Calibri"/>
                <a:sym typeface="Calibri"/>
              </a:rPr>
              <a:t>Agenda</a:t>
            </a:r>
            <a:endParaRPr sz="4400" b="0" i="0" u="none" strike="noStrike" cap="none">
              <a:solidFill>
                <a:schemeClr val="accent1"/>
              </a:solidFill>
              <a:latin typeface="Calibri"/>
              <a:ea typeface="Calibri"/>
              <a:cs typeface="Calibri"/>
              <a:sym typeface="Calibri"/>
            </a:endParaRPr>
          </a:p>
        </p:txBody>
      </p:sp>
      <p:sp>
        <p:nvSpPr>
          <p:cNvPr id="166" name="Google Shape;166;p2"/>
          <p:cNvSpPr txBox="1">
            <a:spLocks noGrp="1"/>
          </p:cNvSpPr>
          <p:nvPr>
            <p:ph type="body" idx="1"/>
          </p:nvPr>
        </p:nvSpPr>
        <p:spPr>
          <a:xfrm>
            <a:off x="457200" y="1600199"/>
            <a:ext cx="8229600" cy="493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3200"/>
              <a:buFont typeface="Arial"/>
              <a:buChar char="•"/>
            </a:pPr>
            <a:r>
              <a:rPr lang="en-US" sz="3200" b="0" i="0" u="none" strike="noStrike" cap="none" dirty="0">
                <a:solidFill>
                  <a:srgbClr val="FF0000"/>
                </a:solidFill>
                <a:latin typeface="Calibri"/>
                <a:ea typeface="Calibri"/>
                <a:cs typeface="Calibri"/>
                <a:sym typeface="Calibri"/>
              </a:rPr>
              <a:t>Datapath Review</a:t>
            </a:r>
            <a:endParaRPr dirty="0"/>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Control Implementation</a:t>
            </a:r>
            <a:endParaRPr dirty="0"/>
          </a:p>
          <a:p>
            <a:pPr marL="342900" marR="0" lvl="0" indent="-342900" algn="l" rtl="0">
              <a:lnSpc>
                <a:spcPct val="100000"/>
              </a:lnSpc>
              <a:spcBef>
                <a:spcPts val="640"/>
              </a:spcBef>
              <a:spcAft>
                <a:spcPts val="0"/>
              </a:spcAft>
              <a:buClr>
                <a:schemeClr val="dk1"/>
              </a:buClr>
              <a:buSzPts val="3200"/>
              <a:buFont typeface="Arial"/>
              <a:buChar char="•"/>
            </a:pPr>
            <a:r>
              <a:rPr lang="en-US" dirty="0"/>
              <a:t>Performance Analysis</a:t>
            </a:r>
            <a:endParaRPr dirty="0"/>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Pipelined Execution</a:t>
            </a:r>
            <a:endParaRPr dirty="0"/>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Pipelined Datapath</a:t>
            </a:r>
            <a:endParaRPr sz="3200" b="0" i="0" u="none" strike="noStrike" cap="none" dirty="0">
              <a:solidFill>
                <a:schemeClr val="dk1"/>
              </a:solidFill>
              <a:latin typeface="Calibri"/>
              <a:ea typeface="Calibri"/>
              <a:cs typeface="Calibri"/>
              <a:sym typeface="Calibri"/>
            </a:endParaRPr>
          </a:p>
        </p:txBody>
      </p:sp>
      <p:sp>
        <p:nvSpPr>
          <p:cNvPr id="167" name="Google Shape;167;p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168" name="Google Shape;168;p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
        <p:nvSpPr>
          <p:cNvPr id="169" name="Google Shape;169;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a:t>2</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79959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g5d2440be3b_0_265"/>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ADD: ImmSel, RegWEn</a:t>
            </a:r>
            <a:endParaRPr/>
          </a:p>
        </p:txBody>
      </p:sp>
      <p:sp>
        <p:nvSpPr>
          <p:cNvPr id="707" name="Google Shape;707;g5d2440be3b_0_265"/>
          <p:cNvSpPr txBox="1">
            <a:spLocks noGrp="1"/>
          </p:cNvSpPr>
          <p:nvPr>
            <p:ph type="body" idx="1"/>
          </p:nvPr>
        </p:nvSpPr>
        <p:spPr>
          <a:xfrm>
            <a:off x="3408151" y="1406775"/>
            <a:ext cx="5442900" cy="477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How do we want to assemble our immediate? </a:t>
            </a:r>
            <a:endParaRPr/>
          </a:p>
          <a:p>
            <a:pPr marL="914400" lvl="1" indent="-381000" algn="l" rtl="0">
              <a:spcBef>
                <a:spcPts val="0"/>
              </a:spcBef>
              <a:spcAft>
                <a:spcPts val="0"/>
              </a:spcAft>
              <a:buSzPts val="2400"/>
              <a:buChar char="-"/>
            </a:pPr>
            <a:r>
              <a:rPr lang="en-US"/>
              <a:t>Wait… we don’t ? have one? </a:t>
            </a:r>
            <a:endParaRPr/>
          </a:p>
          <a:p>
            <a:pPr marL="914400" lvl="1" indent="-381000" algn="l" rtl="0">
              <a:spcBef>
                <a:spcPts val="0"/>
              </a:spcBef>
              <a:spcAft>
                <a:spcPts val="0"/>
              </a:spcAft>
              <a:buSzPts val="2400"/>
              <a:buChar char="-"/>
            </a:pPr>
            <a:r>
              <a:rPr lang="en-US"/>
              <a:t>We DON’T CARE about this signal</a:t>
            </a:r>
            <a:endParaRPr/>
          </a:p>
          <a:p>
            <a:pPr marL="457200" lvl="0" indent="-406400" algn="l" rtl="0">
              <a:spcBef>
                <a:spcPts val="0"/>
              </a:spcBef>
              <a:spcAft>
                <a:spcPts val="0"/>
              </a:spcAft>
              <a:buSzPts val="2800"/>
              <a:buChar char="-"/>
            </a:pPr>
            <a:r>
              <a:rPr lang="en-US"/>
              <a:t>ImmSel = *</a:t>
            </a:r>
            <a:endParaRPr/>
          </a:p>
          <a:p>
            <a:pPr marL="0" lvl="0" indent="0" algn="l" rtl="0">
              <a:spcBef>
                <a:spcPts val="1000"/>
              </a:spcBef>
              <a:spcAft>
                <a:spcPts val="0"/>
              </a:spcAft>
              <a:buNone/>
            </a:pPr>
            <a:endParaRPr/>
          </a:p>
          <a:p>
            <a:pPr marL="457200" lvl="0" indent="-406400" algn="l" rtl="0">
              <a:spcBef>
                <a:spcPts val="1000"/>
              </a:spcBef>
              <a:spcAft>
                <a:spcPts val="0"/>
              </a:spcAft>
              <a:buSzPts val="2800"/>
              <a:buChar char="-"/>
            </a:pPr>
            <a:r>
              <a:rPr lang="en-US"/>
              <a:t>Do we want to write (1) to our destination register rd, or not (0)?</a:t>
            </a:r>
            <a:endParaRPr/>
          </a:p>
          <a:p>
            <a:pPr marL="914400" lvl="1" indent="-381000" algn="l" rtl="0">
              <a:spcBef>
                <a:spcPts val="0"/>
              </a:spcBef>
              <a:spcAft>
                <a:spcPts val="0"/>
              </a:spcAft>
              <a:buSzPts val="2400"/>
              <a:buChar char="-"/>
            </a:pPr>
            <a:r>
              <a:rPr lang="en-US"/>
              <a:t>Add should write!</a:t>
            </a:r>
            <a:endParaRPr/>
          </a:p>
          <a:p>
            <a:pPr marL="457200" lvl="0" indent="-406400" algn="l" rtl="0">
              <a:spcBef>
                <a:spcPts val="0"/>
              </a:spcBef>
              <a:spcAft>
                <a:spcPts val="0"/>
              </a:spcAft>
              <a:buSzPts val="2800"/>
              <a:buChar char="-"/>
            </a:pPr>
            <a:r>
              <a:rPr lang="en-US"/>
              <a:t>RegWEn = 1</a:t>
            </a:r>
            <a:endParaRPr/>
          </a:p>
        </p:txBody>
      </p:sp>
      <p:sp>
        <p:nvSpPr>
          <p:cNvPr id="708" name="Google Shape;708;g5d2440be3b_0_265"/>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20</a:t>
            </a:fld>
            <a:endParaRPr/>
          </a:p>
        </p:txBody>
      </p:sp>
      <p:pic>
        <p:nvPicPr>
          <p:cNvPr id="709" name="Google Shape;709;g5d2440be3b_0_265"/>
          <p:cNvPicPr preferRelativeResize="0"/>
          <p:nvPr/>
        </p:nvPicPr>
        <p:blipFill>
          <a:blip r:embed="rId3">
            <a:alphaModFix/>
          </a:blip>
          <a:stretch>
            <a:fillRect/>
          </a:stretch>
        </p:blipFill>
        <p:spPr>
          <a:xfrm>
            <a:off x="1371600" y="1195689"/>
            <a:ext cx="1900360" cy="5357511"/>
          </a:xfrm>
          <a:prstGeom prst="rect">
            <a:avLst/>
          </a:prstGeom>
          <a:noFill/>
          <a:ln>
            <a:noFill/>
          </a:ln>
        </p:spPr>
      </p:pic>
      <p:sp>
        <p:nvSpPr>
          <p:cNvPr id="710" name="Google Shape;710;g5d2440be3b_0_26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711" name="Google Shape;711;g5d2440be3b_0_26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64097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5d2440be3b_0_273"/>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ADD: BrUn</a:t>
            </a:r>
            <a:endParaRPr/>
          </a:p>
        </p:txBody>
      </p:sp>
      <p:sp>
        <p:nvSpPr>
          <p:cNvPr id="718" name="Google Shape;718;g5d2440be3b_0_273"/>
          <p:cNvSpPr txBox="1">
            <a:spLocks noGrp="1"/>
          </p:cNvSpPr>
          <p:nvPr>
            <p:ph type="body" idx="1"/>
          </p:nvPr>
        </p:nvSpPr>
        <p:spPr>
          <a:xfrm>
            <a:off x="2782802" y="1406775"/>
            <a:ext cx="6068400" cy="477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When we compare R[rs1] and R[rs2], should the comparison be signed (0), or unsigned (1)?</a:t>
            </a:r>
            <a:endParaRPr/>
          </a:p>
          <a:p>
            <a:pPr marL="914400" lvl="1" indent="-381000" algn="l" rtl="0">
              <a:spcBef>
                <a:spcPts val="0"/>
              </a:spcBef>
              <a:spcAft>
                <a:spcPts val="0"/>
              </a:spcAft>
              <a:buSzPts val="2400"/>
              <a:buChar char="-"/>
            </a:pPr>
            <a:r>
              <a:rPr lang="en-US"/>
              <a:t>We aren’t doing a branch !</a:t>
            </a:r>
            <a:endParaRPr/>
          </a:p>
          <a:p>
            <a:pPr marL="914400" lvl="1" indent="-381000" algn="l" rtl="0">
              <a:spcBef>
                <a:spcPts val="0"/>
              </a:spcBef>
              <a:spcAft>
                <a:spcPts val="0"/>
              </a:spcAft>
              <a:buSzPts val="2400"/>
              <a:buChar char="-"/>
            </a:pPr>
            <a:r>
              <a:rPr lang="en-US"/>
              <a:t>This value doesn’t matter</a:t>
            </a:r>
            <a:endParaRPr/>
          </a:p>
          <a:p>
            <a:pPr marL="0" lvl="0" indent="0" algn="l" rtl="0">
              <a:spcBef>
                <a:spcPts val="1000"/>
              </a:spcBef>
              <a:spcAft>
                <a:spcPts val="0"/>
              </a:spcAft>
              <a:buNone/>
            </a:pPr>
            <a:endParaRPr/>
          </a:p>
          <a:p>
            <a:pPr marL="457200" lvl="0" indent="-406400" algn="l" rtl="0">
              <a:spcBef>
                <a:spcPts val="1000"/>
              </a:spcBef>
              <a:spcAft>
                <a:spcPts val="0"/>
              </a:spcAft>
              <a:buSzPts val="2800"/>
              <a:buChar char="-"/>
            </a:pPr>
            <a:r>
              <a:rPr lang="en-US"/>
              <a:t>BrUn = *</a:t>
            </a:r>
            <a:endParaRPr/>
          </a:p>
        </p:txBody>
      </p:sp>
      <p:sp>
        <p:nvSpPr>
          <p:cNvPr id="719" name="Google Shape;719;g5d2440be3b_0_273"/>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21</a:t>
            </a:fld>
            <a:endParaRPr/>
          </a:p>
        </p:txBody>
      </p:sp>
      <p:pic>
        <p:nvPicPr>
          <p:cNvPr id="720" name="Google Shape;720;g5d2440be3b_0_273"/>
          <p:cNvPicPr preferRelativeResize="0"/>
          <p:nvPr/>
        </p:nvPicPr>
        <p:blipFill>
          <a:blip r:embed="rId3">
            <a:alphaModFix/>
          </a:blip>
          <a:stretch>
            <a:fillRect/>
          </a:stretch>
        </p:blipFill>
        <p:spPr>
          <a:xfrm>
            <a:off x="762000" y="967089"/>
            <a:ext cx="1425062" cy="5357512"/>
          </a:xfrm>
          <a:prstGeom prst="rect">
            <a:avLst/>
          </a:prstGeom>
          <a:noFill/>
          <a:ln>
            <a:noFill/>
          </a:ln>
        </p:spPr>
      </p:pic>
      <p:sp>
        <p:nvSpPr>
          <p:cNvPr id="721" name="Google Shape;721;g5d2440be3b_0_27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722" name="Google Shape;722;g5d2440be3b_0_27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58080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g5d2440be3b_0_281"/>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ADD: ASel, BSel, ALUSel</a:t>
            </a:r>
            <a:endParaRPr/>
          </a:p>
        </p:txBody>
      </p:sp>
      <p:sp>
        <p:nvSpPr>
          <p:cNvPr id="729" name="Google Shape;729;g5d2440be3b_0_281"/>
          <p:cNvSpPr txBox="1">
            <a:spLocks noGrp="1"/>
          </p:cNvSpPr>
          <p:nvPr>
            <p:ph type="body" idx="1"/>
          </p:nvPr>
        </p:nvSpPr>
        <p:spPr>
          <a:xfrm>
            <a:off x="2845352" y="1406775"/>
            <a:ext cx="6005700" cy="477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Which operands do we want to operate on? </a:t>
            </a:r>
            <a:endParaRPr/>
          </a:p>
          <a:p>
            <a:pPr marL="914400" lvl="1" indent="-381000" algn="l" rtl="0">
              <a:spcBef>
                <a:spcPts val="0"/>
              </a:spcBef>
              <a:spcAft>
                <a:spcPts val="0"/>
              </a:spcAft>
              <a:buSzPts val="2400"/>
              <a:buChar char="-"/>
            </a:pPr>
            <a:r>
              <a:rPr lang="en-US"/>
              <a:t>ADD requires rs1 and rs2</a:t>
            </a:r>
            <a:endParaRPr/>
          </a:p>
          <a:p>
            <a:pPr marL="457200" lvl="0" indent="-406400" algn="l" rtl="0">
              <a:spcBef>
                <a:spcPts val="0"/>
              </a:spcBef>
              <a:spcAft>
                <a:spcPts val="0"/>
              </a:spcAft>
              <a:buSzPts val="2800"/>
              <a:buChar char="-"/>
            </a:pPr>
            <a:r>
              <a:rPr lang="en-US"/>
              <a:t>ASel = 0 (rs1)</a:t>
            </a:r>
            <a:endParaRPr/>
          </a:p>
          <a:p>
            <a:pPr marL="457200" lvl="0" indent="-406400" algn="l" rtl="0">
              <a:spcBef>
                <a:spcPts val="0"/>
              </a:spcBef>
              <a:spcAft>
                <a:spcPts val="0"/>
              </a:spcAft>
              <a:buSzPts val="2800"/>
              <a:buChar char="-"/>
            </a:pPr>
            <a:r>
              <a:rPr lang="en-US"/>
              <a:t>BSel = 0 (rs2)</a:t>
            </a:r>
            <a:endParaRPr/>
          </a:p>
          <a:p>
            <a:pPr marL="0" lvl="0" indent="0" algn="l" rtl="0">
              <a:spcBef>
                <a:spcPts val="1000"/>
              </a:spcBef>
              <a:spcAft>
                <a:spcPts val="0"/>
              </a:spcAft>
              <a:buNone/>
            </a:pPr>
            <a:endParaRPr/>
          </a:p>
          <a:p>
            <a:pPr marL="457200" lvl="0" indent="-406400" algn="l" rtl="0">
              <a:spcBef>
                <a:spcPts val="1000"/>
              </a:spcBef>
              <a:spcAft>
                <a:spcPts val="0"/>
              </a:spcAft>
              <a:buSzPts val="2800"/>
              <a:buChar char="-"/>
            </a:pPr>
            <a:r>
              <a:rPr lang="en-US"/>
              <a:t>What operation do we want to perform? </a:t>
            </a:r>
            <a:endParaRPr/>
          </a:p>
          <a:p>
            <a:pPr marL="914400" lvl="1" indent="-381000" algn="l" rtl="0">
              <a:spcBef>
                <a:spcPts val="0"/>
              </a:spcBef>
              <a:spcAft>
                <a:spcPts val="0"/>
              </a:spcAft>
              <a:buSzPts val="2400"/>
              <a:buChar char="-"/>
            </a:pPr>
            <a:r>
              <a:rPr lang="en-US"/>
              <a:t>ADD == uh… add ? </a:t>
            </a:r>
            <a:endParaRPr/>
          </a:p>
          <a:p>
            <a:pPr marL="457200" lvl="0" indent="-406400" algn="l" rtl="0">
              <a:spcBef>
                <a:spcPts val="0"/>
              </a:spcBef>
              <a:spcAft>
                <a:spcPts val="0"/>
              </a:spcAft>
              <a:buSzPts val="2800"/>
              <a:buChar char="-"/>
            </a:pPr>
            <a:r>
              <a:rPr lang="en-US"/>
              <a:t>ALUSel = “Add”</a:t>
            </a:r>
            <a:endParaRPr/>
          </a:p>
          <a:p>
            <a:pPr marL="914400" lvl="1" indent="-381000" algn="l" rtl="0">
              <a:spcBef>
                <a:spcPts val="0"/>
              </a:spcBef>
              <a:spcAft>
                <a:spcPts val="0"/>
              </a:spcAft>
              <a:buSzPts val="2400"/>
              <a:buChar char="-"/>
            </a:pPr>
            <a:r>
              <a:rPr lang="en-US"/>
              <a:t>but wait… that’s not binary, how does that work? </a:t>
            </a:r>
            <a:endParaRPr/>
          </a:p>
        </p:txBody>
      </p:sp>
      <p:sp>
        <p:nvSpPr>
          <p:cNvPr id="730" name="Google Shape;730;g5d2440be3b_0_281"/>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22</a:t>
            </a:fld>
            <a:endParaRPr/>
          </a:p>
        </p:txBody>
      </p:sp>
      <p:pic>
        <p:nvPicPr>
          <p:cNvPr id="731" name="Google Shape;731;g5d2440be3b_0_281"/>
          <p:cNvPicPr preferRelativeResize="0"/>
          <p:nvPr/>
        </p:nvPicPr>
        <p:blipFill>
          <a:blip r:embed="rId3">
            <a:alphaModFix/>
          </a:blip>
          <a:stretch>
            <a:fillRect/>
          </a:stretch>
        </p:blipFill>
        <p:spPr>
          <a:xfrm>
            <a:off x="152400" y="1348089"/>
            <a:ext cx="2045355" cy="5357511"/>
          </a:xfrm>
          <a:prstGeom prst="rect">
            <a:avLst/>
          </a:prstGeom>
          <a:noFill/>
          <a:ln>
            <a:noFill/>
          </a:ln>
        </p:spPr>
      </p:pic>
      <p:sp>
        <p:nvSpPr>
          <p:cNvPr id="732" name="Google Shape;732;g5d2440be3b_0_28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733" name="Google Shape;733;g5d2440be3b_0_28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02291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g5d2440be3b_0_289"/>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ALUSel</a:t>
            </a:r>
            <a:endParaRPr/>
          </a:p>
        </p:txBody>
      </p:sp>
      <p:sp>
        <p:nvSpPr>
          <p:cNvPr id="740" name="Google Shape;740;g5d2440be3b_0_289"/>
          <p:cNvSpPr txBox="1">
            <a:spLocks noGrp="1"/>
          </p:cNvSpPr>
          <p:nvPr>
            <p:ph type="body" idx="1"/>
          </p:nvPr>
        </p:nvSpPr>
        <p:spPr>
          <a:xfrm>
            <a:off x="222739" y="1406769"/>
            <a:ext cx="8628300" cy="477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For diagramming purposes, we set ALUSel on examples and exam questions to an english value (add, sub, or, etc.)</a:t>
            </a:r>
            <a:endParaRPr/>
          </a:p>
          <a:p>
            <a:pPr marL="457200" lvl="0" indent="-406400" algn="l" rtl="0">
              <a:spcBef>
                <a:spcPts val="0"/>
              </a:spcBef>
              <a:spcAft>
                <a:spcPts val="0"/>
              </a:spcAft>
              <a:buSzPts val="2800"/>
              <a:buChar char="-"/>
            </a:pPr>
            <a:r>
              <a:rPr lang="en-US"/>
              <a:t>In your CPU, it’ll have a binary value (and so will all other signals!)</a:t>
            </a:r>
            <a:endParaRPr/>
          </a:p>
          <a:p>
            <a:pPr marL="457200" lvl="0" indent="-406400" algn="l" rtl="0">
              <a:spcBef>
                <a:spcPts val="0"/>
              </a:spcBef>
              <a:spcAft>
                <a:spcPts val="0"/>
              </a:spcAft>
              <a:buSzPts val="2800"/>
              <a:buChar char="-"/>
            </a:pPr>
            <a:r>
              <a:rPr lang="en-US"/>
              <a:t>The mapping between english words and binary values depends on how you build your ALU!</a:t>
            </a:r>
            <a:endParaRPr/>
          </a:p>
          <a:p>
            <a:pPr marL="914400" lvl="1" indent="-381000" algn="l" rtl="0">
              <a:spcBef>
                <a:spcPts val="0"/>
              </a:spcBef>
              <a:spcAft>
                <a:spcPts val="0"/>
              </a:spcAft>
              <a:buSzPts val="2400"/>
              <a:buChar char="-"/>
            </a:pPr>
            <a:r>
              <a:rPr lang="en-US"/>
              <a:t>These mappings are arbitrary! As long as you’re consistent (all add-based instructions have the same ALUSel) things will work just fine</a:t>
            </a:r>
            <a:endParaRPr/>
          </a:p>
        </p:txBody>
      </p:sp>
      <p:sp>
        <p:nvSpPr>
          <p:cNvPr id="741" name="Google Shape;741;g5d2440be3b_0_289"/>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23</a:t>
            </a:fld>
            <a:endParaRPr/>
          </a:p>
        </p:txBody>
      </p:sp>
      <p:sp>
        <p:nvSpPr>
          <p:cNvPr id="742" name="Google Shape;742;g5d2440be3b_0_28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743" name="Google Shape;743;g5d2440be3b_0_28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02210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g5d2440be3b_0_296"/>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ADD: MemRW, WBSel</a:t>
            </a:r>
            <a:endParaRPr/>
          </a:p>
        </p:txBody>
      </p:sp>
      <p:sp>
        <p:nvSpPr>
          <p:cNvPr id="750" name="Google Shape;750;g5d2440be3b_0_296"/>
          <p:cNvSpPr txBox="1">
            <a:spLocks noGrp="1"/>
          </p:cNvSpPr>
          <p:nvPr>
            <p:ph type="body" idx="1"/>
          </p:nvPr>
        </p:nvSpPr>
        <p:spPr>
          <a:xfrm>
            <a:off x="3481096" y="1406775"/>
            <a:ext cx="5370000" cy="477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Are we reading (0) or writing (1) memory? </a:t>
            </a:r>
            <a:endParaRPr/>
          </a:p>
          <a:p>
            <a:pPr marL="914400" lvl="1" indent="-381000" algn="l" rtl="0">
              <a:spcBef>
                <a:spcPts val="0"/>
              </a:spcBef>
              <a:spcAft>
                <a:spcPts val="0"/>
              </a:spcAft>
              <a:buSzPts val="2400"/>
              <a:buChar char="-"/>
            </a:pPr>
            <a:r>
              <a:rPr lang="en-US"/>
              <a:t>Wait, we’re not doing anything with memory. Can this be a “don’t care” value? </a:t>
            </a:r>
            <a:endParaRPr/>
          </a:p>
          <a:p>
            <a:pPr marL="1371600" lvl="2" indent="-355600" algn="l" rtl="0">
              <a:spcBef>
                <a:spcPts val="0"/>
              </a:spcBef>
              <a:spcAft>
                <a:spcPts val="0"/>
              </a:spcAft>
              <a:buSzPts val="2000"/>
              <a:buChar char="-"/>
            </a:pPr>
            <a:r>
              <a:rPr lang="en-US"/>
              <a:t>NO NO NO NO NO ! :(</a:t>
            </a:r>
            <a:endParaRPr/>
          </a:p>
          <a:p>
            <a:pPr marL="1371600" lvl="2" indent="-355600" algn="l" rtl="0">
              <a:spcBef>
                <a:spcPts val="0"/>
              </a:spcBef>
              <a:spcAft>
                <a:spcPts val="0"/>
              </a:spcAft>
              <a:buSzPts val="2000"/>
              <a:buChar char="-"/>
            </a:pPr>
            <a:r>
              <a:rPr lang="en-US"/>
              <a:t>We never want to “accidentally” write memory! This has to be a “passive read”. </a:t>
            </a:r>
            <a:endParaRPr/>
          </a:p>
          <a:p>
            <a:pPr marL="457200" lvl="0" indent="-406400" algn="l" rtl="0">
              <a:spcBef>
                <a:spcPts val="0"/>
              </a:spcBef>
              <a:spcAft>
                <a:spcPts val="0"/>
              </a:spcAft>
              <a:buSzPts val="2800"/>
              <a:buChar char="-"/>
            </a:pPr>
            <a:r>
              <a:rPr lang="en-US"/>
              <a:t>MemRW = 0</a:t>
            </a:r>
            <a:endParaRPr/>
          </a:p>
          <a:p>
            <a:pPr marL="457200" lvl="0" indent="-406400" algn="l" rtl="0">
              <a:spcBef>
                <a:spcPts val="0"/>
              </a:spcBef>
              <a:spcAft>
                <a:spcPts val="0"/>
              </a:spcAft>
              <a:buSzPts val="2800"/>
              <a:buChar char="-"/>
            </a:pPr>
            <a:r>
              <a:rPr lang="en-US"/>
              <a:t>What value do we want to write back to rd? </a:t>
            </a:r>
            <a:endParaRPr/>
          </a:p>
          <a:p>
            <a:pPr marL="914400" lvl="1" indent="-381000" algn="l" rtl="0">
              <a:spcBef>
                <a:spcPts val="0"/>
              </a:spcBef>
              <a:spcAft>
                <a:spcPts val="0"/>
              </a:spcAft>
              <a:buSzPts val="2400"/>
              <a:buChar char="-"/>
            </a:pPr>
            <a:r>
              <a:rPr lang="en-US"/>
              <a:t>ALU Out! </a:t>
            </a:r>
            <a:endParaRPr/>
          </a:p>
          <a:p>
            <a:pPr marL="457200" lvl="0" indent="-406400" algn="l" rtl="0">
              <a:spcBef>
                <a:spcPts val="0"/>
              </a:spcBef>
              <a:spcAft>
                <a:spcPts val="0"/>
              </a:spcAft>
              <a:buSzPts val="2800"/>
              <a:buChar char="-"/>
            </a:pPr>
            <a:r>
              <a:rPr lang="en-US"/>
              <a:t>WBSel = 2</a:t>
            </a:r>
            <a:endParaRPr/>
          </a:p>
        </p:txBody>
      </p:sp>
      <p:sp>
        <p:nvSpPr>
          <p:cNvPr id="751" name="Google Shape;751;g5d2440be3b_0_296"/>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24</a:t>
            </a:fld>
            <a:endParaRPr/>
          </a:p>
        </p:txBody>
      </p:sp>
      <p:pic>
        <p:nvPicPr>
          <p:cNvPr id="752" name="Google Shape;752;g5d2440be3b_0_296"/>
          <p:cNvPicPr preferRelativeResize="0"/>
          <p:nvPr/>
        </p:nvPicPr>
        <p:blipFill>
          <a:blip r:embed="rId3">
            <a:alphaModFix/>
          </a:blip>
          <a:stretch>
            <a:fillRect/>
          </a:stretch>
        </p:blipFill>
        <p:spPr>
          <a:xfrm>
            <a:off x="762000" y="967089"/>
            <a:ext cx="2576707" cy="5357509"/>
          </a:xfrm>
          <a:prstGeom prst="rect">
            <a:avLst/>
          </a:prstGeom>
          <a:noFill/>
          <a:ln>
            <a:noFill/>
          </a:ln>
        </p:spPr>
      </p:pic>
      <p:sp>
        <p:nvSpPr>
          <p:cNvPr id="753" name="Google Shape;753;g5d2440be3b_0_29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754" name="Google Shape;754;g5d2440be3b_0_29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86170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g5d2440be3b_0_304"/>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ADD: Control Signals</a:t>
            </a:r>
            <a:endParaRPr/>
          </a:p>
        </p:txBody>
      </p:sp>
      <p:sp>
        <p:nvSpPr>
          <p:cNvPr id="761" name="Google Shape;761;g5d2440be3b_0_304"/>
          <p:cNvSpPr txBox="1">
            <a:spLocks noGrp="1"/>
          </p:cNvSpPr>
          <p:nvPr>
            <p:ph type="body" idx="1"/>
          </p:nvPr>
        </p:nvSpPr>
        <p:spPr>
          <a:xfrm>
            <a:off x="222739" y="1406769"/>
            <a:ext cx="8628300" cy="477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Here are the signals and values we’ve compiled for our ADD instruction:</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US"/>
              <a:t>(green = left 3 cols = control INPUTS)</a:t>
            </a:r>
            <a:endParaRPr/>
          </a:p>
          <a:p>
            <a:pPr marL="0" lvl="0" indent="0" algn="l" rtl="0">
              <a:spcBef>
                <a:spcPts val="1000"/>
              </a:spcBef>
              <a:spcAft>
                <a:spcPts val="0"/>
              </a:spcAft>
              <a:buNone/>
            </a:pPr>
            <a:r>
              <a:rPr lang="en-US"/>
              <a:t>(orange = right 9 cols = control OUTPUTS)</a:t>
            </a:r>
            <a:endParaRPr/>
          </a:p>
        </p:txBody>
      </p:sp>
      <p:sp>
        <p:nvSpPr>
          <p:cNvPr id="762" name="Google Shape;762;g5d2440be3b_0_304"/>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25</a:t>
            </a:fld>
            <a:endParaRPr/>
          </a:p>
        </p:txBody>
      </p:sp>
      <p:graphicFrame>
        <p:nvGraphicFramePr>
          <p:cNvPr id="763" name="Google Shape;763;g5d2440be3b_0_304"/>
          <p:cNvGraphicFramePr/>
          <p:nvPr/>
        </p:nvGraphicFramePr>
        <p:xfrm>
          <a:off x="189875" y="2685075"/>
          <a:ext cx="8694050" cy="860225"/>
        </p:xfrm>
        <a:graphic>
          <a:graphicData uri="http://schemas.openxmlformats.org/drawingml/2006/table">
            <a:tbl>
              <a:tblPr firstRow="1" bandRow="1">
                <a:noFill/>
              </a:tblPr>
              <a:tblGrid>
                <a:gridCol w="1016850">
                  <a:extLst>
                    <a:ext uri="{9D8B030D-6E8A-4147-A177-3AD203B41FA5}">
                      <a16:colId xmlns:a16="http://schemas.microsoft.com/office/drawing/2014/main" val="20000"/>
                    </a:ext>
                  </a:extLst>
                </a:gridCol>
                <a:gridCol w="508400">
                  <a:extLst>
                    <a:ext uri="{9D8B030D-6E8A-4147-A177-3AD203B41FA5}">
                      <a16:colId xmlns:a16="http://schemas.microsoft.com/office/drawing/2014/main" val="20001"/>
                    </a:ext>
                  </a:extLst>
                </a:gridCol>
                <a:gridCol w="533825">
                  <a:extLst>
                    <a:ext uri="{9D8B030D-6E8A-4147-A177-3AD203B41FA5}">
                      <a16:colId xmlns:a16="http://schemas.microsoft.com/office/drawing/2014/main" val="20002"/>
                    </a:ext>
                  </a:extLst>
                </a:gridCol>
                <a:gridCol w="915150">
                  <a:extLst>
                    <a:ext uri="{9D8B030D-6E8A-4147-A177-3AD203B41FA5}">
                      <a16:colId xmlns:a16="http://schemas.microsoft.com/office/drawing/2014/main" val="20003"/>
                    </a:ext>
                  </a:extLst>
                </a:gridCol>
                <a:gridCol w="762650">
                  <a:extLst>
                    <a:ext uri="{9D8B030D-6E8A-4147-A177-3AD203B41FA5}">
                      <a16:colId xmlns:a16="http://schemas.microsoft.com/office/drawing/2014/main" val="20004"/>
                    </a:ext>
                  </a:extLst>
                </a:gridCol>
                <a:gridCol w="533825">
                  <a:extLst>
                    <a:ext uri="{9D8B030D-6E8A-4147-A177-3AD203B41FA5}">
                      <a16:colId xmlns:a16="http://schemas.microsoft.com/office/drawing/2014/main" val="20005"/>
                    </a:ext>
                  </a:extLst>
                </a:gridCol>
                <a:gridCol w="686375">
                  <a:extLst>
                    <a:ext uri="{9D8B030D-6E8A-4147-A177-3AD203B41FA5}">
                      <a16:colId xmlns:a16="http://schemas.microsoft.com/office/drawing/2014/main" val="20006"/>
                    </a:ext>
                  </a:extLst>
                </a:gridCol>
                <a:gridCol w="686375">
                  <a:extLst>
                    <a:ext uri="{9D8B030D-6E8A-4147-A177-3AD203B41FA5}">
                      <a16:colId xmlns:a16="http://schemas.microsoft.com/office/drawing/2014/main" val="20007"/>
                    </a:ext>
                  </a:extLst>
                </a:gridCol>
                <a:gridCol w="762650">
                  <a:extLst>
                    <a:ext uri="{9D8B030D-6E8A-4147-A177-3AD203B41FA5}">
                      <a16:colId xmlns:a16="http://schemas.microsoft.com/office/drawing/2014/main" val="20008"/>
                    </a:ext>
                  </a:extLst>
                </a:gridCol>
                <a:gridCol w="762650">
                  <a:extLst>
                    <a:ext uri="{9D8B030D-6E8A-4147-A177-3AD203B41FA5}">
                      <a16:colId xmlns:a16="http://schemas.microsoft.com/office/drawing/2014/main" val="20009"/>
                    </a:ext>
                  </a:extLst>
                </a:gridCol>
                <a:gridCol w="762650">
                  <a:extLst>
                    <a:ext uri="{9D8B030D-6E8A-4147-A177-3AD203B41FA5}">
                      <a16:colId xmlns:a16="http://schemas.microsoft.com/office/drawing/2014/main" val="20010"/>
                    </a:ext>
                  </a:extLst>
                </a:gridCol>
                <a:gridCol w="762650">
                  <a:extLst>
                    <a:ext uri="{9D8B030D-6E8A-4147-A177-3AD203B41FA5}">
                      <a16:colId xmlns:a16="http://schemas.microsoft.com/office/drawing/2014/main" val="20011"/>
                    </a:ext>
                  </a:extLst>
                </a:gridCol>
              </a:tblGrid>
              <a:tr h="4926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Inst[31:0]</a:t>
                      </a:r>
                      <a:endParaRPr sz="1600" u="none" strike="noStrike" cap="none"/>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BrEq</a:t>
                      </a:r>
                      <a:endParaRPr sz="1600" u="none" strike="noStrike" cap="none"/>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BrLT</a:t>
                      </a:r>
                      <a:endParaRPr sz="1600" u="none" strike="noStrike" cap="none"/>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PCSel</a:t>
                      </a:r>
                      <a:endParaRPr sz="1600" u="none" strike="noStrike" cap="none"/>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ImmSel</a:t>
                      </a:r>
                      <a:endParaRPr sz="1600" u="none" strike="noStrike" cap="none"/>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BrUn</a:t>
                      </a:r>
                      <a:endParaRPr sz="1600" u="none" strike="noStrike" cap="none"/>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ASel</a:t>
                      </a:r>
                      <a:endParaRPr sz="1600" u="none" strike="noStrike" cap="none"/>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BSel</a:t>
                      </a:r>
                      <a:endParaRPr sz="1600" u="none" strike="noStrike" cap="none"/>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ALUSel</a:t>
                      </a:r>
                      <a:endParaRPr sz="1600" u="none" strike="noStrike" cap="none"/>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MemRW</a:t>
                      </a:r>
                      <a:endParaRPr sz="1600" u="none" strike="noStrike" cap="none"/>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RegWEn</a:t>
                      </a:r>
                      <a:endParaRPr sz="1600" u="none" strike="noStrike" cap="none"/>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WBSel</a:t>
                      </a:r>
                      <a:endParaRPr sz="1600" u="none" strike="noStrike" cap="none"/>
                    </a:p>
                  </a:txBody>
                  <a:tcPr marL="91450" marR="0" marT="0" marB="0"/>
                </a:tc>
                <a:extLst>
                  <a:ext uri="{0D108BD9-81ED-4DB2-BD59-A6C34878D82A}">
                    <a16:rowId xmlns:a16="http://schemas.microsoft.com/office/drawing/2014/main" val="10000"/>
                  </a:ext>
                </a:extLst>
              </a:tr>
              <a:tr h="36760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Courier New"/>
                          <a:ea typeface="Courier New"/>
                          <a:cs typeface="Courier New"/>
                          <a:sym typeface="Courier New"/>
                        </a:rPr>
                        <a:t>add</a:t>
                      </a:r>
                      <a:endParaRPr sz="1600" b="1" u="none" strike="noStrike" cap="none">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+4</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Reg</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Reg</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Add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Read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1 (Y)</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ALU</a:t>
                      </a:r>
                      <a:endParaRPr sz="1600" u="none" strike="noStrike" cap="none"/>
                    </a:p>
                  </a:txBody>
                  <a:tcPr marL="91450" marR="91450" marT="60975" marB="60975">
                    <a:solidFill>
                      <a:srgbClr val="F4B081"/>
                    </a:solidFill>
                  </a:tcPr>
                </a:tc>
                <a:extLst>
                  <a:ext uri="{0D108BD9-81ED-4DB2-BD59-A6C34878D82A}">
                    <a16:rowId xmlns:a16="http://schemas.microsoft.com/office/drawing/2014/main" val="10001"/>
                  </a:ext>
                </a:extLst>
              </a:tr>
            </a:tbl>
          </a:graphicData>
        </a:graphic>
      </p:graphicFrame>
      <p:sp>
        <p:nvSpPr>
          <p:cNvPr id="764" name="Google Shape;764;g5d2440be3b_0_30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765" name="Google Shape;765;g5d2440be3b_0_30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12274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g5d2440be3b_0_109"/>
          <p:cNvSpPr txBox="1">
            <a:spLocks noGrp="1"/>
          </p:cNvSpPr>
          <p:nvPr>
            <p:ph type="title"/>
          </p:nvPr>
        </p:nvSpPr>
        <p:spPr>
          <a:xfrm>
            <a:off x="222739" y="142389"/>
            <a:ext cx="8628300" cy="1053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RV32I, a nine-bit ISA!</a:t>
            </a:r>
            <a:endParaRPr sz="4400" b="0" i="0" u="none" strike="noStrike" cap="none">
              <a:solidFill>
                <a:schemeClr val="accent1"/>
              </a:solidFill>
              <a:latin typeface="Calibri"/>
              <a:ea typeface="Calibri"/>
              <a:cs typeface="Calibri"/>
              <a:sym typeface="Calibri"/>
            </a:endParaRPr>
          </a:p>
        </p:txBody>
      </p:sp>
      <p:sp>
        <p:nvSpPr>
          <p:cNvPr id="771" name="Google Shape;771;g5d2440be3b_0_109"/>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26</a:t>
            </a:fld>
            <a:endParaRPr sz="1200">
              <a:solidFill>
                <a:srgbClr val="888888"/>
              </a:solidFill>
              <a:latin typeface="Calibri"/>
              <a:ea typeface="Calibri"/>
              <a:cs typeface="Calibri"/>
              <a:sym typeface="Calibri"/>
            </a:endParaRPr>
          </a:p>
        </p:txBody>
      </p:sp>
      <p:pic>
        <p:nvPicPr>
          <p:cNvPr id="772" name="Google Shape;772;g5d2440be3b_0_109" descr="Untitled.jpeg"/>
          <p:cNvPicPr preferRelativeResize="0"/>
          <p:nvPr/>
        </p:nvPicPr>
        <p:blipFill rotWithShape="1">
          <a:blip r:embed="rId3">
            <a:alphaModFix/>
          </a:blip>
          <a:srcRect/>
          <a:stretch/>
        </p:blipFill>
        <p:spPr>
          <a:xfrm>
            <a:off x="76200" y="1498600"/>
            <a:ext cx="4457050" cy="3105149"/>
          </a:xfrm>
          <a:prstGeom prst="rect">
            <a:avLst/>
          </a:prstGeom>
          <a:noFill/>
          <a:ln>
            <a:noFill/>
          </a:ln>
        </p:spPr>
      </p:pic>
      <p:pic>
        <p:nvPicPr>
          <p:cNvPr id="773" name="Google Shape;773;g5d2440be3b_0_109" descr="Untitled.jpeg"/>
          <p:cNvPicPr preferRelativeResize="0"/>
          <p:nvPr/>
        </p:nvPicPr>
        <p:blipFill rotWithShape="1">
          <a:blip r:embed="rId4">
            <a:alphaModFix/>
          </a:blip>
          <a:srcRect/>
          <a:stretch/>
        </p:blipFill>
        <p:spPr>
          <a:xfrm>
            <a:off x="4554223" y="1600200"/>
            <a:ext cx="4562067" cy="2952750"/>
          </a:xfrm>
          <a:prstGeom prst="rect">
            <a:avLst/>
          </a:prstGeom>
          <a:noFill/>
          <a:ln>
            <a:noFill/>
          </a:ln>
        </p:spPr>
      </p:pic>
      <p:sp>
        <p:nvSpPr>
          <p:cNvPr id="774" name="Google Shape;774;g5d2440be3b_0_109"/>
          <p:cNvSpPr/>
          <p:nvPr/>
        </p:nvSpPr>
        <p:spPr>
          <a:xfrm>
            <a:off x="4572000" y="3835400"/>
            <a:ext cx="4724400" cy="1539700"/>
          </a:xfrm>
          <a:prstGeom prst="rect">
            <a:avLst/>
          </a:prstGeom>
          <a:solidFill>
            <a:srgbClr val="DBDBDB">
              <a:alpha val="44310"/>
            </a:srgbClr>
          </a:solidFill>
          <a:ln w="25400" cap="flat" cmpd="sng">
            <a:solidFill>
              <a:srgbClr val="000000"/>
            </a:solidFill>
            <a:prstDash val="solid"/>
            <a:miter lim="800000"/>
            <a:headEnd type="none" w="sm" len="sm"/>
            <a:tailEnd type="none" w="sm" len="sm"/>
          </a:ln>
        </p:spPr>
        <p:txBody>
          <a:bodyPr spcFirstLastPara="1" wrap="square" lIns="91425" tIns="45700" rIns="91425" bIns="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Not in </a:t>
            </a: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Arial"/>
                <a:cs typeface="Calibri"/>
                <a:sym typeface="Calibri"/>
              </a:rPr>
              <a:t>CMPT 295</a:t>
            </a:r>
            <a:endParaRPr sz="1400" b="0" i="0" u="none" strike="noStrike" cap="none" dirty="0">
              <a:solidFill>
                <a:srgbClr val="000000"/>
              </a:solidFill>
              <a:latin typeface="Arial"/>
              <a:ea typeface="Arial"/>
              <a:cs typeface="Arial"/>
              <a:sym typeface="Arial"/>
            </a:endParaRPr>
          </a:p>
        </p:txBody>
      </p:sp>
      <p:sp>
        <p:nvSpPr>
          <p:cNvPr id="775" name="Google Shape;775;g5d2440be3b_0_109"/>
          <p:cNvSpPr txBox="1"/>
          <p:nvPr/>
        </p:nvSpPr>
        <p:spPr>
          <a:xfrm>
            <a:off x="2286000" y="5765800"/>
            <a:ext cx="4724400" cy="86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Instruction type encoded using only 9 bits inst[30],inst[14:12], inst[6:2]</a:t>
            </a:r>
            <a:endParaRPr sz="1400" b="0" i="0" u="none" strike="noStrike" cap="none">
              <a:solidFill>
                <a:srgbClr val="000000"/>
              </a:solidFill>
              <a:latin typeface="Arial"/>
              <a:ea typeface="Arial"/>
              <a:cs typeface="Arial"/>
              <a:sym typeface="Arial"/>
            </a:endParaRPr>
          </a:p>
        </p:txBody>
      </p:sp>
      <p:sp>
        <p:nvSpPr>
          <p:cNvPr id="776" name="Google Shape;776;g5d2440be3b_0_109"/>
          <p:cNvSpPr/>
          <p:nvPr/>
        </p:nvSpPr>
        <p:spPr>
          <a:xfrm>
            <a:off x="8001000" y="1600200"/>
            <a:ext cx="304800" cy="2235300"/>
          </a:xfrm>
          <a:prstGeom prst="rect">
            <a:avLst/>
          </a:prstGeom>
          <a:solidFill>
            <a:schemeClr val="accent1">
              <a:alpha val="32550"/>
            </a:schemeClr>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7" name="Google Shape;777;g5d2440be3b_0_109"/>
          <p:cNvSpPr/>
          <p:nvPr/>
        </p:nvSpPr>
        <p:spPr>
          <a:xfrm>
            <a:off x="3573318" y="1506296"/>
            <a:ext cx="259800" cy="4081800"/>
          </a:xfrm>
          <a:prstGeom prst="rect">
            <a:avLst/>
          </a:prstGeom>
          <a:solidFill>
            <a:schemeClr val="accent1">
              <a:alpha val="32550"/>
            </a:schemeClr>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8" name="Google Shape;778;g5d2440be3b_0_109"/>
          <p:cNvSpPr/>
          <p:nvPr/>
        </p:nvSpPr>
        <p:spPr>
          <a:xfrm>
            <a:off x="4955309" y="1631757"/>
            <a:ext cx="49500" cy="2185800"/>
          </a:xfrm>
          <a:prstGeom prst="rect">
            <a:avLst/>
          </a:prstGeom>
          <a:solidFill>
            <a:schemeClr val="accent1">
              <a:alpha val="32550"/>
            </a:schemeClr>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9" name="Google Shape;779;g5d2440be3b_0_109"/>
          <p:cNvSpPr/>
          <p:nvPr/>
        </p:nvSpPr>
        <p:spPr>
          <a:xfrm>
            <a:off x="2464955" y="1539392"/>
            <a:ext cx="156000" cy="4036200"/>
          </a:xfrm>
          <a:prstGeom prst="rect">
            <a:avLst/>
          </a:prstGeom>
          <a:solidFill>
            <a:schemeClr val="accent1">
              <a:alpha val="32550"/>
            </a:schemeClr>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0" name="Google Shape;780;g5d2440be3b_0_109"/>
          <p:cNvSpPr/>
          <p:nvPr/>
        </p:nvSpPr>
        <p:spPr>
          <a:xfrm>
            <a:off x="6929582" y="1631757"/>
            <a:ext cx="156000" cy="2223000"/>
          </a:xfrm>
          <a:prstGeom prst="rect">
            <a:avLst/>
          </a:prstGeom>
          <a:solidFill>
            <a:schemeClr val="accent1">
              <a:alpha val="32550"/>
            </a:schemeClr>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1" name="Google Shape;781;g5d2440be3b_0_109"/>
          <p:cNvSpPr txBox="1"/>
          <p:nvPr/>
        </p:nvSpPr>
        <p:spPr>
          <a:xfrm>
            <a:off x="4876800" y="990600"/>
            <a:ext cx="9021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inst[30]</a:t>
            </a:r>
            <a:endParaRPr sz="1800" b="0" i="0" u="none" strike="noStrike" cap="none">
              <a:solidFill>
                <a:schemeClr val="dk1"/>
              </a:solidFill>
              <a:latin typeface="Calibri"/>
              <a:ea typeface="Calibri"/>
              <a:cs typeface="Calibri"/>
              <a:sym typeface="Calibri"/>
            </a:endParaRPr>
          </a:p>
        </p:txBody>
      </p:sp>
      <p:cxnSp>
        <p:nvCxnSpPr>
          <p:cNvPr id="782" name="Google Shape;782;g5d2440be3b_0_109"/>
          <p:cNvCxnSpPr>
            <a:stCxn id="781" idx="2"/>
            <a:endCxn id="778" idx="0"/>
          </p:cNvCxnSpPr>
          <p:nvPr/>
        </p:nvCxnSpPr>
        <p:spPr>
          <a:xfrm flipH="1">
            <a:off x="4980150" y="1482900"/>
            <a:ext cx="347700" cy="148800"/>
          </a:xfrm>
          <a:prstGeom prst="straightConnector1">
            <a:avLst/>
          </a:prstGeom>
          <a:noFill/>
          <a:ln w="12700" cap="flat" cmpd="sng">
            <a:solidFill>
              <a:schemeClr val="dk1"/>
            </a:solidFill>
            <a:prstDash val="solid"/>
            <a:miter lim="800000"/>
            <a:headEnd type="none" w="sm" len="sm"/>
            <a:tailEnd type="stealth" w="med" len="med"/>
          </a:ln>
        </p:spPr>
      </p:cxnSp>
      <p:sp>
        <p:nvSpPr>
          <p:cNvPr id="783" name="Google Shape;783;g5d2440be3b_0_109"/>
          <p:cNvSpPr txBox="1"/>
          <p:nvPr/>
        </p:nvSpPr>
        <p:spPr>
          <a:xfrm>
            <a:off x="6553200" y="990600"/>
            <a:ext cx="11979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inst[14:12]</a:t>
            </a:r>
            <a:endParaRPr sz="1800" b="0" i="0" u="none" strike="noStrike" cap="none">
              <a:solidFill>
                <a:schemeClr val="dk1"/>
              </a:solidFill>
              <a:latin typeface="Calibri"/>
              <a:ea typeface="Calibri"/>
              <a:cs typeface="Calibri"/>
              <a:sym typeface="Calibri"/>
            </a:endParaRPr>
          </a:p>
        </p:txBody>
      </p:sp>
      <p:cxnSp>
        <p:nvCxnSpPr>
          <p:cNvPr id="784" name="Google Shape;784;g5d2440be3b_0_109"/>
          <p:cNvCxnSpPr>
            <a:stCxn id="783" idx="2"/>
            <a:endCxn id="780" idx="0"/>
          </p:cNvCxnSpPr>
          <p:nvPr/>
        </p:nvCxnSpPr>
        <p:spPr>
          <a:xfrm flipH="1">
            <a:off x="7007550" y="1482900"/>
            <a:ext cx="144600" cy="148800"/>
          </a:xfrm>
          <a:prstGeom prst="straightConnector1">
            <a:avLst/>
          </a:prstGeom>
          <a:noFill/>
          <a:ln w="12700" cap="flat" cmpd="sng">
            <a:solidFill>
              <a:schemeClr val="dk1"/>
            </a:solidFill>
            <a:prstDash val="solid"/>
            <a:miter lim="800000"/>
            <a:headEnd type="none" w="sm" len="sm"/>
            <a:tailEnd type="stealth" w="med" len="med"/>
          </a:ln>
        </p:spPr>
      </p:cxnSp>
      <p:sp>
        <p:nvSpPr>
          <p:cNvPr id="785" name="Google Shape;785;g5d2440be3b_0_109"/>
          <p:cNvSpPr txBox="1"/>
          <p:nvPr/>
        </p:nvSpPr>
        <p:spPr>
          <a:xfrm>
            <a:off x="7772400" y="889000"/>
            <a:ext cx="9639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inst[6:2]</a:t>
            </a:r>
            <a:endParaRPr sz="1800" b="0" i="0" u="none" strike="noStrike" cap="none">
              <a:solidFill>
                <a:schemeClr val="dk1"/>
              </a:solidFill>
              <a:latin typeface="Calibri"/>
              <a:ea typeface="Calibri"/>
              <a:cs typeface="Calibri"/>
              <a:sym typeface="Calibri"/>
            </a:endParaRPr>
          </a:p>
        </p:txBody>
      </p:sp>
      <p:cxnSp>
        <p:nvCxnSpPr>
          <p:cNvPr id="786" name="Google Shape;786;g5d2440be3b_0_109"/>
          <p:cNvCxnSpPr>
            <a:stCxn id="785" idx="2"/>
          </p:cNvCxnSpPr>
          <p:nvPr/>
        </p:nvCxnSpPr>
        <p:spPr>
          <a:xfrm flipH="1">
            <a:off x="8153550" y="1381300"/>
            <a:ext cx="100800" cy="218700"/>
          </a:xfrm>
          <a:prstGeom prst="straightConnector1">
            <a:avLst/>
          </a:prstGeom>
          <a:noFill/>
          <a:ln w="12700" cap="flat" cmpd="sng">
            <a:solidFill>
              <a:schemeClr val="dk1"/>
            </a:solidFill>
            <a:prstDash val="solid"/>
            <a:miter lim="800000"/>
            <a:headEnd type="none" w="sm" len="sm"/>
            <a:tailEnd type="stealth" w="med" len="med"/>
          </a:ln>
        </p:spPr>
      </p:cxnSp>
      <p:sp>
        <p:nvSpPr>
          <p:cNvPr id="787" name="Google Shape;787;g5d2440be3b_0_10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788" name="Google Shape;788;g5d2440be3b_0_109"/>
          <p:cNvSpPr txBox="1">
            <a:spLocks noGrp="1"/>
          </p:cNvSpPr>
          <p:nvPr>
            <p:ph type="ftr" idx="11"/>
          </p:nvPr>
        </p:nvSpPr>
        <p:spPr>
          <a:xfrm>
            <a:off x="2672862" y="6356352"/>
            <a:ext cx="3950700" cy="365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89594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p:cNvSpPr/>
          <p:nvPr/>
        </p:nvSpPr>
        <p:spPr>
          <a:xfrm>
            <a:off x="783773" y="4856896"/>
            <a:ext cx="7868227" cy="674193"/>
          </a:xfrm>
          <a:prstGeom prst="rect">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t>Control Logic</a:t>
            </a:r>
          </a:p>
        </p:txBody>
      </p:sp>
      <p:sp>
        <p:nvSpPr>
          <p:cNvPr id="6" name="Title 5"/>
          <p:cNvSpPr>
            <a:spLocks noGrp="1"/>
          </p:cNvSpPr>
          <p:nvPr>
            <p:ph type="title"/>
          </p:nvPr>
        </p:nvSpPr>
        <p:spPr>
          <a:xfrm>
            <a:off x="140786" y="179146"/>
            <a:ext cx="8405238" cy="550050"/>
          </a:xfrm>
        </p:spPr>
        <p:txBody>
          <a:bodyPr>
            <a:normAutofit fontScale="90000"/>
          </a:bodyPr>
          <a:lstStyle/>
          <a:p>
            <a:r>
              <a:rPr lang="en-US" b="1" dirty="0" err="1">
                <a:latin typeface="Courier New"/>
                <a:cs typeface="Courier New"/>
              </a:rPr>
              <a:t>addi</a:t>
            </a:r>
            <a:r>
              <a:rPr lang="en-US" dirty="0"/>
              <a:t>  </a:t>
            </a:r>
            <a:r>
              <a:rPr lang="en-US" dirty="0" err="1"/>
              <a:t>datapath</a:t>
            </a:r>
            <a:endParaRPr lang="en-US" b="1" dirty="0">
              <a:latin typeface="Courier New"/>
              <a:cs typeface="Courier New"/>
            </a:endParaRPr>
          </a:p>
        </p:txBody>
      </p:sp>
      <p:sp>
        <p:nvSpPr>
          <p:cNvPr id="5" name="Slide Number Placeholder 4"/>
          <p:cNvSpPr>
            <a:spLocks noGrp="1"/>
          </p:cNvSpPr>
          <p:nvPr>
            <p:ph type="sldNum" sz="quarter" idx="12"/>
          </p:nvPr>
        </p:nvSpPr>
        <p:spPr>
          <a:xfrm>
            <a:off x="7064444" y="6515608"/>
            <a:ext cx="20574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F131CF-B26C-E347-9AC9-78212C099DD5}" type="slidenum">
              <a:rPr lang="en-US" smtClean="0"/>
              <a:pPr/>
              <a:t>27</a:t>
            </a:fld>
            <a:endParaRPr lang="en-US" dirty="0"/>
          </a:p>
        </p:txBody>
      </p:sp>
      <p:cxnSp>
        <p:nvCxnSpPr>
          <p:cNvPr id="137" name="Google Shape;569;g5d2440be3b_0_131">
            <a:extLst>
              <a:ext uri="{FF2B5EF4-FFF2-40B4-BE49-F238E27FC236}">
                <a16:creationId xmlns:a16="http://schemas.microsoft.com/office/drawing/2014/main" id="{B1ED9958-8D2D-F042-B952-3A7300F429AC}"/>
              </a:ext>
            </a:extLst>
          </p:cNvPr>
          <p:cNvCxnSpPr/>
          <p:nvPr/>
        </p:nvCxnSpPr>
        <p:spPr>
          <a:xfrm>
            <a:off x="5148189" y="2952798"/>
            <a:ext cx="0" cy="1877700"/>
          </a:xfrm>
          <a:prstGeom prst="straightConnector1">
            <a:avLst/>
          </a:prstGeom>
          <a:noFill/>
          <a:ln w="28575" cap="flat" cmpd="sng">
            <a:solidFill>
              <a:schemeClr val="dk1"/>
            </a:solidFill>
            <a:prstDash val="solid"/>
            <a:miter lim="800000"/>
            <a:headEnd type="none" w="sm" len="sm"/>
            <a:tailEnd type="stealth" w="med" len="med"/>
          </a:ln>
        </p:spPr>
      </p:cxnSp>
      <p:cxnSp>
        <p:nvCxnSpPr>
          <p:cNvPr id="138" name="Google Shape;570;g5d2440be3b_0_131">
            <a:extLst>
              <a:ext uri="{FF2B5EF4-FFF2-40B4-BE49-F238E27FC236}">
                <a16:creationId xmlns:a16="http://schemas.microsoft.com/office/drawing/2014/main" id="{CA836D6C-8F90-CD42-9620-564B86A07802}"/>
              </a:ext>
            </a:extLst>
          </p:cNvPr>
          <p:cNvCxnSpPr/>
          <p:nvPr/>
        </p:nvCxnSpPr>
        <p:spPr>
          <a:xfrm>
            <a:off x="4995789" y="2952798"/>
            <a:ext cx="0" cy="1877700"/>
          </a:xfrm>
          <a:prstGeom prst="straightConnector1">
            <a:avLst/>
          </a:prstGeom>
          <a:noFill/>
          <a:ln w="28575" cap="flat" cmpd="sng">
            <a:solidFill>
              <a:schemeClr val="dk1"/>
            </a:solidFill>
            <a:prstDash val="solid"/>
            <a:miter lim="800000"/>
            <a:headEnd type="none" w="sm" len="sm"/>
            <a:tailEnd type="stealth" w="med" len="med"/>
          </a:ln>
        </p:spPr>
      </p:cxnSp>
      <p:sp>
        <p:nvSpPr>
          <p:cNvPr id="139" name="Google Shape;571;g5d2440be3b_0_131">
            <a:extLst>
              <a:ext uri="{FF2B5EF4-FFF2-40B4-BE49-F238E27FC236}">
                <a16:creationId xmlns:a16="http://schemas.microsoft.com/office/drawing/2014/main" id="{D12C1B71-123E-2E43-B181-4C86819667E5}"/>
              </a:ext>
            </a:extLst>
          </p:cNvPr>
          <p:cNvSpPr/>
          <p:nvPr/>
        </p:nvSpPr>
        <p:spPr>
          <a:xfrm>
            <a:off x="2097887" y="2139998"/>
            <a:ext cx="609600" cy="914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IMEM</a:t>
            </a:r>
            <a:endParaRPr sz="1800" b="0" i="0" u="none" strike="noStrike" cap="none">
              <a:solidFill>
                <a:schemeClr val="dk1"/>
              </a:solidFill>
              <a:latin typeface="Calibri"/>
              <a:ea typeface="Calibri"/>
              <a:cs typeface="Calibri"/>
              <a:sym typeface="Calibri"/>
            </a:endParaRPr>
          </a:p>
        </p:txBody>
      </p:sp>
      <p:grpSp>
        <p:nvGrpSpPr>
          <p:cNvPr id="140" name="Google Shape;572;g5d2440be3b_0_131">
            <a:extLst>
              <a:ext uri="{FF2B5EF4-FFF2-40B4-BE49-F238E27FC236}">
                <a16:creationId xmlns:a16="http://schemas.microsoft.com/office/drawing/2014/main" id="{DA3E9CF5-68D0-1846-A1BA-BCDD1944ACD8}"/>
              </a:ext>
            </a:extLst>
          </p:cNvPr>
          <p:cNvGrpSpPr/>
          <p:nvPr/>
        </p:nvGrpSpPr>
        <p:grpSpPr>
          <a:xfrm>
            <a:off x="6136487" y="1733598"/>
            <a:ext cx="521400" cy="1320750"/>
            <a:chOff x="6324600" y="3115310"/>
            <a:chExt cx="521400" cy="1056600"/>
          </a:xfrm>
        </p:grpSpPr>
        <p:sp>
          <p:nvSpPr>
            <p:cNvPr id="141" name="Google Shape;573;g5d2440be3b_0_131">
              <a:extLst>
                <a:ext uri="{FF2B5EF4-FFF2-40B4-BE49-F238E27FC236}">
                  <a16:creationId xmlns:a16="http://schemas.microsoft.com/office/drawing/2014/main" id="{B3C85F6D-EA6C-E143-854A-AD1651C3BD2B}"/>
                </a:ext>
              </a:extLst>
            </p:cNvPr>
            <p:cNvSpPr/>
            <p:nvPr/>
          </p:nvSpPr>
          <p:spPr>
            <a:xfrm rot="5400000">
              <a:off x="6063000" y="3453110"/>
              <a:ext cx="1056600" cy="381000"/>
            </a:xfrm>
            <a:prstGeom prst="trapezoid">
              <a:avLst>
                <a:gd name="adj" fmla="val 4659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574;g5d2440be3b_0_131">
              <a:extLst>
                <a:ext uri="{FF2B5EF4-FFF2-40B4-BE49-F238E27FC236}">
                  <a16:creationId xmlns:a16="http://schemas.microsoft.com/office/drawing/2014/main" id="{76EBF1CD-F42E-7944-9860-CE30437EAACD}"/>
                </a:ext>
              </a:extLst>
            </p:cNvPr>
            <p:cNvSpPr/>
            <p:nvPr/>
          </p:nvSpPr>
          <p:spPr>
            <a:xfrm rot="5400000">
              <a:off x="6362707" y="3641091"/>
              <a:ext cx="152400" cy="762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44" name="Google Shape;575;g5d2440be3b_0_131">
              <a:extLst>
                <a:ext uri="{FF2B5EF4-FFF2-40B4-BE49-F238E27FC236}">
                  <a16:creationId xmlns:a16="http://schemas.microsoft.com/office/drawing/2014/main" id="{F7D8351B-7AA9-F544-81B0-F46C07E92682}"/>
                </a:ext>
              </a:extLst>
            </p:cNvPr>
            <p:cNvCxnSpPr>
              <a:stCxn id="142" idx="2"/>
              <a:endCxn id="142" idx="4"/>
            </p:cNvCxnSpPr>
            <p:nvPr/>
          </p:nvCxnSpPr>
          <p:spPr>
            <a:xfrm>
              <a:off x="6400807" y="3602991"/>
              <a:ext cx="0" cy="152400"/>
            </a:xfrm>
            <a:prstGeom prst="straightConnector1">
              <a:avLst/>
            </a:prstGeom>
            <a:noFill/>
            <a:ln w="28575" cap="flat" cmpd="sng">
              <a:solidFill>
                <a:schemeClr val="lt1"/>
              </a:solidFill>
              <a:prstDash val="solid"/>
              <a:miter lim="800000"/>
              <a:headEnd type="none" w="sm" len="sm"/>
              <a:tailEnd type="none" w="sm" len="sm"/>
            </a:ln>
          </p:spPr>
        </p:cxnSp>
        <p:sp>
          <p:nvSpPr>
            <p:cNvPr id="146" name="Google Shape;576;g5d2440be3b_0_131">
              <a:extLst>
                <a:ext uri="{FF2B5EF4-FFF2-40B4-BE49-F238E27FC236}">
                  <a16:creationId xmlns:a16="http://schemas.microsoft.com/office/drawing/2014/main" id="{9377FFEE-D73D-A443-A796-354B9CA59D53}"/>
                </a:ext>
              </a:extLst>
            </p:cNvPr>
            <p:cNvSpPr txBox="1"/>
            <p:nvPr/>
          </p:nvSpPr>
          <p:spPr>
            <a:xfrm>
              <a:off x="6324600" y="3181350"/>
              <a:ext cx="5214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ALU</a:t>
              </a:r>
              <a:endParaRPr sz="1600" b="0" i="0" u="none" strike="noStrike" cap="none">
                <a:solidFill>
                  <a:schemeClr val="dk1"/>
                </a:solidFill>
                <a:latin typeface="Calibri"/>
                <a:ea typeface="Calibri"/>
                <a:cs typeface="Calibri"/>
                <a:sym typeface="Calibri"/>
              </a:endParaRPr>
            </a:p>
          </p:txBody>
        </p:sp>
      </p:grpSp>
      <p:grpSp>
        <p:nvGrpSpPr>
          <p:cNvPr id="147" name="Google Shape;577;g5d2440be3b_0_131">
            <a:extLst>
              <a:ext uri="{FF2B5EF4-FFF2-40B4-BE49-F238E27FC236}">
                <a16:creationId xmlns:a16="http://schemas.microsoft.com/office/drawing/2014/main" id="{DCBF38C1-7DD9-5B40-A47A-5AD0096B7F6D}"/>
              </a:ext>
            </a:extLst>
          </p:cNvPr>
          <p:cNvGrpSpPr/>
          <p:nvPr/>
        </p:nvGrpSpPr>
        <p:grpSpPr>
          <a:xfrm>
            <a:off x="3393287" y="3460694"/>
            <a:ext cx="615900" cy="1015975"/>
            <a:chOff x="3733800" y="3105150"/>
            <a:chExt cx="615900" cy="762000"/>
          </a:xfrm>
        </p:grpSpPr>
        <p:sp>
          <p:nvSpPr>
            <p:cNvPr id="148" name="Google Shape;578;g5d2440be3b_0_131">
              <a:extLst>
                <a:ext uri="{FF2B5EF4-FFF2-40B4-BE49-F238E27FC236}">
                  <a16:creationId xmlns:a16="http://schemas.microsoft.com/office/drawing/2014/main" id="{255A6D3E-37A8-8E4D-BD5E-9A8F9DE3DC6F}"/>
                </a:ext>
              </a:extLst>
            </p:cNvPr>
            <p:cNvSpPr/>
            <p:nvPr/>
          </p:nvSpPr>
          <p:spPr>
            <a:xfrm rot="5400000">
              <a:off x="3695700" y="3219450"/>
              <a:ext cx="762000" cy="533400"/>
            </a:xfrm>
            <a:prstGeom prst="trapezoid">
              <a:avLst>
                <a:gd name="adj" fmla="val 30656"/>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579;g5d2440be3b_0_131">
              <a:extLst>
                <a:ext uri="{FF2B5EF4-FFF2-40B4-BE49-F238E27FC236}">
                  <a16:creationId xmlns:a16="http://schemas.microsoft.com/office/drawing/2014/main" id="{ED74E801-4709-5E45-8998-F8138AC4C467}"/>
                </a:ext>
              </a:extLst>
            </p:cNvPr>
            <p:cNvSpPr txBox="1"/>
            <p:nvPr/>
          </p:nvSpPr>
          <p:spPr>
            <a:xfrm>
              <a:off x="3733800" y="3218081"/>
              <a:ext cx="6159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Imm.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Gen</a:t>
              </a:r>
              <a:endParaRPr sz="1400" b="0" i="0" u="none" strike="noStrike" cap="none">
                <a:solidFill>
                  <a:srgbClr val="000000"/>
                </a:solidFill>
                <a:latin typeface="Arial"/>
                <a:ea typeface="Arial"/>
                <a:cs typeface="Arial"/>
                <a:sym typeface="Arial"/>
              </a:endParaRPr>
            </a:p>
          </p:txBody>
        </p:sp>
      </p:grpSp>
      <p:grpSp>
        <p:nvGrpSpPr>
          <p:cNvPr id="150" name="Google Shape;580;g5d2440be3b_0_131">
            <a:extLst>
              <a:ext uri="{FF2B5EF4-FFF2-40B4-BE49-F238E27FC236}">
                <a16:creationId xmlns:a16="http://schemas.microsoft.com/office/drawing/2014/main" id="{38FEFF6B-F204-8E42-8125-4DDF6C5599DC}"/>
              </a:ext>
            </a:extLst>
          </p:cNvPr>
          <p:cNvGrpSpPr/>
          <p:nvPr/>
        </p:nvGrpSpPr>
        <p:grpSpPr>
          <a:xfrm>
            <a:off x="2097887" y="1327089"/>
            <a:ext cx="304800" cy="609585"/>
            <a:chOff x="5181600" y="3257550"/>
            <a:chExt cx="304800" cy="457200"/>
          </a:xfrm>
        </p:grpSpPr>
        <p:sp>
          <p:nvSpPr>
            <p:cNvPr id="151" name="Google Shape;581;g5d2440be3b_0_131">
              <a:extLst>
                <a:ext uri="{FF2B5EF4-FFF2-40B4-BE49-F238E27FC236}">
                  <a16:creationId xmlns:a16="http://schemas.microsoft.com/office/drawing/2014/main" id="{15B4227A-5F9D-8740-9224-28150023CE19}"/>
                </a:ext>
              </a:extLst>
            </p:cNvPr>
            <p:cNvSpPr/>
            <p:nvPr/>
          </p:nvSpPr>
          <p:spPr>
            <a:xfrm rot="5400000">
              <a:off x="5143500" y="3371850"/>
              <a:ext cx="457200" cy="228600"/>
            </a:xfrm>
            <a:prstGeom prst="trapezoid">
              <a:avLst>
                <a:gd name="adj" fmla="val 30656"/>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582;g5d2440be3b_0_131">
              <a:extLst>
                <a:ext uri="{FF2B5EF4-FFF2-40B4-BE49-F238E27FC236}">
                  <a16:creationId xmlns:a16="http://schemas.microsoft.com/office/drawing/2014/main" id="{A86E49E1-59ED-CD4E-84D1-7E2D008E0BC5}"/>
                </a:ext>
              </a:extLst>
            </p:cNvPr>
            <p:cNvSpPr txBox="1"/>
            <p:nvPr/>
          </p:nvSpPr>
          <p:spPr>
            <a:xfrm>
              <a:off x="5181600" y="3333750"/>
              <a:ext cx="298500" cy="2463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grpSp>
      <p:cxnSp>
        <p:nvCxnSpPr>
          <p:cNvPr id="153" name="Google Shape;583;g5d2440be3b_0_131">
            <a:extLst>
              <a:ext uri="{FF2B5EF4-FFF2-40B4-BE49-F238E27FC236}">
                <a16:creationId xmlns:a16="http://schemas.microsoft.com/office/drawing/2014/main" id="{813952EF-D099-D044-9AA3-3E170F837EB9}"/>
              </a:ext>
            </a:extLst>
          </p:cNvPr>
          <p:cNvCxnSpPr>
            <a:endCxn id="198" idx="3"/>
          </p:cNvCxnSpPr>
          <p:nvPr/>
        </p:nvCxnSpPr>
        <p:spPr>
          <a:xfrm rot="10800000">
            <a:off x="1183487" y="2498551"/>
            <a:ext cx="10500" cy="2360700"/>
          </a:xfrm>
          <a:prstGeom prst="straightConnector1">
            <a:avLst/>
          </a:prstGeom>
          <a:noFill/>
          <a:ln w="28575" cap="flat" cmpd="sng">
            <a:solidFill>
              <a:srgbClr val="FF0000"/>
            </a:solidFill>
            <a:prstDash val="solid"/>
            <a:miter lim="800000"/>
            <a:headEnd type="none" w="sm" len="sm"/>
            <a:tailEnd type="stealth" w="med" len="med"/>
          </a:ln>
        </p:spPr>
      </p:cxnSp>
      <p:cxnSp>
        <p:nvCxnSpPr>
          <p:cNvPr id="155" name="Google Shape;585;g5d2440be3b_0_131">
            <a:extLst>
              <a:ext uri="{FF2B5EF4-FFF2-40B4-BE49-F238E27FC236}">
                <a16:creationId xmlns:a16="http://schemas.microsoft.com/office/drawing/2014/main" id="{C52350AB-15A0-5B46-BF0D-C1A0D579E717}"/>
              </a:ext>
            </a:extLst>
          </p:cNvPr>
          <p:cNvCxnSpPr/>
          <p:nvPr/>
        </p:nvCxnSpPr>
        <p:spPr>
          <a:xfrm rot="10800000">
            <a:off x="4843389" y="3103473"/>
            <a:ext cx="0" cy="1727100"/>
          </a:xfrm>
          <a:prstGeom prst="straightConnector1">
            <a:avLst/>
          </a:prstGeom>
          <a:noFill/>
          <a:ln w="28575" cap="flat" cmpd="sng">
            <a:solidFill>
              <a:schemeClr val="tx1"/>
            </a:solidFill>
            <a:prstDash val="solid"/>
            <a:miter lim="800000"/>
            <a:headEnd type="none" w="sm" len="sm"/>
            <a:tailEnd type="stealth" w="med" len="med"/>
          </a:ln>
        </p:spPr>
      </p:cxnSp>
      <p:grpSp>
        <p:nvGrpSpPr>
          <p:cNvPr id="156" name="Google Shape;586;g5d2440be3b_0_131">
            <a:extLst>
              <a:ext uri="{FF2B5EF4-FFF2-40B4-BE49-F238E27FC236}">
                <a16:creationId xmlns:a16="http://schemas.microsoft.com/office/drawing/2014/main" id="{B56F5838-6D47-0C47-B031-CDFD0EEAB160}"/>
              </a:ext>
            </a:extLst>
          </p:cNvPr>
          <p:cNvGrpSpPr/>
          <p:nvPr/>
        </p:nvGrpSpPr>
        <p:grpSpPr>
          <a:xfrm>
            <a:off x="6974687" y="1936740"/>
            <a:ext cx="990600" cy="1117572"/>
            <a:chOff x="6324600" y="1733550"/>
            <a:chExt cx="990600" cy="838200"/>
          </a:xfrm>
        </p:grpSpPr>
        <p:sp>
          <p:nvSpPr>
            <p:cNvPr id="157" name="Google Shape;587;g5d2440be3b_0_131">
              <a:extLst>
                <a:ext uri="{FF2B5EF4-FFF2-40B4-BE49-F238E27FC236}">
                  <a16:creationId xmlns:a16="http://schemas.microsoft.com/office/drawing/2014/main" id="{3511386D-959C-8E45-B352-CEC30E6FE648}"/>
                </a:ext>
              </a:extLst>
            </p:cNvPr>
            <p:cNvSpPr/>
            <p:nvPr/>
          </p:nvSpPr>
          <p:spPr>
            <a:xfrm>
              <a:off x="6324600" y="1733550"/>
              <a:ext cx="990600" cy="8382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DMEM</a:t>
              </a:r>
              <a:endParaRPr sz="1800" b="0" i="0" u="none" strike="noStrike" cap="none">
                <a:solidFill>
                  <a:schemeClr val="dk1"/>
                </a:solidFill>
                <a:latin typeface="Calibri"/>
                <a:ea typeface="Calibri"/>
                <a:cs typeface="Calibri"/>
                <a:sym typeface="Calibri"/>
              </a:endParaRPr>
            </a:p>
          </p:txBody>
        </p:sp>
        <p:sp>
          <p:nvSpPr>
            <p:cNvPr id="158" name="Google Shape;588;g5d2440be3b_0_131">
              <a:extLst>
                <a:ext uri="{FF2B5EF4-FFF2-40B4-BE49-F238E27FC236}">
                  <a16:creationId xmlns:a16="http://schemas.microsoft.com/office/drawing/2014/main" id="{1195456E-5528-0B45-A02C-73FBC2E1E89D}"/>
                </a:ext>
              </a:extLst>
            </p:cNvPr>
            <p:cNvSpPr/>
            <p:nvPr/>
          </p:nvSpPr>
          <p:spPr>
            <a:xfrm>
              <a:off x="7010400" y="2419350"/>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9" name="Google Shape;589;g5d2440be3b_0_131">
            <a:extLst>
              <a:ext uri="{FF2B5EF4-FFF2-40B4-BE49-F238E27FC236}">
                <a16:creationId xmlns:a16="http://schemas.microsoft.com/office/drawing/2014/main" id="{0040A140-B493-514B-9E76-A974EE2301F3}"/>
              </a:ext>
            </a:extLst>
          </p:cNvPr>
          <p:cNvGrpSpPr/>
          <p:nvPr/>
        </p:nvGrpSpPr>
        <p:grpSpPr>
          <a:xfrm>
            <a:off x="4690989" y="2241487"/>
            <a:ext cx="762000" cy="914377"/>
            <a:chOff x="5029200" y="3333750"/>
            <a:chExt cx="762000" cy="685800"/>
          </a:xfrm>
        </p:grpSpPr>
        <p:sp>
          <p:nvSpPr>
            <p:cNvPr id="160" name="Google Shape;590;g5d2440be3b_0_131">
              <a:extLst>
                <a:ext uri="{FF2B5EF4-FFF2-40B4-BE49-F238E27FC236}">
                  <a16:creationId xmlns:a16="http://schemas.microsoft.com/office/drawing/2014/main" id="{2095C23F-4D2A-0A4F-860E-8B1BDC75EECE}"/>
                </a:ext>
              </a:extLst>
            </p:cNvPr>
            <p:cNvSpPr/>
            <p:nvPr/>
          </p:nvSpPr>
          <p:spPr>
            <a:xfrm rot="5400000">
              <a:off x="4989998" y="3449250"/>
              <a:ext cx="685800" cy="454800"/>
            </a:xfrm>
            <a:prstGeom prst="trapezoid">
              <a:avLst>
                <a:gd name="adj" fmla="val 30656"/>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591;g5d2440be3b_0_131">
              <a:extLst>
                <a:ext uri="{FF2B5EF4-FFF2-40B4-BE49-F238E27FC236}">
                  <a16:creationId xmlns:a16="http://schemas.microsoft.com/office/drawing/2014/main" id="{61D92497-155E-8843-AE75-C1B853AB70EB}"/>
                </a:ext>
              </a:extLst>
            </p:cNvPr>
            <p:cNvSpPr txBox="1"/>
            <p:nvPr/>
          </p:nvSpPr>
          <p:spPr>
            <a:xfrm>
              <a:off x="5029200" y="3409950"/>
              <a:ext cx="762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Branch Comp.</a:t>
              </a:r>
              <a:endParaRPr sz="1400" b="0" i="0" u="none" strike="noStrike" cap="none">
                <a:solidFill>
                  <a:srgbClr val="000000"/>
                </a:solidFill>
                <a:latin typeface="Arial"/>
                <a:ea typeface="Arial"/>
                <a:cs typeface="Arial"/>
                <a:sym typeface="Arial"/>
              </a:endParaRPr>
            </a:p>
          </p:txBody>
        </p:sp>
      </p:grpSp>
      <p:grpSp>
        <p:nvGrpSpPr>
          <p:cNvPr id="162" name="Google Shape;592;g5d2440be3b_0_131">
            <a:extLst>
              <a:ext uri="{FF2B5EF4-FFF2-40B4-BE49-F238E27FC236}">
                <a16:creationId xmlns:a16="http://schemas.microsoft.com/office/drawing/2014/main" id="{395DB932-4E9F-E64B-B68E-211CE8194D5D}"/>
              </a:ext>
            </a:extLst>
          </p:cNvPr>
          <p:cNvGrpSpPr/>
          <p:nvPr/>
        </p:nvGrpSpPr>
        <p:grpSpPr>
          <a:xfrm>
            <a:off x="3621887" y="1428750"/>
            <a:ext cx="841800" cy="1930352"/>
            <a:chOff x="3657600" y="1428750"/>
            <a:chExt cx="841800" cy="1447800"/>
          </a:xfrm>
        </p:grpSpPr>
        <p:grpSp>
          <p:nvGrpSpPr>
            <p:cNvPr id="163" name="Google Shape;593;g5d2440be3b_0_131">
              <a:extLst>
                <a:ext uri="{FF2B5EF4-FFF2-40B4-BE49-F238E27FC236}">
                  <a16:creationId xmlns:a16="http://schemas.microsoft.com/office/drawing/2014/main" id="{985333B5-6B73-0C4A-9350-5E25FC1CA9B5}"/>
                </a:ext>
              </a:extLst>
            </p:cNvPr>
            <p:cNvGrpSpPr/>
            <p:nvPr/>
          </p:nvGrpSpPr>
          <p:grpSpPr>
            <a:xfrm>
              <a:off x="3657600" y="1428750"/>
              <a:ext cx="838200" cy="1447800"/>
              <a:chOff x="3810000" y="1412681"/>
              <a:chExt cx="838200" cy="1447800"/>
            </a:xfrm>
          </p:grpSpPr>
          <p:sp>
            <p:nvSpPr>
              <p:cNvPr id="170" name="Google Shape;594;g5d2440be3b_0_131">
                <a:extLst>
                  <a:ext uri="{FF2B5EF4-FFF2-40B4-BE49-F238E27FC236}">
                    <a16:creationId xmlns:a16="http://schemas.microsoft.com/office/drawing/2014/main" id="{083A007F-50BE-4043-967E-6C2E5F0225C9}"/>
                  </a:ext>
                </a:extLst>
              </p:cNvPr>
              <p:cNvSpPr/>
              <p:nvPr/>
            </p:nvSpPr>
            <p:spPr>
              <a:xfrm>
                <a:off x="3810000" y="1412681"/>
                <a:ext cx="838200" cy="14478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Reg[]</a:t>
                </a:r>
                <a:endParaRPr sz="1800" b="0" i="0" u="none" strike="noStrike" cap="none">
                  <a:solidFill>
                    <a:schemeClr val="dk1"/>
                  </a:solidFill>
                  <a:latin typeface="Calibri"/>
                  <a:ea typeface="Calibri"/>
                  <a:cs typeface="Calibri"/>
                  <a:sym typeface="Calibri"/>
                </a:endParaRPr>
              </a:p>
            </p:txBody>
          </p:sp>
          <p:sp>
            <p:nvSpPr>
              <p:cNvPr id="171" name="Google Shape;595;g5d2440be3b_0_131">
                <a:extLst>
                  <a:ext uri="{FF2B5EF4-FFF2-40B4-BE49-F238E27FC236}">
                    <a16:creationId xmlns:a16="http://schemas.microsoft.com/office/drawing/2014/main" id="{9D452779-07E6-AF47-B436-07280A91DB5C}"/>
                  </a:ext>
                </a:extLst>
              </p:cNvPr>
              <p:cNvSpPr/>
              <p:nvPr/>
            </p:nvSpPr>
            <p:spPr>
              <a:xfrm>
                <a:off x="4419600" y="2708081"/>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4" name="Google Shape;596;g5d2440be3b_0_131">
              <a:extLst>
                <a:ext uri="{FF2B5EF4-FFF2-40B4-BE49-F238E27FC236}">
                  <a16:creationId xmlns:a16="http://schemas.microsoft.com/office/drawing/2014/main" id="{8D84D86A-4E4A-B640-ABFC-EFF06B9B7692}"/>
                </a:ext>
              </a:extLst>
            </p:cNvPr>
            <p:cNvSpPr txBox="1"/>
            <p:nvPr/>
          </p:nvSpPr>
          <p:spPr>
            <a:xfrm>
              <a:off x="3657600" y="2234684"/>
              <a:ext cx="3975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a:t>
              </a:r>
              <a:endParaRPr sz="1200" b="0" i="0" u="none" strike="noStrike" cap="none">
                <a:solidFill>
                  <a:schemeClr val="dk1"/>
                </a:solidFill>
                <a:latin typeface="Calibri"/>
                <a:ea typeface="Calibri"/>
                <a:cs typeface="Calibri"/>
                <a:sym typeface="Calibri"/>
              </a:endParaRPr>
            </a:p>
          </p:txBody>
        </p:sp>
        <p:sp>
          <p:nvSpPr>
            <p:cNvPr id="165" name="Google Shape;597;g5d2440be3b_0_131">
              <a:extLst>
                <a:ext uri="{FF2B5EF4-FFF2-40B4-BE49-F238E27FC236}">
                  <a16:creationId xmlns:a16="http://schemas.microsoft.com/office/drawing/2014/main" id="{8C1989B4-B577-8E4E-A923-3DDD940B0AE8}"/>
                </a:ext>
              </a:extLst>
            </p:cNvPr>
            <p:cNvSpPr txBox="1"/>
            <p:nvPr/>
          </p:nvSpPr>
          <p:spPr>
            <a:xfrm>
              <a:off x="3657600" y="2463284"/>
              <a:ext cx="388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AddrB</a:t>
              </a:r>
              <a:endParaRPr sz="1200" b="0" i="0" u="none" strike="noStrike" cap="none">
                <a:solidFill>
                  <a:schemeClr val="dk1"/>
                </a:solidFill>
                <a:latin typeface="Calibri"/>
                <a:ea typeface="Calibri"/>
                <a:cs typeface="Calibri"/>
                <a:sym typeface="Calibri"/>
              </a:endParaRPr>
            </a:p>
          </p:txBody>
        </p:sp>
        <p:sp>
          <p:nvSpPr>
            <p:cNvPr id="166" name="Google Shape;598;g5d2440be3b_0_131">
              <a:extLst>
                <a:ext uri="{FF2B5EF4-FFF2-40B4-BE49-F238E27FC236}">
                  <a16:creationId xmlns:a16="http://schemas.microsoft.com/office/drawing/2014/main" id="{158858E8-7521-6747-B795-7198CB2B5E48}"/>
                </a:ext>
              </a:extLst>
            </p:cNvPr>
            <p:cNvSpPr txBox="1"/>
            <p:nvPr/>
          </p:nvSpPr>
          <p:spPr>
            <a:xfrm>
              <a:off x="4114800" y="2234684"/>
              <a:ext cx="3846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DataA</a:t>
              </a:r>
              <a:endParaRPr sz="1200" b="0" i="0" u="none" strike="noStrike" cap="none">
                <a:solidFill>
                  <a:schemeClr val="dk1"/>
                </a:solidFill>
                <a:latin typeface="Calibri"/>
                <a:ea typeface="Calibri"/>
                <a:cs typeface="Calibri"/>
                <a:sym typeface="Calibri"/>
              </a:endParaRPr>
            </a:p>
          </p:txBody>
        </p:sp>
        <p:sp>
          <p:nvSpPr>
            <p:cNvPr id="167" name="Google Shape;599;g5d2440be3b_0_131">
              <a:extLst>
                <a:ext uri="{FF2B5EF4-FFF2-40B4-BE49-F238E27FC236}">
                  <a16:creationId xmlns:a16="http://schemas.microsoft.com/office/drawing/2014/main" id="{BBFC7D31-696D-7A44-91DD-6F656C42B5D6}"/>
                </a:ext>
              </a:extLst>
            </p:cNvPr>
            <p:cNvSpPr txBox="1"/>
            <p:nvPr/>
          </p:nvSpPr>
          <p:spPr>
            <a:xfrm>
              <a:off x="3657600" y="1998881"/>
              <a:ext cx="3990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AddrD</a:t>
              </a:r>
              <a:endParaRPr sz="1200" b="0" i="0" u="none" strike="noStrike" cap="none">
                <a:solidFill>
                  <a:schemeClr val="dk1"/>
                </a:solidFill>
                <a:latin typeface="Calibri"/>
                <a:ea typeface="Calibri"/>
                <a:cs typeface="Calibri"/>
                <a:sym typeface="Calibri"/>
              </a:endParaRPr>
            </a:p>
          </p:txBody>
        </p:sp>
        <p:sp>
          <p:nvSpPr>
            <p:cNvPr id="168" name="Google Shape;600;g5d2440be3b_0_131">
              <a:extLst>
                <a:ext uri="{FF2B5EF4-FFF2-40B4-BE49-F238E27FC236}">
                  <a16:creationId xmlns:a16="http://schemas.microsoft.com/office/drawing/2014/main" id="{40F373FF-EFE5-034E-A0EE-8D9A0C0A02E1}"/>
                </a:ext>
              </a:extLst>
            </p:cNvPr>
            <p:cNvSpPr txBox="1"/>
            <p:nvPr/>
          </p:nvSpPr>
          <p:spPr>
            <a:xfrm>
              <a:off x="4114800" y="2463284"/>
              <a:ext cx="3774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DataB</a:t>
              </a:r>
              <a:endParaRPr sz="1200" b="0" i="0" u="none" strike="noStrike" cap="none">
                <a:solidFill>
                  <a:schemeClr val="dk1"/>
                </a:solidFill>
                <a:latin typeface="Calibri"/>
                <a:ea typeface="Calibri"/>
                <a:cs typeface="Calibri"/>
                <a:sym typeface="Calibri"/>
              </a:endParaRPr>
            </a:p>
          </p:txBody>
        </p:sp>
        <p:sp>
          <p:nvSpPr>
            <p:cNvPr id="169" name="Google Shape;601;g5d2440be3b_0_131">
              <a:extLst>
                <a:ext uri="{FF2B5EF4-FFF2-40B4-BE49-F238E27FC236}">
                  <a16:creationId xmlns:a16="http://schemas.microsoft.com/office/drawing/2014/main" id="{45012DFE-30C9-0349-8444-4C8B741A38BB}"/>
                </a:ext>
              </a:extLst>
            </p:cNvPr>
            <p:cNvSpPr txBox="1"/>
            <p:nvPr/>
          </p:nvSpPr>
          <p:spPr>
            <a:xfrm>
              <a:off x="3657600" y="1694081"/>
              <a:ext cx="388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DataD</a:t>
              </a:r>
              <a:endParaRPr sz="1200" b="0" i="0" u="none" strike="noStrike" cap="none">
                <a:solidFill>
                  <a:schemeClr val="dk1"/>
                </a:solidFill>
                <a:latin typeface="Calibri"/>
                <a:ea typeface="Calibri"/>
                <a:cs typeface="Calibri"/>
                <a:sym typeface="Calibri"/>
              </a:endParaRPr>
            </a:p>
          </p:txBody>
        </p:sp>
      </p:grpSp>
      <p:cxnSp>
        <p:nvCxnSpPr>
          <p:cNvPr id="172" name="Google Shape;602;g5d2440be3b_0_131">
            <a:extLst>
              <a:ext uri="{FF2B5EF4-FFF2-40B4-BE49-F238E27FC236}">
                <a16:creationId xmlns:a16="http://schemas.microsoft.com/office/drawing/2014/main" id="{431611AE-8CCD-144F-ACCA-B8AE960750A0}"/>
              </a:ext>
            </a:extLst>
          </p:cNvPr>
          <p:cNvCxnSpPr/>
          <p:nvPr/>
        </p:nvCxnSpPr>
        <p:spPr>
          <a:xfrm rot="10800000">
            <a:off x="6418607" y="2917473"/>
            <a:ext cx="0" cy="1913100"/>
          </a:xfrm>
          <a:prstGeom prst="straightConnector1">
            <a:avLst/>
          </a:prstGeom>
          <a:noFill/>
          <a:ln w="28575" cap="flat" cmpd="sng">
            <a:solidFill>
              <a:srgbClr val="FF0000"/>
            </a:solidFill>
            <a:prstDash val="solid"/>
            <a:miter lim="800000"/>
            <a:headEnd type="none" w="sm" len="sm"/>
            <a:tailEnd type="stealth" w="med" len="med"/>
          </a:ln>
        </p:spPr>
      </p:cxnSp>
      <p:cxnSp>
        <p:nvCxnSpPr>
          <p:cNvPr id="173" name="Google Shape;603;g5d2440be3b_0_131">
            <a:extLst>
              <a:ext uri="{FF2B5EF4-FFF2-40B4-BE49-F238E27FC236}">
                <a16:creationId xmlns:a16="http://schemas.microsoft.com/office/drawing/2014/main" id="{DFB39A45-59B6-D04A-A9F9-1174DF37AB16}"/>
              </a:ext>
            </a:extLst>
          </p:cNvPr>
          <p:cNvCxnSpPr/>
          <p:nvPr/>
        </p:nvCxnSpPr>
        <p:spPr>
          <a:xfrm rot="10800000">
            <a:off x="4155287" y="3359073"/>
            <a:ext cx="0" cy="1471500"/>
          </a:xfrm>
          <a:prstGeom prst="straightConnector1">
            <a:avLst/>
          </a:prstGeom>
          <a:noFill/>
          <a:ln w="28575" cap="flat" cmpd="sng">
            <a:solidFill>
              <a:srgbClr val="FF0000"/>
            </a:solidFill>
            <a:prstDash val="solid"/>
            <a:miter lim="800000"/>
            <a:headEnd type="none" w="sm" len="sm"/>
            <a:tailEnd type="stealth" w="med" len="med"/>
          </a:ln>
        </p:spPr>
      </p:cxnSp>
      <p:cxnSp>
        <p:nvCxnSpPr>
          <p:cNvPr id="174" name="Google Shape;604;g5d2440be3b_0_131">
            <a:extLst>
              <a:ext uri="{FF2B5EF4-FFF2-40B4-BE49-F238E27FC236}">
                <a16:creationId xmlns:a16="http://schemas.microsoft.com/office/drawing/2014/main" id="{1CD19EE4-BFB7-2E45-93F4-FF524C8D1240}"/>
              </a:ext>
            </a:extLst>
          </p:cNvPr>
          <p:cNvCxnSpPr/>
          <p:nvPr/>
        </p:nvCxnSpPr>
        <p:spPr>
          <a:xfrm rot="10800000">
            <a:off x="7197515" y="3046173"/>
            <a:ext cx="0" cy="1784400"/>
          </a:xfrm>
          <a:prstGeom prst="straightConnector1">
            <a:avLst/>
          </a:prstGeom>
          <a:noFill/>
          <a:ln w="28575" cap="flat" cmpd="sng">
            <a:solidFill>
              <a:srgbClr val="FF0000"/>
            </a:solidFill>
            <a:prstDash val="solid"/>
            <a:miter lim="800000"/>
            <a:headEnd type="none" w="sm" len="sm"/>
            <a:tailEnd type="stealth" w="med" len="med"/>
          </a:ln>
        </p:spPr>
      </p:cxnSp>
      <p:sp>
        <p:nvSpPr>
          <p:cNvPr id="175" name="Google Shape;605;g5d2440be3b_0_131">
            <a:extLst>
              <a:ext uri="{FF2B5EF4-FFF2-40B4-BE49-F238E27FC236}">
                <a16:creationId xmlns:a16="http://schemas.microsoft.com/office/drawing/2014/main" id="{68C80144-B118-8A43-97E9-6B16A212D070}"/>
              </a:ext>
            </a:extLst>
          </p:cNvPr>
          <p:cNvSpPr txBox="1"/>
          <p:nvPr/>
        </p:nvSpPr>
        <p:spPr>
          <a:xfrm>
            <a:off x="6974687" y="2241598"/>
            <a:ext cx="3078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t>
            </a:r>
            <a:endParaRPr sz="1200" b="0" i="0" u="none" strike="noStrike" cap="none">
              <a:solidFill>
                <a:schemeClr val="dk1"/>
              </a:solidFill>
              <a:latin typeface="Calibri"/>
              <a:ea typeface="Calibri"/>
              <a:cs typeface="Calibri"/>
              <a:sym typeface="Calibri"/>
            </a:endParaRPr>
          </a:p>
        </p:txBody>
      </p:sp>
      <p:sp>
        <p:nvSpPr>
          <p:cNvPr id="176" name="Google Shape;606;g5d2440be3b_0_131">
            <a:extLst>
              <a:ext uri="{FF2B5EF4-FFF2-40B4-BE49-F238E27FC236}">
                <a16:creationId xmlns:a16="http://schemas.microsoft.com/office/drawing/2014/main" id="{D565CB37-BFB8-014F-8678-36AEA3803974}"/>
              </a:ext>
            </a:extLst>
          </p:cNvPr>
          <p:cNvSpPr txBox="1"/>
          <p:nvPr/>
        </p:nvSpPr>
        <p:spPr>
          <a:xfrm>
            <a:off x="6995870" y="2604977"/>
            <a:ext cx="4359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DataW</a:t>
            </a:r>
            <a:endParaRPr sz="1200" b="0" i="0" u="none" strike="noStrike" cap="none">
              <a:solidFill>
                <a:schemeClr val="dk1"/>
              </a:solidFill>
              <a:latin typeface="Calibri"/>
              <a:ea typeface="Calibri"/>
              <a:cs typeface="Calibri"/>
              <a:sym typeface="Calibri"/>
            </a:endParaRPr>
          </a:p>
        </p:txBody>
      </p:sp>
      <p:sp>
        <p:nvSpPr>
          <p:cNvPr id="177" name="Google Shape;607;g5d2440be3b_0_131">
            <a:extLst>
              <a:ext uri="{FF2B5EF4-FFF2-40B4-BE49-F238E27FC236}">
                <a16:creationId xmlns:a16="http://schemas.microsoft.com/office/drawing/2014/main" id="{17F29D83-B67D-BF4B-A44D-3A8DAD73BC91}"/>
              </a:ext>
            </a:extLst>
          </p:cNvPr>
          <p:cNvSpPr txBox="1"/>
          <p:nvPr/>
        </p:nvSpPr>
        <p:spPr>
          <a:xfrm>
            <a:off x="7508087" y="2343198"/>
            <a:ext cx="3846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DataR</a:t>
            </a:r>
            <a:endParaRPr sz="1200" b="0" i="0" u="none" strike="noStrike" cap="none">
              <a:solidFill>
                <a:schemeClr val="dk1"/>
              </a:solidFill>
              <a:latin typeface="Calibri"/>
              <a:ea typeface="Calibri"/>
              <a:cs typeface="Calibri"/>
              <a:sym typeface="Calibri"/>
            </a:endParaRPr>
          </a:p>
        </p:txBody>
      </p:sp>
      <p:cxnSp>
        <p:nvCxnSpPr>
          <p:cNvPr id="178" name="Google Shape;608;g5d2440be3b_0_131">
            <a:extLst>
              <a:ext uri="{FF2B5EF4-FFF2-40B4-BE49-F238E27FC236}">
                <a16:creationId xmlns:a16="http://schemas.microsoft.com/office/drawing/2014/main" id="{A9D40E28-D2CD-274F-8F02-1DEF132C4087}"/>
              </a:ext>
            </a:extLst>
          </p:cNvPr>
          <p:cNvCxnSpPr>
            <a:endCxn id="220" idx="3"/>
          </p:cNvCxnSpPr>
          <p:nvPr/>
        </p:nvCxnSpPr>
        <p:spPr>
          <a:xfrm rot="10800000">
            <a:off x="5831687" y="3055526"/>
            <a:ext cx="0" cy="1790700"/>
          </a:xfrm>
          <a:prstGeom prst="straightConnector1">
            <a:avLst/>
          </a:prstGeom>
          <a:noFill/>
          <a:ln w="28575" cap="flat" cmpd="sng">
            <a:solidFill>
              <a:srgbClr val="FF0000"/>
            </a:solidFill>
            <a:prstDash val="solid"/>
            <a:miter lim="800000"/>
            <a:headEnd type="none" w="sm" len="sm"/>
            <a:tailEnd type="stealth" w="med" len="med"/>
          </a:ln>
        </p:spPr>
      </p:cxnSp>
      <p:cxnSp>
        <p:nvCxnSpPr>
          <p:cNvPr id="179" name="Google Shape;610;g5d2440be3b_0_131">
            <a:extLst>
              <a:ext uri="{FF2B5EF4-FFF2-40B4-BE49-F238E27FC236}">
                <a16:creationId xmlns:a16="http://schemas.microsoft.com/office/drawing/2014/main" id="{5DFF117C-CB61-AD47-B4B9-CF4D49A2D81A}"/>
              </a:ext>
            </a:extLst>
          </p:cNvPr>
          <p:cNvCxnSpPr>
            <a:endCxn id="181" idx="3"/>
          </p:cNvCxnSpPr>
          <p:nvPr/>
        </p:nvCxnSpPr>
        <p:spPr>
          <a:xfrm rot="10800000">
            <a:off x="5984087" y="2295351"/>
            <a:ext cx="0" cy="2551200"/>
          </a:xfrm>
          <a:prstGeom prst="straightConnector1">
            <a:avLst/>
          </a:prstGeom>
          <a:noFill/>
          <a:ln w="28575" cap="flat" cmpd="sng">
            <a:solidFill>
              <a:srgbClr val="FF0000"/>
            </a:solidFill>
            <a:prstDash val="solid"/>
            <a:miter lim="800000"/>
            <a:headEnd type="none" w="sm" len="sm"/>
            <a:tailEnd type="stealth" w="med" len="med"/>
          </a:ln>
        </p:spPr>
      </p:cxnSp>
      <p:grpSp>
        <p:nvGrpSpPr>
          <p:cNvPr id="180" name="Google Shape;612;g5d2440be3b_0_131">
            <a:extLst>
              <a:ext uri="{FF2B5EF4-FFF2-40B4-BE49-F238E27FC236}">
                <a16:creationId xmlns:a16="http://schemas.microsoft.com/office/drawing/2014/main" id="{FD2DE3E1-E0DB-404D-9E71-936E004A6B05}"/>
              </a:ext>
            </a:extLst>
          </p:cNvPr>
          <p:cNvGrpSpPr/>
          <p:nvPr/>
        </p:nvGrpSpPr>
        <p:grpSpPr>
          <a:xfrm>
            <a:off x="5907887" y="1631953"/>
            <a:ext cx="152400" cy="711182"/>
            <a:chOff x="5791200" y="1352550"/>
            <a:chExt cx="152400" cy="533400"/>
          </a:xfrm>
        </p:grpSpPr>
        <p:sp>
          <p:nvSpPr>
            <p:cNvPr id="181" name="Google Shape;611;g5d2440be3b_0_131">
              <a:extLst>
                <a:ext uri="{FF2B5EF4-FFF2-40B4-BE49-F238E27FC236}">
                  <a16:creationId xmlns:a16="http://schemas.microsoft.com/office/drawing/2014/main" id="{8729D23B-A8E2-A44F-98AE-E23CF6EA9B36}"/>
                </a:ext>
              </a:extLst>
            </p:cNvPr>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613;g5d2440be3b_0_131">
              <a:extLst>
                <a:ext uri="{FF2B5EF4-FFF2-40B4-BE49-F238E27FC236}">
                  <a16:creationId xmlns:a16="http://schemas.microsoft.com/office/drawing/2014/main" id="{0A7066D9-1B41-DC4A-875A-49DF9663BF06}"/>
                </a:ext>
              </a:extLst>
            </p:cNvPr>
            <p:cNvSpPr txBox="1"/>
            <p:nvPr/>
          </p:nvSpPr>
          <p:spPr>
            <a:xfrm>
              <a:off x="5807075" y="1390650"/>
              <a:ext cx="76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83" name="Google Shape;614;g5d2440be3b_0_131">
              <a:extLst>
                <a:ext uri="{FF2B5EF4-FFF2-40B4-BE49-F238E27FC236}">
                  <a16:creationId xmlns:a16="http://schemas.microsoft.com/office/drawing/2014/main" id="{9C8DFB3C-D566-8146-A534-DD237D25D75C}"/>
                </a:ext>
              </a:extLst>
            </p:cNvPr>
            <p:cNvSpPr txBox="1"/>
            <p:nvPr/>
          </p:nvSpPr>
          <p:spPr>
            <a:xfrm>
              <a:off x="5810250" y="1638300"/>
              <a:ext cx="780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grpSp>
      <p:cxnSp>
        <p:nvCxnSpPr>
          <p:cNvPr id="184" name="Google Shape;615;g5d2440be3b_0_131">
            <a:extLst>
              <a:ext uri="{FF2B5EF4-FFF2-40B4-BE49-F238E27FC236}">
                <a16:creationId xmlns:a16="http://schemas.microsoft.com/office/drawing/2014/main" id="{1E0F62BC-B2E2-4D44-8F19-5A6123E9D4C2}"/>
              </a:ext>
            </a:extLst>
          </p:cNvPr>
          <p:cNvCxnSpPr>
            <a:stCxn id="157" idx="3"/>
          </p:cNvCxnSpPr>
          <p:nvPr/>
        </p:nvCxnSpPr>
        <p:spPr>
          <a:xfrm rot="10800000" flipH="1">
            <a:off x="7965287" y="2475126"/>
            <a:ext cx="367800" cy="20400"/>
          </a:xfrm>
          <a:prstGeom prst="straightConnector1">
            <a:avLst/>
          </a:prstGeom>
          <a:noFill/>
          <a:ln w="28575" cap="flat" cmpd="sng">
            <a:solidFill>
              <a:schemeClr val="dk1"/>
            </a:solidFill>
            <a:prstDash val="solid"/>
            <a:miter lim="800000"/>
            <a:headEnd type="none" w="sm" len="sm"/>
            <a:tailEnd type="stealth" w="med" len="med"/>
          </a:ln>
        </p:spPr>
      </p:cxnSp>
      <p:grpSp>
        <p:nvGrpSpPr>
          <p:cNvPr id="186" name="Google Shape;616;g5d2440be3b_0_131">
            <a:extLst>
              <a:ext uri="{FF2B5EF4-FFF2-40B4-BE49-F238E27FC236}">
                <a16:creationId xmlns:a16="http://schemas.microsoft.com/office/drawing/2014/main" id="{99E2402A-6F25-9245-BE0F-115A68AC33EC}"/>
              </a:ext>
            </a:extLst>
          </p:cNvPr>
          <p:cNvGrpSpPr/>
          <p:nvPr/>
        </p:nvGrpSpPr>
        <p:grpSpPr>
          <a:xfrm>
            <a:off x="8346287" y="1733540"/>
            <a:ext cx="152400" cy="1015975"/>
            <a:chOff x="8229600" y="1733550"/>
            <a:chExt cx="152400" cy="762000"/>
          </a:xfrm>
        </p:grpSpPr>
        <p:sp>
          <p:nvSpPr>
            <p:cNvPr id="187" name="Google Shape;617;g5d2440be3b_0_131">
              <a:extLst>
                <a:ext uri="{FF2B5EF4-FFF2-40B4-BE49-F238E27FC236}">
                  <a16:creationId xmlns:a16="http://schemas.microsoft.com/office/drawing/2014/main" id="{05481516-EC80-9E47-8DD0-CCA70ADEEB0C}"/>
                </a:ext>
              </a:extLst>
            </p:cNvPr>
            <p:cNvSpPr/>
            <p:nvPr/>
          </p:nvSpPr>
          <p:spPr>
            <a:xfrm rot="5400000">
              <a:off x="7924800" y="2038350"/>
              <a:ext cx="7620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618;g5d2440be3b_0_131">
              <a:extLst>
                <a:ext uri="{FF2B5EF4-FFF2-40B4-BE49-F238E27FC236}">
                  <a16:creationId xmlns:a16="http://schemas.microsoft.com/office/drawing/2014/main" id="{575928F0-5FFF-7246-AC73-F4B816A31BC7}"/>
                </a:ext>
              </a:extLst>
            </p:cNvPr>
            <p:cNvSpPr txBox="1"/>
            <p:nvPr/>
          </p:nvSpPr>
          <p:spPr>
            <a:xfrm>
              <a:off x="8255000" y="2232025"/>
              <a:ext cx="76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sp>
          <p:nvSpPr>
            <p:cNvPr id="190" name="Google Shape;619;g5d2440be3b_0_131">
              <a:extLst>
                <a:ext uri="{FF2B5EF4-FFF2-40B4-BE49-F238E27FC236}">
                  <a16:creationId xmlns:a16="http://schemas.microsoft.com/office/drawing/2014/main" id="{CF197CA6-A7C9-EB4D-A183-719EC4328715}"/>
                </a:ext>
              </a:extLst>
            </p:cNvPr>
            <p:cNvSpPr txBox="1"/>
            <p:nvPr/>
          </p:nvSpPr>
          <p:spPr>
            <a:xfrm>
              <a:off x="8255000" y="2016125"/>
              <a:ext cx="76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200" b="0" i="0" u="none" strike="noStrike" cap="none">
                <a:solidFill>
                  <a:schemeClr val="dk1"/>
                </a:solidFill>
                <a:latin typeface="Calibri"/>
                <a:ea typeface="Calibri"/>
                <a:cs typeface="Calibri"/>
                <a:sym typeface="Calibri"/>
              </a:endParaRPr>
            </a:p>
          </p:txBody>
        </p:sp>
        <p:sp>
          <p:nvSpPr>
            <p:cNvPr id="191" name="Google Shape;620;g5d2440be3b_0_131">
              <a:extLst>
                <a:ext uri="{FF2B5EF4-FFF2-40B4-BE49-F238E27FC236}">
                  <a16:creationId xmlns:a16="http://schemas.microsoft.com/office/drawing/2014/main" id="{463E52D7-CB2D-0246-8B09-409344B1D25A}"/>
                </a:ext>
              </a:extLst>
            </p:cNvPr>
            <p:cNvSpPr txBox="1"/>
            <p:nvPr/>
          </p:nvSpPr>
          <p:spPr>
            <a:xfrm>
              <a:off x="8255000" y="1800225"/>
              <a:ext cx="76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grpSp>
      <p:cxnSp>
        <p:nvCxnSpPr>
          <p:cNvPr id="192" name="Google Shape;621;g5d2440be3b_0_131">
            <a:extLst>
              <a:ext uri="{FF2B5EF4-FFF2-40B4-BE49-F238E27FC236}">
                <a16:creationId xmlns:a16="http://schemas.microsoft.com/office/drawing/2014/main" id="{0603A0E2-ECD3-6048-8336-1E891C53F121}"/>
              </a:ext>
            </a:extLst>
          </p:cNvPr>
          <p:cNvCxnSpPr>
            <a:stCxn id="141" idx="0"/>
            <a:endCxn id="175" idx="1"/>
          </p:cNvCxnSpPr>
          <p:nvPr/>
        </p:nvCxnSpPr>
        <p:spPr>
          <a:xfrm rot="10800000" flipH="1">
            <a:off x="6593687" y="2364873"/>
            <a:ext cx="381000" cy="29100"/>
          </a:xfrm>
          <a:prstGeom prst="straightConnector1">
            <a:avLst/>
          </a:prstGeom>
          <a:noFill/>
          <a:ln w="28575" cap="flat" cmpd="sng">
            <a:solidFill>
              <a:schemeClr val="dk1"/>
            </a:solidFill>
            <a:prstDash val="solid"/>
            <a:miter lim="800000"/>
            <a:headEnd type="none" w="sm" len="sm"/>
            <a:tailEnd type="stealth" w="med" len="med"/>
          </a:ln>
        </p:spPr>
      </p:cxnSp>
      <p:cxnSp>
        <p:nvCxnSpPr>
          <p:cNvPr id="193" name="Google Shape;622;g5d2440be3b_0_131">
            <a:extLst>
              <a:ext uri="{FF2B5EF4-FFF2-40B4-BE49-F238E27FC236}">
                <a16:creationId xmlns:a16="http://schemas.microsoft.com/office/drawing/2014/main" id="{F0B64865-DE4B-414B-A9B7-4BB06A9E2325}"/>
              </a:ext>
            </a:extLst>
          </p:cNvPr>
          <p:cNvCxnSpPr/>
          <p:nvPr/>
        </p:nvCxnSpPr>
        <p:spPr>
          <a:xfrm rot="10800000">
            <a:off x="8422487" y="2648073"/>
            <a:ext cx="0" cy="2182500"/>
          </a:xfrm>
          <a:prstGeom prst="straightConnector1">
            <a:avLst/>
          </a:prstGeom>
          <a:noFill/>
          <a:ln w="28575" cap="flat" cmpd="sng">
            <a:solidFill>
              <a:srgbClr val="FF0000"/>
            </a:solidFill>
            <a:prstDash val="solid"/>
            <a:miter lim="800000"/>
            <a:headEnd type="none" w="sm" len="sm"/>
            <a:tailEnd type="stealth" w="med" len="med"/>
          </a:ln>
        </p:spPr>
      </p:cxnSp>
      <p:cxnSp>
        <p:nvCxnSpPr>
          <p:cNvPr id="194" name="Google Shape;623;g5d2440be3b_0_131">
            <a:extLst>
              <a:ext uri="{FF2B5EF4-FFF2-40B4-BE49-F238E27FC236}">
                <a16:creationId xmlns:a16="http://schemas.microsoft.com/office/drawing/2014/main" id="{1F00C9AD-60CE-0D40-B88D-7BE538AA7DE6}"/>
              </a:ext>
            </a:extLst>
          </p:cNvPr>
          <p:cNvCxnSpPr>
            <a:cxnSpLocks/>
          </p:cNvCxnSpPr>
          <p:nvPr/>
        </p:nvCxnSpPr>
        <p:spPr>
          <a:xfrm flipH="1" flipV="1">
            <a:off x="6731416" y="1191930"/>
            <a:ext cx="14671" cy="1192544"/>
          </a:xfrm>
          <a:prstGeom prst="straightConnector1">
            <a:avLst/>
          </a:prstGeom>
          <a:noFill/>
          <a:ln w="28575" cap="flat" cmpd="sng">
            <a:solidFill>
              <a:srgbClr val="FF0000"/>
            </a:solidFill>
            <a:prstDash val="solid"/>
            <a:miter lim="800000"/>
            <a:headEnd type="none" w="sm" len="sm"/>
            <a:tailEnd type="none" w="sm" len="sm"/>
          </a:ln>
        </p:spPr>
      </p:cxnSp>
      <p:cxnSp>
        <p:nvCxnSpPr>
          <p:cNvPr id="196" name="Google Shape;625;g5d2440be3b_0_131">
            <a:extLst>
              <a:ext uri="{FF2B5EF4-FFF2-40B4-BE49-F238E27FC236}">
                <a16:creationId xmlns:a16="http://schemas.microsoft.com/office/drawing/2014/main" id="{FF4DC3A3-3108-AE4E-85EB-912847B7F798}"/>
              </a:ext>
            </a:extLst>
          </p:cNvPr>
          <p:cNvCxnSpPr/>
          <p:nvPr/>
        </p:nvCxnSpPr>
        <p:spPr>
          <a:xfrm rot="-5400000" flipH="1">
            <a:off x="575236" y="1451551"/>
            <a:ext cx="835500" cy="228600"/>
          </a:xfrm>
          <a:prstGeom prst="bentConnector3">
            <a:avLst>
              <a:gd name="adj1" fmla="val 101582"/>
            </a:avLst>
          </a:prstGeom>
          <a:noFill/>
          <a:ln w="28575" cap="flat" cmpd="sng">
            <a:solidFill>
              <a:schemeClr val="dk1"/>
            </a:solidFill>
            <a:prstDash val="solid"/>
            <a:miter lim="800000"/>
            <a:headEnd type="none" w="sm" len="sm"/>
            <a:tailEnd type="stealth" w="med" len="med"/>
          </a:ln>
        </p:spPr>
      </p:cxnSp>
      <p:grpSp>
        <p:nvGrpSpPr>
          <p:cNvPr id="197" name="Google Shape;626;g5d2440be3b_0_131">
            <a:extLst>
              <a:ext uri="{FF2B5EF4-FFF2-40B4-BE49-F238E27FC236}">
                <a16:creationId xmlns:a16="http://schemas.microsoft.com/office/drawing/2014/main" id="{43E7D406-6191-A34E-A4CA-D4F42688CC23}"/>
              </a:ext>
            </a:extLst>
          </p:cNvPr>
          <p:cNvGrpSpPr/>
          <p:nvPr/>
        </p:nvGrpSpPr>
        <p:grpSpPr>
          <a:xfrm>
            <a:off x="1107287" y="1835153"/>
            <a:ext cx="152400" cy="711182"/>
            <a:chOff x="5791200" y="1352550"/>
            <a:chExt cx="152400" cy="533400"/>
          </a:xfrm>
        </p:grpSpPr>
        <p:sp>
          <p:nvSpPr>
            <p:cNvPr id="198" name="Google Shape;584;g5d2440be3b_0_131">
              <a:extLst>
                <a:ext uri="{FF2B5EF4-FFF2-40B4-BE49-F238E27FC236}">
                  <a16:creationId xmlns:a16="http://schemas.microsoft.com/office/drawing/2014/main" id="{E0B4CCB4-6A68-CE4F-883F-76856EA952B3}"/>
                </a:ext>
              </a:extLst>
            </p:cNvPr>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627;g5d2440be3b_0_131">
              <a:extLst>
                <a:ext uri="{FF2B5EF4-FFF2-40B4-BE49-F238E27FC236}">
                  <a16:creationId xmlns:a16="http://schemas.microsoft.com/office/drawing/2014/main" id="{87162D89-922D-CD47-BCAE-84DF57822C36}"/>
                </a:ext>
              </a:extLst>
            </p:cNvPr>
            <p:cNvSpPr txBox="1"/>
            <p:nvPr/>
          </p:nvSpPr>
          <p:spPr>
            <a:xfrm>
              <a:off x="5807075" y="1390650"/>
              <a:ext cx="76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00" name="Google Shape;628;g5d2440be3b_0_131">
              <a:extLst>
                <a:ext uri="{FF2B5EF4-FFF2-40B4-BE49-F238E27FC236}">
                  <a16:creationId xmlns:a16="http://schemas.microsoft.com/office/drawing/2014/main" id="{27ADAEE8-E7AA-424F-8CF9-5DDC9AA7879C}"/>
                </a:ext>
              </a:extLst>
            </p:cNvPr>
            <p:cNvSpPr txBox="1"/>
            <p:nvPr/>
          </p:nvSpPr>
          <p:spPr>
            <a:xfrm>
              <a:off x="5810250" y="1638300"/>
              <a:ext cx="780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grpSp>
      <p:cxnSp>
        <p:nvCxnSpPr>
          <p:cNvPr id="201" name="Google Shape;629;g5d2440be3b_0_131">
            <a:extLst>
              <a:ext uri="{FF2B5EF4-FFF2-40B4-BE49-F238E27FC236}">
                <a16:creationId xmlns:a16="http://schemas.microsoft.com/office/drawing/2014/main" id="{2C81D761-4C39-1140-BFE5-8055452C4242}"/>
              </a:ext>
            </a:extLst>
          </p:cNvPr>
          <p:cNvCxnSpPr>
            <a:stCxn id="198" idx="0"/>
            <a:endCxn id="217" idx="1"/>
          </p:cNvCxnSpPr>
          <p:nvPr/>
        </p:nvCxnSpPr>
        <p:spPr>
          <a:xfrm>
            <a:off x="1259687" y="2190744"/>
            <a:ext cx="152400" cy="0"/>
          </a:xfrm>
          <a:prstGeom prst="straightConnector1">
            <a:avLst/>
          </a:prstGeom>
          <a:noFill/>
          <a:ln w="28575" cap="flat" cmpd="sng">
            <a:solidFill>
              <a:schemeClr val="dk1"/>
            </a:solidFill>
            <a:prstDash val="solid"/>
            <a:miter lim="800000"/>
            <a:headEnd type="none" w="sm" len="sm"/>
            <a:tailEnd type="none" w="sm" len="sm"/>
          </a:ln>
        </p:spPr>
      </p:cxnSp>
      <p:cxnSp>
        <p:nvCxnSpPr>
          <p:cNvPr id="202" name="Google Shape;631;g5d2440be3b_0_131">
            <a:extLst>
              <a:ext uri="{FF2B5EF4-FFF2-40B4-BE49-F238E27FC236}">
                <a16:creationId xmlns:a16="http://schemas.microsoft.com/office/drawing/2014/main" id="{3EFC472C-DE3E-DA45-BE40-989C0FF5BF83}"/>
              </a:ext>
            </a:extLst>
          </p:cNvPr>
          <p:cNvCxnSpPr>
            <a:stCxn id="217" idx="3"/>
            <a:endCxn id="139" idx="1"/>
          </p:cNvCxnSpPr>
          <p:nvPr/>
        </p:nvCxnSpPr>
        <p:spPr>
          <a:xfrm>
            <a:off x="1777487" y="2190723"/>
            <a:ext cx="320400" cy="406500"/>
          </a:xfrm>
          <a:prstGeom prst="bentConnector3">
            <a:avLst>
              <a:gd name="adj1" fmla="val 50000"/>
            </a:avLst>
          </a:prstGeom>
          <a:noFill/>
          <a:ln w="28575" cap="flat" cmpd="sng">
            <a:solidFill>
              <a:schemeClr val="dk1"/>
            </a:solidFill>
            <a:prstDash val="solid"/>
            <a:miter lim="800000"/>
            <a:headEnd type="none" w="sm" len="sm"/>
            <a:tailEnd type="stealth" w="med" len="med"/>
          </a:ln>
        </p:spPr>
      </p:cxnSp>
      <p:cxnSp>
        <p:nvCxnSpPr>
          <p:cNvPr id="204" name="Google Shape;632;g5d2440be3b_0_131">
            <a:extLst>
              <a:ext uri="{FF2B5EF4-FFF2-40B4-BE49-F238E27FC236}">
                <a16:creationId xmlns:a16="http://schemas.microsoft.com/office/drawing/2014/main" id="{E91BAD79-1CD1-114C-86AC-6AC5BA165B1C}"/>
              </a:ext>
            </a:extLst>
          </p:cNvPr>
          <p:cNvCxnSpPr/>
          <p:nvPr/>
        </p:nvCxnSpPr>
        <p:spPr>
          <a:xfrm rot="-5400000">
            <a:off x="1763112" y="1830098"/>
            <a:ext cx="578400" cy="183000"/>
          </a:xfrm>
          <a:prstGeom prst="bentConnector3">
            <a:avLst>
              <a:gd name="adj1" fmla="val 97519"/>
            </a:avLst>
          </a:prstGeom>
          <a:noFill/>
          <a:ln w="28575" cap="flat" cmpd="sng">
            <a:solidFill>
              <a:schemeClr val="dk1"/>
            </a:solidFill>
            <a:prstDash val="solid"/>
            <a:miter lim="800000"/>
            <a:headEnd type="none" w="sm" len="sm"/>
            <a:tailEnd type="stealth" w="med" len="med"/>
          </a:ln>
        </p:spPr>
      </p:cxnSp>
      <p:cxnSp>
        <p:nvCxnSpPr>
          <p:cNvPr id="205" name="Google Shape;633;g5d2440be3b_0_131">
            <a:extLst>
              <a:ext uri="{FF2B5EF4-FFF2-40B4-BE49-F238E27FC236}">
                <a16:creationId xmlns:a16="http://schemas.microsoft.com/office/drawing/2014/main" id="{0145D214-5C62-2146-A38D-BB2FCDA2D32E}"/>
              </a:ext>
            </a:extLst>
          </p:cNvPr>
          <p:cNvCxnSpPr>
            <a:stCxn id="151" idx="0"/>
          </p:cNvCxnSpPr>
          <p:nvPr/>
        </p:nvCxnSpPr>
        <p:spPr>
          <a:xfrm rot="10800000" flipH="1">
            <a:off x="2402687" y="1022282"/>
            <a:ext cx="304800" cy="609600"/>
          </a:xfrm>
          <a:prstGeom prst="bentConnector2">
            <a:avLst/>
          </a:prstGeom>
          <a:noFill/>
          <a:ln w="28575" cap="flat" cmpd="sng">
            <a:solidFill>
              <a:srgbClr val="FF0000"/>
            </a:solidFill>
            <a:prstDash val="solid"/>
            <a:miter lim="800000"/>
            <a:headEnd type="none" w="sm" len="sm"/>
            <a:tailEnd type="none" w="sm" len="sm"/>
          </a:ln>
        </p:spPr>
      </p:cxnSp>
      <p:cxnSp>
        <p:nvCxnSpPr>
          <p:cNvPr id="206" name="Google Shape;634;g5d2440be3b_0_131">
            <a:extLst>
              <a:ext uri="{FF2B5EF4-FFF2-40B4-BE49-F238E27FC236}">
                <a16:creationId xmlns:a16="http://schemas.microsoft.com/office/drawing/2014/main" id="{8E7C4D16-D0A8-524E-B51B-F2675D74E477}"/>
              </a:ext>
            </a:extLst>
          </p:cNvPr>
          <p:cNvCxnSpPr/>
          <p:nvPr/>
        </p:nvCxnSpPr>
        <p:spPr>
          <a:xfrm>
            <a:off x="2707487" y="1022398"/>
            <a:ext cx="5638800" cy="914400"/>
          </a:xfrm>
          <a:prstGeom prst="bentConnector3">
            <a:avLst>
              <a:gd name="adj1" fmla="val 97158"/>
            </a:avLst>
          </a:prstGeom>
          <a:noFill/>
          <a:ln w="28575" cap="flat" cmpd="sng">
            <a:solidFill>
              <a:schemeClr val="dk1"/>
            </a:solidFill>
            <a:prstDash val="solid"/>
            <a:miter lim="800000"/>
            <a:headEnd type="none" w="sm" len="sm"/>
            <a:tailEnd type="stealth" w="med" len="med"/>
          </a:ln>
        </p:spPr>
      </p:cxnSp>
      <p:cxnSp>
        <p:nvCxnSpPr>
          <p:cNvPr id="207" name="Google Shape;635;g5d2440be3b_0_131">
            <a:extLst>
              <a:ext uri="{FF2B5EF4-FFF2-40B4-BE49-F238E27FC236}">
                <a16:creationId xmlns:a16="http://schemas.microsoft.com/office/drawing/2014/main" id="{C3616059-D5DA-3743-ADC5-38B69945B1DA}"/>
              </a:ext>
            </a:extLst>
          </p:cNvPr>
          <p:cNvCxnSpPr/>
          <p:nvPr/>
        </p:nvCxnSpPr>
        <p:spPr>
          <a:xfrm flipH="1">
            <a:off x="1107287" y="1022398"/>
            <a:ext cx="1600200" cy="1320900"/>
          </a:xfrm>
          <a:prstGeom prst="bentConnector3">
            <a:avLst>
              <a:gd name="adj1" fmla="val 124407"/>
            </a:avLst>
          </a:prstGeom>
          <a:noFill/>
          <a:ln w="28575" cap="flat" cmpd="sng">
            <a:solidFill>
              <a:srgbClr val="FF0000"/>
            </a:solidFill>
            <a:prstDash val="solid"/>
            <a:miter lim="800000"/>
            <a:headEnd type="none" w="sm" len="sm"/>
            <a:tailEnd type="stealth" w="med" len="med"/>
          </a:ln>
        </p:spPr>
      </p:cxnSp>
      <p:cxnSp>
        <p:nvCxnSpPr>
          <p:cNvPr id="208" name="Google Shape;636;g5d2440be3b_0_131">
            <a:extLst>
              <a:ext uri="{FF2B5EF4-FFF2-40B4-BE49-F238E27FC236}">
                <a16:creationId xmlns:a16="http://schemas.microsoft.com/office/drawing/2014/main" id="{72384EF3-9075-A548-9E84-DA84C2BC5E51}"/>
              </a:ext>
            </a:extLst>
          </p:cNvPr>
          <p:cNvCxnSpPr>
            <a:stCxn id="181" idx="0"/>
          </p:cNvCxnSpPr>
          <p:nvPr/>
        </p:nvCxnSpPr>
        <p:spPr>
          <a:xfrm rot="10800000" flipH="1">
            <a:off x="6060287" y="1985444"/>
            <a:ext cx="152400" cy="2100"/>
          </a:xfrm>
          <a:prstGeom prst="straightConnector1">
            <a:avLst/>
          </a:prstGeom>
          <a:noFill/>
          <a:ln w="28575" cap="flat" cmpd="sng">
            <a:solidFill>
              <a:srgbClr val="FF0000"/>
            </a:solidFill>
            <a:prstDash val="solid"/>
            <a:miter lim="800000"/>
            <a:headEnd type="none" w="sm" len="sm"/>
            <a:tailEnd type="stealth" w="med" len="med"/>
          </a:ln>
        </p:spPr>
      </p:cxnSp>
      <p:cxnSp>
        <p:nvCxnSpPr>
          <p:cNvPr id="209" name="Google Shape;637;g5d2440be3b_0_131">
            <a:extLst>
              <a:ext uri="{FF2B5EF4-FFF2-40B4-BE49-F238E27FC236}">
                <a16:creationId xmlns:a16="http://schemas.microsoft.com/office/drawing/2014/main" id="{F62F95F1-41BE-2B47-ABAD-7591A77D854E}"/>
              </a:ext>
            </a:extLst>
          </p:cNvPr>
          <p:cNvCxnSpPr>
            <a:stCxn id="166" idx="3"/>
            <a:endCxn id="183" idx="1"/>
          </p:cNvCxnSpPr>
          <p:nvPr/>
        </p:nvCxnSpPr>
        <p:spPr>
          <a:xfrm rot="10800000" flipH="1">
            <a:off x="4463687" y="2135999"/>
            <a:ext cx="1463400" cy="490500"/>
          </a:xfrm>
          <a:prstGeom prst="bentConnector3">
            <a:avLst>
              <a:gd name="adj1" fmla="val 49995"/>
            </a:avLst>
          </a:prstGeom>
          <a:noFill/>
          <a:ln w="28575" cap="flat" cmpd="sng">
            <a:solidFill>
              <a:srgbClr val="FF0000"/>
            </a:solidFill>
            <a:prstDash val="solid"/>
            <a:miter lim="800000"/>
            <a:headEnd type="none" w="sm" len="sm"/>
            <a:tailEnd type="stealth" w="med" len="med"/>
          </a:ln>
        </p:spPr>
      </p:cxnSp>
      <p:cxnSp>
        <p:nvCxnSpPr>
          <p:cNvPr id="210" name="Google Shape;638;g5d2440be3b_0_131">
            <a:extLst>
              <a:ext uri="{FF2B5EF4-FFF2-40B4-BE49-F238E27FC236}">
                <a16:creationId xmlns:a16="http://schemas.microsoft.com/office/drawing/2014/main" id="{0E6AED8D-3343-204F-A45E-244325B7EDB6}"/>
              </a:ext>
            </a:extLst>
          </p:cNvPr>
          <p:cNvCxnSpPr/>
          <p:nvPr/>
        </p:nvCxnSpPr>
        <p:spPr>
          <a:xfrm>
            <a:off x="4421808" y="2931288"/>
            <a:ext cx="957300" cy="426900"/>
          </a:xfrm>
          <a:prstGeom prst="bentConnector3">
            <a:avLst>
              <a:gd name="adj1" fmla="val 16834"/>
            </a:avLst>
          </a:prstGeom>
          <a:noFill/>
          <a:ln w="28575" cap="flat" cmpd="sng">
            <a:solidFill>
              <a:schemeClr val="dk1"/>
            </a:solidFill>
            <a:prstDash val="solid"/>
            <a:miter lim="800000"/>
            <a:headEnd type="none" w="sm" len="sm"/>
            <a:tailEnd type="none" w="sm" len="sm"/>
          </a:ln>
        </p:spPr>
      </p:cxnSp>
      <p:cxnSp>
        <p:nvCxnSpPr>
          <p:cNvPr id="211" name="Google Shape;639;g5d2440be3b_0_131">
            <a:extLst>
              <a:ext uri="{FF2B5EF4-FFF2-40B4-BE49-F238E27FC236}">
                <a16:creationId xmlns:a16="http://schemas.microsoft.com/office/drawing/2014/main" id="{FB27919D-7E15-B64F-8B97-6AF1DB15A966}"/>
              </a:ext>
            </a:extLst>
          </p:cNvPr>
          <p:cNvCxnSpPr/>
          <p:nvPr/>
        </p:nvCxnSpPr>
        <p:spPr>
          <a:xfrm rot="10800000" flipH="1">
            <a:off x="4612487" y="2619266"/>
            <a:ext cx="183600" cy="15000"/>
          </a:xfrm>
          <a:prstGeom prst="straightConnector1">
            <a:avLst/>
          </a:prstGeom>
          <a:noFill/>
          <a:ln w="28575" cap="flat" cmpd="sng">
            <a:solidFill>
              <a:srgbClr val="FF0000"/>
            </a:solidFill>
            <a:prstDash val="solid"/>
            <a:miter lim="800000"/>
            <a:headEnd type="none" w="sm" len="sm"/>
            <a:tailEnd type="stealth" w="med" len="med"/>
          </a:ln>
        </p:spPr>
      </p:cxnSp>
      <p:cxnSp>
        <p:nvCxnSpPr>
          <p:cNvPr id="212" name="Google Shape;640;g5d2440be3b_0_131">
            <a:extLst>
              <a:ext uri="{FF2B5EF4-FFF2-40B4-BE49-F238E27FC236}">
                <a16:creationId xmlns:a16="http://schemas.microsoft.com/office/drawing/2014/main" id="{FCB31D8E-B069-0D46-BD7B-7C20C4BABC69}"/>
              </a:ext>
            </a:extLst>
          </p:cNvPr>
          <p:cNvCxnSpPr/>
          <p:nvPr/>
        </p:nvCxnSpPr>
        <p:spPr>
          <a:xfrm rot="10800000" flipH="1">
            <a:off x="4501651" y="2919313"/>
            <a:ext cx="259800" cy="7800"/>
          </a:xfrm>
          <a:prstGeom prst="straightConnector1">
            <a:avLst/>
          </a:prstGeom>
          <a:noFill/>
          <a:ln w="28575" cap="flat" cmpd="sng">
            <a:solidFill>
              <a:schemeClr val="dk1"/>
            </a:solidFill>
            <a:prstDash val="solid"/>
            <a:miter lim="800000"/>
            <a:headEnd type="none" w="sm" len="sm"/>
            <a:tailEnd type="stealth" w="med" len="med"/>
          </a:ln>
        </p:spPr>
      </p:cxnSp>
      <p:cxnSp>
        <p:nvCxnSpPr>
          <p:cNvPr id="213" name="Google Shape;641;g5d2440be3b_0_131">
            <a:extLst>
              <a:ext uri="{FF2B5EF4-FFF2-40B4-BE49-F238E27FC236}">
                <a16:creationId xmlns:a16="http://schemas.microsoft.com/office/drawing/2014/main" id="{A0F7FA33-96ED-AC43-A92C-C343695DE854}"/>
              </a:ext>
            </a:extLst>
          </p:cNvPr>
          <p:cNvCxnSpPr/>
          <p:nvPr/>
        </p:nvCxnSpPr>
        <p:spPr>
          <a:xfrm rot="10800000" flipH="1">
            <a:off x="1996612" y="1300323"/>
            <a:ext cx="3160500" cy="731400"/>
          </a:xfrm>
          <a:prstGeom prst="bentConnector3">
            <a:avLst>
              <a:gd name="adj1" fmla="val 37393"/>
            </a:avLst>
          </a:prstGeom>
          <a:noFill/>
          <a:ln w="28575" cap="flat" cmpd="sng">
            <a:solidFill>
              <a:schemeClr val="dk1"/>
            </a:solidFill>
            <a:prstDash val="solid"/>
            <a:miter lim="800000"/>
            <a:headEnd type="none" w="sm" len="sm"/>
            <a:tailEnd type="none" w="sm" len="sm"/>
          </a:ln>
        </p:spPr>
      </p:cxnSp>
      <p:cxnSp>
        <p:nvCxnSpPr>
          <p:cNvPr id="215" name="Google Shape;642;g5d2440be3b_0_131">
            <a:extLst>
              <a:ext uri="{FF2B5EF4-FFF2-40B4-BE49-F238E27FC236}">
                <a16:creationId xmlns:a16="http://schemas.microsoft.com/office/drawing/2014/main" id="{03E74660-CDCB-5541-B61F-8AD42B75DE12}"/>
              </a:ext>
            </a:extLst>
          </p:cNvPr>
          <p:cNvCxnSpPr/>
          <p:nvPr/>
        </p:nvCxnSpPr>
        <p:spPr>
          <a:xfrm>
            <a:off x="5145887" y="1292586"/>
            <a:ext cx="762000" cy="489900"/>
          </a:xfrm>
          <a:prstGeom prst="bentConnector3">
            <a:avLst>
              <a:gd name="adj1" fmla="val 50000"/>
            </a:avLst>
          </a:prstGeom>
          <a:noFill/>
          <a:ln w="28575" cap="flat" cmpd="sng">
            <a:solidFill>
              <a:schemeClr val="dk1"/>
            </a:solidFill>
            <a:prstDash val="solid"/>
            <a:miter lim="800000"/>
            <a:headEnd type="none" w="sm" len="sm"/>
            <a:tailEnd type="stealth" w="med" len="med"/>
          </a:ln>
        </p:spPr>
      </p:cxnSp>
      <p:grpSp>
        <p:nvGrpSpPr>
          <p:cNvPr id="216" name="Google Shape;643;g5d2440be3b_0_131">
            <a:extLst>
              <a:ext uri="{FF2B5EF4-FFF2-40B4-BE49-F238E27FC236}">
                <a16:creationId xmlns:a16="http://schemas.microsoft.com/office/drawing/2014/main" id="{5FCED21B-370C-1947-9C04-8F91F7326010}"/>
              </a:ext>
            </a:extLst>
          </p:cNvPr>
          <p:cNvGrpSpPr/>
          <p:nvPr/>
        </p:nvGrpSpPr>
        <p:grpSpPr>
          <a:xfrm>
            <a:off x="1412087" y="1631937"/>
            <a:ext cx="365400" cy="1117572"/>
            <a:chOff x="1447800" y="1809750"/>
            <a:chExt cx="365400" cy="838200"/>
          </a:xfrm>
        </p:grpSpPr>
        <p:sp>
          <p:nvSpPr>
            <p:cNvPr id="217" name="Google Shape;630;g5d2440be3b_0_131">
              <a:extLst>
                <a:ext uri="{FF2B5EF4-FFF2-40B4-BE49-F238E27FC236}">
                  <a16:creationId xmlns:a16="http://schemas.microsoft.com/office/drawing/2014/main" id="{5DFD06A4-D774-D84D-AE8C-B686D9690E55}"/>
                </a:ext>
              </a:extLst>
            </p:cNvPr>
            <p:cNvSpPr/>
            <p:nvPr/>
          </p:nvSpPr>
          <p:spPr>
            <a:xfrm>
              <a:off x="1447800" y="1809750"/>
              <a:ext cx="365400" cy="8382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ourier New"/>
                  <a:ea typeface="Courier New"/>
                  <a:cs typeface="Courier New"/>
                  <a:sym typeface="Courier New"/>
                </a:rPr>
                <a:t>pc</a:t>
              </a:r>
              <a:endParaRPr sz="1800" b="1" i="0" u="none" strike="noStrike" cap="none">
                <a:solidFill>
                  <a:schemeClr val="dk1"/>
                </a:solidFill>
                <a:latin typeface="Courier New"/>
                <a:ea typeface="Courier New"/>
                <a:cs typeface="Courier New"/>
                <a:sym typeface="Courier New"/>
              </a:endParaRPr>
            </a:p>
          </p:txBody>
        </p:sp>
        <p:sp>
          <p:nvSpPr>
            <p:cNvPr id="218" name="Google Shape;644;g5d2440be3b_0_131">
              <a:extLst>
                <a:ext uri="{FF2B5EF4-FFF2-40B4-BE49-F238E27FC236}">
                  <a16:creationId xmlns:a16="http://schemas.microsoft.com/office/drawing/2014/main" id="{4205AA6C-BFB6-5245-A913-D36AF6872517}"/>
                </a:ext>
              </a:extLst>
            </p:cNvPr>
            <p:cNvSpPr/>
            <p:nvPr/>
          </p:nvSpPr>
          <p:spPr>
            <a:xfrm>
              <a:off x="1600200" y="2495550"/>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9" name="Google Shape;645;g5d2440be3b_0_131">
            <a:extLst>
              <a:ext uri="{FF2B5EF4-FFF2-40B4-BE49-F238E27FC236}">
                <a16:creationId xmlns:a16="http://schemas.microsoft.com/office/drawing/2014/main" id="{3888EB9F-E04E-8645-87BD-50B08159FA46}"/>
              </a:ext>
            </a:extLst>
          </p:cNvPr>
          <p:cNvGrpSpPr/>
          <p:nvPr/>
        </p:nvGrpSpPr>
        <p:grpSpPr>
          <a:xfrm>
            <a:off x="5755487" y="2392128"/>
            <a:ext cx="152400" cy="711182"/>
            <a:chOff x="5791200" y="1352550"/>
            <a:chExt cx="152400" cy="533400"/>
          </a:xfrm>
        </p:grpSpPr>
        <p:sp>
          <p:nvSpPr>
            <p:cNvPr id="220" name="Google Shape;609;g5d2440be3b_0_131">
              <a:extLst>
                <a:ext uri="{FF2B5EF4-FFF2-40B4-BE49-F238E27FC236}">
                  <a16:creationId xmlns:a16="http://schemas.microsoft.com/office/drawing/2014/main" id="{60C6A68F-D88B-FB4C-9BBB-000C62D5EA04}"/>
                </a:ext>
              </a:extLst>
            </p:cNvPr>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646;g5d2440be3b_0_131">
              <a:extLst>
                <a:ext uri="{FF2B5EF4-FFF2-40B4-BE49-F238E27FC236}">
                  <a16:creationId xmlns:a16="http://schemas.microsoft.com/office/drawing/2014/main" id="{B7B7BD29-867D-2E45-AFCF-4BECD539344E}"/>
                </a:ext>
              </a:extLst>
            </p:cNvPr>
            <p:cNvSpPr txBox="1"/>
            <p:nvPr/>
          </p:nvSpPr>
          <p:spPr>
            <a:xfrm>
              <a:off x="5807075" y="1390650"/>
              <a:ext cx="76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222" name="Google Shape;647;g5d2440be3b_0_131">
              <a:extLst>
                <a:ext uri="{FF2B5EF4-FFF2-40B4-BE49-F238E27FC236}">
                  <a16:creationId xmlns:a16="http://schemas.microsoft.com/office/drawing/2014/main" id="{408EE54E-9B5E-114D-8596-91E618217099}"/>
                </a:ext>
              </a:extLst>
            </p:cNvPr>
            <p:cNvSpPr txBox="1"/>
            <p:nvPr/>
          </p:nvSpPr>
          <p:spPr>
            <a:xfrm>
              <a:off x="5810250" y="1638300"/>
              <a:ext cx="780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grpSp>
      <p:cxnSp>
        <p:nvCxnSpPr>
          <p:cNvPr id="223" name="Google Shape;648;g5d2440be3b_0_131">
            <a:extLst>
              <a:ext uri="{FF2B5EF4-FFF2-40B4-BE49-F238E27FC236}">
                <a16:creationId xmlns:a16="http://schemas.microsoft.com/office/drawing/2014/main" id="{255D6F84-888E-8449-9F45-897711E827EF}"/>
              </a:ext>
            </a:extLst>
          </p:cNvPr>
          <p:cNvCxnSpPr>
            <a:stCxn id="139" idx="3"/>
            <a:endCxn id="170" idx="1"/>
          </p:cNvCxnSpPr>
          <p:nvPr/>
        </p:nvCxnSpPr>
        <p:spPr>
          <a:xfrm rot="10800000" flipH="1">
            <a:off x="2707487" y="2393798"/>
            <a:ext cx="914400" cy="203400"/>
          </a:xfrm>
          <a:prstGeom prst="bentConnector3">
            <a:avLst>
              <a:gd name="adj1" fmla="val 50000"/>
            </a:avLst>
          </a:prstGeom>
          <a:noFill/>
          <a:ln w="28575" cap="flat" cmpd="sng">
            <a:solidFill>
              <a:schemeClr val="dk1"/>
            </a:solidFill>
            <a:prstDash val="solid"/>
            <a:miter lim="800000"/>
            <a:headEnd type="none" w="sm" len="sm"/>
            <a:tailEnd type="stealth" w="med" len="med"/>
          </a:ln>
        </p:spPr>
      </p:cxnSp>
      <p:cxnSp>
        <p:nvCxnSpPr>
          <p:cNvPr id="224" name="Google Shape;649;g5d2440be3b_0_131">
            <a:extLst>
              <a:ext uri="{FF2B5EF4-FFF2-40B4-BE49-F238E27FC236}">
                <a16:creationId xmlns:a16="http://schemas.microsoft.com/office/drawing/2014/main" id="{D12FB193-C3CE-234A-BD45-052C540AB65D}"/>
              </a:ext>
            </a:extLst>
          </p:cNvPr>
          <p:cNvCxnSpPr/>
          <p:nvPr/>
        </p:nvCxnSpPr>
        <p:spPr>
          <a:xfrm>
            <a:off x="2859887" y="2595373"/>
            <a:ext cx="0" cy="2235300"/>
          </a:xfrm>
          <a:prstGeom prst="straightConnector1">
            <a:avLst/>
          </a:prstGeom>
          <a:noFill/>
          <a:ln w="28575" cap="flat" cmpd="sng">
            <a:solidFill>
              <a:srgbClr val="FF0000"/>
            </a:solidFill>
            <a:prstDash val="solid"/>
            <a:miter lim="800000"/>
            <a:headEnd type="none" w="sm" len="sm"/>
            <a:tailEnd type="stealth" w="med" len="med"/>
          </a:ln>
        </p:spPr>
      </p:cxnSp>
      <p:cxnSp>
        <p:nvCxnSpPr>
          <p:cNvPr id="225" name="Google Shape;650;g5d2440be3b_0_131">
            <a:extLst>
              <a:ext uri="{FF2B5EF4-FFF2-40B4-BE49-F238E27FC236}">
                <a16:creationId xmlns:a16="http://schemas.microsoft.com/office/drawing/2014/main" id="{40404D19-D9FE-F64A-8CD7-EF2CBDF60D39}"/>
              </a:ext>
            </a:extLst>
          </p:cNvPr>
          <p:cNvCxnSpPr/>
          <p:nvPr/>
        </p:nvCxnSpPr>
        <p:spPr>
          <a:xfrm rot="10800000" flipH="1">
            <a:off x="2850651" y="2749482"/>
            <a:ext cx="771300" cy="600"/>
          </a:xfrm>
          <a:prstGeom prst="straightConnector1">
            <a:avLst/>
          </a:prstGeom>
          <a:noFill/>
          <a:ln w="28575" cap="flat" cmpd="sng">
            <a:solidFill>
              <a:srgbClr val="FF0000"/>
            </a:solidFill>
            <a:prstDash val="solid"/>
            <a:miter lim="800000"/>
            <a:headEnd type="none" w="sm" len="sm"/>
            <a:tailEnd type="stealth" w="med" len="med"/>
          </a:ln>
        </p:spPr>
      </p:cxnSp>
      <p:cxnSp>
        <p:nvCxnSpPr>
          <p:cNvPr id="226" name="Google Shape;651;g5d2440be3b_0_131">
            <a:extLst>
              <a:ext uri="{FF2B5EF4-FFF2-40B4-BE49-F238E27FC236}">
                <a16:creationId xmlns:a16="http://schemas.microsoft.com/office/drawing/2014/main" id="{FB643C9A-4A84-2845-9420-8F914C91B701}"/>
              </a:ext>
            </a:extLst>
          </p:cNvPr>
          <p:cNvCxnSpPr/>
          <p:nvPr/>
        </p:nvCxnSpPr>
        <p:spPr>
          <a:xfrm rot="10800000" flipH="1">
            <a:off x="2862196" y="3054361"/>
            <a:ext cx="759600" cy="3600"/>
          </a:xfrm>
          <a:prstGeom prst="straightConnector1">
            <a:avLst/>
          </a:prstGeom>
          <a:noFill/>
          <a:ln w="28575" cap="flat" cmpd="sng">
            <a:solidFill>
              <a:schemeClr val="dk1"/>
            </a:solidFill>
            <a:prstDash val="solid"/>
            <a:miter lim="800000"/>
            <a:headEnd type="none" w="sm" len="sm"/>
            <a:tailEnd type="stealth" w="med" len="med"/>
          </a:ln>
        </p:spPr>
      </p:cxnSp>
      <p:cxnSp>
        <p:nvCxnSpPr>
          <p:cNvPr id="227" name="Google Shape;652;g5d2440be3b_0_131">
            <a:extLst>
              <a:ext uri="{FF2B5EF4-FFF2-40B4-BE49-F238E27FC236}">
                <a16:creationId xmlns:a16="http://schemas.microsoft.com/office/drawing/2014/main" id="{2A23E7E2-EAFB-6044-8516-87E1857BD633}"/>
              </a:ext>
            </a:extLst>
          </p:cNvPr>
          <p:cNvCxnSpPr/>
          <p:nvPr/>
        </p:nvCxnSpPr>
        <p:spPr>
          <a:xfrm rot="10800000" flipH="1">
            <a:off x="2850651" y="3968697"/>
            <a:ext cx="618900" cy="12900"/>
          </a:xfrm>
          <a:prstGeom prst="straightConnector1">
            <a:avLst/>
          </a:prstGeom>
          <a:noFill/>
          <a:ln w="28575" cap="flat" cmpd="sng">
            <a:solidFill>
              <a:srgbClr val="FF0000"/>
            </a:solidFill>
            <a:prstDash val="solid"/>
            <a:miter lim="800000"/>
            <a:headEnd type="none" w="sm" len="sm"/>
            <a:tailEnd type="stealth" w="med" len="med"/>
          </a:ln>
        </p:spPr>
      </p:cxnSp>
      <p:cxnSp>
        <p:nvCxnSpPr>
          <p:cNvPr id="228" name="Google Shape;655;g5d2440be3b_0_131">
            <a:extLst>
              <a:ext uri="{FF2B5EF4-FFF2-40B4-BE49-F238E27FC236}">
                <a16:creationId xmlns:a16="http://schemas.microsoft.com/office/drawing/2014/main" id="{818071D0-B898-D542-A8F8-B4DEC0B6A25E}"/>
              </a:ext>
            </a:extLst>
          </p:cNvPr>
          <p:cNvCxnSpPr/>
          <p:nvPr/>
        </p:nvCxnSpPr>
        <p:spPr>
          <a:xfrm rot="10800000">
            <a:off x="3774287" y="4322673"/>
            <a:ext cx="0" cy="507900"/>
          </a:xfrm>
          <a:prstGeom prst="straightConnector1">
            <a:avLst/>
          </a:prstGeom>
          <a:noFill/>
          <a:ln w="28575" cap="flat" cmpd="sng">
            <a:solidFill>
              <a:srgbClr val="FF0000"/>
            </a:solidFill>
            <a:prstDash val="solid"/>
            <a:miter lim="800000"/>
            <a:headEnd type="none" w="sm" len="sm"/>
            <a:tailEnd type="stealth" w="med" len="med"/>
          </a:ln>
        </p:spPr>
      </p:cxnSp>
      <p:cxnSp>
        <p:nvCxnSpPr>
          <p:cNvPr id="229" name="Google Shape;656;g5d2440be3b_0_131">
            <a:extLst>
              <a:ext uri="{FF2B5EF4-FFF2-40B4-BE49-F238E27FC236}">
                <a16:creationId xmlns:a16="http://schemas.microsoft.com/office/drawing/2014/main" id="{5DB97BFC-8576-D542-877C-5F155ABB1F1A}"/>
              </a:ext>
            </a:extLst>
          </p:cNvPr>
          <p:cNvCxnSpPr/>
          <p:nvPr/>
        </p:nvCxnSpPr>
        <p:spPr>
          <a:xfrm rot="10800000" flipH="1">
            <a:off x="5907887" y="2798653"/>
            <a:ext cx="370500" cy="3000"/>
          </a:xfrm>
          <a:prstGeom prst="straightConnector1">
            <a:avLst/>
          </a:prstGeom>
          <a:noFill/>
          <a:ln w="28575" cap="flat" cmpd="sng">
            <a:solidFill>
              <a:srgbClr val="FF0000"/>
            </a:solidFill>
            <a:prstDash val="solid"/>
            <a:miter lim="800000"/>
            <a:headEnd type="none" w="sm" len="sm"/>
            <a:tailEnd type="stealth" w="med" len="med"/>
          </a:ln>
        </p:spPr>
      </p:cxnSp>
      <p:cxnSp>
        <p:nvCxnSpPr>
          <p:cNvPr id="230" name="Google Shape;657;g5d2440be3b_0_131">
            <a:extLst>
              <a:ext uri="{FF2B5EF4-FFF2-40B4-BE49-F238E27FC236}">
                <a16:creationId xmlns:a16="http://schemas.microsoft.com/office/drawing/2014/main" id="{84153E53-D573-6647-9E7E-6BEBEA245E8C}"/>
              </a:ext>
            </a:extLst>
          </p:cNvPr>
          <p:cNvCxnSpPr/>
          <p:nvPr/>
        </p:nvCxnSpPr>
        <p:spPr>
          <a:xfrm rot="10800000" flipH="1">
            <a:off x="5374487" y="2844854"/>
            <a:ext cx="1600200" cy="507900"/>
          </a:xfrm>
          <a:prstGeom prst="bentConnector3">
            <a:avLst>
              <a:gd name="adj1" fmla="val 86075"/>
            </a:avLst>
          </a:prstGeom>
          <a:noFill/>
          <a:ln w="28575" cap="flat" cmpd="sng">
            <a:solidFill>
              <a:schemeClr val="dk1"/>
            </a:solidFill>
            <a:prstDash val="solid"/>
            <a:miter lim="800000"/>
            <a:headEnd type="none" w="sm" len="sm"/>
            <a:tailEnd type="stealth" w="med" len="med"/>
          </a:ln>
        </p:spPr>
      </p:cxnSp>
      <p:sp>
        <p:nvSpPr>
          <p:cNvPr id="231" name="Google Shape;658;g5d2440be3b_0_131">
            <a:extLst>
              <a:ext uri="{FF2B5EF4-FFF2-40B4-BE49-F238E27FC236}">
                <a16:creationId xmlns:a16="http://schemas.microsoft.com/office/drawing/2014/main" id="{C3F9201D-BC95-284F-B53D-2FB1FA9B9621}"/>
              </a:ext>
            </a:extLst>
          </p:cNvPr>
          <p:cNvSpPr txBox="1"/>
          <p:nvPr/>
        </p:nvSpPr>
        <p:spPr>
          <a:xfrm>
            <a:off x="2953097" y="2117609"/>
            <a:ext cx="5478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inst[11:7]</a:t>
            </a:r>
            <a:endParaRPr sz="1400" b="0" i="0" u="none" strike="noStrike" cap="none">
              <a:solidFill>
                <a:srgbClr val="000000"/>
              </a:solidFill>
              <a:latin typeface="Arial"/>
              <a:ea typeface="Arial"/>
              <a:cs typeface="Arial"/>
              <a:sym typeface="Arial"/>
            </a:endParaRPr>
          </a:p>
        </p:txBody>
      </p:sp>
      <p:sp>
        <p:nvSpPr>
          <p:cNvPr id="232" name="Google Shape;659;g5d2440be3b_0_131">
            <a:extLst>
              <a:ext uri="{FF2B5EF4-FFF2-40B4-BE49-F238E27FC236}">
                <a16:creationId xmlns:a16="http://schemas.microsoft.com/office/drawing/2014/main" id="{0CA16162-5D0A-8C40-BA64-8C8ACA62A6CC}"/>
              </a:ext>
            </a:extLst>
          </p:cNvPr>
          <p:cNvSpPr txBox="1"/>
          <p:nvPr/>
        </p:nvSpPr>
        <p:spPr>
          <a:xfrm>
            <a:off x="2936087" y="2493773"/>
            <a:ext cx="6192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inst[19:15]</a:t>
            </a:r>
            <a:endParaRPr sz="1400" b="0" i="0" u="none" strike="noStrike" cap="none">
              <a:solidFill>
                <a:srgbClr val="000000"/>
              </a:solidFill>
              <a:latin typeface="Arial"/>
              <a:ea typeface="Arial"/>
              <a:cs typeface="Arial"/>
              <a:sym typeface="Arial"/>
            </a:endParaRPr>
          </a:p>
        </p:txBody>
      </p:sp>
      <p:sp>
        <p:nvSpPr>
          <p:cNvPr id="233" name="Google Shape;660;g5d2440be3b_0_131">
            <a:extLst>
              <a:ext uri="{FF2B5EF4-FFF2-40B4-BE49-F238E27FC236}">
                <a16:creationId xmlns:a16="http://schemas.microsoft.com/office/drawing/2014/main" id="{DD11E694-4D86-C149-B689-73440B50DC22}"/>
              </a:ext>
            </a:extLst>
          </p:cNvPr>
          <p:cNvSpPr txBox="1"/>
          <p:nvPr/>
        </p:nvSpPr>
        <p:spPr>
          <a:xfrm>
            <a:off x="2936087" y="2798573"/>
            <a:ext cx="6192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inst[24:20]</a:t>
            </a:r>
            <a:endParaRPr sz="1400" b="0" i="0" u="none" strike="noStrike" cap="none">
              <a:solidFill>
                <a:srgbClr val="000000"/>
              </a:solidFill>
              <a:latin typeface="Arial"/>
              <a:ea typeface="Arial"/>
              <a:cs typeface="Arial"/>
              <a:sym typeface="Arial"/>
            </a:endParaRPr>
          </a:p>
        </p:txBody>
      </p:sp>
      <p:sp>
        <p:nvSpPr>
          <p:cNvPr id="235" name="Google Shape;661;g5d2440be3b_0_131">
            <a:extLst>
              <a:ext uri="{FF2B5EF4-FFF2-40B4-BE49-F238E27FC236}">
                <a16:creationId xmlns:a16="http://schemas.microsoft.com/office/drawing/2014/main" id="{A38DFE21-F956-4B45-8769-0ED218F8DFC9}"/>
              </a:ext>
            </a:extLst>
          </p:cNvPr>
          <p:cNvSpPr txBox="1"/>
          <p:nvPr/>
        </p:nvSpPr>
        <p:spPr>
          <a:xfrm>
            <a:off x="2882978" y="3651397"/>
            <a:ext cx="5478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inst[31:7]</a:t>
            </a:r>
            <a:endParaRPr sz="1400" b="0" i="0" u="none" strike="noStrike" cap="none">
              <a:solidFill>
                <a:srgbClr val="000000"/>
              </a:solidFill>
              <a:latin typeface="Arial"/>
              <a:ea typeface="Arial"/>
              <a:cs typeface="Arial"/>
              <a:sym typeface="Arial"/>
            </a:endParaRPr>
          </a:p>
        </p:txBody>
      </p:sp>
      <p:cxnSp>
        <p:nvCxnSpPr>
          <p:cNvPr id="236" name="Google Shape;662;g5d2440be3b_0_131">
            <a:extLst>
              <a:ext uri="{FF2B5EF4-FFF2-40B4-BE49-F238E27FC236}">
                <a16:creationId xmlns:a16="http://schemas.microsoft.com/office/drawing/2014/main" id="{F47CA831-CEA3-B04B-BF62-34086BD3F151}"/>
              </a:ext>
            </a:extLst>
          </p:cNvPr>
          <p:cNvCxnSpPr/>
          <p:nvPr/>
        </p:nvCxnSpPr>
        <p:spPr>
          <a:xfrm rot="-5400000">
            <a:off x="5177114" y="2796058"/>
            <a:ext cx="778800" cy="377700"/>
          </a:xfrm>
          <a:prstGeom prst="bentConnector3">
            <a:avLst>
              <a:gd name="adj1" fmla="val 100480"/>
            </a:avLst>
          </a:prstGeom>
          <a:noFill/>
          <a:ln w="28575" cap="flat" cmpd="sng">
            <a:solidFill>
              <a:schemeClr val="dk1"/>
            </a:solidFill>
            <a:prstDash val="solid"/>
            <a:miter lim="800000"/>
            <a:headEnd type="none" w="sm" len="sm"/>
            <a:tailEnd type="stealth" w="med" len="med"/>
          </a:ln>
        </p:spPr>
      </p:cxnSp>
      <p:sp>
        <p:nvSpPr>
          <p:cNvPr id="237" name="Google Shape;663;g5d2440be3b_0_131">
            <a:extLst>
              <a:ext uri="{FF2B5EF4-FFF2-40B4-BE49-F238E27FC236}">
                <a16:creationId xmlns:a16="http://schemas.microsoft.com/office/drawing/2014/main" id="{1F8025C2-D9A7-BB4C-8A0F-C8A93A94BDAB}"/>
              </a:ext>
            </a:extLst>
          </p:cNvPr>
          <p:cNvSpPr txBox="1"/>
          <p:nvPr/>
        </p:nvSpPr>
        <p:spPr>
          <a:xfrm>
            <a:off x="8214670" y="1359238"/>
            <a:ext cx="2820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pc+4</a:t>
            </a:r>
            <a:endParaRPr sz="1400" b="0" i="0" u="none" strike="noStrike" cap="none">
              <a:solidFill>
                <a:srgbClr val="000000"/>
              </a:solidFill>
              <a:latin typeface="Arial"/>
              <a:ea typeface="Arial"/>
              <a:cs typeface="Arial"/>
              <a:sym typeface="Arial"/>
            </a:endParaRPr>
          </a:p>
        </p:txBody>
      </p:sp>
      <p:sp>
        <p:nvSpPr>
          <p:cNvPr id="238" name="Google Shape;664;g5d2440be3b_0_131">
            <a:extLst>
              <a:ext uri="{FF2B5EF4-FFF2-40B4-BE49-F238E27FC236}">
                <a16:creationId xmlns:a16="http://schemas.microsoft.com/office/drawing/2014/main" id="{6358753E-A85B-8E4C-8CCB-04C21F5A0CDE}"/>
              </a:ext>
            </a:extLst>
          </p:cNvPr>
          <p:cNvSpPr txBox="1"/>
          <p:nvPr/>
        </p:nvSpPr>
        <p:spPr>
          <a:xfrm>
            <a:off x="7887933" y="1547045"/>
            <a:ext cx="1740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a:t>
            </a:r>
            <a:endParaRPr sz="1100" b="0" i="0" u="none" strike="noStrike" cap="none">
              <a:solidFill>
                <a:schemeClr val="dk1"/>
              </a:solidFill>
              <a:latin typeface="Calibri"/>
              <a:ea typeface="Calibri"/>
              <a:cs typeface="Calibri"/>
              <a:sym typeface="Calibri"/>
            </a:endParaRPr>
          </a:p>
        </p:txBody>
      </p:sp>
      <p:sp>
        <p:nvSpPr>
          <p:cNvPr id="239" name="Google Shape;665;g5d2440be3b_0_131">
            <a:extLst>
              <a:ext uri="{FF2B5EF4-FFF2-40B4-BE49-F238E27FC236}">
                <a16:creationId xmlns:a16="http://schemas.microsoft.com/office/drawing/2014/main" id="{6F28C17D-D4A3-D349-8887-2FF97F305B1D}"/>
              </a:ext>
            </a:extLst>
          </p:cNvPr>
          <p:cNvSpPr txBox="1"/>
          <p:nvPr/>
        </p:nvSpPr>
        <p:spPr>
          <a:xfrm>
            <a:off x="7994150" y="2612305"/>
            <a:ext cx="3348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mem</a:t>
            </a:r>
            <a:endParaRPr sz="1100" b="0" i="0" u="none" strike="noStrike" cap="none">
              <a:solidFill>
                <a:schemeClr val="dk1"/>
              </a:solidFill>
              <a:latin typeface="Calibri"/>
              <a:ea typeface="Calibri"/>
              <a:cs typeface="Calibri"/>
              <a:sym typeface="Calibri"/>
            </a:endParaRPr>
          </a:p>
        </p:txBody>
      </p:sp>
      <p:sp>
        <p:nvSpPr>
          <p:cNvPr id="240" name="Google Shape;666;g5d2440be3b_0_131">
            <a:extLst>
              <a:ext uri="{FF2B5EF4-FFF2-40B4-BE49-F238E27FC236}">
                <a16:creationId xmlns:a16="http://schemas.microsoft.com/office/drawing/2014/main" id="{988E12D8-F7D7-124E-AF0D-E31A91684071}"/>
              </a:ext>
            </a:extLst>
          </p:cNvPr>
          <p:cNvSpPr txBox="1"/>
          <p:nvPr/>
        </p:nvSpPr>
        <p:spPr>
          <a:xfrm>
            <a:off x="8546024" y="2255166"/>
            <a:ext cx="1749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a:t>
            </a:r>
            <a:endParaRPr sz="1100" b="0" i="0" u="none" strike="noStrike" cap="none">
              <a:solidFill>
                <a:schemeClr val="dk1"/>
              </a:solidFill>
              <a:latin typeface="Calibri"/>
              <a:ea typeface="Calibri"/>
              <a:cs typeface="Calibri"/>
              <a:sym typeface="Calibri"/>
            </a:endParaRPr>
          </a:p>
        </p:txBody>
      </p:sp>
      <p:sp>
        <p:nvSpPr>
          <p:cNvPr id="241" name="Google Shape;667;g5d2440be3b_0_131">
            <a:extLst>
              <a:ext uri="{FF2B5EF4-FFF2-40B4-BE49-F238E27FC236}">
                <a16:creationId xmlns:a16="http://schemas.microsoft.com/office/drawing/2014/main" id="{6312D55E-B774-8740-8580-17B5F35E41AF}"/>
              </a:ext>
            </a:extLst>
          </p:cNvPr>
          <p:cNvSpPr txBox="1"/>
          <p:nvPr/>
        </p:nvSpPr>
        <p:spPr>
          <a:xfrm>
            <a:off x="778241" y="1950366"/>
            <a:ext cx="2088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a:t>
            </a:r>
            <a:endParaRPr sz="1100" b="0" i="0" u="none" strike="noStrike" cap="none">
              <a:solidFill>
                <a:schemeClr val="dk1"/>
              </a:solidFill>
              <a:latin typeface="Calibri"/>
              <a:ea typeface="Calibri"/>
              <a:cs typeface="Calibri"/>
              <a:sym typeface="Calibri"/>
            </a:endParaRPr>
          </a:p>
        </p:txBody>
      </p:sp>
      <p:sp>
        <p:nvSpPr>
          <p:cNvPr id="242" name="Google Shape;668;g5d2440be3b_0_131">
            <a:extLst>
              <a:ext uri="{FF2B5EF4-FFF2-40B4-BE49-F238E27FC236}">
                <a16:creationId xmlns:a16="http://schemas.microsoft.com/office/drawing/2014/main" id="{49D212C1-B1A9-E144-9967-0D3D47ABDFAC}"/>
              </a:ext>
            </a:extLst>
          </p:cNvPr>
          <p:cNvSpPr txBox="1"/>
          <p:nvPr/>
        </p:nvSpPr>
        <p:spPr>
          <a:xfrm>
            <a:off x="666252" y="2339833"/>
            <a:ext cx="2820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pc+4</a:t>
            </a:r>
            <a:endParaRPr sz="1400" b="0" i="0" u="none" strike="noStrike" cap="none">
              <a:solidFill>
                <a:srgbClr val="000000"/>
              </a:solidFill>
              <a:latin typeface="Arial"/>
              <a:ea typeface="Arial"/>
              <a:cs typeface="Arial"/>
              <a:sym typeface="Arial"/>
            </a:endParaRPr>
          </a:p>
        </p:txBody>
      </p:sp>
      <p:sp>
        <p:nvSpPr>
          <p:cNvPr id="243" name="Google Shape;669;g5d2440be3b_0_131">
            <a:extLst>
              <a:ext uri="{FF2B5EF4-FFF2-40B4-BE49-F238E27FC236}">
                <a16:creationId xmlns:a16="http://schemas.microsoft.com/office/drawing/2014/main" id="{08EED474-3386-C64F-A646-51D58527F8DA}"/>
              </a:ext>
            </a:extLst>
          </p:cNvPr>
          <p:cNvSpPr txBox="1"/>
          <p:nvPr/>
        </p:nvSpPr>
        <p:spPr>
          <a:xfrm>
            <a:off x="5276293" y="1884173"/>
            <a:ext cx="5241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Reg[rs1]</a:t>
            </a:r>
            <a:endParaRPr sz="1400" b="0" i="0" u="none" strike="noStrike" cap="none">
              <a:solidFill>
                <a:srgbClr val="000000"/>
              </a:solidFill>
              <a:latin typeface="Arial"/>
              <a:ea typeface="Arial"/>
              <a:cs typeface="Arial"/>
              <a:sym typeface="Arial"/>
            </a:endParaRPr>
          </a:p>
        </p:txBody>
      </p:sp>
      <p:sp>
        <p:nvSpPr>
          <p:cNvPr id="244" name="Google Shape;670;g5d2440be3b_0_131">
            <a:extLst>
              <a:ext uri="{FF2B5EF4-FFF2-40B4-BE49-F238E27FC236}">
                <a16:creationId xmlns:a16="http://schemas.microsoft.com/office/drawing/2014/main" id="{25E94A30-6EBA-F644-9946-EA897698AAE7}"/>
              </a:ext>
            </a:extLst>
          </p:cNvPr>
          <p:cNvSpPr txBox="1"/>
          <p:nvPr/>
        </p:nvSpPr>
        <p:spPr>
          <a:xfrm>
            <a:off x="5359970" y="1470214"/>
            <a:ext cx="2193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a:t>
            </a:r>
            <a:endParaRPr sz="1400" b="0" i="0" u="none" strike="noStrike" cap="none">
              <a:solidFill>
                <a:srgbClr val="000000"/>
              </a:solidFill>
              <a:latin typeface="Arial"/>
              <a:ea typeface="Arial"/>
              <a:cs typeface="Arial"/>
              <a:sym typeface="Arial"/>
            </a:endParaRPr>
          </a:p>
        </p:txBody>
      </p:sp>
      <p:sp>
        <p:nvSpPr>
          <p:cNvPr id="245" name="Google Shape;671;g5d2440be3b_0_131">
            <a:extLst>
              <a:ext uri="{FF2B5EF4-FFF2-40B4-BE49-F238E27FC236}">
                <a16:creationId xmlns:a16="http://schemas.microsoft.com/office/drawing/2014/main" id="{FB6918AB-178B-4D4A-8A50-09297B7CF012}"/>
              </a:ext>
            </a:extLst>
          </p:cNvPr>
          <p:cNvSpPr txBox="1"/>
          <p:nvPr/>
        </p:nvSpPr>
        <p:spPr>
          <a:xfrm>
            <a:off x="4211861" y="3749918"/>
            <a:ext cx="6291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imm[31:0]</a:t>
            </a:r>
            <a:endParaRPr sz="1400" b="0" i="0" u="none" strike="noStrike" cap="none">
              <a:solidFill>
                <a:srgbClr val="000000"/>
              </a:solidFill>
              <a:latin typeface="Arial"/>
              <a:ea typeface="Arial"/>
              <a:cs typeface="Arial"/>
              <a:sym typeface="Arial"/>
            </a:endParaRPr>
          </a:p>
        </p:txBody>
      </p:sp>
      <p:sp>
        <p:nvSpPr>
          <p:cNvPr id="246" name="Google Shape;672;g5d2440be3b_0_131">
            <a:extLst>
              <a:ext uri="{FF2B5EF4-FFF2-40B4-BE49-F238E27FC236}">
                <a16:creationId xmlns:a16="http://schemas.microsoft.com/office/drawing/2014/main" id="{A79D59ED-24B2-0D4C-ACF8-D6829D16CC12}"/>
              </a:ext>
            </a:extLst>
          </p:cNvPr>
          <p:cNvSpPr txBox="1"/>
          <p:nvPr/>
        </p:nvSpPr>
        <p:spPr>
          <a:xfrm>
            <a:off x="5264268" y="2283014"/>
            <a:ext cx="5334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Reg[rs2]</a:t>
            </a:r>
            <a:endParaRPr sz="1400" b="0" i="0" u="none" strike="noStrike" cap="none">
              <a:solidFill>
                <a:srgbClr val="000000"/>
              </a:solidFill>
              <a:latin typeface="Arial"/>
              <a:ea typeface="Arial"/>
              <a:cs typeface="Arial"/>
              <a:sym typeface="Arial"/>
            </a:endParaRPr>
          </a:p>
        </p:txBody>
      </p:sp>
      <p:cxnSp>
        <p:nvCxnSpPr>
          <p:cNvPr id="247" name="Google Shape;673;g5d2440be3b_0_131">
            <a:extLst>
              <a:ext uri="{FF2B5EF4-FFF2-40B4-BE49-F238E27FC236}">
                <a16:creationId xmlns:a16="http://schemas.microsoft.com/office/drawing/2014/main" id="{4C43D0C8-7AE3-BC42-B4C6-BF627F621118}"/>
              </a:ext>
            </a:extLst>
          </p:cNvPr>
          <p:cNvCxnSpPr>
            <a:stCxn id="149" idx="3"/>
          </p:cNvCxnSpPr>
          <p:nvPr/>
        </p:nvCxnSpPr>
        <p:spPr>
          <a:xfrm rot="10800000" flipH="1">
            <a:off x="4009187" y="2899756"/>
            <a:ext cx="1746300" cy="1101300"/>
          </a:xfrm>
          <a:prstGeom prst="bentConnector3">
            <a:avLst>
              <a:gd name="adj1" fmla="val 50000"/>
            </a:avLst>
          </a:prstGeom>
          <a:noFill/>
          <a:ln w="28575" cap="flat" cmpd="sng">
            <a:solidFill>
              <a:srgbClr val="FF0000"/>
            </a:solidFill>
            <a:prstDash val="solid"/>
            <a:miter lim="800000"/>
            <a:headEnd type="none" w="sm" len="sm"/>
            <a:tailEnd type="stealth" w="med" len="med"/>
          </a:ln>
        </p:spPr>
      </p:cxnSp>
      <p:sp>
        <p:nvSpPr>
          <p:cNvPr id="248" name="Google Shape;675;g5d2440be3b_0_131">
            <a:extLst>
              <a:ext uri="{FF2B5EF4-FFF2-40B4-BE49-F238E27FC236}">
                <a16:creationId xmlns:a16="http://schemas.microsoft.com/office/drawing/2014/main" id="{C691D533-F95D-3943-903C-D2B4BCE7ACFA}"/>
              </a:ext>
            </a:extLst>
          </p:cNvPr>
          <p:cNvSpPr txBox="1"/>
          <p:nvPr/>
        </p:nvSpPr>
        <p:spPr>
          <a:xfrm>
            <a:off x="2555087" y="4909670"/>
            <a:ext cx="5478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inst[31:0]</a:t>
            </a:r>
            <a:endParaRPr sz="1400" b="0" i="0" u="none" strike="noStrike" cap="none">
              <a:solidFill>
                <a:srgbClr val="000000"/>
              </a:solidFill>
              <a:latin typeface="Arial"/>
              <a:ea typeface="Arial"/>
              <a:cs typeface="Arial"/>
              <a:sym typeface="Arial"/>
            </a:endParaRPr>
          </a:p>
        </p:txBody>
      </p:sp>
      <p:sp>
        <p:nvSpPr>
          <p:cNvPr id="249" name="Google Shape;676;g5d2440be3b_0_131">
            <a:extLst>
              <a:ext uri="{FF2B5EF4-FFF2-40B4-BE49-F238E27FC236}">
                <a16:creationId xmlns:a16="http://schemas.microsoft.com/office/drawing/2014/main" id="{DC57D913-F361-134A-A2E5-93E84FAF3F62}"/>
              </a:ext>
            </a:extLst>
          </p:cNvPr>
          <p:cNvSpPr txBox="1"/>
          <p:nvPr/>
        </p:nvSpPr>
        <p:spPr>
          <a:xfrm>
            <a:off x="3393287" y="4932173"/>
            <a:ext cx="4284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ImmSel</a:t>
            </a:r>
            <a:endParaRPr sz="1100" b="0" i="0" u="none" strike="noStrike" cap="none">
              <a:solidFill>
                <a:schemeClr val="dk1"/>
              </a:solidFill>
              <a:latin typeface="Calibri"/>
              <a:ea typeface="Calibri"/>
              <a:cs typeface="Calibri"/>
              <a:sym typeface="Calibri"/>
            </a:endParaRPr>
          </a:p>
        </p:txBody>
      </p:sp>
      <p:sp>
        <p:nvSpPr>
          <p:cNvPr id="250" name="Google Shape;677;g5d2440be3b_0_131">
            <a:extLst>
              <a:ext uri="{FF2B5EF4-FFF2-40B4-BE49-F238E27FC236}">
                <a16:creationId xmlns:a16="http://schemas.microsoft.com/office/drawing/2014/main" id="{DC5DCA12-9A10-0B4C-A93D-957355F6F61F}"/>
              </a:ext>
            </a:extLst>
          </p:cNvPr>
          <p:cNvSpPr txBox="1"/>
          <p:nvPr/>
        </p:nvSpPr>
        <p:spPr>
          <a:xfrm>
            <a:off x="3926687" y="4932173"/>
            <a:ext cx="4818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RegWEn</a:t>
            </a:r>
            <a:endParaRPr sz="1100" b="0" i="0" u="none" strike="noStrike" cap="none">
              <a:solidFill>
                <a:schemeClr val="dk1"/>
              </a:solidFill>
              <a:latin typeface="Calibri"/>
              <a:ea typeface="Calibri"/>
              <a:cs typeface="Calibri"/>
              <a:sym typeface="Calibri"/>
            </a:endParaRPr>
          </a:p>
        </p:txBody>
      </p:sp>
      <p:sp>
        <p:nvSpPr>
          <p:cNvPr id="252" name="Google Shape;678;g5d2440be3b_0_131">
            <a:extLst>
              <a:ext uri="{FF2B5EF4-FFF2-40B4-BE49-F238E27FC236}">
                <a16:creationId xmlns:a16="http://schemas.microsoft.com/office/drawing/2014/main" id="{96E2669F-21C0-5D44-847A-FF8AE445222D}"/>
              </a:ext>
            </a:extLst>
          </p:cNvPr>
          <p:cNvSpPr txBox="1"/>
          <p:nvPr/>
        </p:nvSpPr>
        <p:spPr>
          <a:xfrm>
            <a:off x="4536287" y="4932173"/>
            <a:ext cx="2904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BrUn</a:t>
            </a:r>
            <a:endParaRPr sz="1100" b="0" i="0" u="none" strike="noStrike" cap="none">
              <a:solidFill>
                <a:schemeClr val="dk1"/>
              </a:solidFill>
              <a:latin typeface="Calibri"/>
              <a:ea typeface="Calibri"/>
              <a:cs typeface="Calibri"/>
              <a:sym typeface="Calibri"/>
            </a:endParaRPr>
          </a:p>
        </p:txBody>
      </p:sp>
      <p:sp>
        <p:nvSpPr>
          <p:cNvPr id="253" name="Google Shape;679;g5d2440be3b_0_131">
            <a:extLst>
              <a:ext uri="{FF2B5EF4-FFF2-40B4-BE49-F238E27FC236}">
                <a16:creationId xmlns:a16="http://schemas.microsoft.com/office/drawing/2014/main" id="{B20945E0-69B5-D64F-95A9-2435189CE961}"/>
              </a:ext>
            </a:extLst>
          </p:cNvPr>
          <p:cNvSpPr txBox="1"/>
          <p:nvPr/>
        </p:nvSpPr>
        <p:spPr>
          <a:xfrm>
            <a:off x="4841087" y="4932173"/>
            <a:ext cx="2688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BrEq</a:t>
            </a:r>
            <a:endParaRPr sz="1100" b="0" i="0" u="none" strike="noStrike" cap="none">
              <a:solidFill>
                <a:schemeClr val="dk1"/>
              </a:solidFill>
              <a:latin typeface="Calibri"/>
              <a:ea typeface="Calibri"/>
              <a:cs typeface="Calibri"/>
              <a:sym typeface="Calibri"/>
            </a:endParaRPr>
          </a:p>
        </p:txBody>
      </p:sp>
      <p:sp>
        <p:nvSpPr>
          <p:cNvPr id="254" name="Google Shape;680;g5d2440be3b_0_131">
            <a:extLst>
              <a:ext uri="{FF2B5EF4-FFF2-40B4-BE49-F238E27FC236}">
                <a16:creationId xmlns:a16="http://schemas.microsoft.com/office/drawing/2014/main" id="{A1241E18-E0B2-1E4A-8615-FAFD5A7974F6}"/>
              </a:ext>
            </a:extLst>
          </p:cNvPr>
          <p:cNvSpPr txBox="1"/>
          <p:nvPr/>
        </p:nvSpPr>
        <p:spPr>
          <a:xfrm>
            <a:off x="5145887" y="4932173"/>
            <a:ext cx="2541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BrLT</a:t>
            </a:r>
            <a:endParaRPr sz="1100" b="0" i="0" u="none" strike="noStrike" cap="none">
              <a:solidFill>
                <a:schemeClr val="dk1"/>
              </a:solidFill>
              <a:latin typeface="Calibri"/>
              <a:ea typeface="Calibri"/>
              <a:cs typeface="Calibri"/>
              <a:sym typeface="Calibri"/>
            </a:endParaRPr>
          </a:p>
        </p:txBody>
      </p:sp>
      <p:sp>
        <p:nvSpPr>
          <p:cNvPr id="255" name="Google Shape;681;g5d2440be3b_0_131">
            <a:extLst>
              <a:ext uri="{FF2B5EF4-FFF2-40B4-BE49-F238E27FC236}">
                <a16:creationId xmlns:a16="http://schemas.microsoft.com/office/drawing/2014/main" id="{45FCDFC5-9DB1-954A-8DA9-C99D94C340CD}"/>
              </a:ext>
            </a:extLst>
          </p:cNvPr>
          <p:cNvSpPr txBox="1"/>
          <p:nvPr/>
        </p:nvSpPr>
        <p:spPr>
          <a:xfrm>
            <a:off x="5907887" y="4932173"/>
            <a:ext cx="2490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ASel</a:t>
            </a:r>
            <a:endParaRPr sz="1100" b="0" i="0" u="none" strike="noStrike" cap="none">
              <a:solidFill>
                <a:schemeClr val="dk1"/>
              </a:solidFill>
              <a:latin typeface="Calibri"/>
              <a:ea typeface="Calibri"/>
              <a:cs typeface="Calibri"/>
              <a:sym typeface="Calibri"/>
            </a:endParaRPr>
          </a:p>
        </p:txBody>
      </p:sp>
      <p:sp>
        <p:nvSpPr>
          <p:cNvPr id="256" name="Google Shape;682;g5d2440be3b_0_131">
            <a:extLst>
              <a:ext uri="{FF2B5EF4-FFF2-40B4-BE49-F238E27FC236}">
                <a16:creationId xmlns:a16="http://schemas.microsoft.com/office/drawing/2014/main" id="{3A27F08A-C9B1-434A-8601-E465D2B0D13B}"/>
              </a:ext>
            </a:extLst>
          </p:cNvPr>
          <p:cNvSpPr txBox="1"/>
          <p:nvPr/>
        </p:nvSpPr>
        <p:spPr>
          <a:xfrm>
            <a:off x="5603087" y="4932173"/>
            <a:ext cx="2442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BSel</a:t>
            </a:r>
            <a:endParaRPr sz="1100" b="0" i="0" u="none" strike="noStrike" cap="none">
              <a:solidFill>
                <a:schemeClr val="dk1"/>
              </a:solidFill>
              <a:latin typeface="Calibri"/>
              <a:ea typeface="Calibri"/>
              <a:cs typeface="Calibri"/>
              <a:sym typeface="Calibri"/>
            </a:endParaRPr>
          </a:p>
        </p:txBody>
      </p:sp>
      <p:sp>
        <p:nvSpPr>
          <p:cNvPr id="257" name="Google Shape;683;g5d2440be3b_0_131">
            <a:extLst>
              <a:ext uri="{FF2B5EF4-FFF2-40B4-BE49-F238E27FC236}">
                <a16:creationId xmlns:a16="http://schemas.microsoft.com/office/drawing/2014/main" id="{E20C439A-B169-EA42-9BD1-A60CC347C050}"/>
              </a:ext>
            </a:extLst>
          </p:cNvPr>
          <p:cNvSpPr txBox="1"/>
          <p:nvPr/>
        </p:nvSpPr>
        <p:spPr>
          <a:xfrm>
            <a:off x="6288887" y="4932173"/>
            <a:ext cx="3987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ALUSel</a:t>
            </a:r>
            <a:endParaRPr sz="1100" b="0" i="0" u="none" strike="noStrike" cap="none">
              <a:solidFill>
                <a:schemeClr val="dk1"/>
              </a:solidFill>
              <a:latin typeface="Calibri"/>
              <a:ea typeface="Calibri"/>
              <a:cs typeface="Calibri"/>
              <a:sym typeface="Calibri"/>
            </a:endParaRPr>
          </a:p>
        </p:txBody>
      </p:sp>
      <p:sp>
        <p:nvSpPr>
          <p:cNvPr id="258" name="Google Shape;684;g5d2440be3b_0_131">
            <a:extLst>
              <a:ext uri="{FF2B5EF4-FFF2-40B4-BE49-F238E27FC236}">
                <a16:creationId xmlns:a16="http://schemas.microsoft.com/office/drawing/2014/main" id="{6454809B-DF38-B642-A1E8-D78598BE1418}"/>
              </a:ext>
            </a:extLst>
          </p:cNvPr>
          <p:cNvSpPr txBox="1"/>
          <p:nvPr/>
        </p:nvSpPr>
        <p:spPr>
          <a:xfrm>
            <a:off x="6898487" y="4932173"/>
            <a:ext cx="5130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MemRW</a:t>
            </a:r>
            <a:endParaRPr sz="1100" b="0" i="0" u="none" strike="noStrike" cap="none">
              <a:solidFill>
                <a:schemeClr val="dk1"/>
              </a:solidFill>
              <a:latin typeface="Calibri"/>
              <a:ea typeface="Calibri"/>
              <a:cs typeface="Calibri"/>
              <a:sym typeface="Calibri"/>
            </a:endParaRPr>
          </a:p>
        </p:txBody>
      </p:sp>
      <p:sp>
        <p:nvSpPr>
          <p:cNvPr id="259" name="Google Shape;685;g5d2440be3b_0_131">
            <a:extLst>
              <a:ext uri="{FF2B5EF4-FFF2-40B4-BE49-F238E27FC236}">
                <a16:creationId xmlns:a16="http://schemas.microsoft.com/office/drawing/2014/main" id="{5045295A-223B-094D-AB62-DABBCAA715C5}"/>
              </a:ext>
            </a:extLst>
          </p:cNvPr>
          <p:cNvSpPr txBox="1"/>
          <p:nvPr/>
        </p:nvSpPr>
        <p:spPr>
          <a:xfrm>
            <a:off x="8193887" y="4932173"/>
            <a:ext cx="3696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WBSel</a:t>
            </a:r>
            <a:endParaRPr sz="1100" b="0" i="0" u="none" strike="noStrike" cap="none">
              <a:solidFill>
                <a:schemeClr val="dk1"/>
              </a:solidFill>
              <a:latin typeface="Calibri"/>
              <a:ea typeface="Calibri"/>
              <a:cs typeface="Calibri"/>
              <a:sym typeface="Calibri"/>
            </a:endParaRPr>
          </a:p>
        </p:txBody>
      </p:sp>
      <p:sp>
        <p:nvSpPr>
          <p:cNvPr id="260" name="Google Shape;686;g5d2440be3b_0_131">
            <a:extLst>
              <a:ext uri="{FF2B5EF4-FFF2-40B4-BE49-F238E27FC236}">
                <a16:creationId xmlns:a16="http://schemas.microsoft.com/office/drawing/2014/main" id="{3177645D-71E6-DF4D-B344-95E8BD597BB6}"/>
              </a:ext>
            </a:extLst>
          </p:cNvPr>
          <p:cNvSpPr txBox="1"/>
          <p:nvPr/>
        </p:nvSpPr>
        <p:spPr>
          <a:xfrm>
            <a:off x="954887" y="4932173"/>
            <a:ext cx="3156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PCSel</a:t>
            </a:r>
            <a:endParaRPr sz="1100" b="0" i="0" u="none" strike="noStrike" cap="none">
              <a:solidFill>
                <a:schemeClr val="dk1"/>
              </a:solidFill>
              <a:latin typeface="Calibri"/>
              <a:ea typeface="Calibri"/>
              <a:cs typeface="Calibri"/>
              <a:sym typeface="Calibri"/>
            </a:endParaRPr>
          </a:p>
        </p:txBody>
      </p:sp>
      <p:sp>
        <p:nvSpPr>
          <p:cNvPr id="261" name="Google Shape;687;g5d2440be3b_0_131">
            <a:extLst>
              <a:ext uri="{FF2B5EF4-FFF2-40B4-BE49-F238E27FC236}">
                <a16:creationId xmlns:a16="http://schemas.microsoft.com/office/drawing/2014/main" id="{81D93F19-11B3-8040-AE71-6C21B0B41E23}"/>
              </a:ext>
            </a:extLst>
          </p:cNvPr>
          <p:cNvSpPr txBox="1"/>
          <p:nvPr/>
        </p:nvSpPr>
        <p:spPr>
          <a:xfrm>
            <a:off x="3370734" y="1680973"/>
            <a:ext cx="1749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a:t>
            </a:r>
            <a:endParaRPr sz="1100" b="0" i="0" u="none" strike="noStrike" cap="none">
              <a:solidFill>
                <a:schemeClr val="dk1"/>
              </a:solidFill>
              <a:latin typeface="Calibri"/>
              <a:ea typeface="Calibri"/>
              <a:cs typeface="Calibri"/>
              <a:sym typeface="Calibri"/>
            </a:endParaRPr>
          </a:p>
        </p:txBody>
      </p:sp>
      <p:graphicFrame>
        <p:nvGraphicFramePr>
          <p:cNvPr id="263" name="Google Shape;795;g5d2440be3b_0_103">
            <a:extLst>
              <a:ext uri="{FF2B5EF4-FFF2-40B4-BE49-F238E27FC236}">
                <a16:creationId xmlns:a16="http://schemas.microsoft.com/office/drawing/2014/main" id="{9F8B150E-5E2F-994A-94E7-A88E1DBFDD1F}"/>
              </a:ext>
            </a:extLst>
          </p:cNvPr>
          <p:cNvGraphicFramePr/>
          <p:nvPr>
            <p:extLst>
              <p:ext uri="{D42A27DB-BD31-4B8C-83A1-F6EECF244321}">
                <p14:modId xmlns:p14="http://schemas.microsoft.com/office/powerpoint/2010/main" val="3710155606"/>
              </p:ext>
            </p:extLst>
          </p:nvPr>
        </p:nvGraphicFramePr>
        <p:xfrm>
          <a:off x="878685" y="5628749"/>
          <a:ext cx="7845185" cy="853955"/>
        </p:xfrm>
        <a:graphic>
          <a:graphicData uri="http://schemas.openxmlformats.org/drawingml/2006/table">
            <a:tbl>
              <a:tblPr firstRow="1" bandRow="1">
                <a:noFill/>
              </a:tblPr>
              <a:tblGrid>
                <a:gridCol w="925340">
                  <a:extLst>
                    <a:ext uri="{9D8B030D-6E8A-4147-A177-3AD203B41FA5}">
                      <a16:colId xmlns:a16="http://schemas.microsoft.com/office/drawing/2014/main" val="20000"/>
                    </a:ext>
                  </a:extLst>
                </a:gridCol>
                <a:gridCol w="832793">
                  <a:extLst>
                    <a:ext uri="{9D8B030D-6E8A-4147-A177-3AD203B41FA5}">
                      <a16:colId xmlns:a16="http://schemas.microsoft.com/office/drawing/2014/main" val="20003"/>
                    </a:ext>
                  </a:extLst>
                </a:gridCol>
                <a:gridCol w="694015">
                  <a:extLst>
                    <a:ext uri="{9D8B030D-6E8A-4147-A177-3AD203B41FA5}">
                      <a16:colId xmlns:a16="http://schemas.microsoft.com/office/drawing/2014/main" val="20004"/>
                    </a:ext>
                  </a:extLst>
                </a:gridCol>
                <a:gridCol w="896943">
                  <a:extLst>
                    <a:ext uri="{9D8B030D-6E8A-4147-A177-3AD203B41FA5}">
                      <a16:colId xmlns:a16="http://schemas.microsoft.com/office/drawing/2014/main" val="3140680685"/>
                    </a:ext>
                  </a:extLst>
                </a:gridCol>
                <a:gridCol w="344224">
                  <a:extLst>
                    <a:ext uri="{9D8B030D-6E8A-4147-A177-3AD203B41FA5}">
                      <a16:colId xmlns:a16="http://schemas.microsoft.com/office/drawing/2014/main" val="2826654235"/>
                    </a:ext>
                  </a:extLst>
                </a:gridCol>
                <a:gridCol w="345989">
                  <a:extLst>
                    <a:ext uri="{9D8B030D-6E8A-4147-A177-3AD203B41FA5}">
                      <a16:colId xmlns:a16="http://schemas.microsoft.com/office/drawing/2014/main" val="3310770300"/>
                    </a:ext>
                  </a:extLst>
                </a:gridCol>
                <a:gridCol w="308919">
                  <a:extLst>
                    <a:ext uri="{9D8B030D-6E8A-4147-A177-3AD203B41FA5}">
                      <a16:colId xmlns:a16="http://schemas.microsoft.com/office/drawing/2014/main" val="3781990495"/>
                    </a:ext>
                  </a:extLst>
                </a:gridCol>
                <a:gridCol w="679622">
                  <a:extLst>
                    <a:ext uri="{9D8B030D-6E8A-4147-A177-3AD203B41FA5}">
                      <a16:colId xmlns:a16="http://schemas.microsoft.com/office/drawing/2014/main" val="20007"/>
                    </a:ext>
                  </a:extLst>
                </a:gridCol>
                <a:gridCol w="494270">
                  <a:extLst>
                    <a:ext uri="{9D8B030D-6E8A-4147-A177-3AD203B41FA5}">
                      <a16:colId xmlns:a16="http://schemas.microsoft.com/office/drawing/2014/main" val="2883373439"/>
                    </a:ext>
                  </a:extLst>
                </a:gridCol>
                <a:gridCol w="667265">
                  <a:extLst>
                    <a:ext uri="{9D8B030D-6E8A-4147-A177-3AD203B41FA5}">
                      <a16:colId xmlns:a16="http://schemas.microsoft.com/office/drawing/2014/main" val="20008"/>
                    </a:ext>
                  </a:extLst>
                </a:gridCol>
                <a:gridCol w="914400">
                  <a:extLst>
                    <a:ext uri="{9D8B030D-6E8A-4147-A177-3AD203B41FA5}">
                      <a16:colId xmlns:a16="http://schemas.microsoft.com/office/drawing/2014/main" val="20009"/>
                    </a:ext>
                  </a:extLst>
                </a:gridCol>
                <a:gridCol w="741405">
                  <a:extLst>
                    <a:ext uri="{9D8B030D-6E8A-4147-A177-3AD203B41FA5}">
                      <a16:colId xmlns:a16="http://schemas.microsoft.com/office/drawing/2014/main" val="20011"/>
                    </a:ext>
                  </a:extLst>
                </a:gridCol>
              </a:tblGrid>
              <a:tr h="487957">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Inst[31:0]</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PCSel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ImmSel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RegWEn</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BrUn</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BrLT</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BrEq</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BSel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ASel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ALUSel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MemRW</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WBSel</a:t>
                      </a:r>
                      <a:endParaRPr sz="1600" u="none" strike="noStrike" cap="none" dirty="0"/>
                    </a:p>
                  </a:txBody>
                  <a:tcPr marL="91450" marR="0" marT="0" marB="0"/>
                </a:tc>
                <a:extLst>
                  <a:ext uri="{0D108BD9-81ED-4DB2-BD59-A6C34878D82A}">
                    <a16:rowId xmlns:a16="http://schemas.microsoft.com/office/drawing/2014/main" val="10000"/>
                  </a:ext>
                </a:extLst>
              </a:tr>
              <a:tr h="365998">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err="1">
                          <a:latin typeface="Courier New"/>
                          <a:ea typeface="Courier New"/>
                          <a:cs typeface="Courier New"/>
                          <a:sym typeface="Courier New"/>
                        </a:rPr>
                        <a:t>addi</a:t>
                      </a:r>
                      <a:endParaRPr sz="1600" b="1" u="none" strike="noStrike" cap="none" dirty="0">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+4</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I</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1</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Imm</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Reg</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Add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Read</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ALU</a:t>
                      </a:r>
                      <a:endParaRPr sz="1600" u="none" strike="noStrike" cap="none" dirty="0"/>
                    </a:p>
                  </a:txBody>
                  <a:tcPr marL="91450" marR="91450" marT="60975" marB="60975">
                    <a:solidFill>
                      <a:srgbClr val="F4B081"/>
                    </a:solidFill>
                  </a:tcPr>
                </a:tc>
                <a:extLst>
                  <a:ext uri="{0D108BD9-81ED-4DB2-BD59-A6C34878D82A}">
                    <a16:rowId xmlns:a16="http://schemas.microsoft.com/office/drawing/2014/main" val="10004"/>
                  </a:ext>
                </a:extLst>
              </a:tr>
            </a:tbl>
          </a:graphicData>
        </a:graphic>
      </p:graphicFrame>
      <p:cxnSp>
        <p:nvCxnSpPr>
          <p:cNvPr id="264" name="Google Shape;653;g5d2440be3b_0_131">
            <a:extLst>
              <a:ext uri="{FF2B5EF4-FFF2-40B4-BE49-F238E27FC236}">
                <a16:creationId xmlns:a16="http://schemas.microsoft.com/office/drawing/2014/main" id="{948CC752-AE65-0140-86E2-2684BCE28BDB}"/>
              </a:ext>
            </a:extLst>
          </p:cNvPr>
          <p:cNvCxnSpPr/>
          <p:nvPr/>
        </p:nvCxnSpPr>
        <p:spPr>
          <a:xfrm rot="10800000">
            <a:off x="3320081" y="774827"/>
            <a:ext cx="5203500" cy="1377300"/>
          </a:xfrm>
          <a:prstGeom prst="bentConnector3">
            <a:avLst>
              <a:gd name="adj1" fmla="val -4576"/>
            </a:avLst>
          </a:prstGeom>
          <a:noFill/>
          <a:ln w="28575" cap="flat" cmpd="sng">
            <a:solidFill>
              <a:srgbClr val="FF0000"/>
            </a:solidFill>
            <a:prstDash val="solid"/>
            <a:miter lim="800000"/>
            <a:headEnd type="none" w="sm" len="sm"/>
            <a:tailEnd type="none" w="sm" len="sm"/>
          </a:ln>
        </p:spPr>
      </p:cxnSp>
      <p:cxnSp>
        <p:nvCxnSpPr>
          <p:cNvPr id="265" name="Google Shape;654;g5d2440be3b_0_131">
            <a:extLst>
              <a:ext uri="{FF2B5EF4-FFF2-40B4-BE49-F238E27FC236}">
                <a16:creationId xmlns:a16="http://schemas.microsoft.com/office/drawing/2014/main" id="{035C4F50-0016-D545-B08F-756A78D21370}"/>
              </a:ext>
            </a:extLst>
          </p:cNvPr>
          <p:cNvCxnSpPr/>
          <p:nvPr/>
        </p:nvCxnSpPr>
        <p:spPr>
          <a:xfrm rot="-5400000" flipH="1">
            <a:off x="2935631" y="1185122"/>
            <a:ext cx="1117500" cy="304800"/>
          </a:xfrm>
          <a:prstGeom prst="bentConnector3">
            <a:avLst>
              <a:gd name="adj1" fmla="val 100284"/>
            </a:avLst>
          </a:prstGeom>
          <a:noFill/>
          <a:ln w="28575" cap="flat" cmpd="sng">
            <a:solidFill>
              <a:srgbClr val="FF0000"/>
            </a:solidFill>
            <a:prstDash val="solid"/>
            <a:miter lim="800000"/>
            <a:headEnd type="none" w="sm" len="sm"/>
            <a:tailEnd type="stealth" w="med" len="med"/>
          </a:ln>
        </p:spPr>
      </p:cxnSp>
      <p:cxnSp>
        <p:nvCxnSpPr>
          <p:cNvPr id="269" name="Google Shape;624;g5d2440be3b_0_131">
            <a:extLst>
              <a:ext uri="{FF2B5EF4-FFF2-40B4-BE49-F238E27FC236}">
                <a16:creationId xmlns:a16="http://schemas.microsoft.com/office/drawing/2014/main" id="{45F57793-213E-1046-8C0D-868B7EE54C0E}"/>
              </a:ext>
            </a:extLst>
          </p:cNvPr>
          <p:cNvCxnSpPr>
            <a:cxnSpLocks/>
          </p:cNvCxnSpPr>
          <p:nvPr/>
        </p:nvCxnSpPr>
        <p:spPr>
          <a:xfrm>
            <a:off x="5160635" y="1208543"/>
            <a:ext cx="3141563" cy="963933"/>
          </a:xfrm>
          <a:prstGeom prst="bentConnector3">
            <a:avLst>
              <a:gd name="adj1" fmla="val 50000"/>
            </a:avLst>
          </a:prstGeom>
          <a:noFill/>
          <a:ln w="28575" cap="flat" cmpd="sng">
            <a:solidFill>
              <a:srgbClr val="FF0000"/>
            </a:solidFill>
            <a:prstDash val="solid"/>
            <a:miter lim="800000"/>
            <a:headEnd type="none" w="sm" len="sm"/>
            <a:tailEnd type="stealth" w="med" len="med"/>
          </a:ln>
        </p:spPr>
      </p:cxnSp>
      <p:cxnSp>
        <p:nvCxnSpPr>
          <p:cNvPr id="270" name="Google Shape;625;g5d2440be3b_0_131">
            <a:extLst>
              <a:ext uri="{FF2B5EF4-FFF2-40B4-BE49-F238E27FC236}">
                <a16:creationId xmlns:a16="http://schemas.microsoft.com/office/drawing/2014/main" id="{C0DA8182-C73C-5E4F-B5A2-45FD78CCB618}"/>
              </a:ext>
            </a:extLst>
          </p:cNvPr>
          <p:cNvCxnSpPr/>
          <p:nvPr/>
        </p:nvCxnSpPr>
        <p:spPr>
          <a:xfrm rot="-5400000" flipH="1">
            <a:off x="548484" y="1486815"/>
            <a:ext cx="835500" cy="228600"/>
          </a:xfrm>
          <a:prstGeom prst="bentConnector3">
            <a:avLst>
              <a:gd name="adj1" fmla="val 101582"/>
            </a:avLst>
          </a:prstGeom>
          <a:noFill/>
          <a:ln w="28575" cap="flat" cmpd="sng">
            <a:solidFill>
              <a:schemeClr val="dk1"/>
            </a:solidFill>
            <a:prstDash val="solid"/>
            <a:miter lim="800000"/>
            <a:headEnd type="none" w="sm" len="sm"/>
            <a:tailEnd type="stealth" w="med" len="med"/>
          </a:ln>
        </p:spPr>
      </p:cxnSp>
      <p:cxnSp>
        <p:nvCxnSpPr>
          <p:cNvPr id="271" name="Straight Connector 270">
            <a:extLst>
              <a:ext uri="{FF2B5EF4-FFF2-40B4-BE49-F238E27FC236}">
                <a16:creationId xmlns:a16="http://schemas.microsoft.com/office/drawing/2014/main" id="{4F793BFA-C72E-044A-948B-DB0BE258466D}"/>
              </a:ext>
            </a:extLst>
          </p:cNvPr>
          <p:cNvCxnSpPr>
            <a:cxnSpLocks/>
          </p:cNvCxnSpPr>
          <p:nvPr/>
        </p:nvCxnSpPr>
        <p:spPr bwMode="auto">
          <a:xfrm flipH="1" flipV="1">
            <a:off x="851933" y="1175317"/>
            <a:ext cx="4521302" cy="33226"/>
          </a:xfrm>
          <a:prstGeom prst="line">
            <a:avLst/>
          </a:prstGeom>
          <a:noFill/>
          <a:ln w="25400"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2332373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cxnSp>
        <p:nvCxnSpPr>
          <p:cNvPr id="175" name="Google Shape;175;p7"/>
          <p:cNvCxnSpPr/>
          <p:nvPr/>
        </p:nvCxnSpPr>
        <p:spPr>
          <a:xfrm>
            <a:off x="5196258" y="2907036"/>
            <a:ext cx="0" cy="1877775"/>
          </a:xfrm>
          <a:prstGeom prst="straightConnector1">
            <a:avLst/>
          </a:prstGeom>
          <a:noFill/>
          <a:ln w="28575" cap="flat" cmpd="sng">
            <a:solidFill>
              <a:schemeClr val="dk1"/>
            </a:solidFill>
            <a:prstDash val="solid"/>
            <a:miter lim="800000"/>
            <a:headEnd type="none" w="sm" len="sm"/>
            <a:tailEnd type="stealth" w="med" len="med"/>
          </a:ln>
        </p:spPr>
      </p:cxnSp>
      <p:cxnSp>
        <p:nvCxnSpPr>
          <p:cNvPr id="176" name="Google Shape;176;p7"/>
          <p:cNvCxnSpPr/>
          <p:nvPr/>
        </p:nvCxnSpPr>
        <p:spPr>
          <a:xfrm>
            <a:off x="5043858" y="2907036"/>
            <a:ext cx="0" cy="1877775"/>
          </a:xfrm>
          <a:prstGeom prst="straightConnector1">
            <a:avLst/>
          </a:prstGeom>
          <a:noFill/>
          <a:ln w="28575" cap="flat" cmpd="sng">
            <a:solidFill>
              <a:schemeClr val="dk1"/>
            </a:solidFill>
            <a:prstDash val="solid"/>
            <a:miter lim="800000"/>
            <a:headEnd type="none" w="sm" len="sm"/>
            <a:tailEnd type="stealth" w="med" len="med"/>
          </a:ln>
        </p:spPr>
      </p:cxnSp>
      <p:sp>
        <p:nvSpPr>
          <p:cNvPr id="178" name="Google Shape;178;p7"/>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28</a:t>
            </a:fld>
            <a:endParaRPr sz="1200">
              <a:solidFill>
                <a:srgbClr val="888888"/>
              </a:solidFill>
              <a:latin typeface="Calibri"/>
              <a:ea typeface="Calibri"/>
              <a:cs typeface="Calibri"/>
              <a:sym typeface="Calibri"/>
            </a:endParaRPr>
          </a:p>
        </p:txBody>
      </p:sp>
      <p:sp>
        <p:nvSpPr>
          <p:cNvPr id="179" name="Google Shape;179;p7"/>
          <p:cNvSpPr/>
          <p:nvPr/>
        </p:nvSpPr>
        <p:spPr>
          <a:xfrm>
            <a:off x="2145956" y="2094236"/>
            <a:ext cx="609600" cy="914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IMEM</a:t>
            </a:r>
            <a:endParaRPr sz="1800" b="0" i="0" u="none" strike="noStrike" cap="none">
              <a:solidFill>
                <a:schemeClr val="dk1"/>
              </a:solidFill>
              <a:latin typeface="Calibri"/>
              <a:ea typeface="Calibri"/>
              <a:cs typeface="Calibri"/>
              <a:sym typeface="Calibri"/>
            </a:endParaRPr>
          </a:p>
        </p:txBody>
      </p:sp>
      <p:grpSp>
        <p:nvGrpSpPr>
          <p:cNvPr id="180" name="Google Shape;180;p7"/>
          <p:cNvGrpSpPr/>
          <p:nvPr/>
        </p:nvGrpSpPr>
        <p:grpSpPr>
          <a:xfrm>
            <a:off x="6184556" y="1687836"/>
            <a:ext cx="521297" cy="1320800"/>
            <a:chOff x="6324600" y="3115310"/>
            <a:chExt cx="521297" cy="1056640"/>
          </a:xfrm>
        </p:grpSpPr>
        <p:sp>
          <p:nvSpPr>
            <p:cNvPr id="181" name="Google Shape;181;p7"/>
            <p:cNvSpPr/>
            <p:nvPr/>
          </p:nvSpPr>
          <p:spPr>
            <a:xfrm rot="5400000">
              <a:off x="6062980" y="3453130"/>
              <a:ext cx="1056640" cy="381000"/>
            </a:xfrm>
            <a:prstGeom prst="trapezoid">
              <a:avLst>
                <a:gd name="adj" fmla="val 4659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7"/>
            <p:cNvSpPr/>
            <p:nvPr/>
          </p:nvSpPr>
          <p:spPr>
            <a:xfrm rot="5400000">
              <a:off x="6362707" y="3641091"/>
              <a:ext cx="152400" cy="762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83" name="Google Shape;183;p7"/>
            <p:cNvCxnSpPr>
              <a:stCxn id="182" idx="2"/>
              <a:endCxn id="182" idx="4"/>
            </p:cNvCxnSpPr>
            <p:nvPr/>
          </p:nvCxnSpPr>
          <p:spPr>
            <a:xfrm>
              <a:off x="6400807" y="3602991"/>
              <a:ext cx="0" cy="152400"/>
            </a:xfrm>
            <a:prstGeom prst="straightConnector1">
              <a:avLst/>
            </a:prstGeom>
            <a:noFill/>
            <a:ln w="28575" cap="flat" cmpd="sng">
              <a:solidFill>
                <a:schemeClr val="lt1"/>
              </a:solidFill>
              <a:prstDash val="solid"/>
              <a:miter lim="800000"/>
              <a:headEnd type="none" w="sm" len="sm"/>
              <a:tailEnd type="none" w="sm" len="sm"/>
            </a:ln>
          </p:spPr>
        </p:cxnSp>
        <p:sp>
          <p:nvSpPr>
            <p:cNvPr id="184" name="Google Shape;184;p7"/>
            <p:cNvSpPr txBox="1"/>
            <p:nvPr/>
          </p:nvSpPr>
          <p:spPr>
            <a:xfrm>
              <a:off x="6324600" y="3181350"/>
              <a:ext cx="521297"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ALU</a:t>
              </a:r>
              <a:endParaRPr sz="1600" b="0" i="0" u="none" strike="noStrike" cap="none">
                <a:solidFill>
                  <a:schemeClr val="dk1"/>
                </a:solidFill>
                <a:latin typeface="Calibri"/>
                <a:ea typeface="Calibri"/>
                <a:cs typeface="Calibri"/>
                <a:sym typeface="Calibri"/>
              </a:endParaRPr>
            </a:p>
          </p:txBody>
        </p:sp>
      </p:grpSp>
      <p:grpSp>
        <p:nvGrpSpPr>
          <p:cNvPr id="185" name="Google Shape;185;p7"/>
          <p:cNvGrpSpPr/>
          <p:nvPr/>
        </p:nvGrpSpPr>
        <p:grpSpPr>
          <a:xfrm>
            <a:off x="3441356" y="3415036"/>
            <a:ext cx="615974" cy="1016000"/>
            <a:chOff x="3733800" y="3105150"/>
            <a:chExt cx="615974" cy="762000"/>
          </a:xfrm>
        </p:grpSpPr>
        <p:sp>
          <p:nvSpPr>
            <p:cNvPr id="186" name="Google Shape;186;p7"/>
            <p:cNvSpPr/>
            <p:nvPr/>
          </p:nvSpPr>
          <p:spPr>
            <a:xfrm rot="5400000">
              <a:off x="3695700" y="3219450"/>
              <a:ext cx="762000" cy="533400"/>
            </a:xfrm>
            <a:prstGeom prst="trapezoid">
              <a:avLst>
                <a:gd name="adj" fmla="val 30656"/>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7"/>
            <p:cNvSpPr txBox="1"/>
            <p:nvPr/>
          </p:nvSpPr>
          <p:spPr>
            <a:xfrm>
              <a:off x="3733800" y="3218081"/>
              <a:ext cx="615974" cy="5847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Imm.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Gen</a:t>
              </a:r>
              <a:endParaRPr sz="1400" b="0" i="0" u="none" strike="noStrike" cap="none">
                <a:solidFill>
                  <a:srgbClr val="000000"/>
                </a:solidFill>
                <a:latin typeface="Arial"/>
                <a:ea typeface="Arial"/>
                <a:cs typeface="Arial"/>
                <a:sym typeface="Arial"/>
              </a:endParaRPr>
            </a:p>
          </p:txBody>
        </p:sp>
      </p:grpSp>
      <p:grpSp>
        <p:nvGrpSpPr>
          <p:cNvPr id="188" name="Google Shape;188;p7"/>
          <p:cNvGrpSpPr/>
          <p:nvPr/>
        </p:nvGrpSpPr>
        <p:grpSpPr>
          <a:xfrm>
            <a:off x="2145956" y="1281436"/>
            <a:ext cx="304800" cy="609600"/>
            <a:chOff x="5181600" y="3257550"/>
            <a:chExt cx="304800" cy="457200"/>
          </a:xfrm>
        </p:grpSpPr>
        <p:sp>
          <p:nvSpPr>
            <p:cNvPr id="189" name="Google Shape;189;p7"/>
            <p:cNvSpPr/>
            <p:nvPr/>
          </p:nvSpPr>
          <p:spPr>
            <a:xfrm rot="5400000">
              <a:off x="5143500" y="3371850"/>
              <a:ext cx="457200" cy="228600"/>
            </a:xfrm>
            <a:prstGeom prst="trapezoid">
              <a:avLst>
                <a:gd name="adj" fmla="val 30656"/>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7"/>
            <p:cNvSpPr txBox="1"/>
            <p:nvPr/>
          </p:nvSpPr>
          <p:spPr>
            <a:xfrm>
              <a:off x="5181600" y="3333750"/>
              <a:ext cx="298519" cy="246221"/>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grpSp>
      <p:cxnSp>
        <p:nvCxnSpPr>
          <p:cNvPr id="191" name="Google Shape;191;p7"/>
          <p:cNvCxnSpPr>
            <a:endCxn id="192" idx="3"/>
          </p:cNvCxnSpPr>
          <p:nvPr/>
        </p:nvCxnSpPr>
        <p:spPr>
          <a:xfrm rot="10800000">
            <a:off x="1231556" y="2452852"/>
            <a:ext cx="10500" cy="2360700"/>
          </a:xfrm>
          <a:prstGeom prst="straightConnector1">
            <a:avLst/>
          </a:prstGeom>
          <a:noFill/>
          <a:ln w="28575" cap="flat" cmpd="sng">
            <a:solidFill>
              <a:srgbClr val="FF0000"/>
            </a:solidFill>
            <a:prstDash val="solid"/>
            <a:miter lim="800000"/>
            <a:headEnd type="none" w="sm" len="sm"/>
            <a:tailEnd type="stealth" w="med" len="med"/>
          </a:ln>
        </p:spPr>
      </p:cxnSp>
      <p:cxnSp>
        <p:nvCxnSpPr>
          <p:cNvPr id="193" name="Google Shape;193;p7"/>
          <p:cNvCxnSpPr/>
          <p:nvPr/>
        </p:nvCxnSpPr>
        <p:spPr>
          <a:xfrm rot="10800000">
            <a:off x="4891458" y="3057611"/>
            <a:ext cx="0" cy="1727200"/>
          </a:xfrm>
          <a:prstGeom prst="straightConnector1">
            <a:avLst/>
          </a:prstGeom>
          <a:noFill/>
          <a:ln w="28575" cap="flat" cmpd="sng">
            <a:solidFill>
              <a:schemeClr val="accent4"/>
            </a:solidFill>
            <a:prstDash val="solid"/>
            <a:miter lim="800000"/>
            <a:headEnd type="none" w="sm" len="sm"/>
            <a:tailEnd type="stealth" w="med" len="med"/>
          </a:ln>
        </p:spPr>
      </p:cxnSp>
      <p:grpSp>
        <p:nvGrpSpPr>
          <p:cNvPr id="194" name="Google Shape;194;p7"/>
          <p:cNvGrpSpPr/>
          <p:nvPr/>
        </p:nvGrpSpPr>
        <p:grpSpPr>
          <a:xfrm>
            <a:off x="7022756" y="1891036"/>
            <a:ext cx="990600" cy="1117600"/>
            <a:chOff x="6324600" y="1733550"/>
            <a:chExt cx="990600" cy="838200"/>
          </a:xfrm>
        </p:grpSpPr>
        <p:sp>
          <p:nvSpPr>
            <p:cNvPr id="195" name="Google Shape;195;p7"/>
            <p:cNvSpPr/>
            <p:nvPr/>
          </p:nvSpPr>
          <p:spPr>
            <a:xfrm>
              <a:off x="6324600" y="1733550"/>
              <a:ext cx="990600" cy="8382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DMEM</a:t>
              </a:r>
              <a:endParaRPr sz="1800" b="0" i="0" u="none" strike="noStrike" cap="none">
                <a:solidFill>
                  <a:schemeClr val="dk1"/>
                </a:solidFill>
                <a:latin typeface="Calibri"/>
                <a:ea typeface="Calibri"/>
                <a:cs typeface="Calibri"/>
                <a:sym typeface="Calibri"/>
              </a:endParaRPr>
            </a:p>
          </p:txBody>
        </p:sp>
        <p:sp>
          <p:nvSpPr>
            <p:cNvPr id="196" name="Google Shape;196;p7"/>
            <p:cNvSpPr/>
            <p:nvPr/>
          </p:nvSpPr>
          <p:spPr>
            <a:xfrm>
              <a:off x="7010400" y="2419350"/>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7" name="Google Shape;197;p7"/>
          <p:cNvGrpSpPr/>
          <p:nvPr/>
        </p:nvGrpSpPr>
        <p:grpSpPr>
          <a:xfrm>
            <a:off x="4739058" y="2195836"/>
            <a:ext cx="762000" cy="914400"/>
            <a:chOff x="5029200" y="3333750"/>
            <a:chExt cx="762000" cy="685800"/>
          </a:xfrm>
        </p:grpSpPr>
        <p:sp>
          <p:nvSpPr>
            <p:cNvPr id="198" name="Google Shape;198;p7"/>
            <p:cNvSpPr/>
            <p:nvPr/>
          </p:nvSpPr>
          <p:spPr>
            <a:xfrm rot="5400000">
              <a:off x="4989949" y="3449201"/>
              <a:ext cx="685800" cy="454898"/>
            </a:xfrm>
            <a:prstGeom prst="trapezoid">
              <a:avLst>
                <a:gd name="adj" fmla="val 30656"/>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7"/>
            <p:cNvSpPr txBox="1"/>
            <p:nvPr/>
          </p:nvSpPr>
          <p:spPr>
            <a:xfrm>
              <a:off x="5029200" y="3409950"/>
              <a:ext cx="76200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Branch Comp.</a:t>
              </a:r>
              <a:endParaRPr sz="1400" b="0" i="0" u="none" strike="noStrike" cap="none">
                <a:solidFill>
                  <a:srgbClr val="000000"/>
                </a:solidFill>
                <a:latin typeface="Arial"/>
                <a:ea typeface="Arial"/>
                <a:cs typeface="Arial"/>
                <a:sym typeface="Arial"/>
              </a:endParaRPr>
            </a:p>
          </p:txBody>
        </p:sp>
      </p:grpSp>
      <p:grpSp>
        <p:nvGrpSpPr>
          <p:cNvPr id="200" name="Google Shape;200;p7"/>
          <p:cNvGrpSpPr/>
          <p:nvPr/>
        </p:nvGrpSpPr>
        <p:grpSpPr>
          <a:xfrm>
            <a:off x="3669956" y="1383036"/>
            <a:ext cx="841921" cy="1930400"/>
            <a:chOff x="3657600" y="1428750"/>
            <a:chExt cx="841921" cy="1447800"/>
          </a:xfrm>
        </p:grpSpPr>
        <p:grpSp>
          <p:nvGrpSpPr>
            <p:cNvPr id="201" name="Google Shape;201;p7"/>
            <p:cNvGrpSpPr/>
            <p:nvPr/>
          </p:nvGrpSpPr>
          <p:grpSpPr>
            <a:xfrm>
              <a:off x="3657600" y="1428750"/>
              <a:ext cx="838199" cy="1447800"/>
              <a:chOff x="3810000" y="1412681"/>
              <a:chExt cx="838199" cy="1447800"/>
            </a:xfrm>
          </p:grpSpPr>
          <p:sp>
            <p:nvSpPr>
              <p:cNvPr id="202" name="Google Shape;202;p7"/>
              <p:cNvSpPr/>
              <p:nvPr/>
            </p:nvSpPr>
            <p:spPr>
              <a:xfrm>
                <a:off x="3810000" y="1412681"/>
                <a:ext cx="838199" cy="14478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Reg[]</a:t>
                </a:r>
                <a:endParaRPr sz="1800" b="0" i="0" u="none" strike="noStrike" cap="none">
                  <a:solidFill>
                    <a:schemeClr val="dk1"/>
                  </a:solidFill>
                  <a:latin typeface="Calibri"/>
                  <a:ea typeface="Calibri"/>
                  <a:cs typeface="Calibri"/>
                  <a:sym typeface="Calibri"/>
                </a:endParaRPr>
              </a:p>
            </p:txBody>
          </p:sp>
          <p:sp>
            <p:nvSpPr>
              <p:cNvPr id="203" name="Google Shape;203;p7"/>
              <p:cNvSpPr/>
              <p:nvPr/>
            </p:nvSpPr>
            <p:spPr>
              <a:xfrm>
                <a:off x="4419600" y="2708081"/>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4" name="Google Shape;204;p7"/>
            <p:cNvSpPr txBox="1"/>
            <p:nvPr/>
          </p:nvSpPr>
          <p:spPr>
            <a:xfrm>
              <a:off x="3657600" y="2234684"/>
              <a:ext cx="397545"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a:t>
              </a:r>
              <a:endParaRPr sz="1200" b="0" i="0" u="none" strike="noStrike" cap="none">
                <a:solidFill>
                  <a:schemeClr val="dk1"/>
                </a:solidFill>
                <a:latin typeface="Calibri"/>
                <a:ea typeface="Calibri"/>
                <a:cs typeface="Calibri"/>
                <a:sym typeface="Calibri"/>
              </a:endParaRPr>
            </a:p>
          </p:txBody>
        </p:sp>
        <p:sp>
          <p:nvSpPr>
            <p:cNvPr id="205" name="Google Shape;205;p7"/>
            <p:cNvSpPr txBox="1"/>
            <p:nvPr/>
          </p:nvSpPr>
          <p:spPr>
            <a:xfrm>
              <a:off x="3657600" y="2463284"/>
              <a:ext cx="388102"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AddrB</a:t>
              </a:r>
              <a:endParaRPr sz="1200" b="0" i="0" u="none" strike="noStrike" cap="none">
                <a:solidFill>
                  <a:schemeClr val="dk1"/>
                </a:solidFill>
                <a:latin typeface="Calibri"/>
                <a:ea typeface="Calibri"/>
                <a:cs typeface="Calibri"/>
                <a:sym typeface="Calibri"/>
              </a:endParaRPr>
            </a:p>
          </p:txBody>
        </p:sp>
        <p:sp>
          <p:nvSpPr>
            <p:cNvPr id="206" name="Google Shape;206;p7"/>
            <p:cNvSpPr txBox="1"/>
            <p:nvPr/>
          </p:nvSpPr>
          <p:spPr>
            <a:xfrm>
              <a:off x="4114800" y="2234684"/>
              <a:ext cx="384721"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DataA</a:t>
              </a:r>
              <a:endParaRPr sz="1200" b="0" i="0" u="none" strike="noStrike" cap="none">
                <a:solidFill>
                  <a:schemeClr val="dk1"/>
                </a:solidFill>
                <a:latin typeface="Calibri"/>
                <a:ea typeface="Calibri"/>
                <a:cs typeface="Calibri"/>
                <a:sym typeface="Calibri"/>
              </a:endParaRPr>
            </a:p>
          </p:txBody>
        </p:sp>
        <p:sp>
          <p:nvSpPr>
            <p:cNvPr id="207" name="Google Shape;207;p7"/>
            <p:cNvSpPr txBox="1"/>
            <p:nvPr/>
          </p:nvSpPr>
          <p:spPr>
            <a:xfrm>
              <a:off x="3657600" y="1998881"/>
              <a:ext cx="399073"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AddrD</a:t>
              </a:r>
              <a:endParaRPr sz="1200" b="0" i="0" u="none" strike="noStrike" cap="none">
                <a:solidFill>
                  <a:schemeClr val="dk1"/>
                </a:solidFill>
                <a:latin typeface="Calibri"/>
                <a:ea typeface="Calibri"/>
                <a:cs typeface="Calibri"/>
                <a:sym typeface="Calibri"/>
              </a:endParaRPr>
            </a:p>
          </p:txBody>
        </p:sp>
        <p:sp>
          <p:nvSpPr>
            <p:cNvPr id="208" name="Google Shape;208;p7"/>
            <p:cNvSpPr txBox="1"/>
            <p:nvPr/>
          </p:nvSpPr>
          <p:spPr>
            <a:xfrm>
              <a:off x="4114800" y="2463284"/>
              <a:ext cx="377357"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DataB</a:t>
              </a:r>
              <a:endParaRPr sz="1200" b="0" i="0" u="none" strike="noStrike" cap="none">
                <a:solidFill>
                  <a:schemeClr val="dk1"/>
                </a:solidFill>
                <a:latin typeface="Calibri"/>
                <a:ea typeface="Calibri"/>
                <a:cs typeface="Calibri"/>
                <a:sym typeface="Calibri"/>
              </a:endParaRPr>
            </a:p>
          </p:txBody>
        </p:sp>
        <p:sp>
          <p:nvSpPr>
            <p:cNvPr id="209" name="Google Shape;209;p7"/>
            <p:cNvSpPr txBox="1"/>
            <p:nvPr/>
          </p:nvSpPr>
          <p:spPr>
            <a:xfrm>
              <a:off x="3657600" y="1694081"/>
              <a:ext cx="388327"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DataD</a:t>
              </a:r>
              <a:endParaRPr sz="1200" b="0" i="0" u="none" strike="noStrike" cap="none">
                <a:solidFill>
                  <a:schemeClr val="dk1"/>
                </a:solidFill>
                <a:latin typeface="Calibri"/>
                <a:ea typeface="Calibri"/>
                <a:cs typeface="Calibri"/>
                <a:sym typeface="Calibri"/>
              </a:endParaRPr>
            </a:p>
          </p:txBody>
        </p:sp>
      </p:grpSp>
      <p:cxnSp>
        <p:nvCxnSpPr>
          <p:cNvPr id="210" name="Google Shape;210;p7"/>
          <p:cNvCxnSpPr/>
          <p:nvPr/>
        </p:nvCxnSpPr>
        <p:spPr>
          <a:xfrm rot="10800000">
            <a:off x="6466676" y="2871678"/>
            <a:ext cx="0" cy="1913133"/>
          </a:xfrm>
          <a:prstGeom prst="straightConnector1">
            <a:avLst/>
          </a:prstGeom>
          <a:noFill/>
          <a:ln w="28575" cap="flat" cmpd="sng">
            <a:solidFill>
              <a:srgbClr val="FF0000"/>
            </a:solidFill>
            <a:prstDash val="solid"/>
            <a:miter lim="800000"/>
            <a:headEnd type="none" w="sm" len="sm"/>
            <a:tailEnd type="stealth" w="med" len="med"/>
          </a:ln>
        </p:spPr>
      </p:cxnSp>
      <p:cxnSp>
        <p:nvCxnSpPr>
          <p:cNvPr id="211" name="Google Shape;211;p7"/>
          <p:cNvCxnSpPr/>
          <p:nvPr/>
        </p:nvCxnSpPr>
        <p:spPr>
          <a:xfrm rot="10800000">
            <a:off x="4203356" y="3313436"/>
            <a:ext cx="0" cy="1471375"/>
          </a:xfrm>
          <a:prstGeom prst="straightConnector1">
            <a:avLst/>
          </a:prstGeom>
          <a:noFill/>
          <a:ln w="28575" cap="flat" cmpd="sng">
            <a:solidFill>
              <a:srgbClr val="FF0000"/>
            </a:solidFill>
            <a:prstDash val="solid"/>
            <a:miter lim="800000"/>
            <a:headEnd type="none" w="sm" len="sm"/>
            <a:tailEnd type="stealth" w="med" len="med"/>
          </a:ln>
        </p:spPr>
      </p:cxnSp>
      <p:cxnSp>
        <p:nvCxnSpPr>
          <p:cNvPr id="212" name="Google Shape;212;p7"/>
          <p:cNvCxnSpPr/>
          <p:nvPr/>
        </p:nvCxnSpPr>
        <p:spPr>
          <a:xfrm rot="10800000">
            <a:off x="7245584" y="3000342"/>
            <a:ext cx="0" cy="1784469"/>
          </a:xfrm>
          <a:prstGeom prst="straightConnector1">
            <a:avLst/>
          </a:prstGeom>
          <a:noFill/>
          <a:ln w="28575" cap="flat" cmpd="sng">
            <a:solidFill>
              <a:srgbClr val="FF0000"/>
            </a:solidFill>
            <a:prstDash val="solid"/>
            <a:miter lim="800000"/>
            <a:headEnd type="none" w="sm" len="sm"/>
            <a:tailEnd type="stealth" w="med" len="med"/>
          </a:ln>
        </p:spPr>
      </p:cxnSp>
      <p:sp>
        <p:nvSpPr>
          <p:cNvPr id="213" name="Google Shape;213;p7"/>
          <p:cNvSpPr txBox="1"/>
          <p:nvPr/>
        </p:nvSpPr>
        <p:spPr>
          <a:xfrm>
            <a:off x="7022756" y="2195836"/>
            <a:ext cx="307777"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t>
            </a:r>
            <a:endParaRPr sz="1200" b="0" i="0" u="none" strike="noStrike" cap="none">
              <a:solidFill>
                <a:schemeClr val="dk1"/>
              </a:solidFill>
              <a:latin typeface="Calibri"/>
              <a:ea typeface="Calibri"/>
              <a:cs typeface="Calibri"/>
              <a:sym typeface="Calibri"/>
            </a:endParaRPr>
          </a:p>
        </p:txBody>
      </p:sp>
      <p:sp>
        <p:nvSpPr>
          <p:cNvPr id="214" name="Google Shape;214;p7"/>
          <p:cNvSpPr txBox="1"/>
          <p:nvPr/>
        </p:nvSpPr>
        <p:spPr>
          <a:xfrm>
            <a:off x="7043939" y="2559215"/>
            <a:ext cx="436017"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DataW</a:t>
            </a:r>
            <a:endParaRPr sz="1200" b="0" i="0" u="none" strike="noStrike" cap="none">
              <a:solidFill>
                <a:schemeClr val="dk1"/>
              </a:solidFill>
              <a:latin typeface="Calibri"/>
              <a:ea typeface="Calibri"/>
              <a:cs typeface="Calibri"/>
              <a:sym typeface="Calibri"/>
            </a:endParaRPr>
          </a:p>
        </p:txBody>
      </p:sp>
      <p:sp>
        <p:nvSpPr>
          <p:cNvPr id="215" name="Google Shape;215;p7"/>
          <p:cNvSpPr txBox="1"/>
          <p:nvPr/>
        </p:nvSpPr>
        <p:spPr>
          <a:xfrm>
            <a:off x="7556156" y="2297436"/>
            <a:ext cx="384721"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DataR</a:t>
            </a:r>
            <a:endParaRPr sz="1200" b="0" i="0" u="none" strike="noStrike" cap="none">
              <a:solidFill>
                <a:schemeClr val="dk1"/>
              </a:solidFill>
              <a:latin typeface="Calibri"/>
              <a:ea typeface="Calibri"/>
              <a:cs typeface="Calibri"/>
              <a:sym typeface="Calibri"/>
            </a:endParaRPr>
          </a:p>
        </p:txBody>
      </p:sp>
      <p:cxnSp>
        <p:nvCxnSpPr>
          <p:cNvPr id="216" name="Google Shape;216;p7"/>
          <p:cNvCxnSpPr>
            <a:endCxn id="217" idx="3"/>
          </p:cNvCxnSpPr>
          <p:nvPr/>
        </p:nvCxnSpPr>
        <p:spPr>
          <a:xfrm rot="10800000">
            <a:off x="5879756" y="3009827"/>
            <a:ext cx="0" cy="1790700"/>
          </a:xfrm>
          <a:prstGeom prst="straightConnector1">
            <a:avLst/>
          </a:prstGeom>
          <a:noFill/>
          <a:ln w="28575" cap="flat" cmpd="sng">
            <a:solidFill>
              <a:srgbClr val="FF0000"/>
            </a:solidFill>
            <a:prstDash val="solid"/>
            <a:miter lim="800000"/>
            <a:headEnd type="none" w="sm" len="sm"/>
            <a:tailEnd type="stealth" w="med" len="med"/>
          </a:ln>
        </p:spPr>
      </p:cxnSp>
      <p:cxnSp>
        <p:nvCxnSpPr>
          <p:cNvPr id="218" name="Google Shape;218;p7"/>
          <p:cNvCxnSpPr>
            <a:endCxn id="219" idx="3"/>
          </p:cNvCxnSpPr>
          <p:nvPr/>
        </p:nvCxnSpPr>
        <p:spPr>
          <a:xfrm rot="10800000">
            <a:off x="6032156" y="2249652"/>
            <a:ext cx="0" cy="2551200"/>
          </a:xfrm>
          <a:prstGeom prst="straightConnector1">
            <a:avLst/>
          </a:prstGeom>
          <a:noFill/>
          <a:ln w="28575" cap="flat" cmpd="sng">
            <a:solidFill>
              <a:srgbClr val="FF0000"/>
            </a:solidFill>
            <a:prstDash val="solid"/>
            <a:miter lim="800000"/>
            <a:headEnd type="none" w="sm" len="sm"/>
            <a:tailEnd type="stealth" w="med" len="med"/>
          </a:ln>
        </p:spPr>
      </p:cxnSp>
      <p:grpSp>
        <p:nvGrpSpPr>
          <p:cNvPr id="220" name="Google Shape;220;p7"/>
          <p:cNvGrpSpPr/>
          <p:nvPr/>
        </p:nvGrpSpPr>
        <p:grpSpPr>
          <a:xfrm>
            <a:off x="5955956" y="1586236"/>
            <a:ext cx="152400" cy="711200"/>
            <a:chOff x="5791200" y="1352550"/>
            <a:chExt cx="152400" cy="533400"/>
          </a:xfrm>
        </p:grpSpPr>
        <p:sp>
          <p:nvSpPr>
            <p:cNvPr id="219" name="Google Shape;219;p7"/>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7"/>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22" name="Google Shape;222;p7"/>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grpSp>
      <p:cxnSp>
        <p:nvCxnSpPr>
          <p:cNvPr id="223" name="Google Shape;223;p7"/>
          <p:cNvCxnSpPr>
            <a:stCxn id="195" idx="3"/>
          </p:cNvCxnSpPr>
          <p:nvPr/>
        </p:nvCxnSpPr>
        <p:spPr>
          <a:xfrm rot="10800000" flipH="1">
            <a:off x="8013356" y="2429436"/>
            <a:ext cx="367800" cy="20400"/>
          </a:xfrm>
          <a:prstGeom prst="straightConnector1">
            <a:avLst/>
          </a:prstGeom>
          <a:noFill/>
          <a:ln w="28575" cap="flat" cmpd="sng">
            <a:solidFill>
              <a:srgbClr val="FF0000"/>
            </a:solidFill>
            <a:prstDash val="solid"/>
            <a:miter lim="800000"/>
            <a:headEnd type="none" w="sm" len="sm"/>
            <a:tailEnd type="stealth" w="med" len="med"/>
          </a:ln>
        </p:spPr>
      </p:cxnSp>
      <p:grpSp>
        <p:nvGrpSpPr>
          <p:cNvPr id="224" name="Google Shape;224;p7"/>
          <p:cNvGrpSpPr/>
          <p:nvPr/>
        </p:nvGrpSpPr>
        <p:grpSpPr>
          <a:xfrm>
            <a:off x="8394356" y="1687836"/>
            <a:ext cx="152400" cy="1016000"/>
            <a:chOff x="8229600" y="1733550"/>
            <a:chExt cx="152400" cy="762000"/>
          </a:xfrm>
        </p:grpSpPr>
        <p:sp>
          <p:nvSpPr>
            <p:cNvPr id="225" name="Google Shape;225;p7"/>
            <p:cNvSpPr/>
            <p:nvPr/>
          </p:nvSpPr>
          <p:spPr>
            <a:xfrm rot="5400000">
              <a:off x="7924800" y="2038350"/>
              <a:ext cx="7620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6" name="Google Shape;226;p7"/>
            <p:cNvSpPr txBox="1"/>
            <p:nvPr/>
          </p:nvSpPr>
          <p:spPr>
            <a:xfrm>
              <a:off x="8255000" y="2232025"/>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sp>
          <p:nvSpPr>
            <p:cNvPr id="227" name="Google Shape;227;p7"/>
            <p:cNvSpPr txBox="1"/>
            <p:nvPr/>
          </p:nvSpPr>
          <p:spPr>
            <a:xfrm>
              <a:off x="8255000" y="2016125"/>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200" b="0" i="0" u="none" strike="noStrike" cap="none">
                <a:solidFill>
                  <a:schemeClr val="dk1"/>
                </a:solidFill>
                <a:latin typeface="Calibri"/>
                <a:ea typeface="Calibri"/>
                <a:cs typeface="Calibri"/>
                <a:sym typeface="Calibri"/>
              </a:endParaRPr>
            </a:p>
          </p:txBody>
        </p:sp>
        <p:sp>
          <p:nvSpPr>
            <p:cNvPr id="228" name="Google Shape;228;p7"/>
            <p:cNvSpPr txBox="1"/>
            <p:nvPr/>
          </p:nvSpPr>
          <p:spPr>
            <a:xfrm>
              <a:off x="8255000" y="1800225"/>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grpSp>
      <p:cxnSp>
        <p:nvCxnSpPr>
          <p:cNvPr id="229" name="Google Shape;229;p7"/>
          <p:cNvCxnSpPr>
            <a:stCxn id="181" idx="0"/>
            <a:endCxn id="213" idx="1"/>
          </p:cNvCxnSpPr>
          <p:nvPr/>
        </p:nvCxnSpPr>
        <p:spPr>
          <a:xfrm rot="10800000" flipH="1">
            <a:off x="6641756" y="2318836"/>
            <a:ext cx="381000" cy="29400"/>
          </a:xfrm>
          <a:prstGeom prst="straightConnector1">
            <a:avLst/>
          </a:prstGeom>
          <a:noFill/>
          <a:ln w="28575" cap="flat" cmpd="sng">
            <a:solidFill>
              <a:srgbClr val="FF0000"/>
            </a:solidFill>
            <a:prstDash val="solid"/>
            <a:miter lim="800000"/>
            <a:headEnd type="none" w="sm" len="sm"/>
            <a:tailEnd type="stealth" w="med" len="med"/>
          </a:ln>
        </p:spPr>
      </p:cxnSp>
      <p:cxnSp>
        <p:nvCxnSpPr>
          <p:cNvPr id="230" name="Google Shape;230;p7"/>
          <p:cNvCxnSpPr/>
          <p:nvPr/>
        </p:nvCxnSpPr>
        <p:spPr>
          <a:xfrm rot="10800000">
            <a:off x="8470556" y="2602236"/>
            <a:ext cx="0" cy="2182575"/>
          </a:xfrm>
          <a:prstGeom prst="straightConnector1">
            <a:avLst/>
          </a:prstGeom>
          <a:noFill/>
          <a:ln w="28575" cap="flat" cmpd="sng">
            <a:solidFill>
              <a:srgbClr val="FF0000"/>
            </a:solidFill>
            <a:prstDash val="solid"/>
            <a:miter lim="800000"/>
            <a:headEnd type="none" w="sm" len="sm"/>
            <a:tailEnd type="stealth" w="med" len="med"/>
          </a:ln>
        </p:spPr>
      </p:cxnSp>
      <p:cxnSp>
        <p:nvCxnSpPr>
          <p:cNvPr id="231" name="Google Shape;231;p7"/>
          <p:cNvCxnSpPr/>
          <p:nvPr/>
        </p:nvCxnSpPr>
        <p:spPr>
          <a:xfrm rot="10800000">
            <a:off x="6794156" y="1106140"/>
            <a:ext cx="0" cy="1232571"/>
          </a:xfrm>
          <a:prstGeom prst="straightConnector1">
            <a:avLst/>
          </a:prstGeom>
          <a:noFill/>
          <a:ln w="28575" cap="flat" cmpd="sng">
            <a:solidFill>
              <a:schemeClr val="dk1"/>
            </a:solidFill>
            <a:prstDash val="solid"/>
            <a:miter lim="800000"/>
            <a:headEnd type="none" w="sm" len="sm"/>
            <a:tailEnd type="none" w="sm" len="sm"/>
          </a:ln>
        </p:spPr>
      </p:cxnSp>
      <p:cxnSp>
        <p:nvCxnSpPr>
          <p:cNvPr id="232" name="Google Shape;232;p7"/>
          <p:cNvCxnSpPr>
            <a:endCxn id="225" idx="2"/>
          </p:cNvCxnSpPr>
          <p:nvPr/>
        </p:nvCxnSpPr>
        <p:spPr>
          <a:xfrm>
            <a:off x="926756" y="1106236"/>
            <a:ext cx="7467600" cy="1089600"/>
          </a:xfrm>
          <a:prstGeom prst="bentConnector3">
            <a:avLst>
              <a:gd name="adj1" fmla="val 96694"/>
            </a:avLst>
          </a:prstGeom>
          <a:noFill/>
          <a:ln w="28575" cap="flat" cmpd="sng">
            <a:solidFill>
              <a:schemeClr val="dk1"/>
            </a:solidFill>
            <a:prstDash val="solid"/>
            <a:miter lim="800000"/>
            <a:headEnd type="none" w="sm" len="sm"/>
            <a:tailEnd type="stealth" w="med" len="med"/>
          </a:ln>
        </p:spPr>
      </p:cxnSp>
      <p:cxnSp>
        <p:nvCxnSpPr>
          <p:cNvPr id="233" name="Google Shape;233;p7"/>
          <p:cNvCxnSpPr/>
          <p:nvPr/>
        </p:nvCxnSpPr>
        <p:spPr>
          <a:xfrm rot="-5400000" flipH="1">
            <a:off x="623305" y="1405789"/>
            <a:ext cx="835500" cy="228600"/>
          </a:xfrm>
          <a:prstGeom prst="bentConnector3">
            <a:avLst>
              <a:gd name="adj1" fmla="val 101582"/>
            </a:avLst>
          </a:prstGeom>
          <a:noFill/>
          <a:ln w="28575" cap="flat" cmpd="sng">
            <a:solidFill>
              <a:schemeClr val="dk1"/>
            </a:solidFill>
            <a:prstDash val="solid"/>
            <a:miter lim="800000"/>
            <a:headEnd type="none" w="sm" len="sm"/>
            <a:tailEnd type="stealth" w="med" len="med"/>
          </a:ln>
        </p:spPr>
      </p:cxnSp>
      <p:grpSp>
        <p:nvGrpSpPr>
          <p:cNvPr id="234" name="Google Shape;234;p7"/>
          <p:cNvGrpSpPr/>
          <p:nvPr/>
        </p:nvGrpSpPr>
        <p:grpSpPr>
          <a:xfrm>
            <a:off x="1155356" y="1789436"/>
            <a:ext cx="152400" cy="711200"/>
            <a:chOff x="5791200" y="1352550"/>
            <a:chExt cx="152400" cy="533400"/>
          </a:xfrm>
        </p:grpSpPr>
        <p:sp>
          <p:nvSpPr>
            <p:cNvPr id="192" name="Google Shape;192;p7"/>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p7"/>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36" name="Google Shape;236;p7"/>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grpSp>
      <p:cxnSp>
        <p:nvCxnSpPr>
          <p:cNvPr id="237" name="Google Shape;237;p7"/>
          <p:cNvCxnSpPr>
            <a:stCxn id="192" idx="0"/>
            <a:endCxn id="238" idx="1"/>
          </p:cNvCxnSpPr>
          <p:nvPr/>
        </p:nvCxnSpPr>
        <p:spPr>
          <a:xfrm>
            <a:off x="1307756" y="2145036"/>
            <a:ext cx="152400" cy="0"/>
          </a:xfrm>
          <a:prstGeom prst="straightConnector1">
            <a:avLst/>
          </a:prstGeom>
          <a:noFill/>
          <a:ln w="28575" cap="flat" cmpd="sng">
            <a:solidFill>
              <a:schemeClr val="dk1"/>
            </a:solidFill>
            <a:prstDash val="solid"/>
            <a:miter lim="800000"/>
            <a:headEnd type="none" w="sm" len="sm"/>
            <a:tailEnd type="none" w="sm" len="sm"/>
          </a:ln>
        </p:spPr>
      </p:cxnSp>
      <p:cxnSp>
        <p:nvCxnSpPr>
          <p:cNvPr id="239" name="Google Shape;239;p7"/>
          <p:cNvCxnSpPr>
            <a:stCxn id="238" idx="3"/>
            <a:endCxn id="179" idx="1"/>
          </p:cNvCxnSpPr>
          <p:nvPr/>
        </p:nvCxnSpPr>
        <p:spPr>
          <a:xfrm>
            <a:off x="1825619" y="2145036"/>
            <a:ext cx="320400" cy="406500"/>
          </a:xfrm>
          <a:prstGeom prst="bentConnector3">
            <a:avLst>
              <a:gd name="adj1" fmla="val 49990"/>
            </a:avLst>
          </a:prstGeom>
          <a:noFill/>
          <a:ln w="28575" cap="flat" cmpd="sng">
            <a:solidFill>
              <a:schemeClr val="dk1"/>
            </a:solidFill>
            <a:prstDash val="solid"/>
            <a:miter lim="800000"/>
            <a:headEnd type="none" w="sm" len="sm"/>
            <a:tailEnd type="stealth" w="med" len="med"/>
          </a:ln>
        </p:spPr>
      </p:cxnSp>
      <p:cxnSp>
        <p:nvCxnSpPr>
          <p:cNvPr id="240" name="Google Shape;240;p7"/>
          <p:cNvCxnSpPr/>
          <p:nvPr/>
        </p:nvCxnSpPr>
        <p:spPr>
          <a:xfrm rot="-5400000">
            <a:off x="1811181" y="1784336"/>
            <a:ext cx="578400" cy="183000"/>
          </a:xfrm>
          <a:prstGeom prst="bentConnector3">
            <a:avLst>
              <a:gd name="adj1" fmla="val 97519"/>
            </a:avLst>
          </a:prstGeom>
          <a:noFill/>
          <a:ln w="28575" cap="flat" cmpd="sng">
            <a:solidFill>
              <a:schemeClr val="dk1"/>
            </a:solidFill>
            <a:prstDash val="solid"/>
            <a:miter lim="800000"/>
            <a:headEnd type="none" w="sm" len="sm"/>
            <a:tailEnd type="stealth" w="med" len="med"/>
          </a:ln>
        </p:spPr>
      </p:cxnSp>
      <p:cxnSp>
        <p:nvCxnSpPr>
          <p:cNvPr id="241" name="Google Shape;241;p7"/>
          <p:cNvCxnSpPr>
            <a:stCxn id="189" idx="0"/>
          </p:cNvCxnSpPr>
          <p:nvPr/>
        </p:nvCxnSpPr>
        <p:spPr>
          <a:xfrm rot="10800000" flipH="1">
            <a:off x="2450756" y="976636"/>
            <a:ext cx="304800" cy="609600"/>
          </a:xfrm>
          <a:prstGeom prst="bentConnector2">
            <a:avLst/>
          </a:prstGeom>
          <a:noFill/>
          <a:ln w="28575" cap="flat" cmpd="sng">
            <a:solidFill>
              <a:srgbClr val="FF0000"/>
            </a:solidFill>
            <a:prstDash val="solid"/>
            <a:miter lim="800000"/>
            <a:headEnd type="none" w="sm" len="sm"/>
            <a:tailEnd type="none" w="sm" len="sm"/>
          </a:ln>
        </p:spPr>
      </p:cxnSp>
      <p:cxnSp>
        <p:nvCxnSpPr>
          <p:cNvPr id="242" name="Google Shape;242;p7"/>
          <p:cNvCxnSpPr/>
          <p:nvPr/>
        </p:nvCxnSpPr>
        <p:spPr>
          <a:xfrm>
            <a:off x="2755556" y="976636"/>
            <a:ext cx="5638800" cy="914400"/>
          </a:xfrm>
          <a:prstGeom prst="bentConnector3">
            <a:avLst>
              <a:gd name="adj1" fmla="val 97158"/>
            </a:avLst>
          </a:prstGeom>
          <a:noFill/>
          <a:ln w="28575" cap="flat" cmpd="sng">
            <a:solidFill>
              <a:schemeClr val="dk1"/>
            </a:solidFill>
            <a:prstDash val="solid"/>
            <a:miter lim="800000"/>
            <a:headEnd type="none" w="sm" len="sm"/>
            <a:tailEnd type="stealth" w="med" len="med"/>
          </a:ln>
        </p:spPr>
      </p:cxnSp>
      <p:cxnSp>
        <p:nvCxnSpPr>
          <p:cNvPr id="243" name="Google Shape;243;p7"/>
          <p:cNvCxnSpPr/>
          <p:nvPr/>
        </p:nvCxnSpPr>
        <p:spPr>
          <a:xfrm flipH="1">
            <a:off x="1155356" y="976636"/>
            <a:ext cx="1600200" cy="1320900"/>
          </a:xfrm>
          <a:prstGeom prst="bentConnector3">
            <a:avLst>
              <a:gd name="adj1" fmla="val 124407"/>
            </a:avLst>
          </a:prstGeom>
          <a:noFill/>
          <a:ln w="28575" cap="flat" cmpd="sng">
            <a:solidFill>
              <a:srgbClr val="FF0000"/>
            </a:solidFill>
            <a:prstDash val="solid"/>
            <a:miter lim="800000"/>
            <a:headEnd type="none" w="sm" len="sm"/>
            <a:tailEnd type="stealth" w="med" len="med"/>
          </a:ln>
        </p:spPr>
      </p:cxnSp>
      <p:cxnSp>
        <p:nvCxnSpPr>
          <p:cNvPr id="244" name="Google Shape;244;p7"/>
          <p:cNvCxnSpPr>
            <a:stCxn id="219" idx="0"/>
          </p:cNvCxnSpPr>
          <p:nvPr/>
        </p:nvCxnSpPr>
        <p:spPr>
          <a:xfrm rot="10800000" flipH="1">
            <a:off x="6108356" y="1939736"/>
            <a:ext cx="152400" cy="2100"/>
          </a:xfrm>
          <a:prstGeom prst="straightConnector1">
            <a:avLst/>
          </a:prstGeom>
          <a:noFill/>
          <a:ln w="28575" cap="flat" cmpd="sng">
            <a:solidFill>
              <a:srgbClr val="FF0000"/>
            </a:solidFill>
            <a:prstDash val="solid"/>
            <a:miter lim="800000"/>
            <a:headEnd type="none" w="sm" len="sm"/>
            <a:tailEnd type="stealth" w="med" len="med"/>
          </a:ln>
        </p:spPr>
      </p:cxnSp>
      <p:cxnSp>
        <p:nvCxnSpPr>
          <p:cNvPr id="245" name="Google Shape;245;p7"/>
          <p:cNvCxnSpPr>
            <a:stCxn id="206" idx="3"/>
            <a:endCxn id="222" idx="1"/>
          </p:cNvCxnSpPr>
          <p:nvPr/>
        </p:nvCxnSpPr>
        <p:spPr>
          <a:xfrm rot="10800000" flipH="1">
            <a:off x="4511877" y="2090225"/>
            <a:ext cx="1463100" cy="490500"/>
          </a:xfrm>
          <a:prstGeom prst="bentConnector3">
            <a:avLst>
              <a:gd name="adj1" fmla="val 8536"/>
            </a:avLst>
          </a:prstGeom>
          <a:noFill/>
          <a:ln w="28575" cap="flat" cmpd="sng">
            <a:solidFill>
              <a:srgbClr val="FF0000"/>
            </a:solidFill>
            <a:prstDash val="solid"/>
            <a:miter lim="800000"/>
            <a:headEnd type="none" w="sm" len="sm"/>
            <a:tailEnd type="stealth" w="med" len="med"/>
          </a:ln>
        </p:spPr>
      </p:cxnSp>
      <p:cxnSp>
        <p:nvCxnSpPr>
          <p:cNvPr id="246" name="Google Shape;246;p7"/>
          <p:cNvCxnSpPr/>
          <p:nvPr/>
        </p:nvCxnSpPr>
        <p:spPr>
          <a:xfrm>
            <a:off x="4469877" y="2885526"/>
            <a:ext cx="957300" cy="426900"/>
          </a:xfrm>
          <a:prstGeom prst="bentConnector3">
            <a:avLst>
              <a:gd name="adj1" fmla="val 16834"/>
            </a:avLst>
          </a:prstGeom>
          <a:noFill/>
          <a:ln w="28575" cap="flat" cmpd="sng">
            <a:solidFill>
              <a:schemeClr val="dk1"/>
            </a:solidFill>
            <a:prstDash val="solid"/>
            <a:miter lim="800000"/>
            <a:headEnd type="none" w="sm" len="sm"/>
            <a:tailEnd type="none" w="sm" len="sm"/>
          </a:ln>
        </p:spPr>
      </p:cxnSp>
      <p:cxnSp>
        <p:nvCxnSpPr>
          <p:cNvPr id="247" name="Google Shape;247;p7"/>
          <p:cNvCxnSpPr/>
          <p:nvPr/>
        </p:nvCxnSpPr>
        <p:spPr>
          <a:xfrm rot="10800000" flipH="1">
            <a:off x="4660556" y="2573471"/>
            <a:ext cx="183573" cy="15033"/>
          </a:xfrm>
          <a:prstGeom prst="straightConnector1">
            <a:avLst/>
          </a:prstGeom>
          <a:noFill/>
          <a:ln w="28575" cap="flat" cmpd="sng">
            <a:solidFill>
              <a:schemeClr val="dk1"/>
            </a:solidFill>
            <a:prstDash val="solid"/>
            <a:miter lim="800000"/>
            <a:headEnd type="none" w="sm" len="sm"/>
            <a:tailEnd type="stealth" w="med" len="med"/>
          </a:ln>
        </p:spPr>
      </p:cxnSp>
      <p:cxnSp>
        <p:nvCxnSpPr>
          <p:cNvPr id="248" name="Google Shape;248;p7"/>
          <p:cNvCxnSpPr/>
          <p:nvPr/>
        </p:nvCxnSpPr>
        <p:spPr>
          <a:xfrm rot="10800000" flipH="1">
            <a:off x="4549720" y="2873654"/>
            <a:ext cx="259772" cy="7697"/>
          </a:xfrm>
          <a:prstGeom prst="straightConnector1">
            <a:avLst/>
          </a:prstGeom>
          <a:noFill/>
          <a:ln w="28575" cap="flat" cmpd="sng">
            <a:solidFill>
              <a:schemeClr val="dk1"/>
            </a:solidFill>
            <a:prstDash val="solid"/>
            <a:miter lim="800000"/>
            <a:headEnd type="none" w="sm" len="sm"/>
            <a:tailEnd type="stealth" w="med" len="med"/>
          </a:ln>
        </p:spPr>
      </p:cxnSp>
      <p:cxnSp>
        <p:nvCxnSpPr>
          <p:cNvPr id="249" name="Google Shape;249;p7"/>
          <p:cNvCxnSpPr/>
          <p:nvPr/>
        </p:nvCxnSpPr>
        <p:spPr>
          <a:xfrm rot="10800000" flipH="1">
            <a:off x="1851706" y="1254686"/>
            <a:ext cx="3353400" cy="642600"/>
          </a:xfrm>
          <a:prstGeom prst="bentConnector3">
            <a:avLst>
              <a:gd name="adj1" fmla="val 39959"/>
            </a:avLst>
          </a:prstGeom>
          <a:noFill/>
          <a:ln w="28575" cap="flat" cmpd="sng">
            <a:solidFill>
              <a:schemeClr val="dk1"/>
            </a:solidFill>
            <a:prstDash val="solid"/>
            <a:miter lim="800000"/>
            <a:headEnd type="none" w="sm" len="sm"/>
            <a:tailEnd type="none" w="sm" len="sm"/>
          </a:ln>
        </p:spPr>
      </p:cxnSp>
      <p:cxnSp>
        <p:nvCxnSpPr>
          <p:cNvPr id="250" name="Google Shape;250;p7"/>
          <p:cNvCxnSpPr/>
          <p:nvPr/>
        </p:nvCxnSpPr>
        <p:spPr>
          <a:xfrm>
            <a:off x="5193956" y="1246824"/>
            <a:ext cx="762000" cy="489900"/>
          </a:xfrm>
          <a:prstGeom prst="bentConnector3">
            <a:avLst>
              <a:gd name="adj1" fmla="val 50000"/>
            </a:avLst>
          </a:prstGeom>
          <a:noFill/>
          <a:ln w="28575" cap="flat" cmpd="sng">
            <a:solidFill>
              <a:schemeClr val="dk1"/>
            </a:solidFill>
            <a:prstDash val="solid"/>
            <a:miter lim="800000"/>
            <a:headEnd type="none" w="sm" len="sm"/>
            <a:tailEnd type="stealth" w="med" len="med"/>
          </a:ln>
        </p:spPr>
      </p:cxnSp>
      <p:grpSp>
        <p:nvGrpSpPr>
          <p:cNvPr id="251" name="Google Shape;251;p7"/>
          <p:cNvGrpSpPr/>
          <p:nvPr/>
        </p:nvGrpSpPr>
        <p:grpSpPr>
          <a:xfrm>
            <a:off x="1460156" y="1586236"/>
            <a:ext cx="365463" cy="1117599"/>
            <a:chOff x="1447800" y="1809750"/>
            <a:chExt cx="365463" cy="838199"/>
          </a:xfrm>
        </p:grpSpPr>
        <p:sp>
          <p:nvSpPr>
            <p:cNvPr id="238" name="Google Shape;238;p7"/>
            <p:cNvSpPr/>
            <p:nvPr/>
          </p:nvSpPr>
          <p:spPr>
            <a:xfrm>
              <a:off x="1447800" y="1809750"/>
              <a:ext cx="365463" cy="838199"/>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ourier New"/>
                  <a:ea typeface="Courier New"/>
                  <a:cs typeface="Courier New"/>
                  <a:sym typeface="Courier New"/>
                </a:rPr>
                <a:t>pc</a:t>
              </a:r>
              <a:endParaRPr sz="1800" b="1" i="0" u="none" strike="noStrike" cap="none">
                <a:solidFill>
                  <a:schemeClr val="dk1"/>
                </a:solidFill>
                <a:latin typeface="Courier New"/>
                <a:ea typeface="Courier New"/>
                <a:cs typeface="Courier New"/>
                <a:sym typeface="Courier New"/>
              </a:endParaRPr>
            </a:p>
          </p:txBody>
        </p:sp>
        <p:sp>
          <p:nvSpPr>
            <p:cNvPr id="252" name="Google Shape;252;p7"/>
            <p:cNvSpPr/>
            <p:nvPr/>
          </p:nvSpPr>
          <p:spPr>
            <a:xfrm>
              <a:off x="1600200" y="2495550"/>
              <a:ext cx="152400" cy="152399"/>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3" name="Google Shape;253;p7"/>
          <p:cNvGrpSpPr/>
          <p:nvPr/>
        </p:nvGrpSpPr>
        <p:grpSpPr>
          <a:xfrm>
            <a:off x="5803556" y="2346411"/>
            <a:ext cx="152400" cy="711200"/>
            <a:chOff x="5791200" y="1352550"/>
            <a:chExt cx="152400" cy="533400"/>
          </a:xfrm>
        </p:grpSpPr>
        <p:sp>
          <p:nvSpPr>
            <p:cNvPr id="217" name="Google Shape;217;p7"/>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4" name="Google Shape;254;p7"/>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255" name="Google Shape;255;p7"/>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grpSp>
      <p:cxnSp>
        <p:nvCxnSpPr>
          <p:cNvPr id="256" name="Google Shape;256;p7"/>
          <p:cNvCxnSpPr>
            <a:stCxn id="179" idx="3"/>
            <a:endCxn id="202" idx="1"/>
          </p:cNvCxnSpPr>
          <p:nvPr/>
        </p:nvCxnSpPr>
        <p:spPr>
          <a:xfrm rot="10800000" flipH="1">
            <a:off x="2755556" y="2348336"/>
            <a:ext cx="914400" cy="203100"/>
          </a:xfrm>
          <a:prstGeom prst="bentConnector3">
            <a:avLst>
              <a:gd name="adj1" fmla="val 17803"/>
            </a:avLst>
          </a:prstGeom>
          <a:noFill/>
          <a:ln w="28575" cap="flat" cmpd="sng">
            <a:solidFill>
              <a:schemeClr val="dk1"/>
            </a:solidFill>
            <a:prstDash val="solid"/>
            <a:miter lim="800000"/>
            <a:headEnd type="none" w="sm" len="sm"/>
            <a:tailEnd type="stealth" w="med" len="med"/>
          </a:ln>
        </p:spPr>
      </p:cxnSp>
      <p:cxnSp>
        <p:nvCxnSpPr>
          <p:cNvPr id="257" name="Google Shape;257;p7"/>
          <p:cNvCxnSpPr/>
          <p:nvPr/>
        </p:nvCxnSpPr>
        <p:spPr>
          <a:xfrm>
            <a:off x="2907956" y="2549611"/>
            <a:ext cx="0" cy="2235200"/>
          </a:xfrm>
          <a:prstGeom prst="straightConnector1">
            <a:avLst/>
          </a:prstGeom>
          <a:noFill/>
          <a:ln w="28575" cap="flat" cmpd="sng">
            <a:solidFill>
              <a:srgbClr val="FF0000"/>
            </a:solidFill>
            <a:prstDash val="solid"/>
            <a:miter lim="800000"/>
            <a:headEnd type="none" w="sm" len="sm"/>
            <a:tailEnd type="stealth" w="med" len="med"/>
          </a:ln>
        </p:spPr>
      </p:cxnSp>
      <p:cxnSp>
        <p:nvCxnSpPr>
          <p:cNvPr id="258" name="Google Shape;258;p7"/>
          <p:cNvCxnSpPr/>
          <p:nvPr/>
        </p:nvCxnSpPr>
        <p:spPr>
          <a:xfrm rot="10800000" flipH="1">
            <a:off x="2898720" y="2703836"/>
            <a:ext cx="771236" cy="484"/>
          </a:xfrm>
          <a:prstGeom prst="straightConnector1">
            <a:avLst/>
          </a:prstGeom>
          <a:noFill/>
          <a:ln w="28575" cap="flat" cmpd="sng">
            <a:solidFill>
              <a:srgbClr val="FF0000"/>
            </a:solidFill>
            <a:prstDash val="solid"/>
            <a:miter lim="800000"/>
            <a:headEnd type="none" w="sm" len="sm"/>
            <a:tailEnd type="stealth" w="med" len="med"/>
          </a:ln>
        </p:spPr>
      </p:cxnSp>
      <p:cxnSp>
        <p:nvCxnSpPr>
          <p:cNvPr id="259" name="Google Shape;259;p7"/>
          <p:cNvCxnSpPr/>
          <p:nvPr/>
        </p:nvCxnSpPr>
        <p:spPr>
          <a:xfrm rot="10800000" flipH="1">
            <a:off x="2910265" y="3008638"/>
            <a:ext cx="759691" cy="3561"/>
          </a:xfrm>
          <a:prstGeom prst="straightConnector1">
            <a:avLst/>
          </a:prstGeom>
          <a:noFill/>
          <a:ln w="28575" cap="flat" cmpd="sng">
            <a:solidFill>
              <a:schemeClr val="dk1"/>
            </a:solidFill>
            <a:prstDash val="solid"/>
            <a:miter lim="800000"/>
            <a:headEnd type="none" w="sm" len="sm"/>
            <a:tailEnd type="stealth" w="med" len="med"/>
          </a:ln>
        </p:spPr>
      </p:cxnSp>
      <p:cxnSp>
        <p:nvCxnSpPr>
          <p:cNvPr id="260" name="Google Shape;260;p7"/>
          <p:cNvCxnSpPr/>
          <p:nvPr/>
        </p:nvCxnSpPr>
        <p:spPr>
          <a:xfrm rot="10800000" flipH="1">
            <a:off x="2898720" y="3923036"/>
            <a:ext cx="618836" cy="12799"/>
          </a:xfrm>
          <a:prstGeom prst="straightConnector1">
            <a:avLst/>
          </a:prstGeom>
          <a:noFill/>
          <a:ln w="28575" cap="flat" cmpd="sng">
            <a:solidFill>
              <a:srgbClr val="FF0000"/>
            </a:solidFill>
            <a:prstDash val="solid"/>
            <a:miter lim="800000"/>
            <a:headEnd type="none" w="sm" len="sm"/>
            <a:tailEnd type="stealth" w="med" len="med"/>
          </a:ln>
        </p:spPr>
      </p:cxnSp>
      <p:cxnSp>
        <p:nvCxnSpPr>
          <p:cNvPr id="261" name="Google Shape;261;p7"/>
          <p:cNvCxnSpPr>
            <a:stCxn id="225" idx="0"/>
          </p:cNvCxnSpPr>
          <p:nvPr/>
        </p:nvCxnSpPr>
        <p:spPr>
          <a:xfrm rot="10800000">
            <a:off x="3343256" y="818536"/>
            <a:ext cx="5203500" cy="1377300"/>
          </a:xfrm>
          <a:prstGeom prst="bentConnector3">
            <a:avLst>
              <a:gd name="adj1" fmla="val -2374"/>
            </a:avLst>
          </a:prstGeom>
          <a:noFill/>
          <a:ln w="28575" cap="flat" cmpd="sng">
            <a:solidFill>
              <a:srgbClr val="FF0000"/>
            </a:solidFill>
            <a:prstDash val="solid"/>
            <a:miter lim="800000"/>
            <a:headEnd type="none" w="sm" len="sm"/>
            <a:tailEnd type="none" w="sm" len="sm"/>
          </a:ln>
        </p:spPr>
      </p:cxnSp>
      <p:cxnSp>
        <p:nvCxnSpPr>
          <p:cNvPr id="262" name="Google Shape;262;p7"/>
          <p:cNvCxnSpPr/>
          <p:nvPr/>
        </p:nvCxnSpPr>
        <p:spPr>
          <a:xfrm rot="-5400000" flipH="1">
            <a:off x="2958806" y="1228761"/>
            <a:ext cx="1117500" cy="304800"/>
          </a:xfrm>
          <a:prstGeom prst="bentConnector3">
            <a:avLst>
              <a:gd name="adj1" fmla="val 100284"/>
            </a:avLst>
          </a:prstGeom>
          <a:noFill/>
          <a:ln w="28575" cap="flat" cmpd="sng">
            <a:solidFill>
              <a:srgbClr val="FF0000"/>
            </a:solidFill>
            <a:prstDash val="solid"/>
            <a:miter lim="800000"/>
            <a:headEnd type="none" w="sm" len="sm"/>
            <a:tailEnd type="stealth" w="med" len="med"/>
          </a:ln>
        </p:spPr>
      </p:cxnSp>
      <p:cxnSp>
        <p:nvCxnSpPr>
          <p:cNvPr id="263" name="Google Shape;263;p7"/>
          <p:cNvCxnSpPr/>
          <p:nvPr/>
        </p:nvCxnSpPr>
        <p:spPr>
          <a:xfrm rot="10800000">
            <a:off x="3822356" y="4276811"/>
            <a:ext cx="0" cy="508000"/>
          </a:xfrm>
          <a:prstGeom prst="straightConnector1">
            <a:avLst/>
          </a:prstGeom>
          <a:noFill/>
          <a:ln w="28575" cap="flat" cmpd="sng">
            <a:solidFill>
              <a:srgbClr val="FF0000"/>
            </a:solidFill>
            <a:prstDash val="solid"/>
            <a:miter lim="800000"/>
            <a:headEnd type="none" w="sm" len="sm"/>
            <a:tailEnd type="stealth" w="med" len="med"/>
          </a:ln>
        </p:spPr>
      </p:cxnSp>
      <p:cxnSp>
        <p:nvCxnSpPr>
          <p:cNvPr id="264" name="Google Shape;264;p7"/>
          <p:cNvCxnSpPr/>
          <p:nvPr/>
        </p:nvCxnSpPr>
        <p:spPr>
          <a:xfrm rot="10800000" flipH="1">
            <a:off x="5955956" y="2752811"/>
            <a:ext cx="370610" cy="3080"/>
          </a:xfrm>
          <a:prstGeom prst="straightConnector1">
            <a:avLst/>
          </a:prstGeom>
          <a:noFill/>
          <a:ln w="28575" cap="flat" cmpd="sng">
            <a:solidFill>
              <a:srgbClr val="FF0000"/>
            </a:solidFill>
            <a:prstDash val="solid"/>
            <a:miter lim="800000"/>
            <a:headEnd type="none" w="sm" len="sm"/>
            <a:tailEnd type="stealth" w="med" len="med"/>
          </a:ln>
        </p:spPr>
      </p:cxnSp>
      <p:cxnSp>
        <p:nvCxnSpPr>
          <p:cNvPr id="265" name="Google Shape;265;p7"/>
          <p:cNvCxnSpPr/>
          <p:nvPr/>
        </p:nvCxnSpPr>
        <p:spPr>
          <a:xfrm rot="10800000" flipH="1">
            <a:off x="5422556" y="2799092"/>
            <a:ext cx="1600200" cy="507900"/>
          </a:xfrm>
          <a:prstGeom prst="bentConnector3">
            <a:avLst>
              <a:gd name="adj1" fmla="val 86075"/>
            </a:avLst>
          </a:prstGeom>
          <a:noFill/>
          <a:ln w="28575" cap="flat" cmpd="sng">
            <a:solidFill>
              <a:schemeClr val="dk1"/>
            </a:solidFill>
            <a:prstDash val="solid"/>
            <a:miter lim="800000"/>
            <a:headEnd type="none" w="sm" len="sm"/>
            <a:tailEnd type="stealth" w="med" len="med"/>
          </a:ln>
        </p:spPr>
      </p:cxnSp>
      <p:sp>
        <p:nvSpPr>
          <p:cNvPr id="266" name="Google Shape;266;p7"/>
          <p:cNvSpPr txBox="1"/>
          <p:nvPr/>
        </p:nvSpPr>
        <p:spPr>
          <a:xfrm>
            <a:off x="3001166" y="2071847"/>
            <a:ext cx="5476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inst[11:7]</a:t>
            </a:r>
            <a:endParaRPr sz="1400" b="0" i="0" u="none" strike="noStrike" cap="none">
              <a:solidFill>
                <a:srgbClr val="000000"/>
              </a:solidFill>
              <a:latin typeface="Arial"/>
              <a:ea typeface="Arial"/>
              <a:cs typeface="Arial"/>
              <a:sym typeface="Arial"/>
            </a:endParaRPr>
          </a:p>
        </p:txBody>
      </p:sp>
      <p:sp>
        <p:nvSpPr>
          <p:cNvPr id="267" name="Google Shape;267;p7"/>
          <p:cNvSpPr txBox="1"/>
          <p:nvPr/>
        </p:nvSpPr>
        <p:spPr>
          <a:xfrm>
            <a:off x="2984156" y="2448011"/>
            <a:ext cx="619154"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inst[19:15]</a:t>
            </a:r>
            <a:endParaRPr sz="1400" b="0" i="0" u="none" strike="noStrike" cap="none">
              <a:solidFill>
                <a:srgbClr val="000000"/>
              </a:solidFill>
              <a:latin typeface="Arial"/>
              <a:ea typeface="Arial"/>
              <a:cs typeface="Arial"/>
              <a:sym typeface="Arial"/>
            </a:endParaRPr>
          </a:p>
        </p:txBody>
      </p:sp>
      <p:sp>
        <p:nvSpPr>
          <p:cNvPr id="268" name="Google Shape;268;p7"/>
          <p:cNvSpPr txBox="1"/>
          <p:nvPr/>
        </p:nvSpPr>
        <p:spPr>
          <a:xfrm>
            <a:off x="2984156" y="2752811"/>
            <a:ext cx="619154"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inst[24:20]</a:t>
            </a:r>
            <a:endParaRPr sz="1400" b="0" i="0" u="none" strike="noStrike" cap="none">
              <a:solidFill>
                <a:srgbClr val="000000"/>
              </a:solidFill>
              <a:latin typeface="Arial"/>
              <a:ea typeface="Arial"/>
              <a:cs typeface="Arial"/>
              <a:sym typeface="Arial"/>
            </a:endParaRPr>
          </a:p>
        </p:txBody>
      </p:sp>
      <p:sp>
        <p:nvSpPr>
          <p:cNvPr id="269" name="Google Shape;269;p7"/>
          <p:cNvSpPr txBox="1"/>
          <p:nvPr/>
        </p:nvSpPr>
        <p:spPr>
          <a:xfrm>
            <a:off x="2931047" y="3605635"/>
            <a:ext cx="5476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inst[31:7]</a:t>
            </a:r>
            <a:endParaRPr sz="1400" b="0" i="0" u="none" strike="noStrike" cap="none">
              <a:solidFill>
                <a:srgbClr val="000000"/>
              </a:solidFill>
              <a:latin typeface="Arial"/>
              <a:ea typeface="Arial"/>
              <a:cs typeface="Arial"/>
              <a:sym typeface="Arial"/>
            </a:endParaRPr>
          </a:p>
        </p:txBody>
      </p:sp>
      <p:cxnSp>
        <p:nvCxnSpPr>
          <p:cNvPr id="270" name="Google Shape;270;p7"/>
          <p:cNvCxnSpPr/>
          <p:nvPr/>
        </p:nvCxnSpPr>
        <p:spPr>
          <a:xfrm rot="-5400000">
            <a:off x="5225183" y="2750296"/>
            <a:ext cx="778800" cy="377700"/>
          </a:xfrm>
          <a:prstGeom prst="bentConnector3">
            <a:avLst>
              <a:gd name="adj1" fmla="val 100480"/>
            </a:avLst>
          </a:prstGeom>
          <a:noFill/>
          <a:ln w="28575" cap="flat" cmpd="sng">
            <a:solidFill>
              <a:schemeClr val="dk1"/>
            </a:solidFill>
            <a:prstDash val="solid"/>
            <a:miter lim="800000"/>
            <a:headEnd type="none" w="sm" len="sm"/>
            <a:tailEnd type="stealth" w="med" len="med"/>
          </a:ln>
        </p:spPr>
      </p:cxnSp>
      <p:sp>
        <p:nvSpPr>
          <p:cNvPr id="271" name="Google Shape;271;p7"/>
          <p:cNvSpPr txBox="1"/>
          <p:nvPr/>
        </p:nvSpPr>
        <p:spPr>
          <a:xfrm>
            <a:off x="8262739" y="1313476"/>
            <a:ext cx="282129"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pc+4</a:t>
            </a:r>
            <a:endParaRPr sz="1400" b="0" i="0" u="none" strike="noStrike" cap="none">
              <a:solidFill>
                <a:srgbClr val="000000"/>
              </a:solidFill>
              <a:latin typeface="Arial"/>
              <a:ea typeface="Arial"/>
              <a:cs typeface="Arial"/>
              <a:sym typeface="Arial"/>
            </a:endParaRPr>
          </a:p>
        </p:txBody>
      </p:sp>
      <p:sp>
        <p:nvSpPr>
          <p:cNvPr id="272" name="Google Shape;272;p7"/>
          <p:cNvSpPr txBox="1"/>
          <p:nvPr/>
        </p:nvSpPr>
        <p:spPr>
          <a:xfrm>
            <a:off x="7936002" y="1501283"/>
            <a:ext cx="1740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a:t>
            </a:r>
            <a:endParaRPr sz="1100" b="0" i="0" u="none" strike="noStrike" cap="none">
              <a:solidFill>
                <a:schemeClr val="dk1"/>
              </a:solidFill>
              <a:latin typeface="Calibri"/>
              <a:ea typeface="Calibri"/>
              <a:cs typeface="Calibri"/>
              <a:sym typeface="Calibri"/>
            </a:endParaRPr>
          </a:p>
        </p:txBody>
      </p:sp>
      <p:sp>
        <p:nvSpPr>
          <p:cNvPr id="273" name="Google Shape;273;p7"/>
          <p:cNvSpPr txBox="1"/>
          <p:nvPr/>
        </p:nvSpPr>
        <p:spPr>
          <a:xfrm>
            <a:off x="8042219" y="2566543"/>
            <a:ext cx="334818"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mem</a:t>
            </a:r>
            <a:endParaRPr sz="1100" b="0" i="0" u="none" strike="noStrike" cap="none">
              <a:solidFill>
                <a:schemeClr val="dk1"/>
              </a:solidFill>
              <a:latin typeface="Calibri"/>
              <a:ea typeface="Calibri"/>
              <a:cs typeface="Calibri"/>
              <a:sym typeface="Calibri"/>
            </a:endParaRPr>
          </a:p>
        </p:txBody>
      </p:sp>
      <p:sp>
        <p:nvSpPr>
          <p:cNvPr id="274" name="Google Shape;274;p7"/>
          <p:cNvSpPr txBox="1"/>
          <p:nvPr/>
        </p:nvSpPr>
        <p:spPr>
          <a:xfrm>
            <a:off x="8594093" y="2209404"/>
            <a:ext cx="174953"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a:t>
            </a:r>
            <a:endParaRPr sz="1100" b="0" i="0" u="none" strike="noStrike" cap="none">
              <a:solidFill>
                <a:schemeClr val="dk1"/>
              </a:solidFill>
              <a:latin typeface="Calibri"/>
              <a:ea typeface="Calibri"/>
              <a:cs typeface="Calibri"/>
              <a:sym typeface="Calibri"/>
            </a:endParaRPr>
          </a:p>
        </p:txBody>
      </p:sp>
      <p:sp>
        <p:nvSpPr>
          <p:cNvPr id="275" name="Google Shape;275;p7"/>
          <p:cNvSpPr txBox="1"/>
          <p:nvPr/>
        </p:nvSpPr>
        <p:spPr>
          <a:xfrm>
            <a:off x="826310" y="1904604"/>
            <a:ext cx="208695"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a:t>
            </a:r>
            <a:endParaRPr sz="1100" b="0" i="0" u="none" strike="noStrike" cap="none">
              <a:solidFill>
                <a:schemeClr val="dk1"/>
              </a:solidFill>
              <a:latin typeface="Calibri"/>
              <a:ea typeface="Calibri"/>
              <a:cs typeface="Calibri"/>
              <a:sym typeface="Calibri"/>
            </a:endParaRPr>
          </a:p>
        </p:txBody>
      </p:sp>
      <p:sp>
        <p:nvSpPr>
          <p:cNvPr id="276" name="Google Shape;276;p7"/>
          <p:cNvSpPr txBox="1"/>
          <p:nvPr/>
        </p:nvSpPr>
        <p:spPr>
          <a:xfrm>
            <a:off x="714321" y="2294071"/>
            <a:ext cx="282129"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Calibri"/>
                <a:ea typeface="Calibri"/>
                <a:cs typeface="Calibri"/>
                <a:sym typeface="Calibri"/>
              </a:rPr>
              <a:t>pc+4</a:t>
            </a:r>
            <a:endParaRPr sz="1400" b="0" i="0" u="none" strike="noStrike" cap="none" dirty="0">
              <a:solidFill>
                <a:srgbClr val="000000"/>
              </a:solidFill>
              <a:latin typeface="Arial"/>
              <a:ea typeface="Arial"/>
              <a:cs typeface="Arial"/>
              <a:sym typeface="Arial"/>
            </a:endParaRPr>
          </a:p>
        </p:txBody>
      </p:sp>
      <p:sp>
        <p:nvSpPr>
          <p:cNvPr id="277" name="Google Shape;277;p7"/>
          <p:cNvSpPr txBox="1"/>
          <p:nvPr/>
        </p:nvSpPr>
        <p:spPr>
          <a:xfrm>
            <a:off x="5324362" y="1838411"/>
            <a:ext cx="524162" cy="225703"/>
          </a:xfrm>
          <a:prstGeom prst="rect">
            <a:avLst/>
          </a:prstGeom>
          <a:noFill/>
          <a:ln>
            <a:solidFill>
              <a:srgbClr val="FF0000"/>
            </a:solid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Reg[rs1]</a:t>
            </a:r>
            <a:endParaRPr sz="1400" b="0" i="0" u="none" strike="noStrike" cap="none">
              <a:solidFill>
                <a:srgbClr val="000000"/>
              </a:solidFill>
              <a:latin typeface="Arial"/>
              <a:ea typeface="Arial"/>
              <a:cs typeface="Arial"/>
              <a:sym typeface="Arial"/>
            </a:endParaRPr>
          </a:p>
        </p:txBody>
      </p:sp>
      <p:sp>
        <p:nvSpPr>
          <p:cNvPr id="278" name="Google Shape;278;p7"/>
          <p:cNvSpPr txBox="1"/>
          <p:nvPr/>
        </p:nvSpPr>
        <p:spPr>
          <a:xfrm>
            <a:off x="5408039" y="1424452"/>
            <a:ext cx="219362"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a:t>
            </a:r>
            <a:endParaRPr sz="1400" b="0" i="0" u="none" strike="noStrike" cap="none">
              <a:solidFill>
                <a:srgbClr val="000000"/>
              </a:solidFill>
              <a:latin typeface="Arial"/>
              <a:ea typeface="Arial"/>
              <a:cs typeface="Arial"/>
              <a:sym typeface="Arial"/>
            </a:endParaRPr>
          </a:p>
        </p:txBody>
      </p:sp>
      <p:sp>
        <p:nvSpPr>
          <p:cNvPr id="279" name="Google Shape;279;p7"/>
          <p:cNvSpPr txBox="1"/>
          <p:nvPr/>
        </p:nvSpPr>
        <p:spPr>
          <a:xfrm>
            <a:off x="4259930" y="3704156"/>
            <a:ext cx="629226"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imm[31:0]</a:t>
            </a:r>
            <a:endParaRPr sz="1400" b="0" i="0" u="none" strike="noStrike" cap="none">
              <a:solidFill>
                <a:srgbClr val="000000"/>
              </a:solidFill>
              <a:latin typeface="Arial"/>
              <a:ea typeface="Arial"/>
              <a:cs typeface="Arial"/>
              <a:sym typeface="Arial"/>
            </a:endParaRPr>
          </a:p>
        </p:txBody>
      </p:sp>
      <p:sp>
        <p:nvSpPr>
          <p:cNvPr id="280" name="Google Shape;280;p7"/>
          <p:cNvSpPr txBox="1"/>
          <p:nvPr/>
        </p:nvSpPr>
        <p:spPr>
          <a:xfrm>
            <a:off x="5312337" y="2237252"/>
            <a:ext cx="533400"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Reg[rs2]</a:t>
            </a:r>
            <a:endParaRPr sz="1400" b="0" i="0" u="none" strike="noStrike" cap="none">
              <a:solidFill>
                <a:srgbClr val="000000"/>
              </a:solidFill>
              <a:latin typeface="Arial"/>
              <a:ea typeface="Arial"/>
              <a:cs typeface="Arial"/>
              <a:sym typeface="Arial"/>
            </a:endParaRPr>
          </a:p>
        </p:txBody>
      </p:sp>
      <p:cxnSp>
        <p:nvCxnSpPr>
          <p:cNvPr id="281" name="Google Shape;281;p7"/>
          <p:cNvCxnSpPr>
            <a:stCxn id="187" idx="3"/>
          </p:cNvCxnSpPr>
          <p:nvPr/>
        </p:nvCxnSpPr>
        <p:spPr>
          <a:xfrm rot="10800000" flipH="1">
            <a:off x="4057330" y="2854162"/>
            <a:ext cx="1746300" cy="1101300"/>
          </a:xfrm>
          <a:prstGeom prst="bentConnector3">
            <a:avLst>
              <a:gd name="adj1" fmla="val 83439"/>
            </a:avLst>
          </a:prstGeom>
          <a:noFill/>
          <a:ln w="28575" cap="flat" cmpd="sng">
            <a:solidFill>
              <a:srgbClr val="FF0000"/>
            </a:solidFill>
            <a:prstDash val="solid"/>
            <a:miter lim="800000"/>
            <a:headEnd type="none" w="sm" len="sm"/>
            <a:tailEnd type="stealth" w="med" len="med"/>
          </a:ln>
        </p:spPr>
      </p:cxnSp>
      <p:sp>
        <p:nvSpPr>
          <p:cNvPr id="282" name="Google Shape;282;p7"/>
          <p:cNvSpPr/>
          <p:nvPr/>
        </p:nvSpPr>
        <p:spPr>
          <a:xfrm>
            <a:off x="850556" y="4784811"/>
            <a:ext cx="7868227" cy="507901"/>
          </a:xfrm>
          <a:prstGeom prst="rect">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3" name="Google Shape;283;p7"/>
          <p:cNvSpPr txBox="1"/>
          <p:nvPr/>
        </p:nvSpPr>
        <p:spPr>
          <a:xfrm>
            <a:off x="2603156" y="4863908"/>
            <a:ext cx="5476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inst[31:0]</a:t>
            </a:r>
            <a:endParaRPr sz="1400" b="0" i="0" u="none" strike="noStrike" cap="none">
              <a:solidFill>
                <a:srgbClr val="000000"/>
              </a:solidFill>
              <a:latin typeface="Arial"/>
              <a:ea typeface="Arial"/>
              <a:cs typeface="Arial"/>
              <a:sym typeface="Arial"/>
            </a:endParaRPr>
          </a:p>
        </p:txBody>
      </p:sp>
      <p:sp>
        <p:nvSpPr>
          <p:cNvPr id="284" name="Google Shape;284;p7"/>
          <p:cNvSpPr txBox="1"/>
          <p:nvPr/>
        </p:nvSpPr>
        <p:spPr>
          <a:xfrm>
            <a:off x="3441356" y="4886411"/>
            <a:ext cx="428290"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ImmSel</a:t>
            </a:r>
            <a:endParaRPr sz="1100" b="0" i="0" u="none" strike="noStrike" cap="none">
              <a:solidFill>
                <a:schemeClr val="dk1"/>
              </a:solidFill>
              <a:latin typeface="Calibri"/>
              <a:ea typeface="Calibri"/>
              <a:cs typeface="Calibri"/>
              <a:sym typeface="Calibri"/>
            </a:endParaRPr>
          </a:p>
        </p:txBody>
      </p:sp>
      <p:sp>
        <p:nvSpPr>
          <p:cNvPr id="285" name="Google Shape;285;p7"/>
          <p:cNvSpPr txBox="1"/>
          <p:nvPr/>
        </p:nvSpPr>
        <p:spPr>
          <a:xfrm>
            <a:off x="3974756" y="4886411"/>
            <a:ext cx="481671"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RegWEn</a:t>
            </a:r>
            <a:endParaRPr sz="1100" b="0" i="0" u="none" strike="noStrike" cap="none">
              <a:solidFill>
                <a:schemeClr val="dk1"/>
              </a:solidFill>
              <a:latin typeface="Calibri"/>
              <a:ea typeface="Calibri"/>
              <a:cs typeface="Calibri"/>
              <a:sym typeface="Calibri"/>
            </a:endParaRPr>
          </a:p>
        </p:txBody>
      </p:sp>
      <p:sp>
        <p:nvSpPr>
          <p:cNvPr id="286" name="Google Shape;286;p7"/>
          <p:cNvSpPr txBox="1"/>
          <p:nvPr/>
        </p:nvSpPr>
        <p:spPr>
          <a:xfrm>
            <a:off x="4584356" y="4886411"/>
            <a:ext cx="290532"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BrUn</a:t>
            </a:r>
            <a:endParaRPr sz="1100" b="0" i="0" u="none" strike="noStrike" cap="none">
              <a:solidFill>
                <a:schemeClr val="dk1"/>
              </a:solidFill>
              <a:latin typeface="Calibri"/>
              <a:ea typeface="Calibri"/>
              <a:cs typeface="Calibri"/>
              <a:sym typeface="Calibri"/>
            </a:endParaRPr>
          </a:p>
        </p:txBody>
      </p:sp>
      <p:sp>
        <p:nvSpPr>
          <p:cNvPr id="287" name="Google Shape;287;p7"/>
          <p:cNvSpPr txBox="1"/>
          <p:nvPr/>
        </p:nvSpPr>
        <p:spPr>
          <a:xfrm>
            <a:off x="4889156" y="4886411"/>
            <a:ext cx="268904"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BrEq</a:t>
            </a:r>
            <a:endParaRPr sz="1100" b="0" i="0" u="none" strike="noStrike" cap="none">
              <a:solidFill>
                <a:schemeClr val="dk1"/>
              </a:solidFill>
              <a:latin typeface="Calibri"/>
              <a:ea typeface="Calibri"/>
              <a:cs typeface="Calibri"/>
              <a:sym typeface="Calibri"/>
            </a:endParaRPr>
          </a:p>
        </p:txBody>
      </p:sp>
      <p:sp>
        <p:nvSpPr>
          <p:cNvPr id="288" name="Google Shape;288;p7"/>
          <p:cNvSpPr txBox="1"/>
          <p:nvPr/>
        </p:nvSpPr>
        <p:spPr>
          <a:xfrm>
            <a:off x="5193956" y="4886411"/>
            <a:ext cx="2539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BrLT</a:t>
            </a:r>
            <a:endParaRPr sz="1100" b="0" i="0" u="none" strike="noStrike" cap="none">
              <a:solidFill>
                <a:schemeClr val="dk1"/>
              </a:solidFill>
              <a:latin typeface="Calibri"/>
              <a:ea typeface="Calibri"/>
              <a:cs typeface="Calibri"/>
              <a:sym typeface="Calibri"/>
            </a:endParaRPr>
          </a:p>
        </p:txBody>
      </p:sp>
      <p:sp>
        <p:nvSpPr>
          <p:cNvPr id="289" name="Google Shape;289;p7"/>
          <p:cNvSpPr txBox="1"/>
          <p:nvPr/>
        </p:nvSpPr>
        <p:spPr>
          <a:xfrm>
            <a:off x="5955956" y="4886411"/>
            <a:ext cx="248998"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ASel</a:t>
            </a:r>
            <a:endParaRPr sz="1100" b="0" i="0" u="none" strike="noStrike" cap="none">
              <a:solidFill>
                <a:schemeClr val="dk1"/>
              </a:solidFill>
              <a:latin typeface="Calibri"/>
              <a:ea typeface="Calibri"/>
              <a:cs typeface="Calibri"/>
              <a:sym typeface="Calibri"/>
            </a:endParaRPr>
          </a:p>
        </p:txBody>
      </p:sp>
      <p:sp>
        <p:nvSpPr>
          <p:cNvPr id="290" name="Google Shape;290;p7"/>
          <p:cNvSpPr txBox="1"/>
          <p:nvPr/>
        </p:nvSpPr>
        <p:spPr>
          <a:xfrm>
            <a:off x="5651156" y="4886411"/>
            <a:ext cx="24410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BSel</a:t>
            </a:r>
            <a:endParaRPr sz="1100" b="0" i="0" u="none" strike="noStrike" cap="none">
              <a:solidFill>
                <a:schemeClr val="dk1"/>
              </a:solidFill>
              <a:latin typeface="Calibri"/>
              <a:ea typeface="Calibri"/>
              <a:cs typeface="Calibri"/>
              <a:sym typeface="Calibri"/>
            </a:endParaRPr>
          </a:p>
        </p:txBody>
      </p:sp>
      <p:sp>
        <p:nvSpPr>
          <p:cNvPr id="291" name="Google Shape;291;p7"/>
          <p:cNvSpPr txBox="1"/>
          <p:nvPr/>
        </p:nvSpPr>
        <p:spPr>
          <a:xfrm>
            <a:off x="6336956" y="4886411"/>
            <a:ext cx="398810"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ALUSel</a:t>
            </a:r>
            <a:endParaRPr sz="1100" b="0" i="0" u="none" strike="noStrike" cap="none">
              <a:solidFill>
                <a:schemeClr val="dk1"/>
              </a:solidFill>
              <a:latin typeface="Calibri"/>
              <a:ea typeface="Calibri"/>
              <a:cs typeface="Calibri"/>
              <a:sym typeface="Calibri"/>
            </a:endParaRPr>
          </a:p>
        </p:txBody>
      </p:sp>
      <p:sp>
        <p:nvSpPr>
          <p:cNvPr id="292" name="Google Shape;292;p7"/>
          <p:cNvSpPr txBox="1"/>
          <p:nvPr/>
        </p:nvSpPr>
        <p:spPr>
          <a:xfrm>
            <a:off x="6946556" y="4886411"/>
            <a:ext cx="512961"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MemRW</a:t>
            </a:r>
            <a:endParaRPr sz="1100" b="0" i="0" u="none" strike="noStrike" cap="none">
              <a:solidFill>
                <a:schemeClr val="dk1"/>
              </a:solidFill>
              <a:latin typeface="Calibri"/>
              <a:ea typeface="Calibri"/>
              <a:cs typeface="Calibri"/>
              <a:sym typeface="Calibri"/>
            </a:endParaRPr>
          </a:p>
        </p:txBody>
      </p:sp>
      <p:sp>
        <p:nvSpPr>
          <p:cNvPr id="293" name="Google Shape;293;p7"/>
          <p:cNvSpPr txBox="1"/>
          <p:nvPr/>
        </p:nvSpPr>
        <p:spPr>
          <a:xfrm>
            <a:off x="8241956" y="4886411"/>
            <a:ext cx="369605"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WBSel</a:t>
            </a:r>
            <a:endParaRPr sz="1100" b="0" i="0" u="none" strike="noStrike" cap="none">
              <a:solidFill>
                <a:schemeClr val="dk1"/>
              </a:solidFill>
              <a:latin typeface="Calibri"/>
              <a:ea typeface="Calibri"/>
              <a:cs typeface="Calibri"/>
              <a:sym typeface="Calibri"/>
            </a:endParaRPr>
          </a:p>
        </p:txBody>
      </p:sp>
      <p:sp>
        <p:nvSpPr>
          <p:cNvPr id="294" name="Google Shape;294;p7"/>
          <p:cNvSpPr txBox="1"/>
          <p:nvPr/>
        </p:nvSpPr>
        <p:spPr>
          <a:xfrm>
            <a:off x="1002956" y="4886411"/>
            <a:ext cx="315466"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PCSel</a:t>
            </a:r>
            <a:endParaRPr sz="1100" b="0" i="0" u="none" strike="noStrike" cap="none">
              <a:solidFill>
                <a:schemeClr val="dk1"/>
              </a:solidFill>
              <a:latin typeface="Calibri"/>
              <a:ea typeface="Calibri"/>
              <a:cs typeface="Calibri"/>
              <a:sym typeface="Calibri"/>
            </a:endParaRPr>
          </a:p>
        </p:txBody>
      </p:sp>
      <p:sp>
        <p:nvSpPr>
          <p:cNvPr id="295" name="Google Shape;295;p7"/>
          <p:cNvSpPr txBox="1"/>
          <p:nvPr/>
        </p:nvSpPr>
        <p:spPr>
          <a:xfrm>
            <a:off x="3418803" y="1635211"/>
            <a:ext cx="174953"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a:t>
            </a:r>
            <a:endParaRPr sz="1100" b="0" i="0" u="none" strike="noStrike" cap="none">
              <a:solidFill>
                <a:schemeClr val="dk1"/>
              </a:solidFill>
              <a:latin typeface="Calibri"/>
              <a:ea typeface="Calibri"/>
              <a:cs typeface="Calibri"/>
              <a:sym typeface="Calibri"/>
            </a:endParaRPr>
          </a:p>
        </p:txBody>
      </p:sp>
      <p:sp>
        <p:nvSpPr>
          <p:cNvPr id="296" name="Google Shape;296;p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297" name="Google Shape;297;p7"/>
          <p:cNvSpPr txBox="1">
            <a:spLocks noGrp="1"/>
          </p:cNvSpPr>
          <p:nvPr>
            <p:ph type="ftr" idx="11"/>
          </p:nvPr>
        </p:nvSpPr>
        <p:spPr>
          <a:xfrm>
            <a:off x="2672862" y="6356352"/>
            <a:ext cx="3950700" cy="365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
        <p:nvSpPr>
          <p:cNvPr id="127" name="Title 5">
            <a:extLst>
              <a:ext uri="{FF2B5EF4-FFF2-40B4-BE49-F238E27FC236}">
                <a16:creationId xmlns:a16="http://schemas.microsoft.com/office/drawing/2014/main" id="{BE00AE7B-DA3A-284E-A10F-8F248BBACDFE}"/>
              </a:ext>
            </a:extLst>
          </p:cNvPr>
          <p:cNvSpPr>
            <a:spLocks noGrp="1"/>
          </p:cNvSpPr>
          <p:nvPr>
            <p:ph type="title"/>
          </p:nvPr>
        </p:nvSpPr>
        <p:spPr>
          <a:xfrm>
            <a:off x="140786" y="179146"/>
            <a:ext cx="8405238" cy="550050"/>
          </a:xfrm>
        </p:spPr>
        <p:txBody>
          <a:bodyPr>
            <a:normAutofit fontScale="90000"/>
          </a:bodyPr>
          <a:lstStyle/>
          <a:p>
            <a:r>
              <a:rPr lang="en-US" b="1" dirty="0" err="1">
                <a:latin typeface="Courier New"/>
                <a:cs typeface="Courier New"/>
              </a:rPr>
              <a:t>lw</a:t>
            </a:r>
            <a:r>
              <a:rPr lang="en-US" dirty="0"/>
              <a:t>  </a:t>
            </a:r>
            <a:r>
              <a:rPr lang="en-US" dirty="0" err="1"/>
              <a:t>datapath</a:t>
            </a:r>
            <a:endParaRPr lang="en-US" b="1" dirty="0">
              <a:latin typeface="Courier New"/>
              <a:cs typeface="Courier New"/>
            </a:endParaRPr>
          </a:p>
        </p:txBody>
      </p:sp>
      <p:graphicFrame>
        <p:nvGraphicFramePr>
          <p:cNvPr id="128" name="Google Shape;795;g5d2440be3b_0_103">
            <a:extLst>
              <a:ext uri="{FF2B5EF4-FFF2-40B4-BE49-F238E27FC236}">
                <a16:creationId xmlns:a16="http://schemas.microsoft.com/office/drawing/2014/main" id="{7F31B25A-3D46-4E4F-B238-D98BBA68977F}"/>
              </a:ext>
            </a:extLst>
          </p:cNvPr>
          <p:cNvGraphicFramePr/>
          <p:nvPr>
            <p:extLst>
              <p:ext uri="{D42A27DB-BD31-4B8C-83A1-F6EECF244321}">
                <p14:modId xmlns:p14="http://schemas.microsoft.com/office/powerpoint/2010/main" val="565590051"/>
              </p:ext>
            </p:extLst>
          </p:nvPr>
        </p:nvGraphicFramePr>
        <p:xfrm>
          <a:off x="727456" y="5334762"/>
          <a:ext cx="8082912" cy="853955"/>
        </p:xfrm>
        <a:graphic>
          <a:graphicData uri="http://schemas.openxmlformats.org/drawingml/2006/table">
            <a:tbl>
              <a:tblPr firstRow="1" bandRow="1">
                <a:noFill/>
              </a:tblPr>
              <a:tblGrid>
                <a:gridCol w="1283038">
                  <a:extLst>
                    <a:ext uri="{9D8B030D-6E8A-4147-A177-3AD203B41FA5}">
                      <a16:colId xmlns:a16="http://schemas.microsoft.com/office/drawing/2014/main" val="20000"/>
                    </a:ext>
                  </a:extLst>
                </a:gridCol>
                <a:gridCol w="825712">
                  <a:extLst>
                    <a:ext uri="{9D8B030D-6E8A-4147-A177-3AD203B41FA5}">
                      <a16:colId xmlns:a16="http://schemas.microsoft.com/office/drawing/2014/main" val="20003"/>
                    </a:ext>
                  </a:extLst>
                </a:gridCol>
                <a:gridCol w="688115">
                  <a:extLst>
                    <a:ext uri="{9D8B030D-6E8A-4147-A177-3AD203B41FA5}">
                      <a16:colId xmlns:a16="http://schemas.microsoft.com/office/drawing/2014/main" val="20004"/>
                    </a:ext>
                  </a:extLst>
                </a:gridCol>
                <a:gridCol w="943839">
                  <a:extLst>
                    <a:ext uri="{9D8B030D-6E8A-4147-A177-3AD203B41FA5}">
                      <a16:colId xmlns:a16="http://schemas.microsoft.com/office/drawing/2014/main" val="3140680685"/>
                    </a:ext>
                  </a:extLst>
                </a:gridCol>
                <a:gridCol w="345989">
                  <a:extLst>
                    <a:ext uri="{9D8B030D-6E8A-4147-A177-3AD203B41FA5}">
                      <a16:colId xmlns:a16="http://schemas.microsoft.com/office/drawing/2014/main" val="2826654235"/>
                    </a:ext>
                  </a:extLst>
                </a:gridCol>
                <a:gridCol w="321276">
                  <a:extLst>
                    <a:ext uri="{9D8B030D-6E8A-4147-A177-3AD203B41FA5}">
                      <a16:colId xmlns:a16="http://schemas.microsoft.com/office/drawing/2014/main" val="3998831890"/>
                    </a:ext>
                  </a:extLst>
                </a:gridCol>
                <a:gridCol w="296562">
                  <a:extLst>
                    <a:ext uri="{9D8B030D-6E8A-4147-A177-3AD203B41FA5}">
                      <a16:colId xmlns:a16="http://schemas.microsoft.com/office/drawing/2014/main" val="3310770300"/>
                    </a:ext>
                  </a:extLst>
                </a:gridCol>
                <a:gridCol w="505435">
                  <a:extLst>
                    <a:ext uri="{9D8B030D-6E8A-4147-A177-3AD203B41FA5}">
                      <a16:colId xmlns:a16="http://schemas.microsoft.com/office/drawing/2014/main" val="20007"/>
                    </a:ext>
                  </a:extLst>
                </a:gridCol>
                <a:gridCol w="556054">
                  <a:extLst>
                    <a:ext uri="{9D8B030D-6E8A-4147-A177-3AD203B41FA5}">
                      <a16:colId xmlns:a16="http://schemas.microsoft.com/office/drawing/2014/main" val="2883373439"/>
                    </a:ext>
                  </a:extLst>
                </a:gridCol>
                <a:gridCol w="704335">
                  <a:extLst>
                    <a:ext uri="{9D8B030D-6E8A-4147-A177-3AD203B41FA5}">
                      <a16:colId xmlns:a16="http://schemas.microsoft.com/office/drawing/2014/main" val="20008"/>
                    </a:ext>
                  </a:extLst>
                </a:gridCol>
                <a:gridCol w="864973">
                  <a:extLst>
                    <a:ext uri="{9D8B030D-6E8A-4147-A177-3AD203B41FA5}">
                      <a16:colId xmlns:a16="http://schemas.microsoft.com/office/drawing/2014/main" val="20009"/>
                    </a:ext>
                  </a:extLst>
                </a:gridCol>
                <a:gridCol w="747584">
                  <a:extLst>
                    <a:ext uri="{9D8B030D-6E8A-4147-A177-3AD203B41FA5}">
                      <a16:colId xmlns:a16="http://schemas.microsoft.com/office/drawing/2014/main" val="20011"/>
                    </a:ext>
                  </a:extLst>
                </a:gridCol>
              </a:tblGrid>
              <a:tr h="487957">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Inst[31:0]</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PCSel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ImmSel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RegWEn</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BrUn</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BrEq</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BrLT</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BSel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ASel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ALUSel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MemRW</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WBSel</a:t>
                      </a:r>
                      <a:endParaRPr sz="1600" u="none" strike="noStrike" cap="none" dirty="0"/>
                    </a:p>
                  </a:txBody>
                  <a:tcPr marL="91450" marR="0" marT="0" marB="0"/>
                </a:tc>
                <a:extLst>
                  <a:ext uri="{0D108BD9-81ED-4DB2-BD59-A6C34878D82A}">
                    <a16:rowId xmlns:a16="http://schemas.microsoft.com/office/drawing/2014/main" val="10000"/>
                  </a:ext>
                </a:extLst>
              </a:tr>
              <a:tr h="365998">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err="1">
                          <a:latin typeface="Courier New"/>
                          <a:ea typeface="Courier New"/>
                          <a:cs typeface="Courier New"/>
                          <a:sym typeface="Courier New"/>
                        </a:rPr>
                        <a:t>lw</a:t>
                      </a:r>
                      <a:endParaRPr sz="1600" b="1" u="none" strike="noStrike" cap="none" dirty="0">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+4</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I</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1</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err="1"/>
                        <a:t>Imm</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Reg</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Add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Read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Mem</a:t>
                      </a:r>
                      <a:endParaRPr sz="1600" u="none" strike="noStrike" cap="none" dirty="0"/>
                    </a:p>
                  </a:txBody>
                  <a:tcPr marL="91450" marR="91450" marT="60975" marB="60975">
                    <a:solidFill>
                      <a:srgbClr val="F4B08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80070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cxnSp>
        <p:nvCxnSpPr>
          <p:cNvPr id="175" name="Google Shape;175;p7"/>
          <p:cNvCxnSpPr/>
          <p:nvPr/>
        </p:nvCxnSpPr>
        <p:spPr>
          <a:xfrm>
            <a:off x="5196258" y="2907036"/>
            <a:ext cx="0" cy="1877775"/>
          </a:xfrm>
          <a:prstGeom prst="straightConnector1">
            <a:avLst/>
          </a:prstGeom>
          <a:noFill/>
          <a:ln w="28575" cap="flat" cmpd="sng">
            <a:solidFill>
              <a:srgbClr val="FF0000"/>
            </a:solidFill>
            <a:prstDash val="solid"/>
            <a:miter lim="800000"/>
            <a:headEnd type="none" w="sm" len="sm"/>
            <a:tailEnd type="stealth" w="med" len="med"/>
          </a:ln>
        </p:spPr>
      </p:cxnSp>
      <p:cxnSp>
        <p:nvCxnSpPr>
          <p:cNvPr id="176" name="Google Shape;176;p7"/>
          <p:cNvCxnSpPr/>
          <p:nvPr/>
        </p:nvCxnSpPr>
        <p:spPr>
          <a:xfrm>
            <a:off x="5043858" y="2907036"/>
            <a:ext cx="0" cy="1877775"/>
          </a:xfrm>
          <a:prstGeom prst="straightConnector1">
            <a:avLst/>
          </a:prstGeom>
          <a:noFill/>
          <a:ln w="28575" cap="flat" cmpd="sng">
            <a:solidFill>
              <a:srgbClr val="FF0000"/>
            </a:solidFill>
            <a:prstDash val="solid"/>
            <a:miter lim="800000"/>
            <a:headEnd type="none" w="sm" len="sm"/>
            <a:tailEnd type="stealth" w="med" len="med"/>
          </a:ln>
        </p:spPr>
      </p:cxnSp>
      <p:sp>
        <p:nvSpPr>
          <p:cNvPr id="178" name="Google Shape;178;p7"/>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29</a:t>
            </a:fld>
            <a:endParaRPr sz="1200">
              <a:solidFill>
                <a:srgbClr val="888888"/>
              </a:solidFill>
              <a:latin typeface="Calibri"/>
              <a:ea typeface="Calibri"/>
              <a:cs typeface="Calibri"/>
              <a:sym typeface="Calibri"/>
            </a:endParaRPr>
          </a:p>
        </p:txBody>
      </p:sp>
      <p:sp>
        <p:nvSpPr>
          <p:cNvPr id="179" name="Google Shape;179;p7"/>
          <p:cNvSpPr/>
          <p:nvPr/>
        </p:nvSpPr>
        <p:spPr>
          <a:xfrm>
            <a:off x="2145956" y="2094236"/>
            <a:ext cx="609600" cy="914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IMEM</a:t>
            </a:r>
            <a:endParaRPr sz="1800" b="0" i="0" u="none" strike="noStrike" cap="none">
              <a:solidFill>
                <a:schemeClr val="dk1"/>
              </a:solidFill>
              <a:latin typeface="Calibri"/>
              <a:ea typeface="Calibri"/>
              <a:cs typeface="Calibri"/>
              <a:sym typeface="Calibri"/>
            </a:endParaRPr>
          </a:p>
        </p:txBody>
      </p:sp>
      <p:grpSp>
        <p:nvGrpSpPr>
          <p:cNvPr id="180" name="Google Shape;180;p7"/>
          <p:cNvGrpSpPr/>
          <p:nvPr/>
        </p:nvGrpSpPr>
        <p:grpSpPr>
          <a:xfrm>
            <a:off x="6184556" y="1687836"/>
            <a:ext cx="521297" cy="1320800"/>
            <a:chOff x="6324600" y="3115310"/>
            <a:chExt cx="521297" cy="1056640"/>
          </a:xfrm>
        </p:grpSpPr>
        <p:sp>
          <p:nvSpPr>
            <p:cNvPr id="181" name="Google Shape;181;p7"/>
            <p:cNvSpPr/>
            <p:nvPr/>
          </p:nvSpPr>
          <p:spPr>
            <a:xfrm rot="5400000">
              <a:off x="6062980" y="3453130"/>
              <a:ext cx="1056640" cy="381000"/>
            </a:xfrm>
            <a:prstGeom prst="trapezoid">
              <a:avLst>
                <a:gd name="adj" fmla="val 4659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7"/>
            <p:cNvSpPr/>
            <p:nvPr/>
          </p:nvSpPr>
          <p:spPr>
            <a:xfrm rot="5400000">
              <a:off x="6362707" y="3641091"/>
              <a:ext cx="152400" cy="762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83" name="Google Shape;183;p7"/>
            <p:cNvCxnSpPr>
              <a:stCxn id="182" idx="2"/>
              <a:endCxn id="182" idx="4"/>
            </p:cNvCxnSpPr>
            <p:nvPr/>
          </p:nvCxnSpPr>
          <p:spPr>
            <a:xfrm>
              <a:off x="6400807" y="3602991"/>
              <a:ext cx="0" cy="152400"/>
            </a:xfrm>
            <a:prstGeom prst="straightConnector1">
              <a:avLst/>
            </a:prstGeom>
            <a:noFill/>
            <a:ln w="28575" cap="flat" cmpd="sng">
              <a:solidFill>
                <a:schemeClr val="lt1"/>
              </a:solidFill>
              <a:prstDash val="solid"/>
              <a:miter lim="800000"/>
              <a:headEnd type="none" w="sm" len="sm"/>
              <a:tailEnd type="none" w="sm" len="sm"/>
            </a:ln>
          </p:spPr>
        </p:cxnSp>
        <p:sp>
          <p:nvSpPr>
            <p:cNvPr id="184" name="Google Shape;184;p7"/>
            <p:cNvSpPr txBox="1"/>
            <p:nvPr/>
          </p:nvSpPr>
          <p:spPr>
            <a:xfrm>
              <a:off x="6324600" y="3181350"/>
              <a:ext cx="521297"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ALU</a:t>
              </a:r>
              <a:endParaRPr sz="1600" b="0" i="0" u="none" strike="noStrike" cap="none">
                <a:solidFill>
                  <a:schemeClr val="dk1"/>
                </a:solidFill>
                <a:latin typeface="Calibri"/>
                <a:ea typeface="Calibri"/>
                <a:cs typeface="Calibri"/>
                <a:sym typeface="Calibri"/>
              </a:endParaRPr>
            </a:p>
          </p:txBody>
        </p:sp>
      </p:grpSp>
      <p:grpSp>
        <p:nvGrpSpPr>
          <p:cNvPr id="185" name="Google Shape;185;p7"/>
          <p:cNvGrpSpPr/>
          <p:nvPr/>
        </p:nvGrpSpPr>
        <p:grpSpPr>
          <a:xfrm>
            <a:off x="3441356" y="3415036"/>
            <a:ext cx="615974" cy="1016000"/>
            <a:chOff x="3733800" y="3105150"/>
            <a:chExt cx="615974" cy="762000"/>
          </a:xfrm>
        </p:grpSpPr>
        <p:sp>
          <p:nvSpPr>
            <p:cNvPr id="186" name="Google Shape;186;p7"/>
            <p:cNvSpPr/>
            <p:nvPr/>
          </p:nvSpPr>
          <p:spPr>
            <a:xfrm rot="5400000">
              <a:off x="3695700" y="3219450"/>
              <a:ext cx="762000" cy="533400"/>
            </a:xfrm>
            <a:prstGeom prst="trapezoid">
              <a:avLst>
                <a:gd name="adj" fmla="val 30656"/>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7"/>
            <p:cNvSpPr txBox="1"/>
            <p:nvPr/>
          </p:nvSpPr>
          <p:spPr>
            <a:xfrm>
              <a:off x="3733800" y="3218081"/>
              <a:ext cx="615974" cy="5847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Imm.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Gen</a:t>
              </a:r>
              <a:endParaRPr sz="1400" b="0" i="0" u="none" strike="noStrike" cap="none">
                <a:solidFill>
                  <a:srgbClr val="000000"/>
                </a:solidFill>
                <a:latin typeface="Arial"/>
                <a:ea typeface="Arial"/>
                <a:cs typeface="Arial"/>
                <a:sym typeface="Arial"/>
              </a:endParaRPr>
            </a:p>
          </p:txBody>
        </p:sp>
      </p:grpSp>
      <p:grpSp>
        <p:nvGrpSpPr>
          <p:cNvPr id="188" name="Google Shape;188;p7"/>
          <p:cNvGrpSpPr/>
          <p:nvPr/>
        </p:nvGrpSpPr>
        <p:grpSpPr>
          <a:xfrm>
            <a:off x="2145956" y="1281436"/>
            <a:ext cx="304800" cy="609600"/>
            <a:chOff x="5181600" y="3257550"/>
            <a:chExt cx="304800" cy="457200"/>
          </a:xfrm>
        </p:grpSpPr>
        <p:sp>
          <p:nvSpPr>
            <p:cNvPr id="189" name="Google Shape;189;p7"/>
            <p:cNvSpPr/>
            <p:nvPr/>
          </p:nvSpPr>
          <p:spPr>
            <a:xfrm rot="5400000">
              <a:off x="5143500" y="3371850"/>
              <a:ext cx="457200" cy="228600"/>
            </a:xfrm>
            <a:prstGeom prst="trapezoid">
              <a:avLst>
                <a:gd name="adj" fmla="val 30656"/>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7"/>
            <p:cNvSpPr txBox="1"/>
            <p:nvPr/>
          </p:nvSpPr>
          <p:spPr>
            <a:xfrm>
              <a:off x="5181600" y="3333750"/>
              <a:ext cx="298519" cy="246221"/>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grpSp>
      <p:cxnSp>
        <p:nvCxnSpPr>
          <p:cNvPr id="191" name="Google Shape;191;p7"/>
          <p:cNvCxnSpPr>
            <a:endCxn id="192" idx="3"/>
          </p:cNvCxnSpPr>
          <p:nvPr/>
        </p:nvCxnSpPr>
        <p:spPr>
          <a:xfrm rot="10800000">
            <a:off x="1231556" y="2452852"/>
            <a:ext cx="10500" cy="2360700"/>
          </a:xfrm>
          <a:prstGeom prst="straightConnector1">
            <a:avLst/>
          </a:prstGeom>
          <a:noFill/>
          <a:ln w="28575" cap="flat" cmpd="sng">
            <a:solidFill>
              <a:srgbClr val="FF0000"/>
            </a:solidFill>
            <a:prstDash val="solid"/>
            <a:miter lim="800000"/>
            <a:headEnd type="none" w="sm" len="sm"/>
            <a:tailEnd type="stealth" w="med" len="med"/>
          </a:ln>
        </p:spPr>
      </p:cxnSp>
      <p:cxnSp>
        <p:nvCxnSpPr>
          <p:cNvPr id="193" name="Google Shape;193;p7"/>
          <p:cNvCxnSpPr/>
          <p:nvPr/>
        </p:nvCxnSpPr>
        <p:spPr>
          <a:xfrm rot="10800000">
            <a:off x="4891458" y="3057611"/>
            <a:ext cx="0" cy="1727200"/>
          </a:xfrm>
          <a:prstGeom prst="straightConnector1">
            <a:avLst/>
          </a:prstGeom>
          <a:noFill/>
          <a:ln w="28575" cap="flat" cmpd="sng">
            <a:solidFill>
              <a:srgbClr val="FF0000"/>
            </a:solidFill>
            <a:prstDash val="solid"/>
            <a:miter lim="800000"/>
            <a:headEnd type="none" w="sm" len="sm"/>
            <a:tailEnd type="stealth" w="med" len="med"/>
          </a:ln>
        </p:spPr>
      </p:cxnSp>
      <p:grpSp>
        <p:nvGrpSpPr>
          <p:cNvPr id="194" name="Google Shape;194;p7"/>
          <p:cNvGrpSpPr/>
          <p:nvPr/>
        </p:nvGrpSpPr>
        <p:grpSpPr>
          <a:xfrm>
            <a:off x="7022756" y="1891036"/>
            <a:ext cx="990600" cy="1117600"/>
            <a:chOff x="6324600" y="1733550"/>
            <a:chExt cx="990600" cy="838200"/>
          </a:xfrm>
        </p:grpSpPr>
        <p:sp>
          <p:nvSpPr>
            <p:cNvPr id="195" name="Google Shape;195;p7"/>
            <p:cNvSpPr/>
            <p:nvPr/>
          </p:nvSpPr>
          <p:spPr>
            <a:xfrm>
              <a:off x="6324600" y="1733550"/>
              <a:ext cx="990600" cy="8382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DMEM</a:t>
              </a:r>
              <a:endParaRPr sz="1800" b="0" i="0" u="none" strike="noStrike" cap="none">
                <a:solidFill>
                  <a:schemeClr val="dk1"/>
                </a:solidFill>
                <a:latin typeface="Calibri"/>
                <a:ea typeface="Calibri"/>
                <a:cs typeface="Calibri"/>
                <a:sym typeface="Calibri"/>
              </a:endParaRPr>
            </a:p>
          </p:txBody>
        </p:sp>
        <p:sp>
          <p:nvSpPr>
            <p:cNvPr id="196" name="Google Shape;196;p7"/>
            <p:cNvSpPr/>
            <p:nvPr/>
          </p:nvSpPr>
          <p:spPr>
            <a:xfrm>
              <a:off x="7010400" y="2419350"/>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7" name="Google Shape;197;p7"/>
          <p:cNvGrpSpPr/>
          <p:nvPr/>
        </p:nvGrpSpPr>
        <p:grpSpPr>
          <a:xfrm>
            <a:off x="4739058" y="2195836"/>
            <a:ext cx="762000" cy="914400"/>
            <a:chOff x="5029200" y="3333750"/>
            <a:chExt cx="762000" cy="685800"/>
          </a:xfrm>
        </p:grpSpPr>
        <p:sp>
          <p:nvSpPr>
            <p:cNvPr id="198" name="Google Shape;198;p7"/>
            <p:cNvSpPr/>
            <p:nvPr/>
          </p:nvSpPr>
          <p:spPr>
            <a:xfrm rot="5400000">
              <a:off x="4989949" y="3449201"/>
              <a:ext cx="685800" cy="454898"/>
            </a:xfrm>
            <a:prstGeom prst="trapezoid">
              <a:avLst>
                <a:gd name="adj" fmla="val 30656"/>
              </a:avLst>
            </a:prstGeom>
            <a:solidFill>
              <a:srgbClr val="FFFFFF"/>
            </a:soli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7"/>
            <p:cNvSpPr txBox="1"/>
            <p:nvPr/>
          </p:nvSpPr>
          <p:spPr>
            <a:xfrm>
              <a:off x="5029200" y="3409950"/>
              <a:ext cx="762000" cy="461665"/>
            </a:xfrm>
            <a:prstGeom prst="rect">
              <a:avLst/>
            </a:prstGeom>
            <a:noFill/>
            <a:ln>
              <a:solidFill>
                <a:srgbClr val="FF0000"/>
              </a:solid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Branch Comp.</a:t>
              </a:r>
              <a:endParaRPr sz="1400" b="0" i="0" u="none" strike="noStrike" cap="none">
                <a:solidFill>
                  <a:srgbClr val="000000"/>
                </a:solidFill>
                <a:latin typeface="Arial"/>
                <a:ea typeface="Arial"/>
                <a:cs typeface="Arial"/>
                <a:sym typeface="Arial"/>
              </a:endParaRPr>
            </a:p>
          </p:txBody>
        </p:sp>
      </p:grpSp>
      <p:grpSp>
        <p:nvGrpSpPr>
          <p:cNvPr id="200" name="Google Shape;200;p7"/>
          <p:cNvGrpSpPr/>
          <p:nvPr/>
        </p:nvGrpSpPr>
        <p:grpSpPr>
          <a:xfrm>
            <a:off x="3669956" y="1383036"/>
            <a:ext cx="841921" cy="1930400"/>
            <a:chOff x="3657600" y="1428750"/>
            <a:chExt cx="841921" cy="1447800"/>
          </a:xfrm>
        </p:grpSpPr>
        <p:grpSp>
          <p:nvGrpSpPr>
            <p:cNvPr id="201" name="Google Shape;201;p7"/>
            <p:cNvGrpSpPr/>
            <p:nvPr/>
          </p:nvGrpSpPr>
          <p:grpSpPr>
            <a:xfrm>
              <a:off x="3657600" y="1428750"/>
              <a:ext cx="838199" cy="1447800"/>
              <a:chOff x="3810000" y="1412681"/>
              <a:chExt cx="838199" cy="1447800"/>
            </a:xfrm>
          </p:grpSpPr>
          <p:sp>
            <p:nvSpPr>
              <p:cNvPr id="202" name="Google Shape;202;p7"/>
              <p:cNvSpPr/>
              <p:nvPr/>
            </p:nvSpPr>
            <p:spPr>
              <a:xfrm>
                <a:off x="3810000" y="1412681"/>
                <a:ext cx="838199" cy="14478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Reg[]</a:t>
                </a:r>
                <a:endParaRPr sz="1800" b="0" i="0" u="none" strike="noStrike" cap="none">
                  <a:solidFill>
                    <a:schemeClr val="dk1"/>
                  </a:solidFill>
                  <a:latin typeface="Calibri"/>
                  <a:ea typeface="Calibri"/>
                  <a:cs typeface="Calibri"/>
                  <a:sym typeface="Calibri"/>
                </a:endParaRPr>
              </a:p>
            </p:txBody>
          </p:sp>
          <p:sp>
            <p:nvSpPr>
              <p:cNvPr id="203" name="Google Shape;203;p7"/>
              <p:cNvSpPr/>
              <p:nvPr/>
            </p:nvSpPr>
            <p:spPr>
              <a:xfrm>
                <a:off x="4419600" y="2708081"/>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4" name="Google Shape;204;p7"/>
            <p:cNvSpPr txBox="1"/>
            <p:nvPr/>
          </p:nvSpPr>
          <p:spPr>
            <a:xfrm>
              <a:off x="3657600" y="2234684"/>
              <a:ext cx="397545"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a:t>
              </a:r>
              <a:endParaRPr sz="1200" b="0" i="0" u="none" strike="noStrike" cap="none">
                <a:solidFill>
                  <a:schemeClr val="dk1"/>
                </a:solidFill>
                <a:latin typeface="Calibri"/>
                <a:ea typeface="Calibri"/>
                <a:cs typeface="Calibri"/>
                <a:sym typeface="Calibri"/>
              </a:endParaRPr>
            </a:p>
          </p:txBody>
        </p:sp>
        <p:sp>
          <p:nvSpPr>
            <p:cNvPr id="205" name="Google Shape;205;p7"/>
            <p:cNvSpPr txBox="1"/>
            <p:nvPr/>
          </p:nvSpPr>
          <p:spPr>
            <a:xfrm>
              <a:off x="3657600" y="2463284"/>
              <a:ext cx="388102"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AddrB</a:t>
              </a:r>
              <a:endParaRPr sz="1200" b="0" i="0" u="none" strike="noStrike" cap="none">
                <a:solidFill>
                  <a:schemeClr val="dk1"/>
                </a:solidFill>
                <a:latin typeface="Calibri"/>
                <a:ea typeface="Calibri"/>
                <a:cs typeface="Calibri"/>
                <a:sym typeface="Calibri"/>
              </a:endParaRPr>
            </a:p>
          </p:txBody>
        </p:sp>
        <p:sp>
          <p:nvSpPr>
            <p:cNvPr id="206" name="Google Shape;206;p7"/>
            <p:cNvSpPr txBox="1"/>
            <p:nvPr/>
          </p:nvSpPr>
          <p:spPr>
            <a:xfrm>
              <a:off x="4114800" y="2234684"/>
              <a:ext cx="384721"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DataA</a:t>
              </a:r>
              <a:endParaRPr sz="1200" b="0" i="0" u="none" strike="noStrike" cap="none">
                <a:solidFill>
                  <a:schemeClr val="dk1"/>
                </a:solidFill>
                <a:latin typeface="Calibri"/>
                <a:ea typeface="Calibri"/>
                <a:cs typeface="Calibri"/>
                <a:sym typeface="Calibri"/>
              </a:endParaRPr>
            </a:p>
          </p:txBody>
        </p:sp>
        <p:sp>
          <p:nvSpPr>
            <p:cNvPr id="207" name="Google Shape;207;p7"/>
            <p:cNvSpPr txBox="1"/>
            <p:nvPr/>
          </p:nvSpPr>
          <p:spPr>
            <a:xfrm>
              <a:off x="3657600" y="1998881"/>
              <a:ext cx="399073"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AddrD</a:t>
              </a:r>
              <a:endParaRPr sz="1200" b="0" i="0" u="none" strike="noStrike" cap="none">
                <a:solidFill>
                  <a:schemeClr val="dk1"/>
                </a:solidFill>
                <a:latin typeface="Calibri"/>
                <a:ea typeface="Calibri"/>
                <a:cs typeface="Calibri"/>
                <a:sym typeface="Calibri"/>
              </a:endParaRPr>
            </a:p>
          </p:txBody>
        </p:sp>
        <p:sp>
          <p:nvSpPr>
            <p:cNvPr id="208" name="Google Shape;208;p7"/>
            <p:cNvSpPr txBox="1"/>
            <p:nvPr/>
          </p:nvSpPr>
          <p:spPr>
            <a:xfrm>
              <a:off x="4114800" y="2463284"/>
              <a:ext cx="377357"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DataB</a:t>
              </a:r>
              <a:endParaRPr sz="1200" b="0" i="0" u="none" strike="noStrike" cap="none">
                <a:solidFill>
                  <a:schemeClr val="dk1"/>
                </a:solidFill>
                <a:latin typeface="Calibri"/>
                <a:ea typeface="Calibri"/>
                <a:cs typeface="Calibri"/>
                <a:sym typeface="Calibri"/>
              </a:endParaRPr>
            </a:p>
          </p:txBody>
        </p:sp>
        <p:sp>
          <p:nvSpPr>
            <p:cNvPr id="209" name="Google Shape;209;p7"/>
            <p:cNvSpPr txBox="1"/>
            <p:nvPr/>
          </p:nvSpPr>
          <p:spPr>
            <a:xfrm>
              <a:off x="3657600" y="1694081"/>
              <a:ext cx="388327"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DataD</a:t>
              </a:r>
              <a:endParaRPr sz="1200" b="0" i="0" u="none" strike="noStrike" cap="none">
                <a:solidFill>
                  <a:schemeClr val="dk1"/>
                </a:solidFill>
                <a:latin typeface="Calibri"/>
                <a:ea typeface="Calibri"/>
                <a:cs typeface="Calibri"/>
                <a:sym typeface="Calibri"/>
              </a:endParaRPr>
            </a:p>
          </p:txBody>
        </p:sp>
      </p:grpSp>
      <p:cxnSp>
        <p:nvCxnSpPr>
          <p:cNvPr id="210" name="Google Shape;210;p7"/>
          <p:cNvCxnSpPr/>
          <p:nvPr/>
        </p:nvCxnSpPr>
        <p:spPr>
          <a:xfrm rot="10800000">
            <a:off x="6466676" y="2871678"/>
            <a:ext cx="0" cy="1913133"/>
          </a:xfrm>
          <a:prstGeom prst="straightConnector1">
            <a:avLst/>
          </a:prstGeom>
          <a:noFill/>
          <a:ln w="28575" cap="flat" cmpd="sng">
            <a:solidFill>
              <a:srgbClr val="FF0000"/>
            </a:solidFill>
            <a:prstDash val="solid"/>
            <a:miter lim="800000"/>
            <a:headEnd type="none" w="sm" len="sm"/>
            <a:tailEnd type="stealth" w="med" len="med"/>
          </a:ln>
        </p:spPr>
      </p:cxnSp>
      <p:cxnSp>
        <p:nvCxnSpPr>
          <p:cNvPr id="211" name="Google Shape;211;p7"/>
          <p:cNvCxnSpPr/>
          <p:nvPr/>
        </p:nvCxnSpPr>
        <p:spPr>
          <a:xfrm rot="10800000">
            <a:off x="4203356" y="3313436"/>
            <a:ext cx="0" cy="1471375"/>
          </a:xfrm>
          <a:prstGeom prst="straightConnector1">
            <a:avLst/>
          </a:prstGeom>
          <a:noFill/>
          <a:ln w="28575" cap="flat" cmpd="sng">
            <a:solidFill>
              <a:schemeClr val="tx2"/>
            </a:solidFill>
            <a:prstDash val="solid"/>
            <a:miter lim="800000"/>
            <a:headEnd type="none" w="sm" len="sm"/>
            <a:tailEnd type="stealth" w="med" len="med"/>
          </a:ln>
        </p:spPr>
      </p:cxnSp>
      <p:cxnSp>
        <p:nvCxnSpPr>
          <p:cNvPr id="212" name="Google Shape;212;p7"/>
          <p:cNvCxnSpPr/>
          <p:nvPr/>
        </p:nvCxnSpPr>
        <p:spPr>
          <a:xfrm rot="10800000">
            <a:off x="7245584" y="3000342"/>
            <a:ext cx="0" cy="1784469"/>
          </a:xfrm>
          <a:prstGeom prst="straightConnector1">
            <a:avLst/>
          </a:prstGeom>
          <a:noFill/>
          <a:ln w="28575" cap="flat" cmpd="sng">
            <a:solidFill>
              <a:srgbClr val="FF0000"/>
            </a:solidFill>
            <a:prstDash val="solid"/>
            <a:miter lim="800000"/>
            <a:headEnd type="none" w="sm" len="sm"/>
            <a:tailEnd type="stealth" w="med" len="med"/>
          </a:ln>
        </p:spPr>
      </p:cxnSp>
      <p:sp>
        <p:nvSpPr>
          <p:cNvPr id="213" name="Google Shape;213;p7"/>
          <p:cNvSpPr txBox="1"/>
          <p:nvPr/>
        </p:nvSpPr>
        <p:spPr>
          <a:xfrm>
            <a:off x="7022756" y="2195836"/>
            <a:ext cx="307777"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t>
            </a:r>
            <a:endParaRPr sz="1200" b="0" i="0" u="none" strike="noStrike" cap="none">
              <a:solidFill>
                <a:schemeClr val="dk1"/>
              </a:solidFill>
              <a:latin typeface="Calibri"/>
              <a:ea typeface="Calibri"/>
              <a:cs typeface="Calibri"/>
              <a:sym typeface="Calibri"/>
            </a:endParaRPr>
          </a:p>
        </p:txBody>
      </p:sp>
      <p:sp>
        <p:nvSpPr>
          <p:cNvPr id="214" name="Google Shape;214;p7"/>
          <p:cNvSpPr txBox="1"/>
          <p:nvPr/>
        </p:nvSpPr>
        <p:spPr>
          <a:xfrm>
            <a:off x="7043939" y="2559215"/>
            <a:ext cx="436017"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DataW</a:t>
            </a:r>
            <a:endParaRPr sz="1200" b="0" i="0" u="none" strike="noStrike" cap="none">
              <a:solidFill>
                <a:schemeClr val="dk1"/>
              </a:solidFill>
              <a:latin typeface="Calibri"/>
              <a:ea typeface="Calibri"/>
              <a:cs typeface="Calibri"/>
              <a:sym typeface="Calibri"/>
            </a:endParaRPr>
          </a:p>
        </p:txBody>
      </p:sp>
      <p:sp>
        <p:nvSpPr>
          <p:cNvPr id="215" name="Google Shape;215;p7"/>
          <p:cNvSpPr txBox="1"/>
          <p:nvPr/>
        </p:nvSpPr>
        <p:spPr>
          <a:xfrm>
            <a:off x="7556156" y="2297436"/>
            <a:ext cx="384721"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DataR</a:t>
            </a:r>
            <a:endParaRPr sz="1200" b="0" i="0" u="none" strike="noStrike" cap="none">
              <a:solidFill>
                <a:schemeClr val="dk1"/>
              </a:solidFill>
              <a:latin typeface="Calibri"/>
              <a:ea typeface="Calibri"/>
              <a:cs typeface="Calibri"/>
              <a:sym typeface="Calibri"/>
            </a:endParaRPr>
          </a:p>
        </p:txBody>
      </p:sp>
      <p:cxnSp>
        <p:nvCxnSpPr>
          <p:cNvPr id="216" name="Google Shape;216;p7"/>
          <p:cNvCxnSpPr>
            <a:endCxn id="217" idx="3"/>
          </p:cNvCxnSpPr>
          <p:nvPr/>
        </p:nvCxnSpPr>
        <p:spPr>
          <a:xfrm rot="10800000">
            <a:off x="5879756" y="3009827"/>
            <a:ext cx="0" cy="1790700"/>
          </a:xfrm>
          <a:prstGeom prst="straightConnector1">
            <a:avLst/>
          </a:prstGeom>
          <a:noFill/>
          <a:ln w="28575" cap="flat" cmpd="sng">
            <a:solidFill>
              <a:srgbClr val="FF0000"/>
            </a:solidFill>
            <a:prstDash val="solid"/>
            <a:miter lim="800000"/>
            <a:headEnd type="none" w="sm" len="sm"/>
            <a:tailEnd type="stealth" w="med" len="med"/>
          </a:ln>
        </p:spPr>
      </p:cxnSp>
      <p:cxnSp>
        <p:nvCxnSpPr>
          <p:cNvPr id="218" name="Google Shape;218;p7"/>
          <p:cNvCxnSpPr>
            <a:endCxn id="219" idx="3"/>
          </p:cNvCxnSpPr>
          <p:nvPr/>
        </p:nvCxnSpPr>
        <p:spPr>
          <a:xfrm rot="10800000">
            <a:off x="6032156" y="2249652"/>
            <a:ext cx="0" cy="2551200"/>
          </a:xfrm>
          <a:prstGeom prst="straightConnector1">
            <a:avLst/>
          </a:prstGeom>
          <a:noFill/>
          <a:ln w="28575" cap="flat" cmpd="sng">
            <a:solidFill>
              <a:srgbClr val="FF0000"/>
            </a:solidFill>
            <a:prstDash val="solid"/>
            <a:miter lim="800000"/>
            <a:headEnd type="none" w="sm" len="sm"/>
            <a:tailEnd type="stealth" w="med" len="med"/>
          </a:ln>
        </p:spPr>
      </p:cxnSp>
      <p:grpSp>
        <p:nvGrpSpPr>
          <p:cNvPr id="220" name="Google Shape;220;p7"/>
          <p:cNvGrpSpPr/>
          <p:nvPr/>
        </p:nvGrpSpPr>
        <p:grpSpPr>
          <a:xfrm>
            <a:off x="5955956" y="1586236"/>
            <a:ext cx="152400" cy="711200"/>
            <a:chOff x="5791200" y="1352550"/>
            <a:chExt cx="152400" cy="533400"/>
          </a:xfrm>
        </p:grpSpPr>
        <p:sp>
          <p:nvSpPr>
            <p:cNvPr id="219" name="Google Shape;219;p7"/>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7"/>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22" name="Google Shape;222;p7"/>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grpSp>
      <p:cxnSp>
        <p:nvCxnSpPr>
          <p:cNvPr id="223" name="Google Shape;223;p7"/>
          <p:cNvCxnSpPr>
            <a:stCxn id="195" idx="3"/>
          </p:cNvCxnSpPr>
          <p:nvPr/>
        </p:nvCxnSpPr>
        <p:spPr>
          <a:xfrm rot="10800000" flipH="1">
            <a:off x="8013356" y="2429436"/>
            <a:ext cx="367800" cy="20400"/>
          </a:xfrm>
          <a:prstGeom prst="straightConnector1">
            <a:avLst/>
          </a:prstGeom>
          <a:noFill/>
          <a:ln w="28575" cap="flat" cmpd="sng">
            <a:solidFill>
              <a:srgbClr val="FF0000"/>
            </a:solidFill>
            <a:prstDash val="solid"/>
            <a:miter lim="800000"/>
            <a:headEnd type="none" w="sm" len="sm"/>
            <a:tailEnd type="stealth" w="med" len="med"/>
          </a:ln>
        </p:spPr>
      </p:cxnSp>
      <p:grpSp>
        <p:nvGrpSpPr>
          <p:cNvPr id="224" name="Google Shape;224;p7"/>
          <p:cNvGrpSpPr/>
          <p:nvPr/>
        </p:nvGrpSpPr>
        <p:grpSpPr>
          <a:xfrm>
            <a:off x="8394356" y="1687836"/>
            <a:ext cx="152400" cy="1016000"/>
            <a:chOff x="8229600" y="1733550"/>
            <a:chExt cx="152400" cy="762000"/>
          </a:xfrm>
        </p:grpSpPr>
        <p:sp>
          <p:nvSpPr>
            <p:cNvPr id="225" name="Google Shape;225;p7"/>
            <p:cNvSpPr/>
            <p:nvPr/>
          </p:nvSpPr>
          <p:spPr>
            <a:xfrm rot="5400000">
              <a:off x="7924800" y="2038350"/>
              <a:ext cx="7620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6" name="Google Shape;226;p7"/>
            <p:cNvSpPr txBox="1"/>
            <p:nvPr/>
          </p:nvSpPr>
          <p:spPr>
            <a:xfrm>
              <a:off x="8255000" y="2232025"/>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sp>
          <p:nvSpPr>
            <p:cNvPr id="227" name="Google Shape;227;p7"/>
            <p:cNvSpPr txBox="1"/>
            <p:nvPr/>
          </p:nvSpPr>
          <p:spPr>
            <a:xfrm>
              <a:off x="8255000" y="2016125"/>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200" b="0" i="0" u="none" strike="noStrike" cap="none">
                <a:solidFill>
                  <a:schemeClr val="dk1"/>
                </a:solidFill>
                <a:latin typeface="Calibri"/>
                <a:ea typeface="Calibri"/>
                <a:cs typeface="Calibri"/>
                <a:sym typeface="Calibri"/>
              </a:endParaRPr>
            </a:p>
          </p:txBody>
        </p:sp>
        <p:sp>
          <p:nvSpPr>
            <p:cNvPr id="228" name="Google Shape;228;p7"/>
            <p:cNvSpPr txBox="1"/>
            <p:nvPr/>
          </p:nvSpPr>
          <p:spPr>
            <a:xfrm>
              <a:off x="8255000" y="1800225"/>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grpSp>
      <p:cxnSp>
        <p:nvCxnSpPr>
          <p:cNvPr id="229" name="Google Shape;229;p7"/>
          <p:cNvCxnSpPr>
            <a:stCxn id="181" idx="0"/>
            <a:endCxn id="213" idx="1"/>
          </p:cNvCxnSpPr>
          <p:nvPr/>
        </p:nvCxnSpPr>
        <p:spPr>
          <a:xfrm rot="10800000" flipH="1">
            <a:off x="6641756" y="2318836"/>
            <a:ext cx="381000" cy="29400"/>
          </a:xfrm>
          <a:prstGeom prst="straightConnector1">
            <a:avLst/>
          </a:prstGeom>
          <a:noFill/>
          <a:ln w="28575" cap="flat" cmpd="sng">
            <a:solidFill>
              <a:schemeClr val="tx2"/>
            </a:solidFill>
            <a:prstDash val="solid"/>
            <a:miter lim="800000"/>
            <a:headEnd type="none" w="sm" len="sm"/>
            <a:tailEnd type="stealth" w="med" len="med"/>
          </a:ln>
        </p:spPr>
      </p:cxnSp>
      <p:cxnSp>
        <p:nvCxnSpPr>
          <p:cNvPr id="230" name="Google Shape;230;p7"/>
          <p:cNvCxnSpPr/>
          <p:nvPr/>
        </p:nvCxnSpPr>
        <p:spPr>
          <a:xfrm rot="10800000">
            <a:off x="8470556" y="2602236"/>
            <a:ext cx="0" cy="2182575"/>
          </a:xfrm>
          <a:prstGeom prst="straightConnector1">
            <a:avLst/>
          </a:prstGeom>
          <a:noFill/>
          <a:ln w="28575" cap="flat" cmpd="sng">
            <a:solidFill>
              <a:srgbClr val="FF0000"/>
            </a:solidFill>
            <a:prstDash val="solid"/>
            <a:miter lim="800000"/>
            <a:headEnd type="none" w="sm" len="sm"/>
            <a:tailEnd type="stealth" w="med" len="med"/>
          </a:ln>
        </p:spPr>
      </p:cxnSp>
      <p:cxnSp>
        <p:nvCxnSpPr>
          <p:cNvPr id="231" name="Google Shape;231;p7"/>
          <p:cNvCxnSpPr/>
          <p:nvPr/>
        </p:nvCxnSpPr>
        <p:spPr>
          <a:xfrm rot="10800000">
            <a:off x="6794156" y="1106140"/>
            <a:ext cx="0" cy="1232571"/>
          </a:xfrm>
          <a:prstGeom prst="straightConnector1">
            <a:avLst/>
          </a:prstGeom>
          <a:noFill/>
          <a:ln w="28575" cap="flat" cmpd="sng">
            <a:solidFill>
              <a:srgbClr val="FF0000"/>
            </a:solidFill>
            <a:prstDash val="solid"/>
            <a:miter lim="800000"/>
            <a:headEnd type="none" w="sm" len="sm"/>
            <a:tailEnd type="none" w="sm" len="sm"/>
          </a:ln>
        </p:spPr>
      </p:cxnSp>
      <p:cxnSp>
        <p:nvCxnSpPr>
          <p:cNvPr id="232" name="Google Shape;232;p7"/>
          <p:cNvCxnSpPr>
            <a:endCxn id="225" idx="2"/>
          </p:cNvCxnSpPr>
          <p:nvPr/>
        </p:nvCxnSpPr>
        <p:spPr>
          <a:xfrm>
            <a:off x="926756" y="1106236"/>
            <a:ext cx="7467600" cy="1089600"/>
          </a:xfrm>
          <a:prstGeom prst="bentConnector3">
            <a:avLst>
              <a:gd name="adj1" fmla="val 96694"/>
            </a:avLst>
          </a:prstGeom>
          <a:noFill/>
          <a:ln w="28575" cap="flat" cmpd="sng">
            <a:solidFill>
              <a:srgbClr val="FF0000"/>
            </a:solidFill>
            <a:prstDash val="solid"/>
            <a:miter lim="800000"/>
            <a:headEnd type="none" w="sm" len="sm"/>
            <a:tailEnd type="stealth" w="med" len="med"/>
          </a:ln>
        </p:spPr>
      </p:cxnSp>
      <p:cxnSp>
        <p:nvCxnSpPr>
          <p:cNvPr id="233" name="Google Shape;233;p7"/>
          <p:cNvCxnSpPr/>
          <p:nvPr/>
        </p:nvCxnSpPr>
        <p:spPr>
          <a:xfrm rot="-5400000" flipH="1">
            <a:off x="623305" y="1405789"/>
            <a:ext cx="835500" cy="228600"/>
          </a:xfrm>
          <a:prstGeom prst="bentConnector3">
            <a:avLst>
              <a:gd name="adj1" fmla="val 101582"/>
            </a:avLst>
          </a:prstGeom>
          <a:noFill/>
          <a:ln w="28575" cap="flat" cmpd="sng">
            <a:solidFill>
              <a:srgbClr val="FF0000"/>
            </a:solidFill>
            <a:prstDash val="solid"/>
            <a:miter lim="800000"/>
            <a:headEnd type="none" w="sm" len="sm"/>
            <a:tailEnd type="stealth" w="med" len="med"/>
          </a:ln>
        </p:spPr>
      </p:cxnSp>
      <p:grpSp>
        <p:nvGrpSpPr>
          <p:cNvPr id="234" name="Google Shape;234;p7"/>
          <p:cNvGrpSpPr/>
          <p:nvPr/>
        </p:nvGrpSpPr>
        <p:grpSpPr>
          <a:xfrm>
            <a:off x="1155356" y="1789436"/>
            <a:ext cx="152400" cy="711200"/>
            <a:chOff x="5791200" y="1352550"/>
            <a:chExt cx="152400" cy="533400"/>
          </a:xfrm>
        </p:grpSpPr>
        <p:sp>
          <p:nvSpPr>
            <p:cNvPr id="192" name="Google Shape;192;p7"/>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p7"/>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36" name="Google Shape;236;p7"/>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grpSp>
      <p:cxnSp>
        <p:nvCxnSpPr>
          <p:cNvPr id="237" name="Google Shape;237;p7"/>
          <p:cNvCxnSpPr>
            <a:stCxn id="192" idx="0"/>
            <a:endCxn id="238" idx="1"/>
          </p:cNvCxnSpPr>
          <p:nvPr/>
        </p:nvCxnSpPr>
        <p:spPr>
          <a:xfrm>
            <a:off x="1307756" y="2145036"/>
            <a:ext cx="152400" cy="0"/>
          </a:xfrm>
          <a:prstGeom prst="straightConnector1">
            <a:avLst/>
          </a:prstGeom>
          <a:noFill/>
          <a:ln w="28575" cap="flat" cmpd="sng">
            <a:solidFill>
              <a:schemeClr val="dk1"/>
            </a:solidFill>
            <a:prstDash val="solid"/>
            <a:miter lim="800000"/>
            <a:headEnd type="none" w="sm" len="sm"/>
            <a:tailEnd type="none" w="sm" len="sm"/>
          </a:ln>
        </p:spPr>
      </p:cxnSp>
      <p:cxnSp>
        <p:nvCxnSpPr>
          <p:cNvPr id="239" name="Google Shape;239;p7"/>
          <p:cNvCxnSpPr>
            <a:stCxn id="238" idx="3"/>
            <a:endCxn id="179" idx="1"/>
          </p:cNvCxnSpPr>
          <p:nvPr/>
        </p:nvCxnSpPr>
        <p:spPr>
          <a:xfrm>
            <a:off x="1825619" y="2145036"/>
            <a:ext cx="320400" cy="406500"/>
          </a:xfrm>
          <a:prstGeom prst="bentConnector3">
            <a:avLst>
              <a:gd name="adj1" fmla="val 49990"/>
            </a:avLst>
          </a:prstGeom>
          <a:noFill/>
          <a:ln w="28575" cap="flat" cmpd="sng">
            <a:solidFill>
              <a:schemeClr val="dk1"/>
            </a:solidFill>
            <a:prstDash val="solid"/>
            <a:miter lim="800000"/>
            <a:headEnd type="none" w="sm" len="sm"/>
            <a:tailEnd type="stealth" w="med" len="med"/>
          </a:ln>
        </p:spPr>
      </p:cxnSp>
      <p:cxnSp>
        <p:nvCxnSpPr>
          <p:cNvPr id="240" name="Google Shape;240;p7"/>
          <p:cNvCxnSpPr/>
          <p:nvPr/>
        </p:nvCxnSpPr>
        <p:spPr>
          <a:xfrm rot="-5400000">
            <a:off x="1811181" y="1784336"/>
            <a:ext cx="578400" cy="183000"/>
          </a:xfrm>
          <a:prstGeom prst="bentConnector3">
            <a:avLst>
              <a:gd name="adj1" fmla="val 97519"/>
            </a:avLst>
          </a:prstGeom>
          <a:noFill/>
          <a:ln w="28575" cap="flat" cmpd="sng">
            <a:solidFill>
              <a:schemeClr val="dk1"/>
            </a:solidFill>
            <a:prstDash val="solid"/>
            <a:miter lim="800000"/>
            <a:headEnd type="none" w="sm" len="sm"/>
            <a:tailEnd type="stealth" w="med" len="med"/>
          </a:ln>
        </p:spPr>
      </p:cxnSp>
      <p:cxnSp>
        <p:nvCxnSpPr>
          <p:cNvPr id="241" name="Google Shape;241;p7"/>
          <p:cNvCxnSpPr>
            <a:stCxn id="189" idx="0"/>
          </p:cNvCxnSpPr>
          <p:nvPr/>
        </p:nvCxnSpPr>
        <p:spPr>
          <a:xfrm rot="10800000" flipH="1">
            <a:off x="2450756" y="976636"/>
            <a:ext cx="304800" cy="609600"/>
          </a:xfrm>
          <a:prstGeom prst="bentConnector2">
            <a:avLst/>
          </a:prstGeom>
          <a:noFill/>
          <a:ln w="28575" cap="flat" cmpd="sng">
            <a:solidFill>
              <a:srgbClr val="FF0000"/>
            </a:solidFill>
            <a:prstDash val="solid"/>
            <a:miter lim="800000"/>
            <a:headEnd type="none" w="sm" len="sm"/>
            <a:tailEnd type="none" w="sm" len="sm"/>
          </a:ln>
        </p:spPr>
      </p:cxnSp>
      <p:cxnSp>
        <p:nvCxnSpPr>
          <p:cNvPr id="242" name="Google Shape;242;p7"/>
          <p:cNvCxnSpPr/>
          <p:nvPr/>
        </p:nvCxnSpPr>
        <p:spPr>
          <a:xfrm>
            <a:off x="2755556" y="976636"/>
            <a:ext cx="5638800" cy="914400"/>
          </a:xfrm>
          <a:prstGeom prst="bentConnector3">
            <a:avLst>
              <a:gd name="adj1" fmla="val 97158"/>
            </a:avLst>
          </a:prstGeom>
          <a:noFill/>
          <a:ln w="28575" cap="flat" cmpd="sng">
            <a:solidFill>
              <a:schemeClr val="dk1"/>
            </a:solidFill>
            <a:prstDash val="solid"/>
            <a:miter lim="800000"/>
            <a:headEnd type="none" w="sm" len="sm"/>
            <a:tailEnd type="stealth" w="med" len="med"/>
          </a:ln>
        </p:spPr>
      </p:cxnSp>
      <p:cxnSp>
        <p:nvCxnSpPr>
          <p:cNvPr id="243" name="Google Shape;243;p7"/>
          <p:cNvCxnSpPr/>
          <p:nvPr/>
        </p:nvCxnSpPr>
        <p:spPr>
          <a:xfrm flipH="1">
            <a:off x="1155356" y="976636"/>
            <a:ext cx="1600200" cy="1320900"/>
          </a:xfrm>
          <a:prstGeom prst="bentConnector3">
            <a:avLst>
              <a:gd name="adj1" fmla="val 124407"/>
            </a:avLst>
          </a:prstGeom>
          <a:noFill/>
          <a:ln w="28575" cap="flat" cmpd="sng">
            <a:solidFill>
              <a:srgbClr val="FF0000"/>
            </a:solidFill>
            <a:prstDash val="solid"/>
            <a:miter lim="800000"/>
            <a:headEnd type="none" w="sm" len="sm"/>
            <a:tailEnd type="stealth" w="med" len="med"/>
          </a:ln>
        </p:spPr>
      </p:cxnSp>
      <p:cxnSp>
        <p:nvCxnSpPr>
          <p:cNvPr id="244" name="Google Shape;244;p7"/>
          <p:cNvCxnSpPr>
            <a:stCxn id="219" idx="0"/>
          </p:cNvCxnSpPr>
          <p:nvPr/>
        </p:nvCxnSpPr>
        <p:spPr>
          <a:xfrm rot="10800000" flipH="1">
            <a:off x="6108356" y="1939736"/>
            <a:ext cx="152400" cy="2100"/>
          </a:xfrm>
          <a:prstGeom prst="straightConnector1">
            <a:avLst/>
          </a:prstGeom>
          <a:noFill/>
          <a:ln w="28575" cap="flat" cmpd="sng">
            <a:solidFill>
              <a:srgbClr val="FF0000"/>
            </a:solidFill>
            <a:prstDash val="solid"/>
            <a:miter lim="800000"/>
            <a:headEnd type="none" w="sm" len="sm"/>
            <a:tailEnd type="stealth" w="med" len="med"/>
          </a:ln>
        </p:spPr>
      </p:cxnSp>
      <p:cxnSp>
        <p:nvCxnSpPr>
          <p:cNvPr id="245" name="Google Shape;245;p7"/>
          <p:cNvCxnSpPr>
            <a:stCxn id="206" idx="3"/>
            <a:endCxn id="222" idx="1"/>
          </p:cNvCxnSpPr>
          <p:nvPr/>
        </p:nvCxnSpPr>
        <p:spPr>
          <a:xfrm rot="10800000" flipH="1">
            <a:off x="4511877" y="2090225"/>
            <a:ext cx="1463100" cy="490500"/>
          </a:xfrm>
          <a:prstGeom prst="bentConnector3">
            <a:avLst>
              <a:gd name="adj1" fmla="val 8536"/>
            </a:avLst>
          </a:prstGeom>
          <a:noFill/>
          <a:ln w="28575" cap="flat" cmpd="sng">
            <a:solidFill>
              <a:schemeClr val="accent4"/>
            </a:solidFill>
            <a:prstDash val="solid"/>
            <a:miter lim="800000"/>
            <a:headEnd type="none" w="sm" len="sm"/>
            <a:tailEnd type="stealth" w="med" len="med"/>
          </a:ln>
        </p:spPr>
      </p:cxnSp>
      <p:cxnSp>
        <p:nvCxnSpPr>
          <p:cNvPr id="246" name="Google Shape;246;p7"/>
          <p:cNvCxnSpPr/>
          <p:nvPr/>
        </p:nvCxnSpPr>
        <p:spPr>
          <a:xfrm>
            <a:off x="4469877" y="2885526"/>
            <a:ext cx="957300" cy="426900"/>
          </a:xfrm>
          <a:prstGeom prst="bentConnector3">
            <a:avLst>
              <a:gd name="adj1" fmla="val 16834"/>
            </a:avLst>
          </a:prstGeom>
          <a:noFill/>
          <a:ln w="28575" cap="flat" cmpd="sng">
            <a:solidFill>
              <a:schemeClr val="dk1"/>
            </a:solidFill>
            <a:prstDash val="solid"/>
            <a:miter lim="800000"/>
            <a:headEnd type="none" w="sm" len="sm"/>
            <a:tailEnd type="none" w="sm" len="sm"/>
          </a:ln>
        </p:spPr>
      </p:cxnSp>
      <p:cxnSp>
        <p:nvCxnSpPr>
          <p:cNvPr id="247" name="Google Shape;247;p7"/>
          <p:cNvCxnSpPr/>
          <p:nvPr/>
        </p:nvCxnSpPr>
        <p:spPr>
          <a:xfrm rot="10800000" flipH="1">
            <a:off x="4660556" y="2573471"/>
            <a:ext cx="183573" cy="15033"/>
          </a:xfrm>
          <a:prstGeom prst="straightConnector1">
            <a:avLst/>
          </a:prstGeom>
          <a:noFill/>
          <a:ln w="28575" cap="flat" cmpd="sng">
            <a:solidFill>
              <a:srgbClr val="FF0000"/>
            </a:solidFill>
            <a:prstDash val="solid"/>
            <a:miter lim="800000"/>
            <a:headEnd type="none" w="sm" len="sm"/>
            <a:tailEnd type="stealth" w="med" len="med"/>
          </a:ln>
        </p:spPr>
      </p:cxnSp>
      <p:cxnSp>
        <p:nvCxnSpPr>
          <p:cNvPr id="248" name="Google Shape;248;p7"/>
          <p:cNvCxnSpPr/>
          <p:nvPr/>
        </p:nvCxnSpPr>
        <p:spPr>
          <a:xfrm rot="10800000" flipH="1">
            <a:off x="4549720" y="2873654"/>
            <a:ext cx="259772" cy="7697"/>
          </a:xfrm>
          <a:prstGeom prst="straightConnector1">
            <a:avLst/>
          </a:prstGeom>
          <a:noFill/>
          <a:ln w="28575" cap="flat" cmpd="sng">
            <a:solidFill>
              <a:srgbClr val="FF0000"/>
            </a:solidFill>
            <a:prstDash val="solid"/>
            <a:miter lim="800000"/>
            <a:headEnd type="none" w="sm" len="sm"/>
            <a:tailEnd type="stealth" w="med" len="med"/>
          </a:ln>
        </p:spPr>
      </p:cxnSp>
      <p:cxnSp>
        <p:nvCxnSpPr>
          <p:cNvPr id="249" name="Google Shape;249;p7"/>
          <p:cNvCxnSpPr/>
          <p:nvPr/>
        </p:nvCxnSpPr>
        <p:spPr>
          <a:xfrm rot="10800000" flipH="1">
            <a:off x="1851706" y="1254686"/>
            <a:ext cx="3353400" cy="642600"/>
          </a:xfrm>
          <a:prstGeom prst="bentConnector3">
            <a:avLst>
              <a:gd name="adj1" fmla="val 39959"/>
            </a:avLst>
          </a:prstGeom>
          <a:noFill/>
          <a:ln w="28575" cap="flat" cmpd="sng">
            <a:solidFill>
              <a:srgbClr val="FF0000"/>
            </a:solidFill>
            <a:prstDash val="solid"/>
            <a:miter lim="800000"/>
            <a:headEnd type="none" w="sm" len="sm"/>
            <a:tailEnd type="none" w="sm" len="sm"/>
          </a:ln>
        </p:spPr>
      </p:cxnSp>
      <p:cxnSp>
        <p:nvCxnSpPr>
          <p:cNvPr id="250" name="Google Shape;250;p7"/>
          <p:cNvCxnSpPr/>
          <p:nvPr/>
        </p:nvCxnSpPr>
        <p:spPr>
          <a:xfrm>
            <a:off x="5193956" y="1246824"/>
            <a:ext cx="762000" cy="489900"/>
          </a:xfrm>
          <a:prstGeom prst="bentConnector3">
            <a:avLst>
              <a:gd name="adj1" fmla="val 50000"/>
            </a:avLst>
          </a:prstGeom>
          <a:noFill/>
          <a:ln w="28575" cap="flat" cmpd="sng">
            <a:solidFill>
              <a:srgbClr val="FF0000"/>
            </a:solidFill>
            <a:prstDash val="solid"/>
            <a:miter lim="800000"/>
            <a:headEnd type="none" w="sm" len="sm"/>
            <a:tailEnd type="stealth" w="med" len="med"/>
          </a:ln>
        </p:spPr>
      </p:cxnSp>
      <p:grpSp>
        <p:nvGrpSpPr>
          <p:cNvPr id="251" name="Google Shape;251;p7"/>
          <p:cNvGrpSpPr/>
          <p:nvPr/>
        </p:nvGrpSpPr>
        <p:grpSpPr>
          <a:xfrm>
            <a:off x="1460156" y="1586236"/>
            <a:ext cx="365463" cy="1117599"/>
            <a:chOff x="1447800" y="1809750"/>
            <a:chExt cx="365463" cy="838199"/>
          </a:xfrm>
        </p:grpSpPr>
        <p:sp>
          <p:nvSpPr>
            <p:cNvPr id="238" name="Google Shape;238;p7"/>
            <p:cNvSpPr/>
            <p:nvPr/>
          </p:nvSpPr>
          <p:spPr>
            <a:xfrm>
              <a:off x="1447800" y="1809750"/>
              <a:ext cx="365463" cy="838199"/>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ourier New"/>
                  <a:ea typeface="Courier New"/>
                  <a:cs typeface="Courier New"/>
                  <a:sym typeface="Courier New"/>
                </a:rPr>
                <a:t>pc</a:t>
              </a:r>
              <a:endParaRPr sz="1800" b="1" i="0" u="none" strike="noStrike" cap="none">
                <a:solidFill>
                  <a:schemeClr val="dk1"/>
                </a:solidFill>
                <a:latin typeface="Courier New"/>
                <a:ea typeface="Courier New"/>
                <a:cs typeface="Courier New"/>
                <a:sym typeface="Courier New"/>
              </a:endParaRPr>
            </a:p>
          </p:txBody>
        </p:sp>
        <p:sp>
          <p:nvSpPr>
            <p:cNvPr id="252" name="Google Shape;252;p7"/>
            <p:cNvSpPr/>
            <p:nvPr/>
          </p:nvSpPr>
          <p:spPr>
            <a:xfrm>
              <a:off x="1600200" y="2495550"/>
              <a:ext cx="152400" cy="152399"/>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3" name="Google Shape;253;p7"/>
          <p:cNvGrpSpPr/>
          <p:nvPr/>
        </p:nvGrpSpPr>
        <p:grpSpPr>
          <a:xfrm>
            <a:off x="5803556" y="2346411"/>
            <a:ext cx="152400" cy="711200"/>
            <a:chOff x="5791200" y="1352550"/>
            <a:chExt cx="152400" cy="533400"/>
          </a:xfrm>
        </p:grpSpPr>
        <p:sp>
          <p:nvSpPr>
            <p:cNvPr id="217" name="Google Shape;217;p7"/>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4" name="Google Shape;254;p7"/>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255" name="Google Shape;255;p7"/>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grpSp>
      <p:cxnSp>
        <p:nvCxnSpPr>
          <p:cNvPr id="256" name="Google Shape;256;p7"/>
          <p:cNvCxnSpPr>
            <a:stCxn id="179" idx="3"/>
            <a:endCxn id="202" idx="1"/>
          </p:cNvCxnSpPr>
          <p:nvPr/>
        </p:nvCxnSpPr>
        <p:spPr>
          <a:xfrm rot="10800000" flipH="1">
            <a:off x="2755556" y="2348336"/>
            <a:ext cx="914400" cy="203100"/>
          </a:xfrm>
          <a:prstGeom prst="bentConnector3">
            <a:avLst>
              <a:gd name="adj1" fmla="val 17803"/>
            </a:avLst>
          </a:prstGeom>
          <a:noFill/>
          <a:ln w="28575" cap="flat" cmpd="sng">
            <a:solidFill>
              <a:schemeClr val="dk1"/>
            </a:solidFill>
            <a:prstDash val="solid"/>
            <a:miter lim="800000"/>
            <a:headEnd type="none" w="sm" len="sm"/>
            <a:tailEnd type="stealth" w="med" len="med"/>
          </a:ln>
        </p:spPr>
      </p:cxnSp>
      <p:cxnSp>
        <p:nvCxnSpPr>
          <p:cNvPr id="257" name="Google Shape;257;p7"/>
          <p:cNvCxnSpPr/>
          <p:nvPr/>
        </p:nvCxnSpPr>
        <p:spPr>
          <a:xfrm>
            <a:off x="2907956" y="2549611"/>
            <a:ext cx="0" cy="2235200"/>
          </a:xfrm>
          <a:prstGeom prst="straightConnector1">
            <a:avLst/>
          </a:prstGeom>
          <a:noFill/>
          <a:ln w="28575" cap="flat" cmpd="sng">
            <a:solidFill>
              <a:srgbClr val="FF0000"/>
            </a:solidFill>
            <a:prstDash val="solid"/>
            <a:miter lim="800000"/>
            <a:headEnd type="none" w="sm" len="sm"/>
            <a:tailEnd type="stealth" w="med" len="med"/>
          </a:ln>
        </p:spPr>
      </p:cxnSp>
      <p:cxnSp>
        <p:nvCxnSpPr>
          <p:cNvPr id="258" name="Google Shape;258;p7"/>
          <p:cNvCxnSpPr/>
          <p:nvPr/>
        </p:nvCxnSpPr>
        <p:spPr>
          <a:xfrm rot="10800000" flipH="1">
            <a:off x="2898720" y="2703836"/>
            <a:ext cx="771236" cy="484"/>
          </a:xfrm>
          <a:prstGeom prst="straightConnector1">
            <a:avLst/>
          </a:prstGeom>
          <a:noFill/>
          <a:ln w="28575" cap="flat" cmpd="sng">
            <a:solidFill>
              <a:srgbClr val="FF0000"/>
            </a:solidFill>
            <a:prstDash val="solid"/>
            <a:miter lim="800000"/>
            <a:headEnd type="none" w="sm" len="sm"/>
            <a:tailEnd type="stealth" w="med" len="med"/>
          </a:ln>
        </p:spPr>
      </p:cxnSp>
      <p:cxnSp>
        <p:nvCxnSpPr>
          <p:cNvPr id="259" name="Google Shape;259;p7"/>
          <p:cNvCxnSpPr/>
          <p:nvPr/>
        </p:nvCxnSpPr>
        <p:spPr>
          <a:xfrm rot="10800000" flipH="1">
            <a:off x="2910265" y="3008638"/>
            <a:ext cx="759691" cy="3561"/>
          </a:xfrm>
          <a:prstGeom prst="straightConnector1">
            <a:avLst/>
          </a:prstGeom>
          <a:noFill/>
          <a:ln w="28575" cap="flat" cmpd="sng">
            <a:solidFill>
              <a:srgbClr val="FF0000"/>
            </a:solidFill>
            <a:prstDash val="solid"/>
            <a:miter lim="800000"/>
            <a:headEnd type="none" w="sm" len="sm"/>
            <a:tailEnd type="stealth" w="med" len="med"/>
          </a:ln>
        </p:spPr>
      </p:cxnSp>
      <p:cxnSp>
        <p:nvCxnSpPr>
          <p:cNvPr id="260" name="Google Shape;260;p7"/>
          <p:cNvCxnSpPr/>
          <p:nvPr/>
        </p:nvCxnSpPr>
        <p:spPr>
          <a:xfrm rot="10800000" flipH="1">
            <a:off x="2898720" y="3923036"/>
            <a:ext cx="618836" cy="12799"/>
          </a:xfrm>
          <a:prstGeom prst="straightConnector1">
            <a:avLst/>
          </a:prstGeom>
          <a:noFill/>
          <a:ln w="28575" cap="flat" cmpd="sng">
            <a:solidFill>
              <a:srgbClr val="FF0000"/>
            </a:solidFill>
            <a:prstDash val="solid"/>
            <a:miter lim="800000"/>
            <a:headEnd type="none" w="sm" len="sm"/>
            <a:tailEnd type="stealth" w="med" len="med"/>
          </a:ln>
        </p:spPr>
      </p:cxnSp>
      <p:cxnSp>
        <p:nvCxnSpPr>
          <p:cNvPr id="261" name="Google Shape;261;p7"/>
          <p:cNvCxnSpPr>
            <a:stCxn id="225" idx="0"/>
          </p:cNvCxnSpPr>
          <p:nvPr/>
        </p:nvCxnSpPr>
        <p:spPr>
          <a:xfrm rot="10800000">
            <a:off x="3343256" y="818536"/>
            <a:ext cx="5203500" cy="1377300"/>
          </a:xfrm>
          <a:prstGeom prst="bentConnector3">
            <a:avLst>
              <a:gd name="adj1" fmla="val -2374"/>
            </a:avLst>
          </a:prstGeom>
          <a:noFill/>
          <a:ln w="28575" cap="flat" cmpd="sng">
            <a:solidFill>
              <a:schemeClr val="tx1"/>
            </a:solidFill>
            <a:prstDash val="solid"/>
            <a:miter lim="800000"/>
            <a:headEnd type="none" w="sm" len="sm"/>
            <a:tailEnd type="none" w="sm" len="sm"/>
          </a:ln>
        </p:spPr>
      </p:cxnSp>
      <p:cxnSp>
        <p:nvCxnSpPr>
          <p:cNvPr id="262" name="Google Shape;262;p7"/>
          <p:cNvCxnSpPr/>
          <p:nvPr/>
        </p:nvCxnSpPr>
        <p:spPr>
          <a:xfrm rot="-5400000" flipH="1">
            <a:off x="2958806" y="1228761"/>
            <a:ext cx="1117500" cy="304800"/>
          </a:xfrm>
          <a:prstGeom prst="bentConnector3">
            <a:avLst>
              <a:gd name="adj1" fmla="val 100284"/>
            </a:avLst>
          </a:prstGeom>
          <a:noFill/>
          <a:ln w="28575" cap="flat" cmpd="sng">
            <a:solidFill>
              <a:schemeClr val="tx2"/>
            </a:solidFill>
            <a:prstDash val="solid"/>
            <a:miter lim="800000"/>
            <a:headEnd type="none" w="sm" len="sm"/>
            <a:tailEnd type="stealth" w="med" len="med"/>
          </a:ln>
        </p:spPr>
      </p:cxnSp>
      <p:cxnSp>
        <p:nvCxnSpPr>
          <p:cNvPr id="263" name="Google Shape;263;p7"/>
          <p:cNvCxnSpPr/>
          <p:nvPr/>
        </p:nvCxnSpPr>
        <p:spPr>
          <a:xfrm rot="10800000">
            <a:off x="3822356" y="4276811"/>
            <a:ext cx="0" cy="508000"/>
          </a:xfrm>
          <a:prstGeom prst="straightConnector1">
            <a:avLst/>
          </a:prstGeom>
          <a:noFill/>
          <a:ln w="28575" cap="flat" cmpd="sng">
            <a:solidFill>
              <a:srgbClr val="FF0000"/>
            </a:solidFill>
            <a:prstDash val="solid"/>
            <a:miter lim="800000"/>
            <a:headEnd type="none" w="sm" len="sm"/>
            <a:tailEnd type="stealth" w="med" len="med"/>
          </a:ln>
        </p:spPr>
      </p:cxnSp>
      <p:cxnSp>
        <p:nvCxnSpPr>
          <p:cNvPr id="264" name="Google Shape;264;p7"/>
          <p:cNvCxnSpPr/>
          <p:nvPr/>
        </p:nvCxnSpPr>
        <p:spPr>
          <a:xfrm rot="10800000" flipH="1">
            <a:off x="5955956" y="2752811"/>
            <a:ext cx="370610" cy="3080"/>
          </a:xfrm>
          <a:prstGeom prst="straightConnector1">
            <a:avLst/>
          </a:prstGeom>
          <a:noFill/>
          <a:ln w="28575" cap="flat" cmpd="sng">
            <a:solidFill>
              <a:srgbClr val="FF0000"/>
            </a:solidFill>
            <a:prstDash val="solid"/>
            <a:miter lim="800000"/>
            <a:headEnd type="none" w="sm" len="sm"/>
            <a:tailEnd type="stealth" w="med" len="med"/>
          </a:ln>
        </p:spPr>
      </p:cxnSp>
      <p:cxnSp>
        <p:nvCxnSpPr>
          <p:cNvPr id="265" name="Google Shape;265;p7"/>
          <p:cNvCxnSpPr/>
          <p:nvPr/>
        </p:nvCxnSpPr>
        <p:spPr>
          <a:xfrm rot="10800000" flipH="1">
            <a:off x="5422556" y="2799092"/>
            <a:ext cx="1600200" cy="507900"/>
          </a:xfrm>
          <a:prstGeom prst="bentConnector3">
            <a:avLst>
              <a:gd name="adj1" fmla="val 86075"/>
            </a:avLst>
          </a:prstGeom>
          <a:noFill/>
          <a:ln w="28575" cap="flat" cmpd="sng">
            <a:solidFill>
              <a:schemeClr val="dk1"/>
            </a:solidFill>
            <a:prstDash val="solid"/>
            <a:miter lim="800000"/>
            <a:headEnd type="none" w="sm" len="sm"/>
            <a:tailEnd type="stealth" w="med" len="med"/>
          </a:ln>
        </p:spPr>
      </p:cxnSp>
      <p:sp>
        <p:nvSpPr>
          <p:cNvPr id="266" name="Google Shape;266;p7"/>
          <p:cNvSpPr txBox="1"/>
          <p:nvPr/>
        </p:nvSpPr>
        <p:spPr>
          <a:xfrm>
            <a:off x="3001166" y="2071847"/>
            <a:ext cx="5476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inst[11:7]</a:t>
            </a:r>
            <a:endParaRPr sz="1400" b="0" i="0" u="none" strike="noStrike" cap="none">
              <a:solidFill>
                <a:srgbClr val="000000"/>
              </a:solidFill>
              <a:latin typeface="Arial"/>
              <a:ea typeface="Arial"/>
              <a:cs typeface="Arial"/>
              <a:sym typeface="Arial"/>
            </a:endParaRPr>
          </a:p>
        </p:txBody>
      </p:sp>
      <p:sp>
        <p:nvSpPr>
          <p:cNvPr id="267" name="Google Shape;267;p7"/>
          <p:cNvSpPr txBox="1"/>
          <p:nvPr/>
        </p:nvSpPr>
        <p:spPr>
          <a:xfrm>
            <a:off x="2984156" y="2448011"/>
            <a:ext cx="619154"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inst[19:15]</a:t>
            </a:r>
            <a:endParaRPr sz="1400" b="0" i="0" u="none" strike="noStrike" cap="none">
              <a:solidFill>
                <a:srgbClr val="000000"/>
              </a:solidFill>
              <a:latin typeface="Arial"/>
              <a:ea typeface="Arial"/>
              <a:cs typeface="Arial"/>
              <a:sym typeface="Arial"/>
            </a:endParaRPr>
          </a:p>
        </p:txBody>
      </p:sp>
      <p:sp>
        <p:nvSpPr>
          <p:cNvPr id="268" name="Google Shape;268;p7"/>
          <p:cNvSpPr txBox="1"/>
          <p:nvPr/>
        </p:nvSpPr>
        <p:spPr>
          <a:xfrm>
            <a:off x="2984156" y="2752811"/>
            <a:ext cx="619154"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inst[24:20]</a:t>
            </a:r>
            <a:endParaRPr sz="1400" b="0" i="0" u="none" strike="noStrike" cap="none">
              <a:solidFill>
                <a:srgbClr val="000000"/>
              </a:solidFill>
              <a:latin typeface="Arial"/>
              <a:ea typeface="Arial"/>
              <a:cs typeface="Arial"/>
              <a:sym typeface="Arial"/>
            </a:endParaRPr>
          </a:p>
        </p:txBody>
      </p:sp>
      <p:sp>
        <p:nvSpPr>
          <p:cNvPr id="269" name="Google Shape;269;p7"/>
          <p:cNvSpPr txBox="1"/>
          <p:nvPr/>
        </p:nvSpPr>
        <p:spPr>
          <a:xfrm>
            <a:off x="2931047" y="3605635"/>
            <a:ext cx="5476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inst[31:7]</a:t>
            </a:r>
            <a:endParaRPr sz="1400" b="0" i="0" u="none" strike="noStrike" cap="none">
              <a:solidFill>
                <a:srgbClr val="000000"/>
              </a:solidFill>
              <a:latin typeface="Arial"/>
              <a:ea typeface="Arial"/>
              <a:cs typeface="Arial"/>
              <a:sym typeface="Arial"/>
            </a:endParaRPr>
          </a:p>
        </p:txBody>
      </p:sp>
      <p:cxnSp>
        <p:nvCxnSpPr>
          <p:cNvPr id="270" name="Google Shape;270;p7"/>
          <p:cNvCxnSpPr/>
          <p:nvPr/>
        </p:nvCxnSpPr>
        <p:spPr>
          <a:xfrm rot="-5400000">
            <a:off x="5225183" y="2750296"/>
            <a:ext cx="778800" cy="377700"/>
          </a:xfrm>
          <a:prstGeom prst="bentConnector3">
            <a:avLst>
              <a:gd name="adj1" fmla="val 100480"/>
            </a:avLst>
          </a:prstGeom>
          <a:noFill/>
          <a:ln w="28575" cap="flat" cmpd="sng">
            <a:solidFill>
              <a:schemeClr val="dk1"/>
            </a:solidFill>
            <a:prstDash val="solid"/>
            <a:miter lim="800000"/>
            <a:headEnd type="none" w="sm" len="sm"/>
            <a:tailEnd type="stealth" w="med" len="med"/>
          </a:ln>
        </p:spPr>
      </p:cxnSp>
      <p:sp>
        <p:nvSpPr>
          <p:cNvPr id="271" name="Google Shape;271;p7"/>
          <p:cNvSpPr txBox="1"/>
          <p:nvPr/>
        </p:nvSpPr>
        <p:spPr>
          <a:xfrm>
            <a:off x="8262739" y="1313476"/>
            <a:ext cx="282129"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pc+4</a:t>
            </a:r>
            <a:endParaRPr sz="1400" b="0" i="0" u="none" strike="noStrike" cap="none">
              <a:solidFill>
                <a:srgbClr val="000000"/>
              </a:solidFill>
              <a:latin typeface="Arial"/>
              <a:ea typeface="Arial"/>
              <a:cs typeface="Arial"/>
              <a:sym typeface="Arial"/>
            </a:endParaRPr>
          </a:p>
        </p:txBody>
      </p:sp>
      <p:sp>
        <p:nvSpPr>
          <p:cNvPr id="272" name="Google Shape;272;p7"/>
          <p:cNvSpPr txBox="1"/>
          <p:nvPr/>
        </p:nvSpPr>
        <p:spPr>
          <a:xfrm>
            <a:off x="7936002" y="1501283"/>
            <a:ext cx="1740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a:t>
            </a:r>
            <a:endParaRPr sz="1100" b="0" i="0" u="none" strike="noStrike" cap="none">
              <a:solidFill>
                <a:schemeClr val="dk1"/>
              </a:solidFill>
              <a:latin typeface="Calibri"/>
              <a:ea typeface="Calibri"/>
              <a:cs typeface="Calibri"/>
              <a:sym typeface="Calibri"/>
            </a:endParaRPr>
          </a:p>
        </p:txBody>
      </p:sp>
      <p:sp>
        <p:nvSpPr>
          <p:cNvPr id="273" name="Google Shape;273;p7"/>
          <p:cNvSpPr txBox="1"/>
          <p:nvPr/>
        </p:nvSpPr>
        <p:spPr>
          <a:xfrm>
            <a:off x="8042219" y="2566543"/>
            <a:ext cx="334818"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mem</a:t>
            </a:r>
            <a:endParaRPr sz="1100" b="0" i="0" u="none" strike="noStrike" cap="none">
              <a:solidFill>
                <a:schemeClr val="dk1"/>
              </a:solidFill>
              <a:latin typeface="Calibri"/>
              <a:ea typeface="Calibri"/>
              <a:cs typeface="Calibri"/>
              <a:sym typeface="Calibri"/>
            </a:endParaRPr>
          </a:p>
        </p:txBody>
      </p:sp>
      <p:sp>
        <p:nvSpPr>
          <p:cNvPr id="274" name="Google Shape;274;p7"/>
          <p:cNvSpPr txBox="1"/>
          <p:nvPr/>
        </p:nvSpPr>
        <p:spPr>
          <a:xfrm>
            <a:off x="8594093" y="2209404"/>
            <a:ext cx="174953"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a:t>
            </a:r>
            <a:endParaRPr sz="1100" b="0" i="0" u="none" strike="noStrike" cap="none">
              <a:solidFill>
                <a:schemeClr val="dk1"/>
              </a:solidFill>
              <a:latin typeface="Calibri"/>
              <a:ea typeface="Calibri"/>
              <a:cs typeface="Calibri"/>
              <a:sym typeface="Calibri"/>
            </a:endParaRPr>
          </a:p>
        </p:txBody>
      </p:sp>
      <p:sp>
        <p:nvSpPr>
          <p:cNvPr id="275" name="Google Shape;275;p7"/>
          <p:cNvSpPr txBox="1"/>
          <p:nvPr/>
        </p:nvSpPr>
        <p:spPr>
          <a:xfrm>
            <a:off x="826310" y="1904604"/>
            <a:ext cx="208695"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a:t>
            </a:r>
            <a:endParaRPr sz="1100" b="0" i="0" u="none" strike="noStrike" cap="none">
              <a:solidFill>
                <a:schemeClr val="dk1"/>
              </a:solidFill>
              <a:latin typeface="Calibri"/>
              <a:ea typeface="Calibri"/>
              <a:cs typeface="Calibri"/>
              <a:sym typeface="Calibri"/>
            </a:endParaRPr>
          </a:p>
        </p:txBody>
      </p:sp>
      <p:sp>
        <p:nvSpPr>
          <p:cNvPr id="276" name="Google Shape;276;p7"/>
          <p:cNvSpPr txBox="1"/>
          <p:nvPr/>
        </p:nvSpPr>
        <p:spPr>
          <a:xfrm>
            <a:off x="714321" y="2294071"/>
            <a:ext cx="282129"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Calibri"/>
                <a:ea typeface="Calibri"/>
                <a:cs typeface="Calibri"/>
                <a:sym typeface="Calibri"/>
              </a:rPr>
              <a:t>pc+4</a:t>
            </a:r>
            <a:endParaRPr sz="1400" b="0" i="0" u="none" strike="noStrike" cap="none" dirty="0">
              <a:solidFill>
                <a:srgbClr val="000000"/>
              </a:solidFill>
              <a:latin typeface="Arial"/>
              <a:ea typeface="Arial"/>
              <a:cs typeface="Arial"/>
              <a:sym typeface="Arial"/>
            </a:endParaRPr>
          </a:p>
        </p:txBody>
      </p:sp>
      <p:sp>
        <p:nvSpPr>
          <p:cNvPr id="277" name="Google Shape;277;p7"/>
          <p:cNvSpPr txBox="1"/>
          <p:nvPr/>
        </p:nvSpPr>
        <p:spPr>
          <a:xfrm>
            <a:off x="5324362" y="1838411"/>
            <a:ext cx="524162"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Reg[rs1]</a:t>
            </a:r>
            <a:endParaRPr sz="1400" b="0" i="0" u="none" strike="noStrike" cap="none">
              <a:solidFill>
                <a:srgbClr val="000000"/>
              </a:solidFill>
              <a:latin typeface="Arial"/>
              <a:ea typeface="Arial"/>
              <a:cs typeface="Arial"/>
              <a:sym typeface="Arial"/>
            </a:endParaRPr>
          </a:p>
        </p:txBody>
      </p:sp>
      <p:sp>
        <p:nvSpPr>
          <p:cNvPr id="278" name="Google Shape;278;p7"/>
          <p:cNvSpPr txBox="1"/>
          <p:nvPr/>
        </p:nvSpPr>
        <p:spPr>
          <a:xfrm>
            <a:off x="5408039" y="1424452"/>
            <a:ext cx="219362"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a:t>
            </a:r>
            <a:endParaRPr sz="1400" b="0" i="0" u="none" strike="noStrike" cap="none">
              <a:solidFill>
                <a:srgbClr val="000000"/>
              </a:solidFill>
              <a:latin typeface="Arial"/>
              <a:ea typeface="Arial"/>
              <a:cs typeface="Arial"/>
              <a:sym typeface="Arial"/>
            </a:endParaRPr>
          </a:p>
        </p:txBody>
      </p:sp>
      <p:sp>
        <p:nvSpPr>
          <p:cNvPr id="279" name="Google Shape;279;p7"/>
          <p:cNvSpPr txBox="1"/>
          <p:nvPr/>
        </p:nvSpPr>
        <p:spPr>
          <a:xfrm>
            <a:off x="4259930" y="3704156"/>
            <a:ext cx="629226"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imm[31:0]</a:t>
            </a:r>
            <a:endParaRPr sz="1400" b="0" i="0" u="none" strike="noStrike" cap="none">
              <a:solidFill>
                <a:srgbClr val="000000"/>
              </a:solidFill>
              <a:latin typeface="Arial"/>
              <a:ea typeface="Arial"/>
              <a:cs typeface="Arial"/>
              <a:sym typeface="Arial"/>
            </a:endParaRPr>
          </a:p>
        </p:txBody>
      </p:sp>
      <p:sp>
        <p:nvSpPr>
          <p:cNvPr id="280" name="Google Shape;280;p7"/>
          <p:cNvSpPr txBox="1"/>
          <p:nvPr/>
        </p:nvSpPr>
        <p:spPr>
          <a:xfrm>
            <a:off x="5312337" y="2237252"/>
            <a:ext cx="533400"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Reg[rs2]</a:t>
            </a:r>
            <a:endParaRPr sz="1400" b="0" i="0" u="none" strike="noStrike" cap="none">
              <a:solidFill>
                <a:srgbClr val="000000"/>
              </a:solidFill>
              <a:latin typeface="Arial"/>
              <a:ea typeface="Arial"/>
              <a:cs typeface="Arial"/>
              <a:sym typeface="Arial"/>
            </a:endParaRPr>
          </a:p>
        </p:txBody>
      </p:sp>
      <p:cxnSp>
        <p:nvCxnSpPr>
          <p:cNvPr id="281" name="Google Shape;281;p7"/>
          <p:cNvCxnSpPr>
            <a:stCxn id="187" idx="3"/>
          </p:cNvCxnSpPr>
          <p:nvPr/>
        </p:nvCxnSpPr>
        <p:spPr>
          <a:xfrm rot="10800000" flipH="1">
            <a:off x="4057330" y="2854162"/>
            <a:ext cx="1746300" cy="1101300"/>
          </a:xfrm>
          <a:prstGeom prst="bentConnector3">
            <a:avLst>
              <a:gd name="adj1" fmla="val 83439"/>
            </a:avLst>
          </a:prstGeom>
          <a:noFill/>
          <a:ln w="28575" cap="flat" cmpd="sng">
            <a:solidFill>
              <a:srgbClr val="FF0000"/>
            </a:solidFill>
            <a:prstDash val="solid"/>
            <a:miter lim="800000"/>
            <a:headEnd type="none" w="sm" len="sm"/>
            <a:tailEnd type="stealth" w="med" len="med"/>
          </a:ln>
        </p:spPr>
      </p:cxnSp>
      <p:sp>
        <p:nvSpPr>
          <p:cNvPr id="282" name="Google Shape;282;p7"/>
          <p:cNvSpPr/>
          <p:nvPr/>
        </p:nvSpPr>
        <p:spPr>
          <a:xfrm>
            <a:off x="850556" y="4784811"/>
            <a:ext cx="7868227" cy="507901"/>
          </a:xfrm>
          <a:prstGeom prst="rect">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3" name="Google Shape;283;p7"/>
          <p:cNvSpPr txBox="1"/>
          <p:nvPr/>
        </p:nvSpPr>
        <p:spPr>
          <a:xfrm>
            <a:off x="2603156" y="4863908"/>
            <a:ext cx="5476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inst[31:0]</a:t>
            </a:r>
            <a:endParaRPr sz="1400" b="0" i="0" u="none" strike="noStrike" cap="none">
              <a:solidFill>
                <a:srgbClr val="000000"/>
              </a:solidFill>
              <a:latin typeface="Arial"/>
              <a:ea typeface="Arial"/>
              <a:cs typeface="Arial"/>
              <a:sym typeface="Arial"/>
            </a:endParaRPr>
          </a:p>
        </p:txBody>
      </p:sp>
      <p:sp>
        <p:nvSpPr>
          <p:cNvPr id="284" name="Google Shape;284;p7"/>
          <p:cNvSpPr txBox="1"/>
          <p:nvPr/>
        </p:nvSpPr>
        <p:spPr>
          <a:xfrm>
            <a:off x="3441356" y="4886411"/>
            <a:ext cx="428290"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ImmSel</a:t>
            </a:r>
            <a:endParaRPr sz="1100" b="0" i="0" u="none" strike="noStrike" cap="none">
              <a:solidFill>
                <a:schemeClr val="dk1"/>
              </a:solidFill>
              <a:latin typeface="Calibri"/>
              <a:ea typeface="Calibri"/>
              <a:cs typeface="Calibri"/>
              <a:sym typeface="Calibri"/>
            </a:endParaRPr>
          </a:p>
        </p:txBody>
      </p:sp>
      <p:sp>
        <p:nvSpPr>
          <p:cNvPr id="285" name="Google Shape;285;p7"/>
          <p:cNvSpPr txBox="1"/>
          <p:nvPr/>
        </p:nvSpPr>
        <p:spPr>
          <a:xfrm>
            <a:off x="3974756" y="4886411"/>
            <a:ext cx="481671"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RegWEn</a:t>
            </a:r>
            <a:endParaRPr sz="1100" b="0" i="0" u="none" strike="noStrike" cap="none">
              <a:solidFill>
                <a:schemeClr val="dk1"/>
              </a:solidFill>
              <a:latin typeface="Calibri"/>
              <a:ea typeface="Calibri"/>
              <a:cs typeface="Calibri"/>
              <a:sym typeface="Calibri"/>
            </a:endParaRPr>
          </a:p>
        </p:txBody>
      </p:sp>
      <p:sp>
        <p:nvSpPr>
          <p:cNvPr id="286" name="Google Shape;286;p7"/>
          <p:cNvSpPr txBox="1"/>
          <p:nvPr/>
        </p:nvSpPr>
        <p:spPr>
          <a:xfrm>
            <a:off x="4584356" y="4886411"/>
            <a:ext cx="290532"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BrUn</a:t>
            </a:r>
            <a:endParaRPr sz="1100" b="0" i="0" u="none" strike="noStrike" cap="none">
              <a:solidFill>
                <a:schemeClr val="dk1"/>
              </a:solidFill>
              <a:latin typeface="Calibri"/>
              <a:ea typeface="Calibri"/>
              <a:cs typeface="Calibri"/>
              <a:sym typeface="Calibri"/>
            </a:endParaRPr>
          </a:p>
        </p:txBody>
      </p:sp>
      <p:sp>
        <p:nvSpPr>
          <p:cNvPr id="287" name="Google Shape;287;p7"/>
          <p:cNvSpPr txBox="1"/>
          <p:nvPr/>
        </p:nvSpPr>
        <p:spPr>
          <a:xfrm>
            <a:off x="4889156" y="4886411"/>
            <a:ext cx="268904"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BrEq</a:t>
            </a:r>
            <a:endParaRPr sz="1100" b="0" i="0" u="none" strike="noStrike" cap="none">
              <a:solidFill>
                <a:schemeClr val="dk1"/>
              </a:solidFill>
              <a:latin typeface="Calibri"/>
              <a:ea typeface="Calibri"/>
              <a:cs typeface="Calibri"/>
              <a:sym typeface="Calibri"/>
            </a:endParaRPr>
          </a:p>
        </p:txBody>
      </p:sp>
      <p:sp>
        <p:nvSpPr>
          <p:cNvPr id="288" name="Google Shape;288;p7"/>
          <p:cNvSpPr txBox="1"/>
          <p:nvPr/>
        </p:nvSpPr>
        <p:spPr>
          <a:xfrm>
            <a:off x="5193956" y="4886411"/>
            <a:ext cx="2539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BrLT</a:t>
            </a:r>
            <a:endParaRPr sz="1100" b="0" i="0" u="none" strike="noStrike" cap="none">
              <a:solidFill>
                <a:schemeClr val="dk1"/>
              </a:solidFill>
              <a:latin typeface="Calibri"/>
              <a:ea typeface="Calibri"/>
              <a:cs typeface="Calibri"/>
              <a:sym typeface="Calibri"/>
            </a:endParaRPr>
          </a:p>
        </p:txBody>
      </p:sp>
      <p:sp>
        <p:nvSpPr>
          <p:cNvPr id="289" name="Google Shape;289;p7"/>
          <p:cNvSpPr txBox="1"/>
          <p:nvPr/>
        </p:nvSpPr>
        <p:spPr>
          <a:xfrm>
            <a:off x="5955956" y="4886411"/>
            <a:ext cx="248998"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ASel</a:t>
            </a:r>
            <a:endParaRPr sz="1100" b="0" i="0" u="none" strike="noStrike" cap="none">
              <a:solidFill>
                <a:schemeClr val="dk1"/>
              </a:solidFill>
              <a:latin typeface="Calibri"/>
              <a:ea typeface="Calibri"/>
              <a:cs typeface="Calibri"/>
              <a:sym typeface="Calibri"/>
            </a:endParaRPr>
          </a:p>
        </p:txBody>
      </p:sp>
      <p:sp>
        <p:nvSpPr>
          <p:cNvPr id="290" name="Google Shape;290;p7"/>
          <p:cNvSpPr txBox="1"/>
          <p:nvPr/>
        </p:nvSpPr>
        <p:spPr>
          <a:xfrm>
            <a:off x="5651156" y="4886411"/>
            <a:ext cx="24410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BSel</a:t>
            </a:r>
            <a:endParaRPr sz="1100" b="0" i="0" u="none" strike="noStrike" cap="none">
              <a:solidFill>
                <a:schemeClr val="dk1"/>
              </a:solidFill>
              <a:latin typeface="Calibri"/>
              <a:ea typeface="Calibri"/>
              <a:cs typeface="Calibri"/>
              <a:sym typeface="Calibri"/>
            </a:endParaRPr>
          </a:p>
        </p:txBody>
      </p:sp>
      <p:sp>
        <p:nvSpPr>
          <p:cNvPr id="291" name="Google Shape;291;p7"/>
          <p:cNvSpPr txBox="1"/>
          <p:nvPr/>
        </p:nvSpPr>
        <p:spPr>
          <a:xfrm>
            <a:off x="6336956" y="4886411"/>
            <a:ext cx="398810"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ALUSel</a:t>
            </a:r>
            <a:endParaRPr sz="1100" b="0" i="0" u="none" strike="noStrike" cap="none">
              <a:solidFill>
                <a:schemeClr val="dk1"/>
              </a:solidFill>
              <a:latin typeface="Calibri"/>
              <a:ea typeface="Calibri"/>
              <a:cs typeface="Calibri"/>
              <a:sym typeface="Calibri"/>
            </a:endParaRPr>
          </a:p>
        </p:txBody>
      </p:sp>
      <p:sp>
        <p:nvSpPr>
          <p:cNvPr id="292" name="Google Shape;292;p7"/>
          <p:cNvSpPr txBox="1"/>
          <p:nvPr/>
        </p:nvSpPr>
        <p:spPr>
          <a:xfrm>
            <a:off x="6946556" y="4886411"/>
            <a:ext cx="512961"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MemRW</a:t>
            </a:r>
            <a:endParaRPr sz="1100" b="0" i="0" u="none" strike="noStrike" cap="none">
              <a:solidFill>
                <a:schemeClr val="dk1"/>
              </a:solidFill>
              <a:latin typeface="Calibri"/>
              <a:ea typeface="Calibri"/>
              <a:cs typeface="Calibri"/>
              <a:sym typeface="Calibri"/>
            </a:endParaRPr>
          </a:p>
        </p:txBody>
      </p:sp>
      <p:sp>
        <p:nvSpPr>
          <p:cNvPr id="293" name="Google Shape;293;p7"/>
          <p:cNvSpPr txBox="1"/>
          <p:nvPr/>
        </p:nvSpPr>
        <p:spPr>
          <a:xfrm>
            <a:off x="8241956" y="4886411"/>
            <a:ext cx="369605"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WBSel</a:t>
            </a:r>
            <a:endParaRPr sz="1100" b="0" i="0" u="none" strike="noStrike" cap="none">
              <a:solidFill>
                <a:schemeClr val="dk1"/>
              </a:solidFill>
              <a:latin typeface="Calibri"/>
              <a:ea typeface="Calibri"/>
              <a:cs typeface="Calibri"/>
              <a:sym typeface="Calibri"/>
            </a:endParaRPr>
          </a:p>
        </p:txBody>
      </p:sp>
      <p:sp>
        <p:nvSpPr>
          <p:cNvPr id="294" name="Google Shape;294;p7"/>
          <p:cNvSpPr txBox="1"/>
          <p:nvPr/>
        </p:nvSpPr>
        <p:spPr>
          <a:xfrm>
            <a:off x="1002956" y="4886411"/>
            <a:ext cx="315466"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PCSel</a:t>
            </a:r>
            <a:endParaRPr sz="1100" b="0" i="0" u="none" strike="noStrike" cap="none">
              <a:solidFill>
                <a:schemeClr val="dk1"/>
              </a:solidFill>
              <a:latin typeface="Calibri"/>
              <a:ea typeface="Calibri"/>
              <a:cs typeface="Calibri"/>
              <a:sym typeface="Calibri"/>
            </a:endParaRPr>
          </a:p>
        </p:txBody>
      </p:sp>
      <p:sp>
        <p:nvSpPr>
          <p:cNvPr id="295" name="Google Shape;295;p7"/>
          <p:cNvSpPr txBox="1"/>
          <p:nvPr/>
        </p:nvSpPr>
        <p:spPr>
          <a:xfrm>
            <a:off x="3418803" y="1635211"/>
            <a:ext cx="174953"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a:t>
            </a:r>
            <a:endParaRPr sz="1100" b="0" i="0" u="none" strike="noStrike" cap="none">
              <a:solidFill>
                <a:schemeClr val="dk1"/>
              </a:solidFill>
              <a:latin typeface="Calibri"/>
              <a:ea typeface="Calibri"/>
              <a:cs typeface="Calibri"/>
              <a:sym typeface="Calibri"/>
            </a:endParaRPr>
          </a:p>
        </p:txBody>
      </p:sp>
      <p:sp>
        <p:nvSpPr>
          <p:cNvPr id="297" name="Google Shape;297;p7"/>
          <p:cNvSpPr txBox="1">
            <a:spLocks noGrp="1"/>
          </p:cNvSpPr>
          <p:nvPr>
            <p:ph type="ftr" idx="11"/>
          </p:nvPr>
        </p:nvSpPr>
        <p:spPr>
          <a:xfrm>
            <a:off x="2672862" y="6356352"/>
            <a:ext cx="3950700" cy="365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
        <p:nvSpPr>
          <p:cNvPr id="127" name="Title 5">
            <a:extLst>
              <a:ext uri="{FF2B5EF4-FFF2-40B4-BE49-F238E27FC236}">
                <a16:creationId xmlns:a16="http://schemas.microsoft.com/office/drawing/2014/main" id="{BE00AE7B-DA3A-284E-A10F-8F248BBACDFE}"/>
              </a:ext>
            </a:extLst>
          </p:cNvPr>
          <p:cNvSpPr>
            <a:spLocks noGrp="1"/>
          </p:cNvSpPr>
          <p:nvPr>
            <p:ph type="title"/>
          </p:nvPr>
        </p:nvSpPr>
        <p:spPr>
          <a:xfrm>
            <a:off x="140786" y="179146"/>
            <a:ext cx="8405238" cy="550050"/>
          </a:xfrm>
        </p:spPr>
        <p:txBody>
          <a:bodyPr>
            <a:normAutofit fontScale="90000"/>
          </a:bodyPr>
          <a:lstStyle/>
          <a:p>
            <a:r>
              <a:rPr lang="en-US" b="1" dirty="0">
                <a:latin typeface="Courier New"/>
                <a:cs typeface="Courier New"/>
              </a:rPr>
              <a:t>Br</a:t>
            </a:r>
            <a:r>
              <a:rPr lang="en-US" dirty="0"/>
              <a:t>  </a:t>
            </a:r>
            <a:r>
              <a:rPr lang="en-US" dirty="0" err="1"/>
              <a:t>datapath</a:t>
            </a:r>
            <a:endParaRPr lang="en-US" b="1" dirty="0">
              <a:latin typeface="Courier New"/>
              <a:cs typeface="Courier New"/>
            </a:endParaRPr>
          </a:p>
        </p:txBody>
      </p:sp>
      <p:graphicFrame>
        <p:nvGraphicFramePr>
          <p:cNvPr id="126" name="Google Shape;795;g5d2440be3b_0_103">
            <a:extLst>
              <a:ext uri="{FF2B5EF4-FFF2-40B4-BE49-F238E27FC236}">
                <a16:creationId xmlns:a16="http://schemas.microsoft.com/office/drawing/2014/main" id="{8D06B994-37A1-DC46-8556-CACF7768C18E}"/>
              </a:ext>
            </a:extLst>
          </p:cNvPr>
          <p:cNvGraphicFramePr/>
          <p:nvPr>
            <p:extLst>
              <p:ext uri="{D42A27DB-BD31-4B8C-83A1-F6EECF244321}">
                <p14:modId xmlns:p14="http://schemas.microsoft.com/office/powerpoint/2010/main" val="2571244568"/>
              </p:ext>
            </p:extLst>
          </p:nvPr>
        </p:nvGraphicFramePr>
        <p:xfrm>
          <a:off x="1099466" y="5344866"/>
          <a:ext cx="7550264" cy="1219953"/>
        </p:xfrm>
        <a:graphic>
          <a:graphicData uri="http://schemas.openxmlformats.org/drawingml/2006/table">
            <a:tbl>
              <a:tblPr firstRow="1" bandRow="1">
                <a:noFill/>
              </a:tblPr>
              <a:tblGrid>
                <a:gridCol w="917472">
                  <a:extLst>
                    <a:ext uri="{9D8B030D-6E8A-4147-A177-3AD203B41FA5}">
                      <a16:colId xmlns:a16="http://schemas.microsoft.com/office/drawing/2014/main" val="20000"/>
                    </a:ext>
                  </a:extLst>
                </a:gridCol>
                <a:gridCol w="825712">
                  <a:extLst>
                    <a:ext uri="{9D8B030D-6E8A-4147-A177-3AD203B41FA5}">
                      <a16:colId xmlns:a16="http://schemas.microsoft.com/office/drawing/2014/main" val="20003"/>
                    </a:ext>
                  </a:extLst>
                </a:gridCol>
                <a:gridCol w="688115">
                  <a:extLst>
                    <a:ext uri="{9D8B030D-6E8A-4147-A177-3AD203B41FA5}">
                      <a16:colId xmlns:a16="http://schemas.microsoft.com/office/drawing/2014/main" val="20004"/>
                    </a:ext>
                  </a:extLst>
                </a:gridCol>
                <a:gridCol w="943839">
                  <a:extLst>
                    <a:ext uri="{9D8B030D-6E8A-4147-A177-3AD203B41FA5}">
                      <a16:colId xmlns:a16="http://schemas.microsoft.com/office/drawing/2014/main" val="3140680685"/>
                    </a:ext>
                  </a:extLst>
                </a:gridCol>
                <a:gridCol w="345989">
                  <a:extLst>
                    <a:ext uri="{9D8B030D-6E8A-4147-A177-3AD203B41FA5}">
                      <a16:colId xmlns:a16="http://schemas.microsoft.com/office/drawing/2014/main" val="2826654235"/>
                    </a:ext>
                  </a:extLst>
                </a:gridCol>
                <a:gridCol w="321276">
                  <a:extLst>
                    <a:ext uri="{9D8B030D-6E8A-4147-A177-3AD203B41FA5}">
                      <a16:colId xmlns:a16="http://schemas.microsoft.com/office/drawing/2014/main" val="3998831890"/>
                    </a:ext>
                  </a:extLst>
                </a:gridCol>
                <a:gridCol w="296562">
                  <a:extLst>
                    <a:ext uri="{9D8B030D-6E8A-4147-A177-3AD203B41FA5}">
                      <a16:colId xmlns:a16="http://schemas.microsoft.com/office/drawing/2014/main" val="3310770300"/>
                    </a:ext>
                  </a:extLst>
                </a:gridCol>
                <a:gridCol w="511347">
                  <a:extLst>
                    <a:ext uri="{9D8B030D-6E8A-4147-A177-3AD203B41FA5}">
                      <a16:colId xmlns:a16="http://schemas.microsoft.com/office/drawing/2014/main" val="20007"/>
                    </a:ext>
                  </a:extLst>
                </a:gridCol>
                <a:gridCol w="500449">
                  <a:extLst>
                    <a:ext uri="{9D8B030D-6E8A-4147-A177-3AD203B41FA5}">
                      <a16:colId xmlns:a16="http://schemas.microsoft.com/office/drawing/2014/main" val="2883373439"/>
                    </a:ext>
                  </a:extLst>
                </a:gridCol>
                <a:gridCol w="679622">
                  <a:extLst>
                    <a:ext uri="{9D8B030D-6E8A-4147-A177-3AD203B41FA5}">
                      <a16:colId xmlns:a16="http://schemas.microsoft.com/office/drawing/2014/main" val="20008"/>
                    </a:ext>
                  </a:extLst>
                </a:gridCol>
                <a:gridCol w="821724">
                  <a:extLst>
                    <a:ext uri="{9D8B030D-6E8A-4147-A177-3AD203B41FA5}">
                      <a16:colId xmlns:a16="http://schemas.microsoft.com/office/drawing/2014/main" val="20009"/>
                    </a:ext>
                  </a:extLst>
                </a:gridCol>
                <a:gridCol w="698157">
                  <a:extLst>
                    <a:ext uri="{9D8B030D-6E8A-4147-A177-3AD203B41FA5}">
                      <a16:colId xmlns:a16="http://schemas.microsoft.com/office/drawing/2014/main" val="20011"/>
                    </a:ext>
                  </a:extLst>
                </a:gridCol>
              </a:tblGrid>
              <a:tr h="487957">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Inst[31:0]</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PCSel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ImmSel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RegWEn</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BrUn</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BrEq</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BrLT</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BSel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ASel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ALUSel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MemRW</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WBSel</a:t>
                      </a:r>
                      <a:endParaRPr sz="1600" u="none" strike="noStrike" cap="none" dirty="0"/>
                    </a:p>
                  </a:txBody>
                  <a:tcPr marL="91450" marR="0" marT="0" marB="0"/>
                </a:tc>
                <a:extLst>
                  <a:ext uri="{0D108BD9-81ED-4DB2-BD59-A6C34878D82A}">
                    <a16:rowId xmlns:a16="http://schemas.microsoft.com/office/drawing/2014/main" val="10000"/>
                  </a:ext>
                </a:extLst>
              </a:tr>
              <a:tr h="365998">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err="1">
                          <a:latin typeface="Courier New"/>
                          <a:ea typeface="Courier New"/>
                          <a:cs typeface="Courier New"/>
                          <a:sym typeface="Courier New"/>
                        </a:rPr>
                        <a:t>beq</a:t>
                      </a:r>
                      <a:endParaRPr sz="1600" b="1" u="none" strike="noStrike" cap="none" dirty="0">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+4</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B</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0</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0</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err="1"/>
                        <a:t>Imm</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PC</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Add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Read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extLst>
                  <a:ext uri="{0D108BD9-81ED-4DB2-BD59-A6C34878D82A}">
                    <a16:rowId xmlns:a16="http://schemas.microsoft.com/office/drawing/2014/main" val="10007"/>
                  </a:ext>
                </a:extLst>
              </a:tr>
              <a:tr h="365998">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err="1">
                          <a:latin typeface="Courier New"/>
                          <a:ea typeface="Courier New"/>
                          <a:cs typeface="Courier New"/>
                          <a:sym typeface="Courier New"/>
                        </a:rPr>
                        <a:t>beq</a:t>
                      </a:r>
                      <a:endParaRPr sz="1600" b="1" u="none" strike="noStrike" cap="none" dirty="0">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ALU</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B</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0</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1</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err="1"/>
                        <a:t>Imm</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PC</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Add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Read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57688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cxnSp>
        <p:nvCxnSpPr>
          <p:cNvPr id="175" name="Google Shape;175;p7"/>
          <p:cNvCxnSpPr/>
          <p:nvPr/>
        </p:nvCxnSpPr>
        <p:spPr>
          <a:xfrm>
            <a:off x="5183902" y="3481625"/>
            <a:ext cx="0" cy="1877775"/>
          </a:xfrm>
          <a:prstGeom prst="straightConnector1">
            <a:avLst/>
          </a:prstGeom>
          <a:noFill/>
          <a:ln w="28575" cap="flat" cmpd="sng">
            <a:solidFill>
              <a:schemeClr val="dk1"/>
            </a:solidFill>
            <a:prstDash val="solid"/>
            <a:miter lim="800000"/>
            <a:headEnd type="none" w="sm" len="sm"/>
            <a:tailEnd type="stealth" w="med" len="med"/>
          </a:ln>
        </p:spPr>
      </p:cxnSp>
      <p:cxnSp>
        <p:nvCxnSpPr>
          <p:cNvPr id="176" name="Google Shape;176;p7"/>
          <p:cNvCxnSpPr/>
          <p:nvPr/>
        </p:nvCxnSpPr>
        <p:spPr>
          <a:xfrm>
            <a:off x="5031502" y="3481625"/>
            <a:ext cx="0" cy="1877775"/>
          </a:xfrm>
          <a:prstGeom prst="straightConnector1">
            <a:avLst/>
          </a:prstGeom>
          <a:noFill/>
          <a:ln w="28575" cap="flat" cmpd="sng">
            <a:solidFill>
              <a:schemeClr val="dk1"/>
            </a:solidFill>
            <a:prstDash val="solid"/>
            <a:miter lim="800000"/>
            <a:headEnd type="none" w="sm" len="sm"/>
            <a:tailEnd type="stealth" w="med" len="med"/>
          </a:ln>
        </p:spPr>
      </p:cxnSp>
      <p:sp>
        <p:nvSpPr>
          <p:cNvPr id="177" name="Google Shape;177;p7"/>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Single-Cycle RISC-V RV32I Datapath</a:t>
            </a:r>
            <a:endParaRPr sz="4400" b="0" i="0" u="none" strike="noStrike" cap="none">
              <a:solidFill>
                <a:schemeClr val="accent1"/>
              </a:solidFill>
              <a:latin typeface="Calibri"/>
              <a:ea typeface="Calibri"/>
              <a:cs typeface="Calibri"/>
              <a:sym typeface="Calibri"/>
            </a:endParaRPr>
          </a:p>
        </p:txBody>
      </p:sp>
      <p:sp>
        <p:nvSpPr>
          <p:cNvPr id="178" name="Google Shape;178;p7"/>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a:t>3</a:t>
            </a:fld>
            <a:endParaRPr sz="1200">
              <a:solidFill>
                <a:srgbClr val="888888"/>
              </a:solidFill>
              <a:latin typeface="Calibri"/>
              <a:ea typeface="Calibri"/>
              <a:cs typeface="Calibri"/>
              <a:sym typeface="Calibri"/>
            </a:endParaRPr>
          </a:p>
        </p:txBody>
      </p:sp>
      <p:sp>
        <p:nvSpPr>
          <p:cNvPr id="179" name="Google Shape;179;p7"/>
          <p:cNvSpPr/>
          <p:nvPr/>
        </p:nvSpPr>
        <p:spPr>
          <a:xfrm>
            <a:off x="2133600" y="2668825"/>
            <a:ext cx="609600" cy="914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IMEM</a:t>
            </a:r>
            <a:endParaRPr sz="1800" b="0" i="0" u="none" strike="noStrike" cap="none">
              <a:solidFill>
                <a:schemeClr val="dk1"/>
              </a:solidFill>
              <a:latin typeface="Calibri"/>
              <a:ea typeface="Calibri"/>
              <a:cs typeface="Calibri"/>
              <a:sym typeface="Calibri"/>
            </a:endParaRPr>
          </a:p>
        </p:txBody>
      </p:sp>
      <p:grpSp>
        <p:nvGrpSpPr>
          <p:cNvPr id="180" name="Google Shape;180;p7"/>
          <p:cNvGrpSpPr/>
          <p:nvPr/>
        </p:nvGrpSpPr>
        <p:grpSpPr>
          <a:xfrm>
            <a:off x="6172200" y="2262425"/>
            <a:ext cx="521297" cy="1320800"/>
            <a:chOff x="6324600" y="3115310"/>
            <a:chExt cx="521297" cy="1056640"/>
          </a:xfrm>
        </p:grpSpPr>
        <p:sp>
          <p:nvSpPr>
            <p:cNvPr id="181" name="Google Shape;181;p7"/>
            <p:cNvSpPr/>
            <p:nvPr/>
          </p:nvSpPr>
          <p:spPr>
            <a:xfrm rot="5400000">
              <a:off x="6062980" y="3453130"/>
              <a:ext cx="1056640" cy="381000"/>
            </a:xfrm>
            <a:prstGeom prst="trapezoid">
              <a:avLst>
                <a:gd name="adj" fmla="val 4659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7"/>
            <p:cNvSpPr/>
            <p:nvPr/>
          </p:nvSpPr>
          <p:spPr>
            <a:xfrm rot="5400000">
              <a:off x="6362707" y="3641091"/>
              <a:ext cx="152400" cy="762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83" name="Google Shape;183;p7"/>
            <p:cNvCxnSpPr>
              <a:stCxn id="182" idx="2"/>
              <a:endCxn id="182" idx="4"/>
            </p:cNvCxnSpPr>
            <p:nvPr/>
          </p:nvCxnSpPr>
          <p:spPr>
            <a:xfrm>
              <a:off x="6400807" y="3602991"/>
              <a:ext cx="0" cy="152400"/>
            </a:xfrm>
            <a:prstGeom prst="straightConnector1">
              <a:avLst/>
            </a:prstGeom>
            <a:noFill/>
            <a:ln w="28575" cap="flat" cmpd="sng">
              <a:solidFill>
                <a:schemeClr val="lt1"/>
              </a:solidFill>
              <a:prstDash val="solid"/>
              <a:miter lim="800000"/>
              <a:headEnd type="none" w="sm" len="sm"/>
              <a:tailEnd type="none" w="sm" len="sm"/>
            </a:ln>
          </p:spPr>
        </p:cxnSp>
        <p:sp>
          <p:nvSpPr>
            <p:cNvPr id="184" name="Google Shape;184;p7"/>
            <p:cNvSpPr txBox="1"/>
            <p:nvPr/>
          </p:nvSpPr>
          <p:spPr>
            <a:xfrm>
              <a:off x="6324600" y="3181350"/>
              <a:ext cx="521297"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ALU</a:t>
              </a:r>
              <a:endParaRPr sz="1600" b="0" i="0" u="none" strike="noStrike" cap="none">
                <a:solidFill>
                  <a:schemeClr val="dk1"/>
                </a:solidFill>
                <a:latin typeface="Calibri"/>
                <a:ea typeface="Calibri"/>
                <a:cs typeface="Calibri"/>
                <a:sym typeface="Calibri"/>
              </a:endParaRPr>
            </a:p>
          </p:txBody>
        </p:sp>
      </p:grpSp>
      <p:grpSp>
        <p:nvGrpSpPr>
          <p:cNvPr id="185" name="Google Shape;185;p7"/>
          <p:cNvGrpSpPr/>
          <p:nvPr/>
        </p:nvGrpSpPr>
        <p:grpSpPr>
          <a:xfrm>
            <a:off x="3429000" y="3989625"/>
            <a:ext cx="615974" cy="1016000"/>
            <a:chOff x="3733800" y="3105150"/>
            <a:chExt cx="615974" cy="762000"/>
          </a:xfrm>
        </p:grpSpPr>
        <p:sp>
          <p:nvSpPr>
            <p:cNvPr id="186" name="Google Shape;186;p7"/>
            <p:cNvSpPr/>
            <p:nvPr/>
          </p:nvSpPr>
          <p:spPr>
            <a:xfrm rot="5400000">
              <a:off x="3695700" y="3219450"/>
              <a:ext cx="762000" cy="533400"/>
            </a:xfrm>
            <a:prstGeom prst="trapezoid">
              <a:avLst>
                <a:gd name="adj" fmla="val 30656"/>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7"/>
            <p:cNvSpPr txBox="1"/>
            <p:nvPr/>
          </p:nvSpPr>
          <p:spPr>
            <a:xfrm>
              <a:off x="3733800" y="3218081"/>
              <a:ext cx="615974" cy="5847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Imm.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Gen</a:t>
              </a:r>
              <a:endParaRPr sz="1400" b="0" i="0" u="none" strike="noStrike" cap="none">
                <a:solidFill>
                  <a:srgbClr val="000000"/>
                </a:solidFill>
                <a:latin typeface="Arial"/>
                <a:ea typeface="Arial"/>
                <a:cs typeface="Arial"/>
                <a:sym typeface="Arial"/>
              </a:endParaRPr>
            </a:p>
          </p:txBody>
        </p:sp>
      </p:grpSp>
      <p:grpSp>
        <p:nvGrpSpPr>
          <p:cNvPr id="188" name="Google Shape;188;p7"/>
          <p:cNvGrpSpPr/>
          <p:nvPr/>
        </p:nvGrpSpPr>
        <p:grpSpPr>
          <a:xfrm>
            <a:off x="2133600" y="1856025"/>
            <a:ext cx="304800" cy="609600"/>
            <a:chOff x="5181600" y="3257550"/>
            <a:chExt cx="304800" cy="457200"/>
          </a:xfrm>
        </p:grpSpPr>
        <p:sp>
          <p:nvSpPr>
            <p:cNvPr id="189" name="Google Shape;189;p7"/>
            <p:cNvSpPr/>
            <p:nvPr/>
          </p:nvSpPr>
          <p:spPr>
            <a:xfrm rot="5400000">
              <a:off x="5143500" y="3371850"/>
              <a:ext cx="457200" cy="228600"/>
            </a:xfrm>
            <a:prstGeom prst="trapezoid">
              <a:avLst>
                <a:gd name="adj" fmla="val 30656"/>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7"/>
            <p:cNvSpPr txBox="1"/>
            <p:nvPr/>
          </p:nvSpPr>
          <p:spPr>
            <a:xfrm>
              <a:off x="5181600" y="3333750"/>
              <a:ext cx="298519" cy="246221"/>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grpSp>
      <p:cxnSp>
        <p:nvCxnSpPr>
          <p:cNvPr id="191" name="Google Shape;191;p7"/>
          <p:cNvCxnSpPr>
            <a:endCxn id="192" idx="3"/>
          </p:cNvCxnSpPr>
          <p:nvPr/>
        </p:nvCxnSpPr>
        <p:spPr>
          <a:xfrm rot="10800000">
            <a:off x="1219200" y="3027441"/>
            <a:ext cx="10500" cy="2360700"/>
          </a:xfrm>
          <a:prstGeom prst="straightConnector1">
            <a:avLst/>
          </a:prstGeom>
          <a:noFill/>
          <a:ln w="28575" cap="flat" cmpd="sng">
            <a:solidFill>
              <a:srgbClr val="FF0000"/>
            </a:solidFill>
            <a:prstDash val="solid"/>
            <a:miter lim="800000"/>
            <a:headEnd type="none" w="sm" len="sm"/>
            <a:tailEnd type="stealth" w="med" len="med"/>
          </a:ln>
        </p:spPr>
      </p:cxnSp>
      <p:cxnSp>
        <p:nvCxnSpPr>
          <p:cNvPr id="193" name="Google Shape;193;p7"/>
          <p:cNvCxnSpPr/>
          <p:nvPr/>
        </p:nvCxnSpPr>
        <p:spPr>
          <a:xfrm rot="10800000">
            <a:off x="4879102" y="3632200"/>
            <a:ext cx="0" cy="1727200"/>
          </a:xfrm>
          <a:prstGeom prst="straightConnector1">
            <a:avLst/>
          </a:prstGeom>
          <a:noFill/>
          <a:ln w="28575" cap="flat" cmpd="sng">
            <a:solidFill>
              <a:srgbClr val="FF0000"/>
            </a:solidFill>
            <a:prstDash val="solid"/>
            <a:miter lim="800000"/>
            <a:headEnd type="none" w="sm" len="sm"/>
            <a:tailEnd type="stealth" w="med" len="med"/>
          </a:ln>
        </p:spPr>
      </p:cxnSp>
      <p:grpSp>
        <p:nvGrpSpPr>
          <p:cNvPr id="194" name="Google Shape;194;p7"/>
          <p:cNvGrpSpPr/>
          <p:nvPr/>
        </p:nvGrpSpPr>
        <p:grpSpPr>
          <a:xfrm>
            <a:off x="7010400" y="2465625"/>
            <a:ext cx="990600" cy="1117600"/>
            <a:chOff x="6324600" y="1733550"/>
            <a:chExt cx="990600" cy="838200"/>
          </a:xfrm>
        </p:grpSpPr>
        <p:sp>
          <p:nvSpPr>
            <p:cNvPr id="195" name="Google Shape;195;p7"/>
            <p:cNvSpPr/>
            <p:nvPr/>
          </p:nvSpPr>
          <p:spPr>
            <a:xfrm>
              <a:off x="6324600" y="1733550"/>
              <a:ext cx="990600" cy="8382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DMEM</a:t>
              </a:r>
              <a:endParaRPr sz="1800" b="0" i="0" u="none" strike="noStrike" cap="none">
                <a:solidFill>
                  <a:schemeClr val="dk1"/>
                </a:solidFill>
                <a:latin typeface="Calibri"/>
                <a:ea typeface="Calibri"/>
                <a:cs typeface="Calibri"/>
                <a:sym typeface="Calibri"/>
              </a:endParaRPr>
            </a:p>
          </p:txBody>
        </p:sp>
        <p:sp>
          <p:nvSpPr>
            <p:cNvPr id="196" name="Google Shape;196;p7"/>
            <p:cNvSpPr/>
            <p:nvPr/>
          </p:nvSpPr>
          <p:spPr>
            <a:xfrm>
              <a:off x="7010400" y="2419350"/>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7" name="Google Shape;197;p7"/>
          <p:cNvGrpSpPr/>
          <p:nvPr/>
        </p:nvGrpSpPr>
        <p:grpSpPr>
          <a:xfrm>
            <a:off x="4726702" y="2770425"/>
            <a:ext cx="762000" cy="914400"/>
            <a:chOff x="5029200" y="3333750"/>
            <a:chExt cx="762000" cy="685800"/>
          </a:xfrm>
        </p:grpSpPr>
        <p:sp>
          <p:nvSpPr>
            <p:cNvPr id="198" name="Google Shape;198;p7"/>
            <p:cNvSpPr/>
            <p:nvPr/>
          </p:nvSpPr>
          <p:spPr>
            <a:xfrm rot="5400000">
              <a:off x="4989949" y="3449201"/>
              <a:ext cx="685800" cy="454898"/>
            </a:xfrm>
            <a:prstGeom prst="trapezoid">
              <a:avLst>
                <a:gd name="adj" fmla="val 30656"/>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7"/>
            <p:cNvSpPr txBox="1"/>
            <p:nvPr/>
          </p:nvSpPr>
          <p:spPr>
            <a:xfrm>
              <a:off x="5029200" y="3409950"/>
              <a:ext cx="76200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Branch Comp.</a:t>
              </a:r>
              <a:endParaRPr sz="1400" b="0" i="0" u="none" strike="noStrike" cap="none">
                <a:solidFill>
                  <a:srgbClr val="000000"/>
                </a:solidFill>
                <a:latin typeface="Arial"/>
                <a:ea typeface="Arial"/>
                <a:cs typeface="Arial"/>
                <a:sym typeface="Arial"/>
              </a:endParaRPr>
            </a:p>
          </p:txBody>
        </p:sp>
      </p:grpSp>
      <p:grpSp>
        <p:nvGrpSpPr>
          <p:cNvPr id="200" name="Google Shape;200;p7"/>
          <p:cNvGrpSpPr/>
          <p:nvPr/>
        </p:nvGrpSpPr>
        <p:grpSpPr>
          <a:xfrm>
            <a:off x="3657600" y="1957625"/>
            <a:ext cx="841921" cy="1930400"/>
            <a:chOff x="3657600" y="1428750"/>
            <a:chExt cx="841921" cy="1447800"/>
          </a:xfrm>
        </p:grpSpPr>
        <p:grpSp>
          <p:nvGrpSpPr>
            <p:cNvPr id="201" name="Google Shape;201;p7"/>
            <p:cNvGrpSpPr/>
            <p:nvPr/>
          </p:nvGrpSpPr>
          <p:grpSpPr>
            <a:xfrm>
              <a:off x="3657600" y="1428750"/>
              <a:ext cx="838199" cy="1447800"/>
              <a:chOff x="3810000" y="1412681"/>
              <a:chExt cx="838199" cy="1447800"/>
            </a:xfrm>
          </p:grpSpPr>
          <p:sp>
            <p:nvSpPr>
              <p:cNvPr id="202" name="Google Shape;202;p7"/>
              <p:cNvSpPr/>
              <p:nvPr/>
            </p:nvSpPr>
            <p:spPr>
              <a:xfrm>
                <a:off x="3810000" y="1412681"/>
                <a:ext cx="838199" cy="14478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Reg[]</a:t>
                </a:r>
                <a:endParaRPr sz="1800" b="0" i="0" u="none" strike="noStrike" cap="none">
                  <a:solidFill>
                    <a:schemeClr val="dk1"/>
                  </a:solidFill>
                  <a:latin typeface="Calibri"/>
                  <a:ea typeface="Calibri"/>
                  <a:cs typeface="Calibri"/>
                  <a:sym typeface="Calibri"/>
                </a:endParaRPr>
              </a:p>
            </p:txBody>
          </p:sp>
          <p:sp>
            <p:nvSpPr>
              <p:cNvPr id="203" name="Google Shape;203;p7"/>
              <p:cNvSpPr/>
              <p:nvPr/>
            </p:nvSpPr>
            <p:spPr>
              <a:xfrm>
                <a:off x="4419600" y="2708081"/>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4" name="Google Shape;204;p7"/>
            <p:cNvSpPr txBox="1"/>
            <p:nvPr/>
          </p:nvSpPr>
          <p:spPr>
            <a:xfrm>
              <a:off x="3657600" y="2234684"/>
              <a:ext cx="397545"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a:t>
              </a:r>
              <a:endParaRPr sz="1200" b="0" i="0" u="none" strike="noStrike" cap="none">
                <a:solidFill>
                  <a:schemeClr val="dk1"/>
                </a:solidFill>
                <a:latin typeface="Calibri"/>
                <a:ea typeface="Calibri"/>
                <a:cs typeface="Calibri"/>
                <a:sym typeface="Calibri"/>
              </a:endParaRPr>
            </a:p>
          </p:txBody>
        </p:sp>
        <p:sp>
          <p:nvSpPr>
            <p:cNvPr id="205" name="Google Shape;205;p7"/>
            <p:cNvSpPr txBox="1"/>
            <p:nvPr/>
          </p:nvSpPr>
          <p:spPr>
            <a:xfrm>
              <a:off x="3657600" y="2463284"/>
              <a:ext cx="388102"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AddrB</a:t>
              </a:r>
              <a:endParaRPr sz="1200" b="0" i="0" u="none" strike="noStrike" cap="none">
                <a:solidFill>
                  <a:schemeClr val="dk1"/>
                </a:solidFill>
                <a:latin typeface="Calibri"/>
                <a:ea typeface="Calibri"/>
                <a:cs typeface="Calibri"/>
                <a:sym typeface="Calibri"/>
              </a:endParaRPr>
            </a:p>
          </p:txBody>
        </p:sp>
        <p:sp>
          <p:nvSpPr>
            <p:cNvPr id="206" name="Google Shape;206;p7"/>
            <p:cNvSpPr txBox="1"/>
            <p:nvPr/>
          </p:nvSpPr>
          <p:spPr>
            <a:xfrm>
              <a:off x="4114800" y="2234684"/>
              <a:ext cx="384721"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DataA</a:t>
              </a:r>
              <a:endParaRPr sz="1200" b="0" i="0" u="none" strike="noStrike" cap="none">
                <a:solidFill>
                  <a:schemeClr val="dk1"/>
                </a:solidFill>
                <a:latin typeface="Calibri"/>
                <a:ea typeface="Calibri"/>
                <a:cs typeface="Calibri"/>
                <a:sym typeface="Calibri"/>
              </a:endParaRPr>
            </a:p>
          </p:txBody>
        </p:sp>
        <p:sp>
          <p:nvSpPr>
            <p:cNvPr id="207" name="Google Shape;207;p7"/>
            <p:cNvSpPr txBox="1"/>
            <p:nvPr/>
          </p:nvSpPr>
          <p:spPr>
            <a:xfrm>
              <a:off x="3657600" y="1998881"/>
              <a:ext cx="399073"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AddrD</a:t>
              </a:r>
              <a:endParaRPr sz="1200" b="0" i="0" u="none" strike="noStrike" cap="none">
                <a:solidFill>
                  <a:schemeClr val="dk1"/>
                </a:solidFill>
                <a:latin typeface="Calibri"/>
                <a:ea typeface="Calibri"/>
                <a:cs typeface="Calibri"/>
                <a:sym typeface="Calibri"/>
              </a:endParaRPr>
            </a:p>
          </p:txBody>
        </p:sp>
        <p:sp>
          <p:nvSpPr>
            <p:cNvPr id="208" name="Google Shape;208;p7"/>
            <p:cNvSpPr txBox="1"/>
            <p:nvPr/>
          </p:nvSpPr>
          <p:spPr>
            <a:xfrm>
              <a:off x="4114800" y="2463284"/>
              <a:ext cx="377357"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DataB</a:t>
              </a:r>
              <a:endParaRPr sz="1200" b="0" i="0" u="none" strike="noStrike" cap="none">
                <a:solidFill>
                  <a:schemeClr val="dk1"/>
                </a:solidFill>
                <a:latin typeface="Calibri"/>
                <a:ea typeface="Calibri"/>
                <a:cs typeface="Calibri"/>
                <a:sym typeface="Calibri"/>
              </a:endParaRPr>
            </a:p>
          </p:txBody>
        </p:sp>
        <p:sp>
          <p:nvSpPr>
            <p:cNvPr id="209" name="Google Shape;209;p7"/>
            <p:cNvSpPr txBox="1"/>
            <p:nvPr/>
          </p:nvSpPr>
          <p:spPr>
            <a:xfrm>
              <a:off x="3657600" y="1694081"/>
              <a:ext cx="388327"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DataD</a:t>
              </a:r>
              <a:endParaRPr sz="1200" b="0" i="0" u="none" strike="noStrike" cap="none">
                <a:solidFill>
                  <a:schemeClr val="dk1"/>
                </a:solidFill>
                <a:latin typeface="Calibri"/>
                <a:ea typeface="Calibri"/>
                <a:cs typeface="Calibri"/>
                <a:sym typeface="Calibri"/>
              </a:endParaRPr>
            </a:p>
          </p:txBody>
        </p:sp>
      </p:grpSp>
      <p:cxnSp>
        <p:nvCxnSpPr>
          <p:cNvPr id="210" name="Google Shape;210;p7"/>
          <p:cNvCxnSpPr/>
          <p:nvPr/>
        </p:nvCxnSpPr>
        <p:spPr>
          <a:xfrm rot="10800000">
            <a:off x="6454320" y="3446267"/>
            <a:ext cx="0" cy="1913133"/>
          </a:xfrm>
          <a:prstGeom prst="straightConnector1">
            <a:avLst/>
          </a:prstGeom>
          <a:noFill/>
          <a:ln w="28575" cap="flat" cmpd="sng">
            <a:solidFill>
              <a:srgbClr val="FF0000"/>
            </a:solidFill>
            <a:prstDash val="solid"/>
            <a:miter lim="800000"/>
            <a:headEnd type="none" w="sm" len="sm"/>
            <a:tailEnd type="stealth" w="med" len="med"/>
          </a:ln>
        </p:spPr>
      </p:cxnSp>
      <p:cxnSp>
        <p:nvCxnSpPr>
          <p:cNvPr id="211" name="Google Shape;211;p7"/>
          <p:cNvCxnSpPr/>
          <p:nvPr/>
        </p:nvCxnSpPr>
        <p:spPr>
          <a:xfrm rot="10800000">
            <a:off x="4191000" y="3888025"/>
            <a:ext cx="0" cy="1471375"/>
          </a:xfrm>
          <a:prstGeom prst="straightConnector1">
            <a:avLst/>
          </a:prstGeom>
          <a:noFill/>
          <a:ln w="28575" cap="flat" cmpd="sng">
            <a:solidFill>
              <a:srgbClr val="FF0000"/>
            </a:solidFill>
            <a:prstDash val="solid"/>
            <a:miter lim="800000"/>
            <a:headEnd type="none" w="sm" len="sm"/>
            <a:tailEnd type="stealth" w="med" len="med"/>
          </a:ln>
        </p:spPr>
      </p:cxnSp>
      <p:cxnSp>
        <p:nvCxnSpPr>
          <p:cNvPr id="212" name="Google Shape;212;p7"/>
          <p:cNvCxnSpPr/>
          <p:nvPr/>
        </p:nvCxnSpPr>
        <p:spPr>
          <a:xfrm rot="10800000">
            <a:off x="7233228" y="3574931"/>
            <a:ext cx="0" cy="1784469"/>
          </a:xfrm>
          <a:prstGeom prst="straightConnector1">
            <a:avLst/>
          </a:prstGeom>
          <a:noFill/>
          <a:ln w="28575" cap="flat" cmpd="sng">
            <a:solidFill>
              <a:srgbClr val="FF0000"/>
            </a:solidFill>
            <a:prstDash val="solid"/>
            <a:miter lim="800000"/>
            <a:headEnd type="none" w="sm" len="sm"/>
            <a:tailEnd type="stealth" w="med" len="med"/>
          </a:ln>
        </p:spPr>
      </p:cxnSp>
      <p:sp>
        <p:nvSpPr>
          <p:cNvPr id="213" name="Google Shape;213;p7"/>
          <p:cNvSpPr txBox="1"/>
          <p:nvPr/>
        </p:nvSpPr>
        <p:spPr>
          <a:xfrm>
            <a:off x="7010400" y="2770425"/>
            <a:ext cx="307777"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t>
            </a:r>
            <a:endParaRPr sz="1200" b="0" i="0" u="none" strike="noStrike" cap="none">
              <a:solidFill>
                <a:schemeClr val="dk1"/>
              </a:solidFill>
              <a:latin typeface="Calibri"/>
              <a:ea typeface="Calibri"/>
              <a:cs typeface="Calibri"/>
              <a:sym typeface="Calibri"/>
            </a:endParaRPr>
          </a:p>
        </p:txBody>
      </p:sp>
      <p:sp>
        <p:nvSpPr>
          <p:cNvPr id="214" name="Google Shape;214;p7"/>
          <p:cNvSpPr txBox="1"/>
          <p:nvPr/>
        </p:nvSpPr>
        <p:spPr>
          <a:xfrm>
            <a:off x="7031583" y="3133804"/>
            <a:ext cx="436017"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DataW</a:t>
            </a:r>
            <a:endParaRPr sz="1200" b="0" i="0" u="none" strike="noStrike" cap="none">
              <a:solidFill>
                <a:schemeClr val="dk1"/>
              </a:solidFill>
              <a:latin typeface="Calibri"/>
              <a:ea typeface="Calibri"/>
              <a:cs typeface="Calibri"/>
              <a:sym typeface="Calibri"/>
            </a:endParaRPr>
          </a:p>
        </p:txBody>
      </p:sp>
      <p:sp>
        <p:nvSpPr>
          <p:cNvPr id="215" name="Google Shape;215;p7"/>
          <p:cNvSpPr txBox="1"/>
          <p:nvPr/>
        </p:nvSpPr>
        <p:spPr>
          <a:xfrm>
            <a:off x="7543800" y="2872025"/>
            <a:ext cx="384721"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DataR</a:t>
            </a:r>
            <a:endParaRPr sz="1200" b="0" i="0" u="none" strike="noStrike" cap="none">
              <a:solidFill>
                <a:schemeClr val="dk1"/>
              </a:solidFill>
              <a:latin typeface="Calibri"/>
              <a:ea typeface="Calibri"/>
              <a:cs typeface="Calibri"/>
              <a:sym typeface="Calibri"/>
            </a:endParaRPr>
          </a:p>
        </p:txBody>
      </p:sp>
      <p:cxnSp>
        <p:nvCxnSpPr>
          <p:cNvPr id="216" name="Google Shape;216;p7"/>
          <p:cNvCxnSpPr>
            <a:endCxn id="217" idx="3"/>
          </p:cNvCxnSpPr>
          <p:nvPr/>
        </p:nvCxnSpPr>
        <p:spPr>
          <a:xfrm rot="10800000">
            <a:off x="5867400" y="3584416"/>
            <a:ext cx="0" cy="1790700"/>
          </a:xfrm>
          <a:prstGeom prst="straightConnector1">
            <a:avLst/>
          </a:prstGeom>
          <a:noFill/>
          <a:ln w="28575" cap="flat" cmpd="sng">
            <a:solidFill>
              <a:srgbClr val="FF0000"/>
            </a:solidFill>
            <a:prstDash val="solid"/>
            <a:miter lim="800000"/>
            <a:headEnd type="none" w="sm" len="sm"/>
            <a:tailEnd type="stealth" w="med" len="med"/>
          </a:ln>
        </p:spPr>
      </p:cxnSp>
      <p:cxnSp>
        <p:nvCxnSpPr>
          <p:cNvPr id="218" name="Google Shape;218;p7"/>
          <p:cNvCxnSpPr>
            <a:endCxn id="219" idx="3"/>
          </p:cNvCxnSpPr>
          <p:nvPr/>
        </p:nvCxnSpPr>
        <p:spPr>
          <a:xfrm rot="10800000">
            <a:off x="6019800" y="2824241"/>
            <a:ext cx="0" cy="2551200"/>
          </a:xfrm>
          <a:prstGeom prst="straightConnector1">
            <a:avLst/>
          </a:prstGeom>
          <a:noFill/>
          <a:ln w="28575" cap="flat" cmpd="sng">
            <a:solidFill>
              <a:srgbClr val="FF0000"/>
            </a:solidFill>
            <a:prstDash val="solid"/>
            <a:miter lim="800000"/>
            <a:headEnd type="none" w="sm" len="sm"/>
            <a:tailEnd type="stealth" w="med" len="med"/>
          </a:ln>
        </p:spPr>
      </p:cxnSp>
      <p:grpSp>
        <p:nvGrpSpPr>
          <p:cNvPr id="220" name="Google Shape;220;p7"/>
          <p:cNvGrpSpPr/>
          <p:nvPr/>
        </p:nvGrpSpPr>
        <p:grpSpPr>
          <a:xfrm>
            <a:off x="5943600" y="2160825"/>
            <a:ext cx="152400" cy="711200"/>
            <a:chOff x="5791200" y="1352550"/>
            <a:chExt cx="152400" cy="533400"/>
          </a:xfrm>
        </p:grpSpPr>
        <p:sp>
          <p:nvSpPr>
            <p:cNvPr id="219" name="Google Shape;219;p7"/>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7"/>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22" name="Google Shape;222;p7"/>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grpSp>
      <p:cxnSp>
        <p:nvCxnSpPr>
          <p:cNvPr id="223" name="Google Shape;223;p7"/>
          <p:cNvCxnSpPr>
            <a:stCxn id="195" idx="3"/>
          </p:cNvCxnSpPr>
          <p:nvPr/>
        </p:nvCxnSpPr>
        <p:spPr>
          <a:xfrm rot="10800000" flipH="1">
            <a:off x="8001000" y="3004025"/>
            <a:ext cx="367800" cy="20400"/>
          </a:xfrm>
          <a:prstGeom prst="straightConnector1">
            <a:avLst/>
          </a:prstGeom>
          <a:noFill/>
          <a:ln w="28575" cap="flat" cmpd="sng">
            <a:solidFill>
              <a:schemeClr val="dk1"/>
            </a:solidFill>
            <a:prstDash val="solid"/>
            <a:miter lim="800000"/>
            <a:headEnd type="none" w="sm" len="sm"/>
            <a:tailEnd type="stealth" w="med" len="med"/>
          </a:ln>
        </p:spPr>
      </p:cxnSp>
      <p:grpSp>
        <p:nvGrpSpPr>
          <p:cNvPr id="224" name="Google Shape;224;p7"/>
          <p:cNvGrpSpPr/>
          <p:nvPr/>
        </p:nvGrpSpPr>
        <p:grpSpPr>
          <a:xfrm>
            <a:off x="8382000" y="2262425"/>
            <a:ext cx="152400" cy="1016000"/>
            <a:chOff x="8229600" y="1733550"/>
            <a:chExt cx="152400" cy="762000"/>
          </a:xfrm>
        </p:grpSpPr>
        <p:sp>
          <p:nvSpPr>
            <p:cNvPr id="225" name="Google Shape;225;p7"/>
            <p:cNvSpPr/>
            <p:nvPr/>
          </p:nvSpPr>
          <p:spPr>
            <a:xfrm rot="5400000">
              <a:off x="7924800" y="2038350"/>
              <a:ext cx="7620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6" name="Google Shape;226;p7"/>
            <p:cNvSpPr txBox="1"/>
            <p:nvPr/>
          </p:nvSpPr>
          <p:spPr>
            <a:xfrm>
              <a:off x="8255000" y="2232025"/>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sp>
          <p:nvSpPr>
            <p:cNvPr id="227" name="Google Shape;227;p7"/>
            <p:cNvSpPr txBox="1"/>
            <p:nvPr/>
          </p:nvSpPr>
          <p:spPr>
            <a:xfrm>
              <a:off x="8255000" y="2016125"/>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200" b="0" i="0" u="none" strike="noStrike" cap="none">
                <a:solidFill>
                  <a:schemeClr val="dk1"/>
                </a:solidFill>
                <a:latin typeface="Calibri"/>
                <a:ea typeface="Calibri"/>
                <a:cs typeface="Calibri"/>
                <a:sym typeface="Calibri"/>
              </a:endParaRPr>
            </a:p>
          </p:txBody>
        </p:sp>
        <p:sp>
          <p:nvSpPr>
            <p:cNvPr id="228" name="Google Shape;228;p7"/>
            <p:cNvSpPr txBox="1"/>
            <p:nvPr/>
          </p:nvSpPr>
          <p:spPr>
            <a:xfrm>
              <a:off x="8255000" y="1800225"/>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grpSp>
      <p:cxnSp>
        <p:nvCxnSpPr>
          <p:cNvPr id="229" name="Google Shape;229;p7"/>
          <p:cNvCxnSpPr>
            <a:stCxn id="181" idx="0"/>
            <a:endCxn id="213" idx="1"/>
          </p:cNvCxnSpPr>
          <p:nvPr/>
        </p:nvCxnSpPr>
        <p:spPr>
          <a:xfrm rot="10800000" flipH="1">
            <a:off x="6629400" y="2893425"/>
            <a:ext cx="381000" cy="29400"/>
          </a:xfrm>
          <a:prstGeom prst="straightConnector1">
            <a:avLst/>
          </a:prstGeom>
          <a:noFill/>
          <a:ln w="28575" cap="flat" cmpd="sng">
            <a:solidFill>
              <a:schemeClr val="dk1"/>
            </a:solidFill>
            <a:prstDash val="solid"/>
            <a:miter lim="800000"/>
            <a:headEnd type="none" w="sm" len="sm"/>
            <a:tailEnd type="stealth" w="med" len="med"/>
          </a:ln>
        </p:spPr>
      </p:cxnSp>
      <p:cxnSp>
        <p:nvCxnSpPr>
          <p:cNvPr id="230" name="Google Shape;230;p7"/>
          <p:cNvCxnSpPr/>
          <p:nvPr/>
        </p:nvCxnSpPr>
        <p:spPr>
          <a:xfrm rot="10800000">
            <a:off x="8458200" y="3176825"/>
            <a:ext cx="0" cy="2182575"/>
          </a:xfrm>
          <a:prstGeom prst="straightConnector1">
            <a:avLst/>
          </a:prstGeom>
          <a:noFill/>
          <a:ln w="28575" cap="flat" cmpd="sng">
            <a:solidFill>
              <a:srgbClr val="FF0000"/>
            </a:solidFill>
            <a:prstDash val="solid"/>
            <a:miter lim="800000"/>
            <a:headEnd type="none" w="sm" len="sm"/>
            <a:tailEnd type="stealth" w="med" len="med"/>
          </a:ln>
        </p:spPr>
      </p:cxnSp>
      <p:cxnSp>
        <p:nvCxnSpPr>
          <p:cNvPr id="231" name="Google Shape;231;p7"/>
          <p:cNvCxnSpPr/>
          <p:nvPr/>
        </p:nvCxnSpPr>
        <p:spPr>
          <a:xfrm rot="10800000">
            <a:off x="6781800" y="1680729"/>
            <a:ext cx="0" cy="1232571"/>
          </a:xfrm>
          <a:prstGeom prst="straightConnector1">
            <a:avLst/>
          </a:prstGeom>
          <a:noFill/>
          <a:ln w="28575" cap="flat" cmpd="sng">
            <a:solidFill>
              <a:schemeClr val="dk1"/>
            </a:solidFill>
            <a:prstDash val="solid"/>
            <a:miter lim="800000"/>
            <a:headEnd type="none" w="sm" len="sm"/>
            <a:tailEnd type="none" w="sm" len="sm"/>
          </a:ln>
        </p:spPr>
      </p:cxnSp>
      <p:cxnSp>
        <p:nvCxnSpPr>
          <p:cNvPr id="232" name="Google Shape;232;p7"/>
          <p:cNvCxnSpPr>
            <a:endCxn id="225" idx="2"/>
          </p:cNvCxnSpPr>
          <p:nvPr/>
        </p:nvCxnSpPr>
        <p:spPr>
          <a:xfrm>
            <a:off x="914400" y="1680825"/>
            <a:ext cx="7467600" cy="1089600"/>
          </a:xfrm>
          <a:prstGeom prst="bentConnector3">
            <a:avLst>
              <a:gd name="adj1" fmla="val 96694"/>
            </a:avLst>
          </a:prstGeom>
          <a:noFill/>
          <a:ln w="28575" cap="flat" cmpd="sng">
            <a:solidFill>
              <a:schemeClr val="dk1"/>
            </a:solidFill>
            <a:prstDash val="solid"/>
            <a:miter lim="800000"/>
            <a:headEnd type="none" w="sm" len="sm"/>
            <a:tailEnd type="stealth" w="med" len="med"/>
          </a:ln>
        </p:spPr>
      </p:cxnSp>
      <p:cxnSp>
        <p:nvCxnSpPr>
          <p:cNvPr id="233" name="Google Shape;233;p7"/>
          <p:cNvCxnSpPr/>
          <p:nvPr/>
        </p:nvCxnSpPr>
        <p:spPr>
          <a:xfrm rot="-5400000" flipH="1">
            <a:off x="610949" y="1980378"/>
            <a:ext cx="835500" cy="228600"/>
          </a:xfrm>
          <a:prstGeom prst="bentConnector3">
            <a:avLst>
              <a:gd name="adj1" fmla="val 101582"/>
            </a:avLst>
          </a:prstGeom>
          <a:noFill/>
          <a:ln w="28575" cap="flat" cmpd="sng">
            <a:solidFill>
              <a:schemeClr val="dk1"/>
            </a:solidFill>
            <a:prstDash val="solid"/>
            <a:miter lim="800000"/>
            <a:headEnd type="none" w="sm" len="sm"/>
            <a:tailEnd type="stealth" w="med" len="med"/>
          </a:ln>
        </p:spPr>
      </p:cxnSp>
      <p:grpSp>
        <p:nvGrpSpPr>
          <p:cNvPr id="234" name="Google Shape;234;p7"/>
          <p:cNvGrpSpPr/>
          <p:nvPr/>
        </p:nvGrpSpPr>
        <p:grpSpPr>
          <a:xfrm>
            <a:off x="1143000" y="2364025"/>
            <a:ext cx="152400" cy="711200"/>
            <a:chOff x="5791200" y="1352550"/>
            <a:chExt cx="152400" cy="533400"/>
          </a:xfrm>
        </p:grpSpPr>
        <p:sp>
          <p:nvSpPr>
            <p:cNvPr id="192" name="Google Shape;192;p7"/>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p7"/>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36" name="Google Shape;236;p7"/>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grpSp>
      <p:cxnSp>
        <p:nvCxnSpPr>
          <p:cNvPr id="237" name="Google Shape;237;p7"/>
          <p:cNvCxnSpPr>
            <a:stCxn id="192" idx="0"/>
            <a:endCxn id="238" idx="1"/>
          </p:cNvCxnSpPr>
          <p:nvPr/>
        </p:nvCxnSpPr>
        <p:spPr>
          <a:xfrm>
            <a:off x="1295400" y="2719625"/>
            <a:ext cx="152400" cy="0"/>
          </a:xfrm>
          <a:prstGeom prst="straightConnector1">
            <a:avLst/>
          </a:prstGeom>
          <a:noFill/>
          <a:ln w="28575" cap="flat" cmpd="sng">
            <a:solidFill>
              <a:schemeClr val="dk1"/>
            </a:solidFill>
            <a:prstDash val="solid"/>
            <a:miter lim="800000"/>
            <a:headEnd type="none" w="sm" len="sm"/>
            <a:tailEnd type="none" w="sm" len="sm"/>
          </a:ln>
        </p:spPr>
      </p:cxnSp>
      <p:cxnSp>
        <p:nvCxnSpPr>
          <p:cNvPr id="239" name="Google Shape;239;p7"/>
          <p:cNvCxnSpPr>
            <a:stCxn id="238" idx="3"/>
            <a:endCxn id="179" idx="1"/>
          </p:cNvCxnSpPr>
          <p:nvPr/>
        </p:nvCxnSpPr>
        <p:spPr>
          <a:xfrm>
            <a:off x="1813263" y="2719625"/>
            <a:ext cx="320400" cy="406500"/>
          </a:xfrm>
          <a:prstGeom prst="bentConnector3">
            <a:avLst>
              <a:gd name="adj1" fmla="val 49990"/>
            </a:avLst>
          </a:prstGeom>
          <a:noFill/>
          <a:ln w="28575" cap="flat" cmpd="sng">
            <a:solidFill>
              <a:schemeClr val="dk1"/>
            </a:solidFill>
            <a:prstDash val="solid"/>
            <a:miter lim="800000"/>
            <a:headEnd type="none" w="sm" len="sm"/>
            <a:tailEnd type="stealth" w="med" len="med"/>
          </a:ln>
        </p:spPr>
      </p:cxnSp>
      <p:cxnSp>
        <p:nvCxnSpPr>
          <p:cNvPr id="240" name="Google Shape;240;p7"/>
          <p:cNvCxnSpPr/>
          <p:nvPr/>
        </p:nvCxnSpPr>
        <p:spPr>
          <a:xfrm rot="-5400000">
            <a:off x="1798825" y="2358925"/>
            <a:ext cx="578400" cy="183000"/>
          </a:xfrm>
          <a:prstGeom prst="bentConnector3">
            <a:avLst>
              <a:gd name="adj1" fmla="val 97519"/>
            </a:avLst>
          </a:prstGeom>
          <a:noFill/>
          <a:ln w="28575" cap="flat" cmpd="sng">
            <a:solidFill>
              <a:schemeClr val="dk1"/>
            </a:solidFill>
            <a:prstDash val="solid"/>
            <a:miter lim="800000"/>
            <a:headEnd type="none" w="sm" len="sm"/>
            <a:tailEnd type="stealth" w="med" len="med"/>
          </a:ln>
        </p:spPr>
      </p:cxnSp>
      <p:cxnSp>
        <p:nvCxnSpPr>
          <p:cNvPr id="241" name="Google Shape;241;p7"/>
          <p:cNvCxnSpPr>
            <a:stCxn id="189" idx="0"/>
          </p:cNvCxnSpPr>
          <p:nvPr/>
        </p:nvCxnSpPr>
        <p:spPr>
          <a:xfrm rot="10800000" flipH="1">
            <a:off x="2438400" y="1551225"/>
            <a:ext cx="304800" cy="609600"/>
          </a:xfrm>
          <a:prstGeom prst="bentConnector2">
            <a:avLst/>
          </a:prstGeom>
          <a:noFill/>
          <a:ln w="28575" cap="flat" cmpd="sng">
            <a:solidFill>
              <a:schemeClr val="dk1"/>
            </a:solidFill>
            <a:prstDash val="solid"/>
            <a:miter lim="800000"/>
            <a:headEnd type="none" w="sm" len="sm"/>
            <a:tailEnd type="none" w="sm" len="sm"/>
          </a:ln>
        </p:spPr>
      </p:cxnSp>
      <p:cxnSp>
        <p:nvCxnSpPr>
          <p:cNvPr id="242" name="Google Shape;242;p7"/>
          <p:cNvCxnSpPr/>
          <p:nvPr/>
        </p:nvCxnSpPr>
        <p:spPr>
          <a:xfrm>
            <a:off x="2743200" y="1551225"/>
            <a:ext cx="5638800" cy="914400"/>
          </a:xfrm>
          <a:prstGeom prst="bentConnector3">
            <a:avLst>
              <a:gd name="adj1" fmla="val 97158"/>
            </a:avLst>
          </a:prstGeom>
          <a:noFill/>
          <a:ln w="28575" cap="flat" cmpd="sng">
            <a:solidFill>
              <a:schemeClr val="dk1"/>
            </a:solidFill>
            <a:prstDash val="solid"/>
            <a:miter lim="800000"/>
            <a:headEnd type="none" w="sm" len="sm"/>
            <a:tailEnd type="stealth" w="med" len="med"/>
          </a:ln>
        </p:spPr>
      </p:cxnSp>
      <p:cxnSp>
        <p:nvCxnSpPr>
          <p:cNvPr id="243" name="Google Shape;243;p7"/>
          <p:cNvCxnSpPr/>
          <p:nvPr/>
        </p:nvCxnSpPr>
        <p:spPr>
          <a:xfrm flipH="1">
            <a:off x="1143000" y="1551225"/>
            <a:ext cx="1600200" cy="1320900"/>
          </a:xfrm>
          <a:prstGeom prst="bentConnector3">
            <a:avLst>
              <a:gd name="adj1" fmla="val 124407"/>
            </a:avLst>
          </a:prstGeom>
          <a:noFill/>
          <a:ln w="28575" cap="flat" cmpd="sng">
            <a:solidFill>
              <a:schemeClr val="dk1"/>
            </a:solidFill>
            <a:prstDash val="solid"/>
            <a:miter lim="800000"/>
            <a:headEnd type="none" w="sm" len="sm"/>
            <a:tailEnd type="stealth" w="med" len="med"/>
          </a:ln>
        </p:spPr>
      </p:cxnSp>
      <p:cxnSp>
        <p:nvCxnSpPr>
          <p:cNvPr id="244" name="Google Shape;244;p7"/>
          <p:cNvCxnSpPr>
            <a:stCxn id="219" idx="0"/>
          </p:cNvCxnSpPr>
          <p:nvPr/>
        </p:nvCxnSpPr>
        <p:spPr>
          <a:xfrm rot="10800000" flipH="1">
            <a:off x="6096000" y="2514325"/>
            <a:ext cx="152400" cy="2100"/>
          </a:xfrm>
          <a:prstGeom prst="straightConnector1">
            <a:avLst/>
          </a:prstGeom>
          <a:noFill/>
          <a:ln w="28575" cap="flat" cmpd="sng">
            <a:solidFill>
              <a:schemeClr val="dk1"/>
            </a:solidFill>
            <a:prstDash val="solid"/>
            <a:miter lim="800000"/>
            <a:headEnd type="none" w="sm" len="sm"/>
            <a:tailEnd type="stealth" w="med" len="med"/>
          </a:ln>
        </p:spPr>
      </p:cxnSp>
      <p:cxnSp>
        <p:nvCxnSpPr>
          <p:cNvPr id="245" name="Google Shape;245;p7"/>
          <p:cNvCxnSpPr>
            <a:stCxn id="206" idx="3"/>
            <a:endCxn id="222" idx="1"/>
          </p:cNvCxnSpPr>
          <p:nvPr/>
        </p:nvCxnSpPr>
        <p:spPr>
          <a:xfrm rot="10800000" flipH="1">
            <a:off x="4499521" y="2664814"/>
            <a:ext cx="1463100" cy="490500"/>
          </a:xfrm>
          <a:prstGeom prst="bentConnector3">
            <a:avLst>
              <a:gd name="adj1" fmla="val 8536"/>
            </a:avLst>
          </a:prstGeom>
          <a:noFill/>
          <a:ln w="28575" cap="flat" cmpd="sng">
            <a:solidFill>
              <a:schemeClr val="dk1"/>
            </a:solidFill>
            <a:prstDash val="solid"/>
            <a:miter lim="800000"/>
            <a:headEnd type="none" w="sm" len="sm"/>
            <a:tailEnd type="stealth" w="med" len="med"/>
          </a:ln>
        </p:spPr>
      </p:cxnSp>
      <p:cxnSp>
        <p:nvCxnSpPr>
          <p:cNvPr id="246" name="Google Shape;246;p7"/>
          <p:cNvCxnSpPr/>
          <p:nvPr/>
        </p:nvCxnSpPr>
        <p:spPr>
          <a:xfrm>
            <a:off x="4457521" y="3460115"/>
            <a:ext cx="957300" cy="426900"/>
          </a:xfrm>
          <a:prstGeom prst="bentConnector3">
            <a:avLst>
              <a:gd name="adj1" fmla="val 16834"/>
            </a:avLst>
          </a:prstGeom>
          <a:noFill/>
          <a:ln w="28575" cap="flat" cmpd="sng">
            <a:solidFill>
              <a:schemeClr val="dk1"/>
            </a:solidFill>
            <a:prstDash val="solid"/>
            <a:miter lim="800000"/>
            <a:headEnd type="none" w="sm" len="sm"/>
            <a:tailEnd type="none" w="sm" len="sm"/>
          </a:ln>
        </p:spPr>
      </p:cxnSp>
      <p:cxnSp>
        <p:nvCxnSpPr>
          <p:cNvPr id="247" name="Google Shape;247;p7"/>
          <p:cNvCxnSpPr/>
          <p:nvPr/>
        </p:nvCxnSpPr>
        <p:spPr>
          <a:xfrm rot="10800000" flipH="1">
            <a:off x="4648200" y="3148060"/>
            <a:ext cx="183573" cy="15033"/>
          </a:xfrm>
          <a:prstGeom prst="straightConnector1">
            <a:avLst/>
          </a:prstGeom>
          <a:noFill/>
          <a:ln w="28575" cap="flat" cmpd="sng">
            <a:solidFill>
              <a:schemeClr val="dk1"/>
            </a:solidFill>
            <a:prstDash val="solid"/>
            <a:miter lim="800000"/>
            <a:headEnd type="none" w="sm" len="sm"/>
            <a:tailEnd type="stealth" w="med" len="med"/>
          </a:ln>
        </p:spPr>
      </p:cxnSp>
      <p:cxnSp>
        <p:nvCxnSpPr>
          <p:cNvPr id="248" name="Google Shape;248;p7"/>
          <p:cNvCxnSpPr/>
          <p:nvPr/>
        </p:nvCxnSpPr>
        <p:spPr>
          <a:xfrm rot="10800000" flipH="1">
            <a:off x="4537364" y="3448243"/>
            <a:ext cx="259772" cy="7697"/>
          </a:xfrm>
          <a:prstGeom prst="straightConnector1">
            <a:avLst/>
          </a:prstGeom>
          <a:noFill/>
          <a:ln w="28575" cap="flat" cmpd="sng">
            <a:solidFill>
              <a:schemeClr val="dk1"/>
            </a:solidFill>
            <a:prstDash val="solid"/>
            <a:miter lim="800000"/>
            <a:headEnd type="none" w="sm" len="sm"/>
            <a:tailEnd type="stealth" w="med" len="med"/>
          </a:ln>
        </p:spPr>
      </p:cxnSp>
      <p:cxnSp>
        <p:nvCxnSpPr>
          <p:cNvPr id="249" name="Google Shape;249;p7"/>
          <p:cNvCxnSpPr/>
          <p:nvPr/>
        </p:nvCxnSpPr>
        <p:spPr>
          <a:xfrm rot="10800000" flipH="1">
            <a:off x="1839350" y="1829275"/>
            <a:ext cx="3353400" cy="642600"/>
          </a:xfrm>
          <a:prstGeom prst="bentConnector3">
            <a:avLst>
              <a:gd name="adj1" fmla="val 39959"/>
            </a:avLst>
          </a:prstGeom>
          <a:noFill/>
          <a:ln w="28575" cap="flat" cmpd="sng">
            <a:solidFill>
              <a:schemeClr val="dk1"/>
            </a:solidFill>
            <a:prstDash val="solid"/>
            <a:miter lim="800000"/>
            <a:headEnd type="none" w="sm" len="sm"/>
            <a:tailEnd type="none" w="sm" len="sm"/>
          </a:ln>
        </p:spPr>
      </p:cxnSp>
      <p:cxnSp>
        <p:nvCxnSpPr>
          <p:cNvPr id="250" name="Google Shape;250;p7"/>
          <p:cNvCxnSpPr/>
          <p:nvPr/>
        </p:nvCxnSpPr>
        <p:spPr>
          <a:xfrm>
            <a:off x="5181600" y="1821413"/>
            <a:ext cx="762000" cy="489900"/>
          </a:xfrm>
          <a:prstGeom prst="bentConnector3">
            <a:avLst>
              <a:gd name="adj1" fmla="val 50000"/>
            </a:avLst>
          </a:prstGeom>
          <a:noFill/>
          <a:ln w="28575" cap="flat" cmpd="sng">
            <a:solidFill>
              <a:schemeClr val="dk1"/>
            </a:solidFill>
            <a:prstDash val="solid"/>
            <a:miter lim="800000"/>
            <a:headEnd type="none" w="sm" len="sm"/>
            <a:tailEnd type="stealth" w="med" len="med"/>
          </a:ln>
        </p:spPr>
      </p:cxnSp>
      <p:grpSp>
        <p:nvGrpSpPr>
          <p:cNvPr id="251" name="Google Shape;251;p7"/>
          <p:cNvGrpSpPr/>
          <p:nvPr/>
        </p:nvGrpSpPr>
        <p:grpSpPr>
          <a:xfrm>
            <a:off x="1447800" y="2160825"/>
            <a:ext cx="365463" cy="1117599"/>
            <a:chOff x="1447800" y="1809750"/>
            <a:chExt cx="365463" cy="838199"/>
          </a:xfrm>
        </p:grpSpPr>
        <p:sp>
          <p:nvSpPr>
            <p:cNvPr id="238" name="Google Shape;238;p7"/>
            <p:cNvSpPr/>
            <p:nvPr/>
          </p:nvSpPr>
          <p:spPr>
            <a:xfrm>
              <a:off x="1447800" y="1809750"/>
              <a:ext cx="365463" cy="838199"/>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ourier New"/>
                  <a:ea typeface="Courier New"/>
                  <a:cs typeface="Courier New"/>
                  <a:sym typeface="Courier New"/>
                </a:rPr>
                <a:t>pc</a:t>
              </a:r>
              <a:endParaRPr sz="1800" b="1" i="0" u="none" strike="noStrike" cap="none">
                <a:solidFill>
                  <a:schemeClr val="dk1"/>
                </a:solidFill>
                <a:latin typeface="Courier New"/>
                <a:ea typeface="Courier New"/>
                <a:cs typeface="Courier New"/>
                <a:sym typeface="Courier New"/>
              </a:endParaRPr>
            </a:p>
          </p:txBody>
        </p:sp>
        <p:sp>
          <p:nvSpPr>
            <p:cNvPr id="252" name="Google Shape;252;p7"/>
            <p:cNvSpPr/>
            <p:nvPr/>
          </p:nvSpPr>
          <p:spPr>
            <a:xfrm>
              <a:off x="1600200" y="2495550"/>
              <a:ext cx="152400" cy="152399"/>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3" name="Google Shape;253;p7"/>
          <p:cNvGrpSpPr/>
          <p:nvPr/>
        </p:nvGrpSpPr>
        <p:grpSpPr>
          <a:xfrm>
            <a:off x="5791200" y="2921000"/>
            <a:ext cx="152400" cy="711200"/>
            <a:chOff x="5791200" y="1352550"/>
            <a:chExt cx="152400" cy="533400"/>
          </a:xfrm>
        </p:grpSpPr>
        <p:sp>
          <p:nvSpPr>
            <p:cNvPr id="217" name="Google Shape;217;p7"/>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4" name="Google Shape;254;p7"/>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255" name="Google Shape;255;p7"/>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grpSp>
      <p:cxnSp>
        <p:nvCxnSpPr>
          <p:cNvPr id="256" name="Google Shape;256;p7"/>
          <p:cNvCxnSpPr>
            <a:stCxn id="179" idx="3"/>
            <a:endCxn id="202" idx="1"/>
          </p:cNvCxnSpPr>
          <p:nvPr/>
        </p:nvCxnSpPr>
        <p:spPr>
          <a:xfrm rot="10800000" flipH="1">
            <a:off x="2743200" y="2922925"/>
            <a:ext cx="914400" cy="203100"/>
          </a:xfrm>
          <a:prstGeom prst="bentConnector3">
            <a:avLst>
              <a:gd name="adj1" fmla="val 17803"/>
            </a:avLst>
          </a:prstGeom>
          <a:noFill/>
          <a:ln w="28575" cap="flat" cmpd="sng">
            <a:solidFill>
              <a:schemeClr val="dk1"/>
            </a:solidFill>
            <a:prstDash val="solid"/>
            <a:miter lim="800000"/>
            <a:headEnd type="none" w="sm" len="sm"/>
            <a:tailEnd type="stealth" w="med" len="med"/>
          </a:ln>
        </p:spPr>
      </p:cxnSp>
      <p:cxnSp>
        <p:nvCxnSpPr>
          <p:cNvPr id="257" name="Google Shape;257;p7"/>
          <p:cNvCxnSpPr/>
          <p:nvPr/>
        </p:nvCxnSpPr>
        <p:spPr>
          <a:xfrm>
            <a:off x="2895600" y="3124200"/>
            <a:ext cx="0" cy="2235200"/>
          </a:xfrm>
          <a:prstGeom prst="straightConnector1">
            <a:avLst/>
          </a:prstGeom>
          <a:noFill/>
          <a:ln w="28575" cap="flat" cmpd="sng">
            <a:solidFill>
              <a:schemeClr val="dk1"/>
            </a:solidFill>
            <a:prstDash val="solid"/>
            <a:miter lim="800000"/>
            <a:headEnd type="none" w="sm" len="sm"/>
            <a:tailEnd type="stealth" w="med" len="med"/>
          </a:ln>
        </p:spPr>
      </p:cxnSp>
      <p:cxnSp>
        <p:nvCxnSpPr>
          <p:cNvPr id="258" name="Google Shape;258;p7"/>
          <p:cNvCxnSpPr/>
          <p:nvPr/>
        </p:nvCxnSpPr>
        <p:spPr>
          <a:xfrm rot="10800000" flipH="1">
            <a:off x="2886364" y="3278425"/>
            <a:ext cx="771236" cy="484"/>
          </a:xfrm>
          <a:prstGeom prst="straightConnector1">
            <a:avLst/>
          </a:prstGeom>
          <a:noFill/>
          <a:ln w="28575" cap="flat" cmpd="sng">
            <a:solidFill>
              <a:schemeClr val="dk1"/>
            </a:solidFill>
            <a:prstDash val="solid"/>
            <a:miter lim="800000"/>
            <a:headEnd type="none" w="sm" len="sm"/>
            <a:tailEnd type="stealth" w="med" len="med"/>
          </a:ln>
        </p:spPr>
      </p:cxnSp>
      <p:cxnSp>
        <p:nvCxnSpPr>
          <p:cNvPr id="259" name="Google Shape;259;p7"/>
          <p:cNvCxnSpPr/>
          <p:nvPr/>
        </p:nvCxnSpPr>
        <p:spPr>
          <a:xfrm rot="10800000" flipH="1">
            <a:off x="2897909" y="3583227"/>
            <a:ext cx="759691" cy="3561"/>
          </a:xfrm>
          <a:prstGeom prst="straightConnector1">
            <a:avLst/>
          </a:prstGeom>
          <a:noFill/>
          <a:ln w="28575" cap="flat" cmpd="sng">
            <a:solidFill>
              <a:schemeClr val="dk1"/>
            </a:solidFill>
            <a:prstDash val="solid"/>
            <a:miter lim="800000"/>
            <a:headEnd type="none" w="sm" len="sm"/>
            <a:tailEnd type="stealth" w="med" len="med"/>
          </a:ln>
        </p:spPr>
      </p:cxnSp>
      <p:cxnSp>
        <p:nvCxnSpPr>
          <p:cNvPr id="260" name="Google Shape;260;p7"/>
          <p:cNvCxnSpPr/>
          <p:nvPr/>
        </p:nvCxnSpPr>
        <p:spPr>
          <a:xfrm rot="10800000" flipH="1">
            <a:off x="2886364" y="4497625"/>
            <a:ext cx="618836" cy="12799"/>
          </a:xfrm>
          <a:prstGeom prst="straightConnector1">
            <a:avLst/>
          </a:prstGeom>
          <a:noFill/>
          <a:ln w="28575" cap="flat" cmpd="sng">
            <a:solidFill>
              <a:schemeClr val="dk1"/>
            </a:solidFill>
            <a:prstDash val="solid"/>
            <a:miter lim="800000"/>
            <a:headEnd type="none" w="sm" len="sm"/>
            <a:tailEnd type="stealth" w="med" len="med"/>
          </a:ln>
        </p:spPr>
      </p:cxnSp>
      <p:cxnSp>
        <p:nvCxnSpPr>
          <p:cNvPr id="261" name="Google Shape;261;p7"/>
          <p:cNvCxnSpPr>
            <a:stCxn id="225" idx="0"/>
          </p:cNvCxnSpPr>
          <p:nvPr/>
        </p:nvCxnSpPr>
        <p:spPr>
          <a:xfrm rot="10800000">
            <a:off x="3330900" y="1393125"/>
            <a:ext cx="5203500" cy="1377300"/>
          </a:xfrm>
          <a:prstGeom prst="bentConnector3">
            <a:avLst>
              <a:gd name="adj1" fmla="val -2374"/>
            </a:avLst>
          </a:prstGeom>
          <a:noFill/>
          <a:ln w="28575" cap="flat" cmpd="sng">
            <a:solidFill>
              <a:schemeClr val="dk1"/>
            </a:solidFill>
            <a:prstDash val="solid"/>
            <a:miter lim="800000"/>
            <a:headEnd type="none" w="sm" len="sm"/>
            <a:tailEnd type="none" w="sm" len="sm"/>
          </a:ln>
        </p:spPr>
      </p:cxnSp>
      <p:cxnSp>
        <p:nvCxnSpPr>
          <p:cNvPr id="262" name="Google Shape;262;p7"/>
          <p:cNvCxnSpPr/>
          <p:nvPr/>
        </p:nvCxnSpPr>
        <p:spPr>
          <a:xfrm rot="-5400000" flipH="1">
            <a:off x="2946450" y="1803350"/>
            <a:ext cx="1117500" cy="304800"/>
          </a:xfrm>
          <a:prstGeom prst="bentConnector3">
            <a:avLst>
              <a:gd name="adj1" fmla="val 100284"/>
            </a:avLst>
          </a:prstGeom>
          <a:noFill/>
          <a:ln w="28575" cap="flat" cmpd="sng">
            <a:solidFill>
              <a:schemeClr val="dk1"/>
            </a:solidFill>
            <a:prstDash val="solid"/>
            <a:miter lim="800000"/>
            <a:headEnd type="none" w="sm" len="sm"/>
            <a:tailEnd type="stealth" w="med" len="med"/>
          </a:ln>
        </p:spPr>
      </p:cxnSp>
      <p:cxnSp>
        <p:nvCxnSpPr>
          <p:cNvPr id="263" name="Google Shape;263;p7"/>
          <p:cNvCxnSpPr/>
          <p:nvPr/>
        </p:nvCxnSpPr>
        <p:spPr>
          <a:xfrm rot="10800000">
            <a:off x="3810000" y="4851400"/>
            <a:ext cx="0" cy="508000"/>
          </a:xfrm>
          <a:prstGeom prst="straightConnector1">
            <a:avLst/>
          </a:prstGeom>
          <a:noFill/>
          <a:ln w="28575" cap="flat" cmpd="sng">
            <a:solidFill>
              <a:srgbClr val="FF0000"/>
            </a:solidFill>
            <a:prstDash val="solid"/>
            <a:miter lim="800000"/>
            <a:headEnd type="none" w="sm" len="sm"/>
            <a:tailEnd type="stealth" w="med" len="med"/>
          </a:ln>
        </p:spPr>
      </p:cxnSp>
      <p:cxnSp>
        <p:nvCxnSpPr>
          <p:cNvPr id="264" name="Google Shape;264;p7"/>
          <p:cNvCxnSpPr/>
          <p:nvPr/>
        </p:nvCxnSpPr>
        <p:spPr>
          <a:xfrm rot="10800000" flipH="1">
            <a:off x="5943600" y="3327400"/>
            <a:ext cx="370610" cy="3080"/>
          </a:xfrm>
          <a:prstGeom prst="straightConnector1">
            <a:avLst/>
          </a:prstGeom>
          <a:noFill/>
          <a:ln w="28575" cap="flat" cmpd="sng">
            <a:solidFill>
              <a:schemeClr val="dk1"/>
            </a:solidFill>
            <a:prstDash val="solid"/>
            <a:miter lim="800000"/>
            <a:headEnd type="none" w="sm" len="sm"/>
            <a:tailEnd type="stealth" w="med" len="med"/>
          </a:ln>
        </p:spPr>
      </p:cxnSp>
      <p:cxnSp>
        <p:nvCxnSpPr>
          <p:cNvPr id="265" name="Google Shape;265;p7"/>
          <p:cNvCxnSpPr/>
          <p:nvPr/>
        </p:nvCxnSpPr>
        <p:spPr>
          <a:xfrm rot="10800000" flipH="1">
            <a:off x="5410200" y="3373681"/>
            <a:ext cx="1600200" cy="507900"/>
          </a:xfrm>
          <a:prstGeom prst="bentConnector3">
            <a:avLst>
              <a:gd name="adj1" fmla="val 86075"/>
            </a:avLst>
          </a:prstGeom>
          <a:noFill/>
          <a:ln w="28575" cap="flat" cmpd="sng">
            <a:solidFill>
              <a:schemeClr val="dk1"/>
            </a:solidFill>
            <a:prstDash val="solid"/>
            <a:miter lim="800000"/>
            <a:headEnd type="none" w="sm" len="sm"/>
            <a:tailEnd type="stealth" w="med" len="med"/>
          </a:ln>
        </p:spPr>
      </p:cxnSp>
      <p:sp>
        <p:nvSpPr>
          <p:cNvPr id="266" name="Google Shape;266;p7"/>
          <p:cNvSpPr txBox="1"/>
          <p:nvPr/>
        </p:nvSpPr>
        <p:spPr>
          <a:xfrm>
            <a:off x="2988810" y="2646436"/>
            <a:ext cx="5476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inst[11:7]</a:t>
            </a:r>
            <a:endParaRPr sz="1400" b="0" i="0" u="none" strike="noStrike" cap="none">
              <a:solidFill>
                <a:srgbClr val="000000"/>
              </a:solidFill>
              <a:latin typeface="Arial"/>
              <a:ea typeface="Arial"/>
              <a:cs typeface="Arial"/>
              <a:sym typeface="Arial"/>
            </a:endParaRPr>
          </a:p>
        </p:txBody>
      </p:sp>
      <p:sp>
        <p:nvSpPr>
          <p:cNvPr id="267" name="Google Shape;267;p7"/>
          <p:cNvSpPr txBox="1"/>
          <p:nvPr/>
        </p:nvSpPr>
        <p:spPr>
          <a:xfrm>
            <a:off x="2971800" y="3022600"/>
            <a:ext cx="619154"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inst[19:15]</a:t>
            </a:r>
            <a:endParaRPr sz="1400" b="0" i="0" u="none" strike="noStrike" cap="none">
              <a:solidFill>
                <a:srgbClr val="000000"/>
              </a:solidFill>
              <a:latin typeface="Arial"/>
              <a:ea typeface="Arial"/>
              <a:cs typeface="Arial"/>
              <a:sym typeface="Arial"/>
            </a:endParaRPr>
          </a:p>
        </p:txBody>
      </p:sp>
      <p:sp>
        <p:nvSpPr>
          <p:cNvPr id="268" name="Google Shape;268;p7"/>
          <p:cNvSpPr txBox="1"/>
          <p:nvPr/>
        </p:nvSpPr>
        <p:spPr>
          <a:xfrm>
            <a:off x="2971800" y="3327400"/>
            <a:ext cx="619154"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inst[24:20]</a:t>
            </a:r>
            <a:endParaRPr sz="1400" b="0" i="0" u="none" strike="noStrike" cap="none">
              <a:solidFill>
                <a:srgbClr val="000000"/>
              </a:solidFill>
              <a:latin typeface="Arial"/>
              <a:ea typeface="Arial"/>
              <a:cs typeface="Arial"/>
              <a:sym typeface="Arial"/>
            </a:endParaRPr>
          </a:p>
        </p:txBody>
      </p:sp>
      <p:sp>
        <p:nvSpPr>
          <p:cNvPr id="269" name="Google Shape;269;p7"/>
          <p:cNvSpPr txBox="1"/>
          <p:nvPr/>
        </p:nvSpPr>
        <p:spPr>
          <a:xfrm>
            <a:off x="2918691" y="4180224"/>
            <a:ext cx="5476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inst[31:7]</a:t>
            </a:r>
            <a:endParaRPr sz="1400" b="0" i="0" u="none" strike="noStrike" cap="none">
              <a:solidFill>
                <a:srgbClr val="000000"/>
              </a:solidFill>
              <a:latin typeface="Arial"/>
              <a:ea typeface="Arial"/>
              <a:cs typeface="Arial"/>
              <a:sym typeface="Arial"/>
            </a:endParaRPr>
          </a:p>
        </p:txBody>
      </p:sp>
      <p:cxnSp>
        <p:nvCxnSpPr>
          <p:cNvPr id="270" name="Google Shape;270;p7"/>
          <p:cNvCxnSpPr/>
          <p:nvPr/>
        </p:nvCxnSpPr>
        <p:spPr>
          <a:xfrm rot="-5400000">
            <a:off x="5212827" y="3324885"/>
            <a:ext cx="778800" cy="377700"/>
          </a:xfrm>
          <a:prstGeom prst="bentConnector3">
            <a:avLst>
              <a:gd name="adj1" fmla="val 100480"/>
            </a:avLst>
          </a:prstGeom>
          <a:noFill/>
          <a:ln w="28575" cap="flat" cmpd="sng">
            <a:solidFill>
              <a:schemeClr val="dk1"/>
            </a:solidFill>
            <a:prstDash val="solid"/>
            <a:miter lim="800000"/>
            <a:headEnd type="none" w="sm" len="sm"/>
            <a:tailEnd type="stealth" w="med" len="med"/>
          </a:ln>
        </p:spPr>
      </p:cxnSp>
      <p:sp>
        <p:nvSpPr>
          <p:cNvPr id="271" name="Google Shape;271;p7"/>
          <p:cNvSpPr txBox="1"/>
          <p:nvPr/>
        </p:nvSpPr>
        <p:spPr>
          <a:xfrm>
            <a:off x="8250383" y="1888065"/>
            <a:ext cx="282129"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pc+4</a:t>
            </a:r>
            <a:endParaRPr sz="1400" b="0" i="0" u="none" strike="noStrike" cap="none">
              <a:solidFill>
                <a:srgbClr val="000000"/>
              </a:solidFill>
              <a:latin typeface="Arial"/>
              <a:ea typeface="Arial"/>
              <a:cs typeface="Arial"/>
              <a:sym typeface="Arial"/>
            </a:endParaRPr>
          </a:p>
        </p:txBody>
      </p:sp>
      <p:sp>
        <p:nvSpPr>
          <p:cNvPr id="272" name="Google Shape;272;p7"/>
          <p:cNvSpPr txBox="1"/>
          <p:nvPr/>
        </p:nvSpPr>
        <p:spPr>
          <a:xfrm>
            <a:off x="7923646" y="2075872"/>
            <a:ext cx="1740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a:t>
            </a:r>
            <a:endParaRPr sz="1100" b="0" i="0" u="none" strike="noStrike" cap="none">
              <a:solidFill>
                <a:schemeClr val="dk1"/>
              </a:solidFill>
              <a:latin typeface="Calibri"/>
              <a:ea typeface="Calibri"/>
              <a:cs typeface="Calibri"/>
              <a:sym typeface="Calibri"/>
            </a:endParaRPr>
          </a:p>
        </p:txBody>
      </p:sp>
      <p:sp>
        <p:nvSpPr>
          <p:cNvPr id="273" name="Google Shape;273;p7"/>
          <p:cNvSpPr txBox="1"/>
          <p:nvPr/>
        </p:nvSpPr>
        <p:spPr>
          <a:xfrm>
            <a:off x="8029863" y="3141132"/>
            <a:ext cx="334818"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mem</a:t>
            </a:r>
            <a:endParaRPr sz="1100" b="0" i="0" u="none" strike="noStrike" cap="none">
              <a:solidFill>
                <a:schemeClr val="dk1"/>
              </a:solidFill>
              <a:latin typeface="Calibri"/>
              <a:ea typeface="Calibri"/>
              <a:cs typeface="Calibri"/>
              <a:sym typeface="Calibri"/>
            </a:endParaRPr>
          </a:p>
        </p:txBody>
      </p:sp>
      <p:sp>
        <p:nvSpPr>
          <p:cNvPr id="274" name="Google Shape;274;p7"/>
          <p:cNvSpPr txBox="1"/>
          <p:nvPr/>
        </p:nvSpPr>
        <p:spPr>
          <a:xfrm>
            <a:off x="8581737" y="2783993"/>
            <a:ext cx="174953"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a:t>
            </a:r>
            <a:endParaRPr sz="1100" b="0" i="0" u="none" strike="noStrike" cap="none">
              <a:solidFill>
                <a:schemeClr val="dk1"/>
              </a:solidFill>
              <a:latin typeface="Calibri"/>
              <a:ea typeface="Calibri"/>
              <a:cs typeface="Calibri"/>
              <a:sym typeface="Calibri"/>
            </a:endParaRPr>
          </a:p>
        </p:txBody>
      </p:sp>
      <p:sp>
        <p:nvSpPr>
          <p:cNvPr id="275" name="Google Shape;275;p7"/>
          <p:cNvSpPr txBox="1"/>
          <p:nvPr/>
        </p:nvSpPr>
        <p:spPr>
          <a:xfrm>
            <a:off x="813954" y="2479193"/>
            <a:ext cx="208695"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a:t>
            </a:r>
            <a:endParaRPr sz="1100" b="0" i="0" u="none" strike="noStrike" cap="none">
              <a:solidFill>
                <a:schemeClr val="dk1"/>
              </a:solidFill>
              <a:latin typeface="Calibri"/>
              <a:ea typeface="Calibri"/>
              <a:cs typeface="Calibri"/>
              <a:sym typeface="Calibri"/>
            </a:endParaRPr>
          </a:p>
        </p:txBody>
      </p:sp>
      <p:sp>
        <p:nvSpPr>
          <p:cNvPr id="276" name="Google Shape;276;p7"/>
          <p:cNvSpPr txBox="1"/>
          <p:nvPr/>
        </p:nvSpPr>
        <p:spPr>
          <a:xfrm>
            <a:off x="701965" y="2868660"/>
            <a:ext cx="282129"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pc+4</a:t>
            </a:r>
            <a:endParaRPr sz="1400" b="0" i="0" u="none" strike="noStrike" cap="none">
              <a:solidFill>
                <a:srgbClr val="000000"/>
              </a:solidFill>
              <a:latin typeface="Arial"/>
              <a:ea typeface="Arial"/>
              <a:cs typeface="Arial"/>
              <a:sym typeface="Arial"/>
            </a:endParaRPr>
          </a:p>
        </p:txBody>
      </p:sp>
      <p:sp>
        <p:nvSpPr>
          <p:cNvPr id="277" name="Google Shape;277;p7"/>
          <p:cNvSpPr txBox="1"/>
          <p:nvPr/>
        </p:nvSpPr>
        <p:spPr>
          <a:xfrm>
            <a:off x="5312006" y="2413000"/>
            <a:ext cx="524162"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Reg[rs1]</a:t>
            </a:r>
            <a:endParaRPr sz="1400" b="0" i="0" u="none" strike="noStrike" cap="none">
              <a:solidFill>
                <a:srgbClr val="000000"/>
              </a:solidFill>
              <a:latin typeface="Arial"/>
              <a:ea typeface="Arial"/>
              <a:cs typeface="Arial"/>
              <a:sym typeface="Arial"/>
            </a:endParaRPr>
          </a:p>
        </p:txBody>
      </p:sp>
      <p:sp>
        <p:nvSpPr>
          <p:cNvPr id="278" name="Google Shape;278;p7"/>
          <p:cNvSpPr txBox="1"/>
          <p:nvPr/>
        </p:nvSpPr>
        <p:spPr>
          <a:xfrm>
            <a:off x="5395683" y="1999041"/>
            <a:ext cx="219362"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a:t>
            </a:r>
            <a:endParaRPr sz="1400" b="0" i="0" u="none" strike="noStrike" cap="none">
              <a:solidFill>
                <a:srgbClr val="000000"/>
              </a:solidFill>
              <a:latin typeface="Arial"/>
              <a:ea typeface="Arial"/>
              <a:cs typeface="Arial"/>
              <a:sym typeface="Arial"/>
            </a:endParaRPr>
          </a:p>
        </p:txBody>
      </p:sp>
      <p:sp>
        <p:nvSpPr>
          <p:cNvPr id="279" name="Google Shape;279;p7"/>
          <p:cNvSpPr txBox="1"/>
          <p:nvPr/>
        </p:nvSpPr>
        <p:spPr>
          <a:xfrm>
            <a:off x="4247574" y="4278745"/>
            <a:ext cx="629226"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imm[31:0]</a:t>
            </a:r>
            <a:endParaRPr sz="1400" b="0" i="0" u="none" strike="noStrike" cap="none">
              <a:solidFill>
                <a:srgbClr val="000000"/>
              </a:solidFill>
              <a:latin typeface="Arial"/>
              <a:ea typeface="Arial"/>
              <a:cs typeface="Arial"/>
              <a:sym typeface="Arial"/>
            </a:endParaRPr>
          </a:p>
        </p:txBody>
      </p:sp>
      <p:sp>
        <p:nvSpPr>
          <p:cNvPr id="280" name="Google Shape;280;p7"/>
          <p:cNvSpPr txBox="1"/>
          <p:nvPr/>
        </p:nvSpPr>
        <p:spPr>
          <a:xfrm>
            <a:off x="5299981" y="2811841"/>
            <a:ext cx="533400"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Reg[rs2]</a:t>
            </a:r>
            <a:endParaRPr sz="1400" b="0" i="0" u="none" strike="noStrike" cap="none">
              <a:solidFill>
                <a:srgbClr val="000000"/>
              </a:solidFill>
              <a:latin typeface="Arial"/>
              <a:ea typeface="Arial"/>
              <a:cs typeface="Arial"/>
              <a:sym typeface="Arial"/>
            </a:endParaRPr>
          </a:p>
        </p:txBody>
      </p:sp>
      <p:cxnSp>
        <p:nvCxnSpPr>
          <p:cNvPr id="281" name="Google Shape;281;p7"/>
          <p:cNvCxnSpPr>
            <a:stCxn id="187" idx="3"/>
          </p:cNvCxnSpPr>
          <p:nvPr/>
        </p:nvCxnSpPr>
        <p:spPr>
          <a:xfrm rot="10800000" flipH="1">
            <a:off x="4044974" y="3428751"/>
            <a:ext cx="1746300" cy="1101300"/>
          </a:xfrm>
          <a:prstGeom prst="bentConnector3">
            <a:avLst>
              <a:gd name="adj1" fmla="val 83439"/>
            </a:avLst>
          </a:prstGeom>
          <a:noFill/>
          <a:ln w="28575" cap="flat" cmpd="sng">
            <a:solidFill>
              <a:schemeClr val="dk1"/>
            </a:solidFill>
            <a:prstDash val="solid"/>
            <a:miter lim="800000"/>
            <a:headEnd type="none" w="sm" len="sm"/>
            <a:tailEnd type="stealth" w="med" len="med"/>
          </a:ln>
        </p:spPr>
      </p:cxnSp>
      <p:sp>
        <p:nvSpPr>
          <p:cNvPr id="282" name="Google Shape;282;p7"/>
          <p:cNvSpPr/>
          <p:nvPr/>
        </p:nvSpPr>
        <p:spPr>
          <a:xfrm>
            <a:off x="838200" y="5359400"/>
            <a:ext cx="7868227" cy="954424"/>
          </a:xfrm>
          <a:prstGeom prst="rect">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3" name="Google Shape;283;p7"/>
          <p:cNvSpPr txBox="1"/>
          <p:nvPr/>
        </p:nvSpPr>
        <p:spPr>
          <a:xfrm>
            <a:off x="2590800" y="5438497"/>
            <a:ext cx="5476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inst[31:0]</a:t>
            </a:r>
            <a:endParaRPr sz="1400" b="0" i="0" u="none" strike="noStrike" cap="none">
              <a:solidFill>
                <a:srgbClr val="000000"/>
              </a:solidFill>
              <a:latin typeface="Arial"/>
              <a:ea typeface="Arial"/>
              <a:cs typeface="Arial"/>
              <a:sym typeface="Arial"/>
            </a:endParaRPr>
          </a:p>
        </p:txBody>
      </p:sp>
      <p:sp>
        <p:nvSpPr>
          <p:cNvPr id="284" name="Google Shape;284;p7"/>
          <p:cNvSpPr txBox="1"/>
          <p:nvPr/>
        </p:nvSpPr>
        <p:spPr>
          <a:xfrm>
            <a:off x="3429000" y="5461000"/>
            <a:ext cx="428290"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ImmSel</a:t>
            </a:r>
            <a:endParaRPr sz="1100" b="0" i="0" u="none" strike="noStrike" cap="none">
              <a:solidFill>
                <a:schemeClr val="dk1"/>
              </a:solidFill>
              <a:latin typeface="Calibri"/>
              <a:ea typeface="Calibri"/>
              <a:cs typeface="Calibri"/>
              <a:sym typeface="Calibri"/>
            </a:endParaRPr>
          </a:p>
        </p:txBody>
      </p:sp>
      <p:sp>
        <p:nvSpPr>
          <p:cNvPr id="285" name="Google Shape;285;p7"/>
          <p:cNvSpPr txBox="1"/>
          <p:nvPr/>
        </p:nvSpPr>
        <p:spPr>
          <a:xfrm>
            <a:off x="3962400" y="5461000"/>
            <a:ext cx="481671"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RegWEn</a:t>
            </a:r>
            <a:endParaRPr sz="1100" b="0" i="0" u="none" strike="noStrike" cap="none">
              <a:solidFill>
                <a:schemeClr val="dk1"/>
              </a:solidFill>
              <a:latin typeface="Calibri"/>
              <a:ea typeface="Calibri"/>
              <a:cs typeface="Calibri"/>
              <a:sym typeface="Calibri"/>
            </a:endParaRPr>
          </a:p>
        </p:txBody>
      </p:sp>
      <p:sp>
        <p:nvSpPr>
          <p:cNvPr id="286" name="Google Shape;286;p7"/>
          <p:cNvSpPr txBox="1"/>
          <p:nvPr/>
        </p:nvSpPr>
        <p:spPr>
          <a:xfrm>
            <a:off x="4572000" y="5461000"/>
            <a:ext cx="290532"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BrUn</a:t>
            </a:r>
            <a:endParaRPr sz="1100" b="0" i="0" u="none" strike="noStrike" cap="none">
              <a:solidFill>
                <a:schemeClr val="dk1"/>
              </a:solidFill>
              <a:latin typeface="Calibri"/>
              <a:ea typeface="Calibri"/>
              <a:cs typeface="Calibri"/>
              <a:sym typeface="Calibri"/>
            </a:endParaRPr>
          </a:p>
        </p:txBody>
      </p:sp>
      <p:sp>
        <p:nvSpPr>
          <p:cNvPr id="287" name="Google Shape;287;p7"/>
          <p:cNvSpPr txBox="1"/>
          <p:nvPr/>
        </p:nvSpPr>
        <p:spPr>
          <a:xfrm>
            <a:off x="4876800" y="5461000"/>
            <a:ext cx="268904"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BrEq</a:t>
            </a:r>
            <a:endParaRPr sz="1100" b="0" i="0" u="none" strike="noStrike" cap="none">
              <a:solidFill>
                <a:schemeClr val="dk1"/>
              </a:solidFill>
              <a:latin typeface="Calibri"/>
              <a:ea typeface="Calibri"/>
              <a:cs typeface="Calibri"/>
              <a:sym typeface="Calibri"/>
            </a:endParaRPr>
          </a:p>
        </p:txBody>
      </p:sp>
      <p:sp>
        <p:nvSpPr>
          <p:cNvPr id="288" name="Google Shape;288;p7"/>
          <p:cNvSpPr txBox="1"/>
          <p:nvPr/>
        </p:nvSpPr>
        <p:spPr>
          <a:xfrm>
            <a:off x="5181600" y="5461000"/>
            <a:ext cx="2539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BrLT</a:t>
            </a:r>
            <a:endParaRPr sz="1100" b="0" i="0" u="none" strike="noStrike" cap="none">
              <a:solidFill>
                <a:schemeClr val="dk1"/>
              </a:solidFill>
              <a:latin typeface="Calibri"/>
              <a:ea typeface="Calibri"/>
              <a:cs typeface="Calibri"/>
              <a:sym typeface="Calibri"/>
            </a:endParaRPr>
          </a:p>
        </p:txBody>
      </p:sp>
      <p:sp>
        <p:nvSpPr>
          <p:cNvPr id="289" name="Google Shape;289;p7"/>
          <p:cNvSpPr txBox="1"/>
          <p:nvPr/>
        </p:nvSpPr>
        <p:spPr>
          <a:xfrm>
            <a:off x="5943600" y="5461000"/>
            <a:ext cx="248998"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ASel</a:t>
            </a:r>
            <a:endParaRPr sz="1100" b="0" i="0" u="none" strike="noStrike" cap="none">
              <a:solidFill>
                <a:schemeClr val="dk1"/>
              </a:solidFill>
              <a:latin typeface="Calibri"/>
              <a:ea typeface="Calibri"/>
              <a:cs typeface="Calibri"/>
              <a:sym typeface="Calibri"/>
            </a:endParaRPr>
          </a:p>
        </p:txBody>
      </p:sp>
      <p:sp>
        <p:nvSpPr>
          <p:cNvPr id="290" name="Google Shape;290;p7"/>
          <p:cNvSpPr txBox="1"/>
          <p:nvPr/>
        </p:nvSpPr>
        <p:spPr>
          <a:xfrm>
            <a:off x="5638800" y="5461000"/>
            <a:ext cx="24410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BSel</a:t>
            </a:r>
            <a:endParaRPr sz="1100" b="0" i="0" u="none" strike="noStrike" cap="none">
              <a:solidFill>
                <a:schemeClr val="dk1"/>
              </a:solidFill>
              <a:latin typeface="Calibri"/>
              <a:ea typeface="Calibri"/>
              <a:cs typeface="Calibri"/>
              <a:sym typeface="Calibri"/>
            </a:endParaRPr>
          </a:p>
        </p:txBody>
      </p:sp>
      <p:sp>
        <p:nvSpPr>
          <p:cNvPr id="291" name="Google Shape;291;p7"/>
          <p:cNvSpPr txBox="1"/>
          <p:nvPr/>
        </p:nvSpPr>
        <p:spPr>
          <a:xfrm>
            <a:off x="6324600" y="5461000"/>
            <a:ext cx="398810"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ALUSel</a:t>
            </a:r>
            <a:endParaRPr sz="1100" b="0" i="0" u="none" strike="noStrike" cap="none">
              <a:solidFill>
                <a:schemeClr val="dk1"/>
              </a:solidFill>
              <a:latin typeface="Calibri"/>
              <a:ea typeface="Calibri"/>
              <a:cs typeface="Calibri"/>
              <a:sym typeface="Calibri"/>
            </a:endParaRPr>
          </a:p>
        </p:txBody>
      </p:sp>
      <p:sp>
        <p:nvSpPr>
          <p:cNvPr id="292" name="Google Shape;292;p7"/>
          <p:cNvSpPr txBox="1"/>
          <p:nvPr/>
        </p:nvSpPr>
        <p:spPr>
          <a:xfrm>
            <a:off x="6934200" y="5461000"/>
            <a:ext cx="512961"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MemRW</a:t>
            </a:r>
            <a:endParaRPr sz="1100" b="0" i="0" u="none" strike="noStrike" cap="none">
              <a:solidFill>
                <a:schemeClr val="dk1"/>
              </a:solidFill>
              <a:latin typeface="Calibri"/>
              <a:ea typeface="Calibri"/>
              <a:cs typeface="Calibri"/>
              <a:sym typeface="Calibri"/>
            </a:endParaRPr>
          </a:p>
        </p:txBody>
      </p:sp>
      <p:sp>
        <p:nvSpPr>
          <p:cNvPr id="293" name="Google Shape;293;p7"/>
          <p:cNvSpPr txBox="1"/>
          <p:nvPr/>
        </p:nvSpPr>
        <p:spPr>
          <a:xfrm>
            <a:off x="8229600" y="5461000"/>
            <a:ext cx="369605"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WBSel</a:t>
            </a:r>
            <a:endParaRPr sz="1100" b="0" i="0" u="none" strike="noStrike" cap="none">
              <a:solidFill>
                <a:schemeClr val="dk1"/>
              </a:solidFill>
              <a:latin typeface="Calibri"/>
              <a:ea typeface="Calibri"/>
              <a:cs typeface="Calibri"/>
              <a:sym typeface="Calibri"/>
            </a:endParaRPr>
          </a:p>
        </p:txBody>
      </p:sp>
      <p:sp>
        <p:nvSpPr>
          <p:cNvPr id="294" name="Google Shape;294;p7"/>
          <p:cNvSpPr txBox="1"/>
          <p:nvPr/>
        </p:nvSpPr>
        <p:spPr>
          <a:xfrm>
            <a:off x="990600" y="5461000"/>
            <a:ext cx="315466"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PCSel</a:t>
            </a:r>
            <a:endParaRPr sz="1100" b="0" i="0" u="none" strike="noStrike" cap="none">
              <a:solidFill>
                <a:schemeClr val="dk1"/>
              </a:solidFill>
              <a:latin typeface="Calibri"/>
              <a:ea typeface="Calibri"/>
              <a:cs typeface="Calibri"/>
              <a:sym typeface="Calibri"/>
            </a:endParaRPr>
          </a:p>
        </p:txBody>
      </p:sp>
      <p:sp>
        <p:nvSpPr>
          <p:cNvPr id="295" name="Google Shape;295;p7"/>
          <p:cNvSpPr txBox="1"/>
          <p:nvPr/>
        </p:nvSpPr>
        <p:spPr>
          <a:xfrm>
            <a:off x="3406447" y="2209800"/>
            <a:ext cx="174953"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a:t>
            </a:r>
            <a:endParaRPr sz="1100" b="0" i="0" u="none" strike="noStrike" cap="none">
              <a:solidFill>
                <a:schemeClr val="dk1"/>
              </a:solidFill>
              <a:latin typeface="Calibri"/>
              <a:ea typeface="Calibri"/>
              <a:cs typeface="Calibri"/>
              <a:sym typeface="Calibri"/>
            </a:endParaRPr>
          </a:p>
        </p:txBody>
      </p:sp>
      <p:sp>
        <p:nvSpPr>
          <p:cNvPr id="296" name="Google Shape;296;p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297" name="Google Shape;297;p7"/>
          <p:cNvSpPr txBox="1">
            <a:spLocks noGrp="1"/>
          </p:cNvSpPr>
          <p:nvPr>
            <p:ph type="ftr" idx="11"/>
          </p:nvPr>
        </p:nvSpPr>
        <p:spPr>
          <a:xfrm>
            <a:off x="2672862" y="6356352"/>
            <a:ext cx="3950700" cy="365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6229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cxnSp>
        <p:nvCxnSpPr>
          <p:cNvPr id="175" name="Google Shape;175;p7"/>
          <p:cNvCxnSpPr/>
          <p:nvPr/>
        </p:nvCxnSpPr>
        <p:spPr>
          <a:xfrm>
            <a:off x="5196258" y="2907036"/>
            <a:ext cx="0" cy="1877775"/>
          </a:xfrm>
          <a:prstGeom prst="straightConnector1">
            <a:avLst/>
          </a:prstGeom>
          <a:noFill/>
          <a:ln w="28575" cap="flat" cmpd="sng">
            <a:solidFill>
              <a:schemeClr val="tx1"/>
            </a:solidFill>
            <a:prstDash val="solid"/>
            <a:miter lim="800000"/>
            <a:headEnd type="none" w="sm" len="sm"/>
            <a:tailEnd type="stealth" w="med" len="med"/>
          </a:ln>
        </p:spPr>
      </p:cxnSp>
      <p:cxnSp>
        <p:nvCxnSpPr>
          <p:cNvPr id="176" name="Google Shape;176;p7"/>
          <p:cNvCxnSpPr/>
          <p:nvPr/>
        </p:nvCxnSpPr>
        <p:spPr>
          <a:xfrm>
            <a:off x="5043858" y="2907036"/>
            <a:ext cx="0" cy="1877775"/>
          </a:xfrm>
          <a:prstGeom prst="straightConnector1">
            <a:avLst/>
          </a:prstGeom>
          <a:noFill/>
          <a:ln w="28575" cap="flat" cmpd="sng">
            <a:solidFill>
              <a:schemeClr val="tx1"/>
            </a:solidFill>
            <a:prstDash val="solid"/>
            <a:miter lim="800000"/>
            <a:headEnd type="none" w="sm" len="sm"/>
            <a:tailEnd type="stealth" w="med" len="med"/>
          </a:ln>
        </p:spPr>
      </p:cxnSp>
      <p:sp>
        <p:nvSpPr>
          <p:cNvPr id="178" name="Google Shape;178;p7"/>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30</a:t>
            </a:fld>
            <a:endParaRPr sz="1200">
              <a:solidFill>
                <a:srgbClr val="888888"/>
              </a:solidFill>
              <a:latin typeface="Calibri"/>
              <a:ea typeface="Calibri"/>
              <a:cs typeface="Calibri"/>
              <a:sym typeface="Calibri"/>
            </a:endParaRPr>
          </a:p>
        </p:txBody>
      </p:sp>
      <p:sp>
        <p:nvSpPr>
          <p:cNvPr id="179" name="Google Shape;179;p7"/>
          <p:cNvSpPr/>
          <p:nvPr/>
        </p:nvSpPr>
        <p:spPr>
          <a:xfrm>
            <a:off x="2145956" y="2094236"/>
            <a:ext cx="609600" cy="914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IMEM</a:t>
            </a:r>
            <a:endParaRPr sz="1800" b="0" i="0" u="none" strike="noStrike" cap="none">
              <a:solidFill>
                <a:schemeClr val="dk1"/>
              </a:solidFill>
              <a:latin typeface="Calibri"/>
              <a:ea typeface="Calibri"/>
              <a:cs typeface="Calibri"/>
              <a:sym typeface="Calibri"/>
            </a:endParaRPr>
          </a:p>
        </p:txBody>
      </p:sp>
      <p:grpSp>
        <p:nvGrpSpPr>
          <p:cNvPr id="180" name="Google Shape;180;p7"/>
          <p:cNvGrpSpPr/>
          <p:nvPr/>
        </p:nvGrpSpPr>
        <p:grpSpPr>
          <a:xfrm>
            <a:off x="6184556" y="1687836"/>
            <a:ext cx="521297" cy="1320800"/>
            <a:chOff x="6324600" y="3115310"/>
            <a:chExt cx="521297" cy="1056640"/>
          </a:xfrm>
        </p:grpSpPr>
        <p:sp>
          <p:nvSpPr>
            <p:cNvPr id="181" name="Google Shape;181;p7"/>
            <p:cNvSpPr/>
            <p:nvPr/>
          </p:nvSpPr>
          <p:spPr>
            <a:xfrm rot="5400000">
              <a:off x="6062980" y="3453130"/>
              <a:ext cx="1056640" cy="381000"/>
            </a:xfrm>
            <a:prstGeom prst="trapezoid">
              <a:avLst>
                <a:gd name="adj" fmla="val 4659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7"/>
            <p:cNvSpPr/>
            <p:nvPr/>
          </p:nvSpPr>
          <p:spPr>
            <a:xfrm rot="5400000">
              <a:off x="6362707" y="3641091"/>
              <a:ext cx="152400" cy="762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83" name="Google Shape;183;p7"/>
            <p:cNvCxnSpPr>
              <a:stCxn id="182" idx="2"/>
              <a:endCxn id="182" idx="4"/>
            </p:cNvCxnSpPr>
            <p:nvPr/>
          </p:nvCxnSpPr>
          <p:spPr>
            <a:xfrm>
              <a:off x="6400807" y="3602991"/>
              <a:ext cx="0" cy="152400"/>
            </a:xfrm>
            <a:prstGeom prst="straightConnector1">
              <a:avLst/>
            </a:prstGeom>
            <a:noFill/>
            <a:ln w="28575" cap="flat" cmpd="sng">
              <a:solidFill>
                <a:schemeClr val="lt1"/>
              </a:solidFill>
              <a:prstDash val="solid"/>
              <a:miter lim="800000"/>
              <a:headEnd type="none" w="sm" len="sm"/>
              <a:tailEnd type="none" w="sm" len="sm"/>
            </a:ln>
          </p:spPr>
        </p:cxnSp>
        <p:sp>
          <p:nvSpPr>
            <p:cNvPr id="184" name="Google Shape;184;p7"/>
            <p:cNvSpPr txBox="1"/>
            <p:nvPr/>
          </p:nvSpPr>
          <p:spPr>
            <a:xfrm>
              <a:off x="6324600" y="3181350"/>
              <a:ext cx="521297"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ALU</a:t>
              </a:r>
              <a:endParaRPr sz="1600" b="0" i="0" u="none" strike="noStrike" cap="none">
                <a:solidFill>
                  <a:schemeClr val="dk1"/>
                </a:solidFill>
                <a:latin typeface="Calibri"/>
                <a:ea typeface="Calibri"/>
                <a:cs typeface="Calibri"/>
                <a:sym typeface="Calibri"/>
              </a:endParaRPr>
            </a:p>
          </p:txBody>
        </p:sp>
      </p:grpSp>
      <p:grpSp>
        <p:nvGrpSpPr>
          <p:cNvPr id="185" name="Google Shape;185;p7"/>
          <p:cNvGrpSpPr/>
          <p:nvPr/>
        </p:nvGrpSpPr>
        <p:grpSpPr>
          <a:xfrm>
            <a:off x="3441356" y="3415036"/>
            <a:ext cx="615974" cy="1016000"/>
            <a:chOff x="3733800" y="3105150"/>
            <a:chExt cx="615974" cy="762000"/>
          </a:xfrm>
        </p:grpSpPr>
        <p:sp>
          <p:nvSpPr>
            <p:cNvPr id="186" name="Google Shape;186;p7"/>
            <p:cNvSpPr/>
            <p:nvPr/>
          </p:nvSpPr>
          <p:spPr>
            <a:xfrm rot="5400000">
              <a:off x="3695700" y="3219450"/>
              <a:ext cx="762000" cy="533400"/>
            </a:xfrm>
            <a:prstGeom prst="trapezoid">
              <a:avLst>
                <a:gd name="adj" fmla="val 30656"/>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7"/>
            <p:cNvSpPr txBox="1"/>
            <p:nvPr/>
          </p:nvSpPr>
          <p:spPr>
            <a:xfrm>
              <a:off x="3733800" y="3218081"/>
              <a:ext cx="615974" cy="5847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Imm.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Gen</a:t>
              </a:r>
              <a:endParaRPr sz="1400" b="0" i="0" u="none" strike="noStrike" cap="none">
                <a:solidFill>
                  <a:srgbClr val="000000"/>
                </a:solidFill>
                <a:latin typeface="Arial"/>
                <a:ea typeface="Arial"/>
                <a:cs typeface="Arial"/>
                <a:sym typeface="Arial"/>
              </a:endParaRPr>
            </a:p>
          </p:txBody>
        </p:sp>
      </p:grpSp>
      <p:grpSp>
        <p:nvGrpSpPr>
          <p:cNvPr id="188" name="Google Shape;188;p7"/>
          <p:cNvGrpSpPr/>
          <p:nvPr/>
        </p:nvGrpSpPr>
        <p:grpSpPr>
          <a:xfrm>
            <a:off x="2145956" y="1281436"/>
            <a:ext cx="304800" cy="609600"/>
            <a:chOff x="5181600" y="3257550"/>
            <a:chExt cx="304800" cy="457200"/>
          </a:xfrm>
        </p:grpSpPr>
        <p:sp>
          <p:nvSpPr>
            <p:cNvPr id="189" name="Google Shape;189;p7"/>
            <p:cNvSpPr/>
            <p:nvPr/>
          </p:nvSpPr>
          <p:spPr>
            <a:xfrm rot="5400000">
              <a:off x="5143500" y="3371850"/>
              <a:ext cx="457200" cy="228600"/>
            </a:xfrm>
            <a:prstGeom prst="trapezoid">
              <a:avLst>
                <a:gd name="adj" fmla="val 30656"/>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7"/>
            <p:cNvSpPr txBox="1"/>
            <p:nvPr/>
          </p:nvSpPr>
          <p:spPr>
            <a:xfrm>
              <a:off x="5181600" y="3333750"/>
              <a:ext cx="298519" cy="246221"/>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grpSp>
      <p:cxnSp>
        <p:nvCxnSpPr>
          <p:cNvPr id="191" name="Google Shape;191;p7"/>
          <p:cNvCxnSpPr>
            <a:endCxn id="192" idx="3"/>
          </p:cNvCxnSpPr>
          <p:nvPr/>
        </p:nvCxnSpPr>
        <p:spPr>
          <a:xfrm rot="10800000">
            <a:off x="1231556" y="2452852"/>
            <a:ext cx="10500" cy="2360700"/>
          </a:xfrm>
          <a:prstGeom prst="straightConnector1">
            <a:avLst/>
          </a:prstGeom>
          <a:noFill/>
          <a:ln w="28575" cap="flat" cmpd="sng">
            <a:solidFill>
              <a:srgbClr val="FF0000"/>
            </a:solidFill>
            <a:prstDash val="solid"/>
            <a:miter lim="800000"/>
            <a:headEnd type="none" w="sm" len="sm"/>
            <a:tailEnd type="stealth" w="med" len="med"/>
          </a:ln>
        </p:spPr>
      </p:cxnSp>
      <p:cxnSp>
        <p:nvCxnSpPr>
          <p:cNvPr id="193" name="Google Shape;193;p7"/>
          <p:cNvCxnSpPr/>
          <p:nvPr/>
        </p:nvCxnSpPr>
        <p:spPr>
          <a:xfrm rot="10800000">
            <a:off x="4891458" y="3057611"/>
            <a:ext cx="0" cy="1727200"/>
          </a:xfrm>
          <a:prstGeom prst="straightConnector1">
            <a:avLst/>
          </a:prstGeom>
          <a:noFill/>
          <a:ln w="28575" cap="flat" cmpd="sng">
            <a:solidFill>
              <a:schemeClr val="tx1"/>
            </a:solidFill>
            <a:prstDash val="solid"/>
            <a:miter lim="800000"/>
            <a:headEnd type="none" w="sm" len="sm"/>
            <a:tailEnd type="stealth" w="med" len="med"/>
          </a:ln>
        </p:spPr>
      </p:cxnSp>
      <p:grpSp>
        <p:nvGrpSpPr>
          <p:cNvPr id="194" name="Google Shape;194;p7"/>
          <p:cNvGrpSpPr/>
          <p:nvPr/>
        </p:nvGrpSpPr>
        <p:grpSpPr>
          <a:xfrm>
            <a:off x="7022756" y="1891036"/>
            <a:ext cx="990600" cy="1117600"/>
            <a:chOff x="6324600" y="1733550"/>
            <a:chExt cx="990600" cy="838200"/>
          </a:xfrm>
        </p:grpSpPr>
        <p:sp>
          <p:nvSpPr>
            <p:cNvPr id="195" name="Google Shape;195;p7"/>
            <p:cNvSpPr/>
            <p:nvPr/>
          </p:nvSpPr>
          <p:spPr>
            <a:xfrm>
              <a:off x="6324600" y="1733550"/>
              <a:ext cx="990600" cy="8382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DMEM</a:t>
              </a:r>
              <a:endParaRPr sz="1800" b="0" i="0" u="none" strike="noStrike" cap="none">
                <a:solidFill>
                  <a:schemeClr val="dk1"/>
                </a:solidFill>
                <a:latin typeface="Calibri"/>
                <a:ea typeface="Calibri"/>
                <a:cs typeface="Calibri"/>
                <a:sym typeface="Calibri"/>
              </a:endParaRPr>
            </a:p>
          </p:txBody>
        </p:sp>
        <p:sp>
          <p:nvSpPr>
            <p:cNvPr id="196" name="Google Shape;196;p7"/>
            <p:cNvSpPr/>
            <p:nvPr/>
          </p:nvSpPr>
          <p:spPr>
            <a:xfrm>
              <a:off x="7010400" y="2419350"/>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7" name="Google Shape;197;p7"/>
          <p:cNvGrpSpPr/>
          <p:nvPr/>
        </p:nvGrpSpPr>
        <p:grpSpPr>
          <a:xfrm>
            <a:off x="4739058" y="2195836"/>
            <a:ext cx="762000" cy="914400"/>
            <a:chOff x="5029200" y="3333750"/>
            <a:chExt cx="762000" cy="685800"/>
          </a:xfrm>
        </p:grpSpPr>
        <p:sp>
          <p:nvSpPr>
            <p:cNvPr id="198" name="Google Shape;198;p7"/>
            <p:cNvSpPr/>
            <p:nvPr/>
          </p:nvSpPr>
          <p:spPr>
            <a:xfrm rot="5400000">
              <a:off x="4989949" y="3449201"/>
              <a:ext cx="685800" cy="454898"/>
            </a:xfrm>
            <a:prstGeom prst="trapezoid">
              <a:avLst>
                <a:gd name="adj" fmla="val 30656"/>
              </a:avLst>
            </a:prstGeom>
            <a:solidFill>
              <a:srgbClr val="FFFFFF"/>
            </a:solidFill>
            <a:ln w="2857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7"/>
            <p:cNvSpPr txBox="1"/>
            <p:nvPr/>
          </p:nvSpPr>
          <p:spPr>
            <a:xfrm>
              <a:off x="5029200" y="3409950"/>
              <a:ext cx="762000" cy="461665"/>
            </a:xfrm>
            <a:prstGeom prst="rect">
              <a:avLst/>
            </a:prstGeom>
            <a:noFill/>
            <a:ln>
              <a:solidFill>
                <a:schemeClr val="tx1"/>
              </a:solid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Branch Comp.</a:t>
              </a:r>
              <a:endParaRPr sz="1400" b="0" i="0" u="none" strike="noStrike" cap="none">
                <a:solidFill>
                  <a:srgbClr val="000000"/>
                </a:solidFill>
                <a:latin typeface="Arial"/>
                <a:ea typeface="Arial"/>
                <a:cs typeface="Arial"/>
                <a:sym typeface="Arial"/>
              </a:endParaRPr>
            </a:p>
          </p:txBody>
        </p:sp>
      </p:grpSp>
      <p:grpSp>
        <p:nvGrpSpPr>
          <p:cNvPr id="200" name="Google Shape;200;p7"/>
          <p:cNvGrpSpPr/>
          <p:nvPr/>
        </p:nvGrpSpPr>
        <p:grpSpPr>
          <a:xfrm>
            <a:off x="3669956" y="1383036"/>
            <a:ext cx="841921" cy="1930400"/>
            <a:chOff x="3657600" y="1428750"/>
            <a:chExt cx="841921" cy="1447800"/>
          </a:xfrm>
        </p:grpSpPr>
        <p:grpSp>
          <p:nvGrpSpPr>
            <p:cNvPr id="201" name="Google Shape;201;p7"/>
            <p:cNvGrpSpPr/>
            <p:nvPr/>
          </p:nvGrpSpPr>
          <p:grpSpPr>
            <a:xfrm>
              <a:off x="3657600" y="1428750"/>
              <a:ext cx="838199" cy="1447800"/>
              <a:chOff x="3810000" y="1412681"/>
              <a:chExt cx="838199" cy="1447800"/>
            </a:xfrm>
          </p:grpSpPr>
          <p:sp>
            <p:nvSpPr>
              <p:cNvPr id="202" name="Google Shape;202;p7"/>
              <p:cNvSpPr/>
              <p:nvPr/>
            </p:nvSpPr>
            <p:spPr>
              <a:xfrm>
                <a:off x="3810000" y="1412681"/>
                <a:ext cx="838199" cy="14478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Reg[]</a:t>
                </a:r>
                <a:endParaRPr sz="1800" b="0" i="0" u="none" strike="noStrike" cap="none">
                  <a:solidFill>
                    <a:schemeClr val="dk1"/>
                  </a:solidFill>
                  <a:latin typeface="Calibri"/>
                  <a:ea typeface="Calibri"/>
                  <a:cs typeface="Calibri"/>
                  <a:sym typeface="Calibri"/>
                </a:endParaRPr>
              </a:p>
            </p:txBody>
          </p:sp>
          <p:sp>
            <p:nvSpPr>
              <p:cNvPr id="203" name="Google Shape;203;p7"/>
              <p:cNvSpPr/>
              <p:nvPr/>
            </p:nvSpPr>
            <p:spPr>
              <a:xfrm>
                <a:off x="4419600" y="2708081"/>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4" name="Google Shape;204;p7"/>
            <p:cNvSpPr txBox="1"/>
            <p:nvPr/>
          </p:nvSpPr>
          <p:spPr>
            <a:xfrm>
              <a:off x="3657600" y="2234684"/>
              <a:ext cx="397545"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a:t>
              </a:r>
              <a:endParaRPr sz="1200" b="0" i="0" u="none" strike="noStrike" cap="none">
                <a:solidFill>
                  <a:schemeClr val="dk1"/>
                </a:solidFill>
                <a:latin typeface="Calibri"/>
                <a:ea typeface="Calibri"/>
                <a:cs typeface="Calibri"/>
                <a:sym typeface="Calibri"/>
              </a:endParaRPr>
            </a:p>
          </p:txBody>
        </p:sp>
        <p:sp>
          <p:nvSpPr>
            <p:cNvPr id="205" name="Google Shape;205;p7"/>
            <p:cNvSpPr txBox="1"/>
            <p:nvPr/>
          </p:nvSpPr>
          <p:spPr>
            <a:xfrm>
              <a:off x="3657600" y="2463284"/>
              <a:ext cx="388102"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AddrB</a:t>
              </a:r>
              <a:endParaRPr sz="1200" b="0" i="0" u="none" strike="noStrike" cap="none">
                <a:solidFill>
                  <a:schemeClr val="dk1"/>
                </a:solidFill>
                <a:latin typeface="Calibri"/>
                <a:ea typeface="Calibri"/>
                <a:cs typeface="Calibri"/>
                <a:sym typeface="Calibri"/>
              </a:endParaRPr>
            </a:p>
          </p:txBody>
        </p:sp>
        <p:sp>
          <p:nvSpPr>
            <p:cNvPr id="206" name="Google Shape;206;p7"/>
            <p:cNvSpPr txBox="1"/>
            <p:nvPr/>
          </p:nvSpPr>
          <p:spPr>
            <a:xfrm>
              <a:off x="4114800" y="2234684"/>
              <a:ext cx="384721"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DataA</a:t>
              </a:r>
              <a:endParaRPr sz="1200" b="0" i="0" u="none" strike="noStrike" cap="none">
                <a:solidFill>
                  <a:schemeClr val="dk1"/>
                </a:solidFill>
                <a:latin typeface="Calibri"/>
                <a:ea typeface="Calibri"/>
                <a:cs typeface="Calibri"/>
                <a:sym typeface="Calibri"/>
              </a:endParaRPr>
            </a:p>
          </p:txBody>
        </p:sp>
        <p:sp>
          <p:nvSpPr>
            <p:cNvPr id="207" name="Google Shape;207;p7"/>
            <p:cNvSpPr txBox="1"/>
            <p:nvPr/>
          </p:nvSpPr>
          <p:spPr>
            <a:xfrm>
              <a:off x="3657600" y="1998881"/>
              <a:ext cx="399073"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AddrD</a:t>
              </a:r>
              <a:endParaRPr sz="1200" b="0" i="0" u="none" strike="noStrike" cap="none">
                <a:solidFill>
                  <a:schemeClr val="dk1"/>
                </a:solidFill>
                <a:latin typeface="Calibri"/>
                <a:ea typeface="Calibri"/>
                <a:cs typeface="Calibri"/>
                <a:sym typeface="Calibri"/>
              </a:endParaRPr>
            </a:p>
          </p:txBody>
        </p:sp>
        <p:sp>
          <p:nvSpPr>
            <p:cNvPr id="208" name="Google Shape;208;p7"/>
            <p:cNvSpPr txBox="1"/>
            <p:nvPr/>
          </p:nvSpPr>
          <p:spPr>
            <a:xfrm>
              <a:off x="4114800" y="2463284"/>
              <a:ext cx="377357"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DataB</a:t>
              </a:r>
              <a:endParaRPr sz="1200" b="0" i="0" u="none" strike="noStrike" cap="none">
                <a:solidFill>
                  <a:schemeClr val="dk1"/>
                </a:solidFill>
                <a:latin typeface="Calibri"/>
                <a:ea typeface="Calibri"/>
                <a:cs typeface="Calibri"/>
                <a:sym typeface="Calibri"/>
              </a:endParaRPr>
            </a:p>
          </p:txBody>
        </p:sp>
        <p:sp>
          <p:nvSpPr>
            <p:cNvPr id="209" name="Google Shape;209;p7"/>
            <p:cNvSpPr txBox="1"/>
            <p:nvPr/>
          </p:nvSpPr>
          <p:spPr>
            <a:xfrm>
              <a:off x="3657600" y="1694081"/>
              <a:ext cx="388327"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DataD</a:t>
              </a:r>
              <a:endParaRPr sz="1200" b="0" i="0" u="none" strike="noStrike" cap="none">
                <a:solidFill>
                  <a:schemeClr val="dk1"/>
                </a:solidFill>
                <a:latin typeface="Calibri"/>
                <a:ea typeface="Calibri"/>
                <a:cs typeface="Calibri"/>
                <a:sym typeface="Calibri"/>
              </a:endParaRPr>
            </a:p>
          </p:txBody>
        </p:sp>
      </p:grpSp>
      <p:cxnSp>
        <p:nvCxnSpPr>
          <p:cNvPr id="210" name="Google Shape;210;p7"/>
          <p:cNvCxnSpPr/>
          <p:nvPr/>
        </p:nvCxnSpPr>
        <p:spPr>
          <a:xfrm rot="10800000">
            <a:off x="6466676" y="2871678"/>
            <a:ext cx="0" cy="1913133"/>
          </a:xfrm>
          <a:prstGeom prst="straightConnector1">
            <a:avLst/>
          </a:prstGeom>
          <a:noFill/>
          <a:ln w="28575" cap="flat" cmpd="sng">
            <a:solidFill>
              <a:srgbClr val="FF0000"/>
            </a:solidFill>
            <a:prstDash val="solid"/>
            <a:miter lim="800000"/>
            <a:headEnd type="none" w="sm" len="sm"/>
            <a:tailEnd type="stealth" w="med" len="med"/>
          </a:ln>
        </p:spPr>
      </p:cxnSp>
      <p:cxnSp>
        <p:nvCxnSpPr>
          <p:cNvPr id="211" name="Google Shape;211;p7"/>
          <p:cNvCxnSpPr/>
          <p:nvPr/>
        </p:nvCxnSpPr>
        <p:spPr>
          <a:xfrm rot="10800000">
            <a:off x="4203356" y="3313436"/>
            <a:ext cx="0" cy="1471375"/>
          </a:xfrm>
          <a:prstGeom prst="straightConnector1">
            <a:avLst/>
          </a:prstGeom>
          <a:noFill/>
          <a:ln w="28575" cap="flat" cmpd="sng">
            <a:solidFill>
              <a:srgbClr val="FF0000"/>
            </a:solidFill>
            <a:prstDash val="solid"/>
            <a:miter lim="800000"/>
            <a:headEnd type="none" w="sm" len="sm"/>
            <a:tailEnd type="stealth" w="med" len="med"/>
          </a:ln>
        </p:spPr>
      </p:cxnSp>
      <p:cxnSp>
        <p:nvCxnSpPr>
          <p:cNvPr id="212" name="Google Shape;212;p7"/>
          <p:cNvCxnSpPr/>
          <p:nvPr/>
        </p:nvCxnSpPr>
        <p:spPr>
          <a:xfrm rot="10800000">
            <a:off x="7245584" y="3000342"/>
            <a:ext cx="0" cy="1784469"/>
          </a:xfrm>
          <a:prstGeom prst="straightConnector1">
            <a:avLst/>
          </a:prstGeom>
          <a:noFill/>
          <a:ln w="28575" cap="flat" cmpd="sng">
            <a:solidFill>
              <a:srgbClr val="FF0000"/>
            </a:solidFill>
            <a:prstDash val="solid"/>
            <a:miter lim="800000"/>
            <a:headEnd type="none" w="sm" len="sm"/>
            <a:tailEnd type="stealth" w="med" len="med"/>
          </a:ln>
        </p:spPr>
      </p:cxnSp>
      <p:sp>
        <p:nvSpPr>
          <p:cNvPr id="213" name="Google Shape;213;p7"/>
          <p:cNvSpPr txBox="1"/>
          <p:nvPr/>
        </p:nvSpPr>
        <p:spPr>
          <a:xfrm>
            <a:off x="7022756" y="2195836"/>
            <a:ext cx="307777"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t>
            </a:r>
            <a:endParaRPr sz="1200" b="0" i="0" u="none" strike="noStrike" cap="none">
              <a:solidFill>
                <a:schemeClr val="dk1"/>
              </a:solidFill>
              <a:latin typeface="Calibri"/>
              <a:ea typeface="Calibri"/>
              <a:cs typeface="Calibri"/>
              <a:sym typeface="Calibri"/>
            </a:endParaRPr>
          </a:p>
        </p:txBody>
      </p:sp>
      <p:sp>
        <p:nvSpPr>
          <p:cNvPr id="214" name="Google Shape;214;p7"/>
          <p:cNvSpPr txBox="1"/>
          <p:nvPr/>
        </p:nvSpPr>
        <p:spPr>
          <a:xfrm>
            <a:off x="7043939" y="2559215"/>
            <a:ext cx="436017"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DataW</a:t>
            </a:r>
            <a:endParaRPr sz="1200" b="0" i="0" u="none" strike="noStrike" cap="none">
              <a:solidFill>
                <a:schemeClr val="dk1"/>
              </a:solidFill>
              <a:latin typeface="Calibri"/>
              <a:ea typeface="Calibri"/>
              <a:cs typeface="Calibri"/>
              <a:sym typeface="Calibri"/>
            </a:endParaRPr>
          </a:p>
        </p:txBody>
      </p:sp>
      <p:sp>
        <p:nvSpPr>
          <p:cNvPr id="215" name="Google Shape;215;p7"/>
          <p:cNvSpPr txBox="1"/>
          <p:nvPr/>
        </p:nvSpPr>
        <p:spPr>
          <a:xfrm>
            <a:off x="7556156" y="2297436"/>
            <a:ext cx="384721"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DataR</a:t>
            </a:r>
            <a:endParaRPr sz="1200" b="0" i="0" u="none" strike="noStrike" cap="none">
              <a:solidFill>
                <a:schemeClr val="dk1"/>
              </a:solidFill>
              <a:latin typeface="Calibri"/>
              <a:ea typeface="Calibri"/>
              <a:cs typeface="Calibri"/>
              <a:sym typeface="Calibri"/>
            </a:endParaRPr>
          </a:p>
        </p:txBody>
      </p:sp>
      <p:cxnSp>
        <p:nvCxnSpPr>
          <p:cNvPr id="216" name="Google Shape;216;p7"/>
          <p:cNvCxnSpPr>
            <a:endCxn id="217" idx="3"/>
          </p:cNvCxnSpPr>
          <p:nvPr/>
        </p:nvCxnSpPr>
        <p:spPr>
          <a:xfrm rot="10800000">
            <a:off x="5879756" y="3009827"/>
            <a:ext cx="0" cy="1790700"/>
          </a:xfrm>
          <a:prstGeom prst="straightConnector1">
            <a:avLst/>
          </a:prstGeom>
          <a:noFill/>
          <a:ln w="28575" cap="flat" cmpd="sng">
            <a:solidFill>
              <a:srgbClr val="FF0000"/>
            </a:solidFill>
            <a:prstDash val="solid"/>
            <a:miter lim="800000"/>
            <a:headEnd type="none" w="sm" len="sm"/>
            <a:tailEnd type="stealth" w="med" len="med"/>
          </a:ln>
        </p:spPr>
      </p:cxnSp>
      <p:cxnSp>
        <p:nvCxnSpPr>
          <p:cNvPr id="218" name="Google Shape;218;p7"/>
          <p:cNvCxnSpPr>
            <a:endCxn id="219" idx="3"/>
          </p:cNvCxnSpPr>
          <p:nvPr/>
        </p:nvCxnSpPr>
        <p:spPr>
          <a:xfrm rot="10800000">
            <a:off x="6032156" y="2249652"/>
            <a:ext cx="0" cy="2551200"/>
          </a:xfrm>
          <a:prstGeom prst="straightConnector1">
            <a:avLst/>
          </a:prstGeom>
          <a:noFill/>
          <a:ln w="28575" cap="flat" cmpd="sng">
            <a:solidFill>
              <a:srgbClr val="FF0000"/>
            </a:solidFill>
            <a:prstDash val="solid"/>
            <a:miter lim="800000"/>
            <a:headEnd type="none" w="sm" len="sm"/>
            <a:tailEnd type="stealth" w="med" len="med"/>
          </a:ln>
        </p:spPr>
      </p:cxnSp>
      <p:grpSp>
        <p:nvGrpSpPr>
          <p:cNvPr id="220" name="Google Shape;220;p7"/>
          <p:cNvGrpSpPr/>
          <p:nvPr/>
        </p:nvGrpSpPr>
        <p:grpSpPr>
          <a:xfrm>
            <a:off x="5955956" y="1586236"/>
            <a:ext cx="152400" cy="711200"/>
            <a:chOff x="5791200" y="1352550"/>
            <a:chExt cx="152400" cy="533400"/>
          </a:xfrm>
        </p:grpSpPr>
        <p:sp>
          <p:nvSpPr>
            <p:cNvPr id="219" name="Google Shape;219;p7"/>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7"/>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22" name="Google Shape;222;p7"/>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grpSp>
      <p:cxnSp>
        <p:nvCxnSpPr>
          <p:cNvPr id="223" name="Google Shape;223;p7"/>
          <p:cNvCxnSpPr>
            <a:stCxn id="195" idx="3"/>
          </p:cNvCxnSpPr>
          <p:nvPr/>
        </p:nvCxnSpPr>
        <p:spPr>
          <a:xfrm rot="10800000" flipH="1">
            <a:off x="8013356" y="2429436"/>
            <a:ext cx="367800" cy="20400"/>
          </a:xfrm>
          <a:prstGeom prst="straightConnector1">
            <a:avLst/>
          </a:prstGeom>
          <a:noFill/>
          <a:ln w="28575" cap="flat" cmpd="sng">
            <a:solidFill>
              <a:srgbClr val="FF0000"/>
            </a:solidFill>
            <a:prstDash val="solid"/>
            <a:miter lim="800000"/>
            <a:headEnd type="none" w="sm" len="sm"/>
            <a:tailEnd type="stealth" w="med" len="med"/>
          </a:ln>
        </p:spPr>
      </p:cxnSp>
      <p:grpSp>
        <p:nvGrpSpPr>
          <p:cNvPr id="224" name="Google Shape;224;p7"/>
          <p:cNvGrpSpPr/>
          <p:nvPr/>
        </p:nvGrpSpPr>
        <p:grpSpPr>
          <a:xfrm>
            <a:off x="8394356" y="1687836"/>
            <a:ext cx="152400" cy="1016000"/>
            <a:chOff x="8229600" y="1733550"/>
            <a:chExt cx="152400" cy="762000"/>
          </a:xfrm>
        </p:grpSpPr>
        <p:sp>
          <p:nvSpPr>
            <p:cNvPr id="225" name="Google Shape;225;p7"/>
            <p:cNvSpPr/>
            <p:nvPr/>
          </p:nvSpPr>
          <p:spPr>
            <a:xfrm rot="5400000">
              <a:off x="7924800" y="2038350"/>
              <a:ext cx="7620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6" name="Google Shape;226;p7"/>
            <p:cNvSpPr txBox="1"/>
            <p:nvPr/>
          </p:nvSpPr>
          <p:spPr>
            <a:xfrm>
              <a:off x="8255000" y="2232025"/>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sp>
          <p:nvSpPr>
            <p:cNvPr id="227" name="Google Shape;227;p7"/>
            <p:cNvSpPr txBox="1"/>
            <p:nvPr/>
          </p:nvSpPr>
          <p:spPr>
            <a:xfrm>
              <a:off x="8255000" y="2016125"/>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200" b="0" i="0" u="none" strike="noStrike" cap="none">
                <a:solidFill>
                  <a:schemeClr val="dk1"/>
                </a:solidFill>
                <a:latin typeface="Calibri"/>
                <a:ea typeface="Calibri"/>
                <a:cs typeface="Calibri"/>
                <a:sym typeface="Calibri"/>
              </a:endParaRPr>
            </a:p>
          </p:txBody>
        </p:sp>
        <p:sp>
          <p:nvSpPr>
            <p:cNvPr id="228" name="Google Shape;228;p7"/>
            <p:cNvSpPr txBox="1"/>
            <p:nvPr/>
          </p:nvSpPr>
          <p:spPr>
            <a:xfrm>
              <a:off x="8255000" y="1800225"/>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grpSp>
      <p:cxnSp>
        <p:nvCxnSpPr>
          <p:cNvPr id="229" name="Google Shape;229;p7"/>
          <p:cNvCxnSpPr>
            <a:stCxn id="181" idx="0"/>
            <a:endCxn id="213" idx="1"/>
          </p:cNvCxnSpPr>
          <p:nvPr/>
        </p:nvCxnSpPr>
        <p:spPr>
          <a:xfrm rot="10800000" flipH="1">
            <a:off x="6641756" y="2318836"/>
            <a:ext cx="381000" cy="29400"/>
          </a:xfrm>
          <a:prstGeom prst="straightConnector1">
            <a:avLst/>
          </a:prstGeom>
          <a:noFill/>
          <a:ln w="28575" cap="flat" cmpd="sng">
            <a:solidFill>
              <a:schemeClr val="tx2"/>
            </a:solidFill>
            <a:prstDash val="solid"/>
            <a:miter lim="800000"/>
            <a:headEnd type="none" w="sm" len="sm"/>
            <a:tailEnd type="stealth" w="med" len="med"/>
          </a:ln>
        </p:spPr>
      </p:cxnSp>
      <p:cxnSp>
        <p:nvCxnSpPr>
          <p:cNvPr id="230" name="Google Shape;230;p7"/>
          <p:cNvCxnSpPr/>
          <p:nvPr/>
        </p:nvCxnSpPr>
        <p:spPr>
          <a:xfrm rot="10800000">
            <a:off x="8470556" y="2602236"/>
            <a:ext cx="0" cy="2182575"/>
          </a:xfrm>
          <a:prstGeom prst="straightConnector1">
            <a:avLst/>
          </a:prstGeom>
          <a:noFill/>
          <a:ln w="28575" cap="flat" cmpd="sng">
            <a:solidFill>
              <a:srgbClr val="FF0000"/>
            </a:solidFill>
            <a:prstDash val="solid"/>
            <a:miter lim="800000"/>
            <a:headEnd type="none" w="sm" len="sm"/>
            <a:tailEnd type="stealth" w="med" len="med"/>
          </a:ln>
        </p:spPr>
      </p:cxnSp>
      <p:cxnSp>
        <p:nvCxnSpPr>
          <p:cNvPr id="231" name="Google Shape;231;p7"/>
          <p:cNvCxnSpPr/>
          <p:nvPr/>
        </p:nvCxnSpPr>
        <p:spPr>
          <a:xfrm rot="10800000">
            <a:off x="6794156" y="1106140"/>
            <a:ext cx="0" cy="1232571"/>
          </a:xfrm>
          <a:prstGeom prst="straightConnector1">
            <a:avLst/>
          </a:prstGeom>
          <a:noFill/>
          <a:ln w="28575" cap="flat" cmpd="sng">
            <a:solidFill>
              <a:srgbClr val="FF0000"/>
            </a:solidFill>
            <a:prstDash val="solid"/>
            <a:miter lim="800000"/>
            <a:headEnd type="none" w="sm" len="sm"/>
            <a:tailEnd type="none" w="sm" len="sm"/>
          </a:ln>
        </p:spPr>
      </p:cxnSp>
      <p:cxnSp>
        <p:nvCxnSpPr>
          <p:cNvPr id="232" name="Google Shape;232;p7"/>
          <p:cNvCxnSpPr>
            <a:endCxn id="225" idx="2"/>
          </p:cNvCxnSpPr>
          <p:nvPr/>
        </p:nvCxnSpPr>
        <p:spPr>
          <a:xfrm>
            <a:off x="926756" y="1106236"/>
            <a:ext cx="7467600" cy="1089600"/>
          </a:xfrm>
          <a:prstGeom prst="bentConnector3">
            <a:avLst>
              <a:gd name="adj1" fmla="val 96694"/>
            </a:avLst>
          </a:prstGeom>
          <a:noFill/>
          <a:ln w="28575" cap="flat" cmpd="sng">
            <a:solidFill>
              <a:schemeClr val="accent4"/>
            </a:solidFill>
            <a:prstDash val="solid"/>
            <a:miter lim="800000"/>
            <a:headEnd type="none" w="sm" len="sm"/>
            <a:tailEnd type="stealth" w="med" len="med"/>
          </a:ln>
        </p:spPr>
      </p:cxnSp>
      <p:cxnSp>
        <p:nvCxnSpPr>
          <p:cNvPr id="233" name="Google Shape;233;p7"/>
          <p:cNvCxnSpPr/>
          <p:nvPr/>
        </p:nvCxnSpPr>
        <p:spPr>
          <a:xfrm rot="-5400000" flipH="1">
            <a:off x="623305" y="1405789"/>
            <a:ext cx="835500" cy="228600"/>
          </a:xfrm>
          <a:prstGeom prst="bentConnector3">
            <a:avLst>
              <a:gd name="adj1" fmla="val 101582"/>
            </a:avLst>
          </a:prstGeom>
          <a:noFill/>
          <a:ln w="28575" cap="flat" cmpd="sng">
            <a:solidFill>
              <a:schemeClr val="tx1"/>
            </a:solidFill>
            <a:prstDash val="solid"/>
            <a:miter lim="800000"/>
            <a:headEnd type="none" w="sm" len="sm"/>
            <a:tailEnd type="stealth" w="med" len="med"/>
          </a:ln>
        </p:spPr>
      </p:cxnSp>
      <p:grpSp>
        <p:nvGrpSpPr>
          <p:cNvPr id="234" name="Google Shape;234;p7"/>
          <p:cNvGrpSpPr/>
          <p:nvPr/>
        </p:nvGrpSpPr>
        <p:grpSpPr>
          <a:xfrm>
            <a:off x="1155356" y="1789436"/>
            <a:ext cx="152400" cy="711200"/>
            <a:chOff x="5791200" y="1352550"/>
            <a:chExt cx="152400" cy="533400"/>
          </a:xfrm>
        </p:grpSpPr>
        <p:sp>
          <p:nvSpPr>
            <p:cNvPr id="192" name="Google Shape;192;p7"/>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p7"/>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36" name="Google Shape;236;p7"/>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grpSp>
      <p:cxnSp>
        <p:nvCxnSpPr>
          <p:cNvPr id="237" name="Google Shape;237;p7"/>
          <p:cNvCxnSpPr>
            <a:stCxn id="192" idx="0"/>
            <a:endCxn id="238" idx="1"/>
          </p:cNvCxnSpPr>
          <p:nvPr/>
        </p:nvCxnSpPr>
        <p:spPr>
          <a:xfrm>
            <a:off x="1307756" y="2145036"/>
            <a:ext cx="152400" cy="0"/>
          </a:xfrm>
          <a:prstGeom prst="straightConnector1">
            <a:avLst/>
          </a:prstGeom>
          <a:noFill/>
          <a:ln w="28575" cap="flat" cmpd="sng">
            <a:solidFill>
              <a:schemeClr val="dk1"/>
            </a:solidFill>
            <a:prstDash val="solid"/>
            <a:miter lim="800000"/>
            <a:headEnd type="none" w="sm" len="sm"/>
            <a:tailEnd type="none" w="sm" len="sm"/>
          </a:ln>
        </p:spPr>
      </p:cxnSp>
      <p:cxnSp>
        <p:nvCxnSpPr>
          <p:cNvPr id="239" name="Google Shape;239;p7"/>
          <p:cNvCxnSpPr>
            <a:stCxn id="238" idx="3"/>
            <a:endCxn id="179" idx="1"/>
          </p:cNvCxnSpPr>
          <p:nvPr/>
        </p:nvCxnSpPr>
        <p:spPr>
          <a:xfrm>
            <a:off x="1825619" y="2145036"/>
            <a:ext cx="320400" cy="406500"/>
          </a:xfrm>
          <a:prstGeom prst="bentConnector3">
            <a:avLst>
              <a:gd name="adj1" fmla="val 49990"/>
            </a:avLst>
          </a:prstGeom>
          <a:noFill/>
          <a:ln w="28575" cap="flat" cmpd="sng">
            <a:solidFill>
              <a:schemeClr val="dk1"/>
            </a:solidFill>
            <a:prstDash val="solid"/>
            <a:miter lim="800000"/>
            <a:headEnd type="none" w="sm" len="sm"/>
            <a:tailEnd type="stealth" w="med" len="med"/>
          </a:ln>
        </p:spPr>
      </p:cxnSp>
      <p:cxnSp>
        <p:nvCxnSpPr>
          <p:cNvPr id="240" name="Google Shape;240;p7"/>
          <p:cNvCxnSpPr/>
          <p:nvPr/>
        </p:nvCxnSpPr>
        <p:spPr>
          <a:xfrm rot="-5400000">
            <a:off x="1811181" y="1784336"/>
            <a:ext cx="578400" cy="183000"/>
          </a:xfrm>
          <a:prstGeom prst="bentConnector3">
            <a:avLst>
              <a:gd name="adj1" fmla="val 97519"/>
            </a:avLst>
          </a:prstGeom>
          <a:noFill/>
          <a:ln w="28575" cap="flat" cmpd="sng">
            <a:solidFill>
              <a:schemeClr val="dk1"/>
            </a:solidFill>
            <a:prstDash val="solid"/>
            <a:miter lim="800000"/>
            <a:headEnd type="none" w="sm" len="sm"/>
            <a:tailEnd type="stealth" w="med" len="med"/>
          </a:ln>
        </p:spPr>
      </p:cxnSp>
      <p:cxnSp>
        <p:nvCxnSpPr>
          <p:cNvPr id="241" name="Google Shape;241;p7"/>
          <p:cNvCxnSpPr>
            <a:stCxn id="189" idx="0"/>
          </p:cNvCxnSpPr>
          <p:nvPr/>
        </p:nvCxnSpPr>
        <p:spPr>
          <a:xfrm rot="10800000" flipH="1">
            <a:off x="2450756" y="976636"/>
            <a:ext cx="304800" cy="609600"/>
          </a:xfrm>
          <a:prstGeom prst="bentConnector2">
            <a:avLst/>
          </a:prstGeom>
          <a:noFill/>
          <a:ln w="28575" cap="flat" cmpd="sng">
            <a:solidFill>
              <a:schemeClr val="tx1"/>
            </a:solidFill>
            <a:prstDash val="solid"/>
            <a:miter lim="800000"/>
            <a:headEnd type="none" w="sm" len="sm"/>
            <a:tailEnd type="none" w="sm" len="sm"/>
          </a:ln>
        </p:spPr>
      </p:cxnSp>
      <p:cxnSp>
        <p:nvCxnSpPr>
          <p:cNvPr id="242" name="Google Shape;242;p7"/>
          <p:cNvCxnSpPr/>
          <p:nvPr/>
        </p:nvCxnSpPr>
        <p:spPr>
          <a:xfrm>
            <a:off x="2755556" y="976636"/>
            <a:ext cx="5638800" cy="914400"/>
          </a:xfrm>
          <a:prstGeom prst="bentConnector3">
            <a:avLst>
              <a:gd name="adj1" fmla="val 97158"/>
            </a:avLst>
          </a:prstGeom>
          <a:noFill/>
          <a:ln w="28575" cap="flat" cmpd="sng">
            <a:solidFill>
              <a:srgbClr val="FF0000"/>
            </a:solidFill>
            <a:prstDash val="solid"/>
            <a:miter lim="800000"/>
            <a:headEnd type="none" w="sm" len="sm"/>
            <a:tailEnd type="stealth" w="med" len="med"/>
          </a:ln>
        </p:spPr>
      </p:cxnSp>
      <p:cxnSp>
        <p:nvCxnSpPr>
          <p:cNvPr id="243" name="Google Shape;243;p7"/>
          <p:cNvCxnSpPr/>
          <p:nvPr/>
        </p:nvCxnSpPr>
        <p:spPr>
          <a:xfrm flipH="1">
            <a:off x="1155356" y="976636"/>
            <a:ext cx="1600200" cy="1320900"/>
          </a:xfrm>
          <a:prstGeom prst="bentConnector3">
            <a:avLst>
              <a:gd name="adj1" fmla="val 124407"/>
            </a:avLst>
          </a:prstGeom>
          <a:noFill/>
          <a:ln w="28575" cap="flat" cmpd="sng">
            <a:solidFill>
              <a:schemeClr val="tx1"/>
            </a:solidFill>
            <a:prstDash val="solid"/>
            <a:miter lim="800000"/>
            <a:headEnd type="none" w="sm" len="sm"/>
            <a:tailEnd type="stealth" w="med" len="med"/>
          </a:ln>
        </p:spPr>
      </p:cxnSp>
      <p:cxnSp>
        <p:nvCxnSpPr>
          <p:cNvPr id="244" name="Google Shape;244;p7"/>
          <p:cNvCxnSpPr>
            <a:stCxn id="219" idx="0"/>
          </p:cNvCxnSpPr>
          <p:nvPr/>
        </p:nvCxnSpPr>
        <p:spPr>
          <a:xfrm rot="10800000" flipH="1">
            <a:off x="6108356" y="1939736"/>
            <a:ext cx="152400" cy="2100"/>
          </a:xfrm>
          <a:prstGeom prst="straightConnector1">
            <a:avLst/>
          </a:prstGeom>
          <a:noFill/>
          <a:ln w="28575" cap="flat" cmpd="sng">
            <a:solidFill>
              <a:srgbClr val="FF0000"/>
            </a:solidFill>
            <a:prstDash val="solid"/>
            <a:miter lim="800000"/>
            <a:headEnd type="none" w="sm" len="sm"/>
            <a:tailEnd type="stealth" w="med" len="med"/>
          </a:ln>
        </p:spPr>
      </p:cxnSp>
      <p:cxnSp>
        <p:nvCxnSpPr>
          <p:cNvPr id="245" name="Google Shape;245;p7"/>
          <p:cNvCxnSpPr>
            <a:stCxn id="206" idx="3"/>
            <a:endCxn id="222" idx="1"/>
          </p:cNvCxnSpPr>
          <p:nvPr/>
        </p:nvCxnSpPr>
        <p:spPr>
          <a:xfrm rot="10800000" flipH="1">
            <a:off x="4511877" y="2090225"/>
            <a:ext cx="1463100" cy="490500"/>
          </a:xfrm>
          <a:prstGeom prst="bentConnector3">
            <a:avLst>
              <a:gd name="adj1" fmla="val 8536"/>
            </a:avLst>
          </a:prstGeom>
          <a:noFill/>
          <a:ln w="28575" cap="flat" cmpd="sng">
            <a:solidFill>
              <a:schemeClr val="accent4"/>
            </a:solidFill>
            <a:prstDash val="solid"/>
            <a:miter lim="800000"/>
            <a:headEnd type="none" w="sm" len="sm"/>
            <a:tailEnd type="stealth" w="med" len="med"/>
          </a:ln>
        </p:spPr>
      </p:cxnSp>
      <p:cxnSp>
        <p:nvCxnSpPr>
          <p:cNvPr id="246" name="Google Shape;246;p7"/>
          <p:cNvCxnSpPr/>
          <p:nvPr/>
        </p:nvCxnSpPr>
        <p:spPr>
          <a:xfrm>
            <a:off x="4469877" y="2885526"/>
            <a:ext cx="957300" cy="426900"/>
          </a:xfrm>
          <a:prstGeom prst="bentConnector3">
            <a:avLst>
              <a:gd name="adj1" fmla="val 16834"/>
            </a:avLst>
          </a:prstGeom>
          <a:noFill/>
          <a:ln w="28575" cap="flat" cmpd="sng">
            <a:solidFill>
              <a:schemeClr val="dk1"/>
            </a:solidFill>
            <a:prstDash val="solid"/>
            <a:miter lim="800000"/>
            <a:headEnd type="none" w="sm" len="sm"/>
            <a:tailEnd type="none" w="sm" len="sm"/>
          </a:ln>
        </p:spPr>
      </p:cxnSp>
      <p:cxnSp>
        <p:nvCxnSpPr>
          <p:cNvPr id="247" name="Google Shape;247;p7"/>
          <p:cNvCxnSpPr/>
          <p:nvPr/>
        </p:nvCxnSpPr>
        <p:spPr>
          <a:xfrm rot="10800000" flipH="1">
            <a:off x="4660556" y="2573471"/>
            <a:ext cx="183573" cy="15033"/>
          </a:xfrm>
          <a:prstGeom prst="straightConnector1">
            <a:avLst/>
          </a:prstGeom>
          <a:noFill/>
          <a:ln w="28575" cap="flat" cmpd="sng">
            <a:solidFill>
              <a:schemeClr val="tx2"/>
            </a:solidFill>
            <a:prstDash val="solid"/>
            <a:miter lim="800000"/>
            <a:headEnd type="none" w="sm" len="sm"/>
            <a:tailEnd type="stealth" w="med" len="med"/>
          </a:ln>
        </p:spPr>
      </p:cxnSp>
      <p:cxnSp>
        <p:nvCxnSpPr>
          <p:cNvPr id="248" name="Google Shape;248;p7"/>
          <p:cNvCxnSpPr/>
          <p:nvPr/>
        </p:nvCxnSpPr>
        <p:spPr>
          <a:xfrm rot="10800000" flipH="1">
            <a:off x="4549720" y="2873654"/>
            <a:ext cx="259772" cy="7697"/>
          </a:xfrm>
          <a:prstGeom prst="straightConnector1">
            <a:avLst/>
          </a:prstGeom>
          <a:noFill/>
          <a:ln w="28575" cap="flat" cmpd="sng">
            <a:solidFill>
              <a:schemeClr val="tx2"/>
            </a:solidFill>
            <a:prstDash val="solid"/>
            <a:miter lim="800000"/>
            <a:headEnd type="none" w="sm" len="sm"/>
            <a:tailEnd type="stealth" w="med" len="med"/>
          </a:ln>
        </p:spPr>
      </p:cxnSp>
      <p:cxnSp>
        <p:nvCxnSpPr>
          <p:cNvPr id="249" name="Google Shape;249;p7"/>
          <p:cNvCxnSpPr/>
          <p:nvPr/>
        </p:nvCxnSpPr>
        <p:spPr>
          <a:xfrm rot="10800000" flipH="1">
            <a:off x="1851706" y="1254686"/>
            <a:ext cx="3353400" cy="642600"/>
          </a:xfrm>
          <a:prstGeom prst="bentConnector3">
            <a:avLst>
              <a:gd name="adj1" fmla="val 39959"/>
            </a:avLst>
          </a:prstGeom>
          <a:noFill/>
          <a:ln w="28575" cap="flat" cmpd="sng">
            <a:solidFill>
              <a:srgbClr val="FF0000"/>
            </a:solidFill>
            <a:prstDash val="solid"/>
            <a:miter lim="800000"/>
            <a:headEnd type="none" w="sm" len="sm"/>
            <a:tailEnd type="none" w="sm" len="sm"/>
          </a:ln>
        </p:spPr>
      </p:cxnSp>
      <p:cxnSp>
        <p:nvCxnSpPr>
          <p:cNvPr id="250" name="Google Shape;250;p7"/>
          <p:cNvCxnSpPr/>
          <p:nvPr/>
        </p:nvCxnSpPr>
        <p:spPr>
          <a:xfrm>
            <a:off x="5193956" y="1246824"/>
            <a:ext cx="762000" cy="489900"/>
          </a:xfrm>
          <a:prstGeom prst="bentConnector3">
            <a:avLst>
              <a:gd name="adj1" fmla="val 50000"/>
            </a:avLst>
          </a:prstGeom>
          <a:noFill/>
          <a:ln w="28575" cap="flat" cmpd="sng">
            <a:solidFill>
              <a:srgbClr val="FF0000"/>
            </a:solidFill>
            <a:prstDash val="solid"/>
            <a:miter lim="800000"/>
            <a:headEnd type="none" w="sm" len="sm"/>
            <a:tailEnd type="stealth" w="med" len="med"/>
          </a:ln>
        </p:spPr>
      </p:cxnSp>
      <p:grpSp>
        <p:nvGrpSpPr>
          <p:cNvPr id="251" name="Google Shape;251;p7"/>
          <p:cNvGrpSpPr/>
          <p:nvPr/>
        </p:nvGrpSpPr>
        <p:grpSpPr>
          <a:xfrm>
            <a:off x="1460156" y="1586236"/>
            <a:ext cx="365463" cy="1117599"/>
            <a:chOff x="1447800" y="1809750"/>
            <a:chExt cx="365463" cy="838199"/>
          </a:xfrm>
        </p:grpSpPr>
        <p:sp>
          <p:nvSpPr>
            <p:cNvPr id="238" name="Google Shape;238;p7"/>
            <p:cNvSpPr/>
            <p:nvPr/>
          </p:nvSpPr>
          <p:spPr>
            <a:xfrm>
              <a:off x="1447800" y="1809750"/>
              <a:ext cx="365463" cy="838199"/>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ourier New"/>
                  <a:ea typeface="Courier New"/>
                  <a:cs typeface="Courier New"/>
                  <a:sym typeface="Courier New"/>
                </a:rPr>
                <a:t>pc</a:t>
              </a:r>
              <a:endParaRPr sz="1800" b="1" i="0" u="none" strike="noStrike" cap="none">
                <a:solidFill>
                  <a:schemeClr val="dk1"/>
                </a:solidFill>
                <a:latin typeface="Courier New"/>
                <a:ea typeface="Courier New"/>
                <a:cs typeface="Courier New"/>
                <a:sym typeface="Courier New"/>
              </a:endParaRPr>
            </a:p>
          </p:txBody>
        </p:sp>
        <p:sp>
          <p:nvSpPr>
            <p:cNvPr id="252" name="Google Shape;252;p7"/>
            <p:cNvSpPr/>
            <p:nvPr/>
          </p:nvSpPr>
          <p:spPr>
            <a:xfrm>
              <a:off x="1600200" y="2495550"/>
              <a:ext cx="152400" cy="152399"/>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3" name="Google Shape;253;p7"/>
          <p:cNvGrpSpPr/>
          <p:nvPr/>
        </p:nvGrpSpPr>
        <p:grpSpPr>
          <a:xfrm>
            <a:off x="5803556" y="2346411"/>
            <a:ext cx="152400" cy="711200"/>
            <a:chOff x="5791200" y="1352550"/>
            <a:chExt cx="152400" cy="533400"/>
          </a:xfrm>
        </p:grpSpPr>
        <p:sp>
          <p:nvSpPr>
            <p:cNvPr id="217" name="Google Shape;217;p7"/>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4" name="Google Shape;254;p7"/>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255" name="Google Shape;255;p7"/>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grpSp>
      <p:cxnSp>
        <p:nvCxnSpPr>
          <p:cNvPr id="256" name="Google Shape;256;p7"/>
          <p:cNvCxnSpPr>
            <a:stCxn id="179" idx="3"/>
            <a:endCxn id="202" idx="1"/>
          </p:cNvCxnSpPr>
          <p:nvPr/>
        </p:nvCxnSpPr>
        <p:spPr>
          <a:xfrm rot="10800000" flipH="1">
            <a:off x="2755556" y="2348336"/>
            <a:ext cx="914400" cy="203100"/>
          </a:xfrm>
          <a:prstGeom prst="bentConnector3">
            <a:avLst>
              <a:gd name="adj1" fmla="val 17803"/>
            </a:avLst>
          </a:prstGeom>
          <a:noFill/>
          <a:ln w="28575" cap="flat" cmpd="sng">
            <a:solidFill>
              <a:schemeClr val="dk1"/>
            </a:solidFill>
            <a:prstDash val="solid"/>
            <a:miter lim="800000"/>
            <a:headEnd type="none" w="sm" len="sm"/>
            <a:tailEnd type="stealth" w="med" len="med"/>
          </a:ln>
        </p:spPr>
      </p:cxnSp>
      <p:cxnSp>
        <p:nvCxnSpPr>
          <p:cNvPr id="257" name="Google Shape;257;p7"/>
          <p:cNvCxnSpPr/>
          <p:nvPr/>
        </p:nvCxnSpPr>
        <p:spPr>
          <a:xfrm>
            <a:off x="2907956" y="2549611"/>
            <a:ext cx="0" cy="2235200"/>
          </a:xfrm>
          <a:prstGeom prst="straightConnector1">
            <a:avLst/>
          </a:prstGeom>
          <a:noFill/>
          <a:ln w="28575" cap="flat" cmpd="sng">
            <a:solidFill>
              <a:srgbClr val="FF0000"/>
            </a:solidFill>
            <a:prstDash val="solid"/>
            <a:miter lim="800000"/>
            <a:headEnd type="none" w="sm" len="sm"/>
            <a:tailEnd type="stealth" w="med" len="med"/>
          </a:ln>
        </p:spPr>
      </p:cxnSp>
      <p:cxnSp>
        <p:nvCxnSpPr>
          <p:cNvPr id="258" name="Google Shape;258;p7"/>
          <p:cNvCxnSpPr/>
          <p:nvPr/>
        </p:nvCxnSpPr>
        <p:spPr>
          <a:xfrm rot="10800000" flipH="1">
            <a:off x="2898720" y="2703836"/>
            <a:ext cx="771236" cy="484"/>
          </a:xfrm>
          <a:prstGeom prst="straightConnector1">
            <a:avLst/>
          </a:prstGeom>
          <a:noFill/>
          <a:ln w="28575" cap="flat" cmpd="sng">
            <a:solidFill>
              <a:srgbClr val="FF0000"/>
            </a:solidFill>
            <a:prstDash val="solid"/>
            <a:miter lim="800000"/>
            <a:headEnd type="none" w="sm" len="sm"/>
            <a:tailEnd type="stealth" w="med" len="med"/>
          </a:ln>
        </p:spPr>
      </p:cxnSp>
      <p:cxnSp>
        <p:nvCxnSpPr>
          <p:cNvPr id="259" name="Google Shape;259;p7"/>
          <p:cNvCxnSpPr/>
          <p:nvPr/>
        </p:nvCxnSpPr>
        <p:spPr>
          <a:xfrm rot="10800000" flipH="1">
            <a:off x="2910265" y="3008638"/>
            <a:ext cx="759691" cy="3561"/>
          </a:xfrm>
          <a:prstGeom prst="straightConnector1">
            <a:avLst/>
          </a:prstGeom>
          <a:noFill/>
          <a:ln w="28575" cap="flat" cmpd="sng">
            <a:solidFill>
              <a:srgbClr val="FF0000"/>
            </a:solidFill>
            <a:prstDash val="solid"/>
            <a:miter lim="800000"/>
            <a:headEnd type="none" w="sm" len="sm"/>
            <a:tailEnd type="stealth" w="med" len="med"/>
          </a:ln>
        </p:spPr>
      </p:cxnSp>
      <p:cxnSp>
        <p:nvCxnSpPr>
          <p:cNvPr id="260" name="Google Shape;260;p7"/>
          <p:cNvCxnSpPr/>
          <p:nvPr/>
        </p:nvCxnSpPr>
        <p:spPr>
          <a:xfrm rot="10800000" flipH="1">
            <a:off x="2898720" y="3923036"/>
            <a:ext cx="618836" cy="12799"/>
          </a:xfrm>
          <a:prstGeom prst="straightConnector1">
            <a:avLst/>
          </a:prstGeom>
          <a:noFill/>
          <a:ln w="28575" cap="flat" cmpd="sng">
            <a:solidFill>
              <a:srgbClr val="FF0000"/>
            </a:solidFill>
            <a:prstDash val="solid"/>
            <a:miter lim="800000"/>
            <a:headEnd type="none" w="sm" len="sm"/>
            <a:tailEnd type="stealth" w="med" len="med"/>
          </a:ln>
        </p:spPr>
      </p:cxnSp>
      <p:cxnSp>
        <p:nvCxnSpPr>
          <p:cNvPr id="261" name="Google Shape;261;p7"/>
          <p:cNvCxnSpPr>
            <a:stCxn id="225" idx="0"/>
          </p:cNvCxnSpPr>
          <p:nvPr/>
        </p:nvCxnSpPr>
        <p:spPr>
          <a:xfrm rot="10800000">
            <a:off x="3343256" y="818536"/>
            <a:ext cx="5203500" cy="1377300"/>
          </a:xfrm>
          <a:prstGeom prst="bentConnector3">
            <a:avLst>
              <a:gd name="adj1" fmla="val -2374"/>
            </a:avLst>
          </a:prstGeom>
          <a:noFill/>
          <a:ln w="28575" cap="flat" cmpd="sng">
            <a:solidFill>
              <a:srgbClr val="FF0000"/>
            </a:solidFill>
            <a:prstDash val="solid"/>
            <a:miter lim="800000"/>
            <a:headEnd type="none" w="sm" len="sm"/>
            <a:tailEnd type="none" w="sm" len="sm"/>
          </a:ln>
        </p:spPr>
      </p:cxnSp>
      <p:cxnSp>
        <p:nvCxnSpPr>
          <p:cNvPr id="262" name="Google Shape;262;p7"/>
          <p:cNvCxnSpPr/>
          <p:nvPr/>
        </p:nvCxnSpPr>
        <p:spPr>
          <a:xfrm rot="-5400000" flipH="1">
            <a:off x="2958806" y="1228761"/>
            <a:ext cx="1117500" cy="304800"/>
          </a:xfrm>
          <a:prstGeom prst="bentConnector3">
            <a:avLst>
              <a:gd name="adj1" fmla="val 100284"/>
            </a:avLst>
          </a:prstGeom>
          <a:noFill/>
          <a:ln w="28575" cap="flat" cmpd="sng">
            <a:solidFill>
              <a:srgbClr val="FF0000"/>
            </a:solidFill>
            <a:prstDash val="solid"/>
            <a:miter lim="800000"/>
            <a:headEnd type="none" w="sm" len="sm"/>
            <a:tailEnd type="stealth" w="med" len="med"/>
          </a:ln>
        </p:spPr>
      </p:cxnSp>
      <p:cxnSp>
        <p:nvCxnSpPr>
          <p:cNvPr id="263" name="Google Shape;263;p7"/>
          <p:cNvCxnSpPr/>
          <p:nvPr/>
        </p:nvCxnSpPr>
        <p:spPr>
          <a:xfrm rot="10800000">
            <a:off x="3822356" y="4276811"/>
            <a:ext cx="0" cy="508000"/>
          </a:xfrm>
          <a:prstGeom prst="straightConnector1">
            <a:avLst/>
          </a:prstGeom>
          <a:noFill/>
          <a:ln w="28575" cap="flat" cmpd="sng">
            <a:solidFill>
              <a:srgbClr val="FF0000"/>
            </a:solidFill>
            <a:prstDash val="solid"/>
            <a:miter lim="800000"/>
            <a:headEnd type="none" w="sm" len="sm"/>
            <a:tailEnd type="stealth" w="med" len="med"/>
          </a:ln>
        </p:spPr>
      </p:cxnSp>
      <p:cxnSp>
        <p:nvCxnSpPr>
          <p:cNvPr id="264" name="Google Shape;264;p7"/>
          <p:cNvCxnSpPr/>
          <p:nvPr/>
        </p:nvCxnSpPr>
        <p:spPr>
          <a:xfrm rot="10800000" flipH="1">
            <a:off x="5955956" y="2752811"/>
            <a:ext cx="370610" cy="3080"/>
          </a:xfrm>
          <a:prstGeom prst="straightConnector1">
            <a:avLst/>
          </a:prstGeom>
          <a:noFill/>
          <a:ln w="28575" cap="flat" cmpd="sng">
            <a:solidFill>
              <a:srgbClr val="FF0000"/>
            </a:solidFill>
            <a:prstDash val="solid"/>
            <a:miter lim="800000"/>
            <a:headEnd type="none" w="sm" len="sm"/>
            <a:tailEnd type="stealth" w="med" len="med"/>
          </a:ln>
        </p:spPr>
      </p:cxnSp>
      <p:cxnSp>
        <p:nvCxnSpPr>
          <p:cNvPr id="265" name="Google Shape;265;p7"/>
          <p:cNvCxnSpPr/>
          <p:nvPr/>
        </p:nvCxnSpPr>
        <p:spPr>
          <a:xfrm rot="10800000" flipH="1">
            <a:off x="5422556" y="2799092"/>
            <a:ext cx="1600200" cy="507900"/>
          </a:xfrm>
          <a:prstGeom prst="bentConnector3">
            <a:avLst>
              <a:gd name="adj1" fmla="val 86075"/>
            </a:avLst>
          </a:prstGeom>
          <a:noFill/>
          <a:ln w="28575" cap="flat" cmpd="sng">
            <a:solidFill>
              <a:schemeClr val="dk1"/>
            </a:solidFill>
            <a:prstDash val="solid"/>
            <a:miter lim="800000"/>
            <a:headEnd type="none" w="sm" len="sm"/>
            <a:tailEnd type="stealth" w="med" len="med"/>
          </a:ln>
        </p:spPr>
      </p:cxnSp>
      <p:sp>
        <p:nvSpPr>
          <p:cNvPr id="266" name="Google Shape;266;p7"/>
          <p:cNvSpPr txBox="1"/>
          <p:nvPr/>
        </p:nvSpPr>
        <p:spPr>
          <a:xfrm>
            <a:off x="3001166" y="2071847"/>
            <a:ext cx="5476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inst[11:7]</a:t>
            </a:r>
            <a:endParaRPr sz="1400" b="0" i="0" u="none" strike="noStrike" cap="none">
              <a:solidFill>
                <a:srgbClr val="000000"/>
              </a:solidFill>
              <a:latin typeface="Arial"/>
              <a:ea typeface="Arial"/>
              <a:cs typeface="Arial"/>
              <a:sym typeface="Arial"/>
            </a:endParaRPr>
          </a:p>
        </p:txBody>
      </p:sp>
      <p:sp>
        <p:nvSpPr>
          <p:cNvPr id="267" name="Google Shape;267;p7"/>
          <p:cNvSpPr txBox="1"/>
          <p:nvPr/>
        </p:nvSpPr>
        <p:spPr>
          <a:xfrm>
            <a:off x="2984156" y="2448011"/>
            <a:ext cx="619154"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inst[19:15]</a:t>
            </a:r>
            <a:endParaRPr sz="1400" b="0" i="0" u="none" strike="noStrike" cap="none">
              <a:solidFill>
                <a:srgbClr val="000000"/>
              </a:solidFill>
              <a:latin typeface="Arial"/>
              <a:ea typeface="Arial"/>
              <a:cs typeface="Arial"/>
              <a:sym typeface="Arial"/>
            </a:endParaRPr>
          </a:p>
        </p:txBody>
      </p:sp>
      <p:sp>
        <p:nvSpPr>
          <p:cNvPr id="268" name="Google Shape;268;p7"/>
          <p:cNvSpPr txBox="1"/>
          <p:nvPr/>
        </p:nvSpPr>
        <p:spPr>
          <a:xfrm>
            <a:off x="2984156" y="2752811"/>
            <a:ext cx="619154"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inst[24:20]</a:t>
            </a:r>
            <a:endParaRPr sz="1400" b="0" i="0" u="none" strike="noStrike" cap="none">
              <a:solidFill>
                <a:srgbClr val="000000"/>
              </a:solidFill>
              <a:latin typeface="Arial"/>
              <a:ea typeface="Arial"/>
              <a:cs typeface="Arial"/>
              <a:sym typeface="Arial"/>
            </a:endParaRPr>
          </a:p>
        </p:txBody>
      </p:sp>
      <p:sp>
        <p:nvSpPr>
          <p:cNvPr id="269" name="Google Shape;269;p7"/>
          <p:cNvSpPr txBox="1"/>
          <p:nvPr/>
        </p:nvSpPr>
        <p:spPr>
          <a:xfrm>
            <a:off x="2931047" y="3605635"/>
            <a:ext cx="5476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inst[31:7]</a:t>
            </a:r>
            <a:endParaRPr sz="1400" b="0" i="0" u="none" strike="noStrike" cap="none">
              <a:solidFill>
                <a:srgbClr val="000000"/>
              </a:solidFill>
              <a:latin typeface="Arial"/>
              <a:ea typeface="Arial"/>
              <a:cs typeface="Arial"/>
              <a:sym typeface="Arial"/>
            </a:endParaRPr>
          </a:p>
        </p:txBody>
      </p:sp>
      <p:cxnSp>
        <p:nvCxnSpPr>
          <p:cNvPr id="270" name="Google Shape;270;p7"/>
          <p:cNvCxnSpPr/>
          <p:nvPr/>
        </p:nvCxnSpPr>
        <p:spPr>
          <a:xfrm rot="-5400000">
            <a:off x="5225183" y="2750296"/>
            <a:ext cx="778800" cy="377700"/>
          </a:xfrm>
          <a:prstGeom prst="bentConnector3">
            <a:avLst>
              <a:gd name="adj1" fmla="val 100480"/>
            </a:avLst>
          </a:prstGeom>
          <a:noFill/>
          <a:ln w="28575" cap="flat" cmpd="sng">
            <a:solidFill>
              <a:schemeClr val="dk1"/>
            </a:solidFill>
            <a:prstDash val="solid"/>
            <a:miter lim="800000"/>
            <a:headEnd type="none" w="sm" len="sm"/>
            <a:tailEnd type="stealth" w="med" len="med"/>
          </a:ln>
        </p:spPr>
      </p:cxnSp>
      <p:sp>
        <p:nvSpPr>
          <p:cNvPr id="271" name="Google Shape;271;p7"/>
          <p:cNvSpPr txBox="1"/>
          <p:nvPr/>
        </p:nvSpPr>
        <p:spPr>
          <a:xfrm>
            <a:off x="8262739" y="1313476"/>
            <a:ext cx="282129"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pc+4</a:t>
            </a:r>
            <a:endParaRPr sz="1400" b="0" i="0" u="none" strike="noStrike" cap="none">
              <a:solidFill>
                <a:srgbClr val="000000"/>
              </a:solidFill>
              <a:latin typeface="Arial"/>
              <a:ea typeface="Arial"/>
              <a:cs typeface="Arial"/>
              <a:sym typeface="Arial"/>
            </a:endParaRPr>
          </a:p>
        </p:txBody>
      </p:sp>
      <p:sp>
        <p:nvSpPr>
          <p:cNvPr id="272" name="Google Shape;272;p7"/>
          <p:cNvSpPr txBox="1"/>
          <p:nvPr/>
        </p:nvSpPr>
        <p:spPr>
          <a:xfrm>
            <a:off x="7936002" y="1501283"/>
            <a:ext cx="1740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a:t>
            </a:r>
            <a:endParaRPr sz="1100" b="0" i="0" u="none" strike="noStrike" cap="none">
              <a:solidFill>
                <a:schemeClr val="dk1"/>
              </a:solidFill>
              <a:latin typeface="Calibri"/>
              <a:ea typeface="Calibri"/>
              <a:cs typeface="Calibri"/>
              <a:sym typeface="Calibri"/>
            </a:endParaRPr>
          </a:p>
        </p:txBody>
      </p:sp>
      <p:sp>
        <p:nvSpPr>
          <p:cNvPr id="273" name="Google Shape;273;p7"/>
          <p:cNvSpPr txBox="1"/>
          <p:nvPr/>
        </p:nvSpPr>
        <p:spPr>
          <a:xfrm>
            <a:off x="8042219" y="2566543"/>
            <a:ext cx="334818"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mem</a:t>
            </a:r>
            <a:endParaRPr sz="1100" b="0" i="0" u="none" strike="noStrike" cap="none">
              <a:solidFill>
                <a:schemeClr val="dk1"/>
              </a:solidFill>
              <a:latin typeface="Calibri"/>
              <a:ea typeface="Calibri"/>
              <a:cs typeface="Calibri"/>
              <a:sym typeface="Calibri"/>
            </a:endParaRPr>
          </a:p>
        </p:txBody>
      </p:sp>
      <p:sp>
        <p:nvSpPr>
          <p:cNvPr id="274" name="Google Shape;274;p7"/>
          <p:cNvSpPr txBox="1"/>
          <p:nvPr/>
        </p:nvSpPr>
        <p:spPr>
          <a:xfrm>
            <a:off x="8594093" y="2209404"/>
            <a:ext cx="174953"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a:t>
            </a:r>
            <a:endParaRPr sz="1100" b="0" i="0" u="none" strike="noStrike" cap="none">
              <a:solidFill>
                <a:schemeClr val="dk1"/>
              </a:solidFill>
              <a:latin typeface="Calibri"/>
              <a:ea typeface="Calibri"/>
              <a:cs typeface="Calibri"/>
              <a:sym typeface="Calibri"/>
            </a:endParaRPr>
          </a:p>
        </p:txBody>
      </p:sp>
      <p:sp>
        <p:nvSpPr>
          <p:cNvPr id="275" name="Google Shape;275;p7"/>
          <p:cNvSpPr txBox="1"/>
          <p:nvPr/>
        </p:nvSpPr>
        <p:spPr>
          <a:xfrm>
            <a:off x="826310" y="1904604"/>
            <a:ext cx="208695"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a:t>
            </a:r>
            <a:endParaRPr sz="1100" b="0" i="0" u="none" strike="noStrike" cap="none">
              <a:solidFill>
                <a:schemeClr val="dk1"/>
              </a:solidFill>
              <a:latin typeface="Calibri"/>
              <a:ea typeface="Calibri"/>
              <a:cs typeface="Calibri"/>
              <a:sym typeface="Calibri"/>
            </a:endParaRPr>
          </a:p>
        </p:txBody>
      </p:sp>
      <p:sp>
        <p:nvSpPr>
          <p:cNvPr id="276" name="Google Shape;276;p7"/>
          <p:cNvSpPr txBox="1"/>
          <p:nvPr/>
        </p:nvSpPr>
        <p:spPr>
          <a:xfrm>
            <a:off x="714321" y="2294071"/>
            <a:ext cx="282129"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Calibri"/>
                <a:ea typeface="Calibri"/>
                <a:cs typeface="Calibri"/>
                <a:sym typeface="Calibri"/>
              </a:rPr>
              <a:t>pc+4</a:t>
            </a:r>
            <a:endParaRPr sz="1400" b="0" i="0" u="none" strike="noStrike" cap="none" dirty="0">
              <a:solidFill>
                <a:srgbClr val="000000"/>
              </a:solidFill>
              <a:latin typeface="Arial"/>
              <a:ea typeface="Arial"/>
              <a:cs typeface="Arial"/>
              <a:sym typeface="Arial"/>
            </a:endParaRPr>
          </a:p>
        </p:txBody>
      </p:sp>
      <p:sp>
        <p:nvSpPr>
          <p:cNvPr id="277" name="Google Shape;277;p7"/>
          <p:cNvSpPr txBox="1"/>
          <p:nvPr/>
        </p:nvSpPr>
        <p:spPr>
          <a:xfrm>
            <a:off x="5324362" y="1838411"/>
            <a:ext cx="524162"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Reg[rs1]</a:t>
            </a:r>
            <a:endParaRPr sz="1400" b="0" i="0" u="none" strike="noStrike" cap="none">
              <a:solidFill>
                <a:srgbClr val="000000"/>
              </a:solidFill>
              <a:latin typeface="Arial"/>
              <a:ea typeface="Arial"/>
              <a:cs typeface="Arial"/>
              <a:sym typeface="Arial"/>
            </a:endParaRPr>
          </a:p>
        </p:txBody>
      </p:sp>
      <p:sp>
        <p:nvSpPr>
          <p:cNvPr id="278" name="Google Shape;278;p7"/>
          <p:cNvSpPr txBox="1"/>
          <p:nvPr/>
        </p:nvSpPr>
        <p:spPr>
          <a:xfrm>
            <a:off x="5408039" y="1424452"/>
            <a:ext cx="219362"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a:t>
            </a:r>
            <a:endParaRPr sz="1400" b="0" i="0" u="none" strike="noStrike" cap="none">
              <a:solidFill>
                <a:srgbClr val="000000"/>
              </a:solidFill>
              <a:latin typeface="Arial"/>
              <a:ea typeface="Arial"/>
              <a:cs typeface="Arial"/>
              <a:sym typeface="Arial"/>
            </a:endParaRPr>
          </a:p>
        </p:txBody>
      </p:sp>
      <p:sp>
        <p:nvSpPr>
          <p:cNvPr id="279" name="Google Shape;279;p7"/>
          <p:cNvSpPr txBox="1"/>
          <p:nvPr/>
        </p:nvSpPr>
        <p:spPr>
          <a:xfrm>
            <a:off x="4259930" y="3704156"/>
            <a:ext cx="629226"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imm[31:0]</a:t>
            </a:r>
            <a:endParaRPr sz="1400" b="0" i="0" u="none" strike="noStrike" cap="none">
              <a:solidFill>
                <a:srgbClr val="000000"/>
              </a:solidFill>
              <a:latin typeface="Arial"/>
              <a:ea typeface="Arial"/>
              <a:cs typeface="Arial"/>
              <a:sym typeface="Arial"/>
            </a:endParaRPr>
          </a:p>
        </p:txBody>
      </p:sp>
      <p:sp>
        <p:nvSpPr>
          <p:cNvPr id="280" name="Google Shape;280;p7"/>
          <p:cNvSpPr txBox="1"/>
          <p:nvPr/>
        </p:nvSpPr>
        <p:spPr>
          <a:xfrm>
            <a:off x="5312337" y="2237252"/>
            <a:ext cx="533400"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Reg[rs2]</a:t>
            </a:r>
            <a:endParaRPr sz="1400" b="0" i="0" u="none" strike="noStrike" cap="none">
              <a:solidFill>
                <a:srgbClr val="000000"/>
              </a:solidFill>
              <a:latin typeface="Arial"/>
              <a:ea typeface="Arial"/>
              <a:cs typeface="Arial"/>
              <a:sym typeface="Arial"/>
            </a:endParaRPr>
          </a:p>
        </p:txBody>
      </p:sp>
      <p:cxnSp>
        <p:nvCxnSpPr>
          <p:cNvPr id="281" name="Google Shape;281;p7"/>
          <p:cNvCxnSpPr>
            <a:stCxn id="187" idx="3"/>
          </p:cNvCxnSpPr>
          <p:nvPr/>
        </p:nvCxnSpPr>
        <p:spPr>
          <a:xfrm rot="10800000" flipH="1">
            <a:off x="4057330" y="2854162"/>
            <a:ext cx="1746300" cy="1101300"/>
          </a:xfrm>
          <a:prstGeom prst="bentConnector3">
            <a:avLst>
              <a:gd name="adj1" fmla="val 83439"/>
            </a:avLst>
          </a:prstGeom>
          <a:noFill/>
          <a:ln w="28575" cap="flat" cmpd="sng">
            <a:solidFill>
              <a:srgbClr val="FF0000"/>
            </a:solidFill>
            <a:prstDash val="solid"/>
            <a:miter lim="800000"/>
            <a:headEnd type="none" w="sm" len="sm"/>
            <a:tailEnd type="stealth" w="med" len="med"/>
          </a:ln>
        </p:spPr>
      </p:cxnSp>
      <p:sp>
        <p:nvSpPr>
          <p:cNvPr id="282" name="Google Shape;282;p7"/>
          <p:cNvSpPr/>
          <p:nvPr/>
        </p:nvSpPr>
        <p:spPr>
          <a:xfrm>
            <a:off x="850556" y="4784811"/>
            <a:ext cx="7868227" cy="507901"/>
          </a:xfrm>
          <a:prstGeom prst="rect">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3" name="Google Shape;283;p7"/>
          <p:cNvSpPr txBox="1"/>
          <p:nvPr/>
        </p:nvSpPr>
        <p:spPr>
          <a:xfrm>
            <a:off x="2603156" y="4863908"/>
            <a:ext cx="5476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inst[31:0]</a:t>
            </a:r>
            <a:endParaRPr sz="1400" b="0" i="0" u="none" strike="noStrike" cap="none">
              <a:solidFill>
                <a:srgbClr val="000000"/>
              </a:solidFill>
              <a:latin typeface="Arial"/>
              <a:ea typeface="Arial"/>
              <a:cs typeface="Arial"/>
              <a:sym typeface="Arial"/>
            </a:endParaRPr>
          </a:p>
        </p:txBody>
      </p:sp>
      <p:sp>
        <p:nvSpPr>
          <p:cNvPr id="284" name="Google Shape;284;p7"/>
          <p:cNvSpPr txBox="1"/>
          <p:nvPr/>
        </p:nvSpPr>
        <p:spPr>
          <a:xfrm>
            <a:off x="3441356" y="4886411"/>
            <a:ext cx="428290"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ImmSel</a:t>
            </a:r>
            <a:endParaRPr sz="1100" b="0" i="0" u="none" strike="noStrike" cap="none">
              <a:solidFill>
                <a:schemeClr val="dk1"/>
              </a:solidFill>
              <a:latin typeface="Calibri"/>
              <a:ea typeface="Calibri"/>
              <a:cs typeface="Calibri"/>
              <a:sym typeface="Calibri"/>
            </a:endParaRPr>
          </a:p>
        </p:txBody>
      </p:sp>
      <p:sp>
        <p:nvSpPr>
          <p:cNvPr id="285" name="Google Shape;285;p7"/>
          <p:cNvSpPr txBox="1"/>
          <p:nvPr/>
        </p:nvSpPr>
        <p:spPr>
          <a:xfrm>
            <a:off x="3974756" y="4886411"/>
            <a:ext cx="481671"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RegWEn</a:t>
            </a:r>
            <a:endParaRPr sz="1100" b="0" i="0" u="none" strike="noStrike" cap="none">
              <a:solidFill>
                <a:schemeClr val="dk1"/>
              </a:solidFill>
              <a:latin typeface="Calibri"/>
              <a:ea typeface="Calibri"/>
              <a:cs typeface="Calibri"/>
              <a:sym typeface="Calibri"/>
            </a:endParaRPr>
          </a:p>
        </p:txBody>
      </p:sp>
      <p:sp>
        <p:nvSpPr>
          <p:cNvPr id="286" name="Google Shape;286;p7"/>
          <p:cNvSpPr txBox="1"/>
          <p:nvPr/>
        </p:nvSpPr>
        <p:spPr>
          <a:xfrm>
            <a:off x="4584356" y="4886411"/>
            <a:ext cx="290532"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BrUn</a:t>
            </a:r>
            <a:endParaRPr sz="1100" b="0" i="0" u="none" strike="noStrike" cap="none">
              <a:solidFill>
                <a:schemeClr val="dk1"/>
              </a:solidFill>
              <a:latin typeface="Calibri"/>
              <a:ea typeface="Calibri"/>
              <a:cs typeface="Calibri"/>
              <a:sym typeface="Calibri"/>
            </a:endParaRPr>
          </a:p>
        </p:txBody>
      </p:sp>
      <p:sp>
        <p:nvSpPr>
          <p:cNvPr id="287" name="Google Shape;287;p7"/>
          <p:cNvSpPr txBox="1"/>
          <p:nvPr/>
        </p:nvSpPr>
        <p:spPr>
          <a:xfrm>
            <a:off x="4889156" y="4886411"/>
            <a:ext cx="268904"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BrEq</a:t>
            </a:r>
            <a:endParaRPr sz="1100" b="0" i="0" u="none" strike="noStrike" cap="none">
              <a:solidFill>
                <a:schemeClr val="dk1"/>
              </a:solidFill>
              <a:latin typeface="Calibri"/>
              <a:ea typeface="Calibri"/>
              <a:cs typeface="Calibri"/>
              <a:sym typeface="Calibri"/>
            </a:endParaRPr>
          </a:p>
        </p:txBody>
      </p:sp>
      <p:sp>
        <p:nvSpPr>
          <p:cNvPr id="288" name="Google Shape;288;p7"/>
          <p:cNvSpPr txBox="1"/>
          <p:nvPr/>
        </p:nvSpPr>
        <p:spPr>
          <a:xfrm>
            <a:off x="5193956" y="4886411"/>
            <a:ext cx="2539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BrLT</a:t>
            </a:r>
            <a:endParaRPr sz="1100" b="0" i="0" u="none" strike="noStrike" cap="none">
              <a:solidFill>
                <a:schemeClr val="dk1"/>
              </a:solidFill>
              <a:latin typeface="Calibri"/>
              <a:ea typeface="Calibri"/>
              <a:cs typeface="Calibri"/>
              <a:sym typeface="Calibri"/>
            </a:endParaRPr>
          </a:p>
        </p:txBody>
      </p:sp>
      <p:sp>
        <p:nvSpPr>
          <p:cNvPr id="289" name="Google Shape;289;p7"/>
          <p:cNvSpPr txBox="1"/>
          <p:nvPr/>
        </p:nvSpPr>
        <p:spPr>
          <a:xfrm>
            <a:off x="5955956" y="4886411"/>
            <a:ext cx="248998"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ASel</a:t>
            </a:r>
            <a:endParaRPr sz="1100" b="0" i="0" u="none" strike="noStrike" cap="none">
              <a:solidFill>
                <a:schemeClr val="dk1"/>
              </a:solidFill>
              <a:latin typeface="Calibri"/>
              <a:ea typeface="Calibri"/>
              <a:cs typeface="Calibri"/>
              <a:sym typeface="Calibri"/>
            </a:endParaRPr>
          </a:p>
        </p:txBody>
      </p:sp>
      <p:sp>
        <p:nvSpPr>
          <p:cNvPr id="290" name="Google Shape;290;p7"/>
          <p:cNvSpPr txBox="1"/>
          <p:nvPr/>
        </p:nvSpPr>
        <p:spPr>
          <a:xfrm>
            <a:off x="5651156" y="4886411"/>
            <a:ext cx="24410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BSel</a:t>
            </a:r>
            <a:endParaRPr sz="1100" b="0" i="0" u="none" strike="noStrike" cap="none">
              <a:solidFill>
                <a:schemeClr val="dk1"/>
              </a:solidFill>
              <a:latin typeface="Calibri"/>
              <a:ea typeface="Calibri"/>
              <a:cs typeface="Calibri"/>
              <a:sym typeface="Calibri"/>
            </a:endParaRPr>
          </a:p>
        </p:txBody>
      </p:sp>
      <p:sp>
        <p:nvSpPr>
          <p:cNvPr id="291" name="Google Shape;291;p7"/>
          <p:cNvSpPr txBox="1"/>
          <p:nvPr/>
        </p:nvSpPr>
        <p:spPr>
          <a:xfrm>
            <a:off x="6336956" y="4886411"/>
            <a:ext cx="398810"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ALUSel</a:t>
            </a:r>
            <a:endParaRPr sz="1100" b="0" i="0" u="none" strike="noStrike" cap="none">
              <a:solidFill>
                <a:schemeClr val="dk1"/>
              </a:solidFill>
              <a:latin typeface="Calibri"/>
              <a:ea typeface="Calibri"/>
              <a:cs typeface="Calibri"/>
              <a:sym typeface="Calibri"/>
            </a:endParaRPr>
          </a:p>
        </p:txBody>
      </p:sp>
      <p:sp>
        <p:nvSpPr>
          <p:cNvPr id="292" name="Google Shape;292;p7"/>
          <p:cNvSpPr txBox="1"/>
          <p:nvPr/>
        </p:nvSpPr>
        <p:spPr>
          <a:xfrm>
            <a:off x="6946556" y="4886411"/>
            <a:ext cx="512961"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MemRW</a:t>
            </a:r>
            <a:endParaRPr sz="1100" b="0" i="0" u="none" strike="noStrike" cap="none">
              <a:solidFill>
                <a:schemeClr val="dk1"/>
              </a:solidFill>
              <a:latin typeface="Calibri"/>
              <a:ea typeface="Calibri"/>
              <a:cs typeface="Calibri"/>
              <a:sym typeface="Calibri"/>
            </a:endParaRPr>
          </a:p>
        </p:txBody>
      </p:sp>
      <p:sp>
        <p:nvSpPr>
          <p:cNvPr id="293" name="Google Shape;293;p7"/>
          <p:cNvSpPr txBox="1"/>
          <p:nvPr/>
        </p:nvSpPr>
        <p:spPr>
          <a:xfrm>
            <a:off x="8241956" y="4886411"/>
            <a:ext cx="369605"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WBSel</a:t>
            </a:r>
            <a:endParaRPr sz="1100" b="0" i="0" u="none" strike="noStrike" cap="none">
              <a:solidFill>
                <a:schemeClr val="dk1"/>
              </a:solidFill>
              <a:latin typeface="Calibri"/>
              <a:ea typeface="Calibri"/>
              <a:cs typeface="Calibri"/>
              <a:sym typeface="Calibri"/>
            </a:endParaRPr>
          </a:p>
        </p:txBody>
      </p:sp>
      <p:sp>
        <p:nvSpPr>
          <p:cNvPr id="294" name="Google Shape;294;p7"/>
          <p:cNvSpPr txBox="1"/>
          <p:nvPr/>
        </p:nvSpPr>
        <p:spPr>
          <a:xfrm>
            <a:off x="1002956" y="4886411"/>
            <a:ext cx="315466"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PCSel</a:t>
            </a:r>
            <a:endParaRPr sz="1100" b="0" i="0" u="none" strike="noStrike" cap="none">
              <a:solidFill>
                <a:schemeClr val="dk1"/>
              </a:solidFill>
              <a:latin typeface="Calibri"/>
              <a:ea typeface="Calibri"/>
              <a:cs typeface="Calibri"/>
              <a:sym typeface="Calibri"/>
            </a:endParaRPr>
          </a:p>
        </p:txBody>
      </p:sp>
      <p:sp>
        <p:nvSpPr>
          <p:cNvPr id="295" name="Google Shape;295;p7"/>
          <p:cNvSpPr txBox="1"/>
          <p:nvPr/>
        </p:nvSpPr>
        <p:spPr>
          <a:xfrm>
            <a:off x="3418803" y="1635211"/>
            <a:ext cx="174953"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a:t>
            </a:r>
            <a:endParaRPr sz="1100" b="0" i="0" u="none" strike="noStrike" cap="none">
              <a:solidFill>
                <a:schemeClr val="dk1"/>
              </a:solidFill>
              <a:latin typeface="Calibri"/>
              <a:ea typeface="Calibri"/>
              <a:cs typeface="Calibri"/>
              <a:sym typeface="Calibri"/>
            </a:endParaRPr>
          </a:p>
        </p:txBody>
      </p:sp>
      <p:sp>
        <p:nvSpPr>
          <p:cNvPr id="297" name="Google Shape;297;p7"/>
          <p:cNvSpPr txBox="1">
            <a:spLocks noGrp="1"/>
          </p:cNvSpPr>
          <p:nvPr>
            <p:ph type="ftr" idx="11"/>
          </p:nvPr>
        </p:nvSpPr>
        <p:spPr>
          <a:xfrm>
            <a:off x="2672862" y="6356352"/>
            <a:ext cx="3950700" cy="365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
        <p:nvSpPr>
          <p:cNvPr id="127" name="Title 5">
            <a:extLst>
              <a:ext uri="{FF2B5EF4-FFF2-40B4-BE49-F238E27FC236}">
                <a16:creationId xmlns:a16="http://schemas.microsoft.com/office/drawing/2014/main" id="{BE00AE7B-DA3A-284E-A10F-8F248BBACDFE}"/>
              </a:ext>
            </a:extLst>
          </p:cNvPr>
          <p:cNvSpPr>
            <a:spLocks noGrp="1"/>
          </p:cNvSpPr>
          <p:nvPr>
            <p:ph type="title"/>
          </p:nvPr>
        </p:nvSpPr>
        <p:spPr>
          <a:xfrm>
            <a:off x="140786" y="179146"/>
            <a:ext cx="8405238" cy="550050"/>
          </a:xfrm>
        </p:spPr>
        <p:txBody>
          <a:bodyPr>
            <a:normAutofit fontScale="90000"/>
          </a:bodyPr>
          <a:lstStyle/>
          <a:p>
            <a:r>
              <a:rPr lang="en-US" b="1" dirty="0">
                <a:latin typeface="Courier New"/>
                <a:cs typeface="Courier New"/>
              </a:rPr>
              <a:t>Jal</a:t>
            </a:r>
            <a:r>
              <a:rPr lang="en-US" dirty="0"/>
              <a:t>  </a:t>
            </a:r>
            <a:r>
              <a:rPr lang="en-US" dirty="0" err="1"/>
              <a:t>datapath</a:t>
            </a:r>
            <a:endParaRPr lang="en-US" b="1" dirty="0">
              <a:latin typeface="Courier New"/>
              <a:cs typeface="Courier New"/>
            </a:endParaRPr>
          </a:p>
        </p:txBody>
      </p:sp>
      <p:graphicFrame>
        <p:nvGraphicFramePr>
          <p:cNvPr id="125" name="Google Shape;795;g5d2440be3b_0_103">
            <a:extLst>
              <a:ext uri="{FF2B5EF4-FFF2-40B4-BE49-F238E27FC236}">
                <a16:creationId xmlns:a16="http://schemas.microsoft.com/office/drawing/2014/main" id="{E0340374-2454-8248-86AF-D3D5ABCC1991}"/>
              </a:ext>
            </a:extLst>
          </p:cNvPr>
          <p:cNvGraphicFramePr/>
          <p:nvPr>
            <p:extLst>
              <p:ext uri="{D42A27DB-BD31-4B8C-83A1-F6EECF244321}">
                <p14:modId xmlns:p14="http://schemas.microsoft.com/office/powerpoint/2010/main" val="588858693"/>
              </p:ext>
            </p:extLst>
          </p:nvPr>
        </p:nvGraphicFramePr>
        <p:xfrm>
          <a:off x="736414" y="5410668"/>
          <a:ext cx="7848284" cy="853955"/>
        </p:xfrm>
        <a:graphic>
          <a:graphicData uri="http://schemas.openxmlformats.org/drawingml/2006/table">
            <a:tbl>
              <a:tblPr firstRow="1" bandRow="1">
                <a:noFill/>
              </a:tblPr>
              <a:tblGrid>
                <a:gridCol w="917472">
                  <a:extLst>
                    <a:ext uri="{9D8B030D-6E8A-4147-A177-3AD203B41FA5}">
                      <a16:colId xmlns:a16="http://schemas.microsoft.com/office/drawing/2014/main" val="20000"/>
                    </a:ext>
                  </a:extLst>
                </a:gridCol>
                <a:gridCol w="825712">
                  <a:extLst>
                    <a:ext uri="{9D8B030D-6E8A-4147-A177-3AD203B41FA5}">
                      <a16:colId xmlns:a16="http://schemas.microsoft.com/office/drawing/2014/main" val="20003"/>
                    </a:ext>
                  </a:extLst>
                </a:gridCol>
                <a:gridCol w="688115">
                  <a:extLst>
                    <a:ext uri="{9D8B030D-6E8A-4147-A177-3AD203B41FA5}">
                      <a16:colId xmlns:a16="http://schemas.microsoft.com/office/drawing/2014/main" val="20004"/>
                    </a:ext>
                  </a:extLst>
                </a:gridCol>
                <a:gridCol w="943839">
                  <a:extLst>
                    <a:ext uri="{9D8B030D-6E8A-4147-A177-3AD203B41FA5}">
                      <a16:colId xmlns:a16="http://schemas.microsoft.com/office/drawing/2014/main" val="3140680685"/>
                    </a:ext>
                  </a:extLst>
                </a:gridCol>
                <a:gridCol w="345989">
                  <a:extLst>
                    <a:ext uri="{9D8B030D-6E8A-4147-A177-3AD203B41FA5}">
                      <a16:colId xmlns:a16="http://schemas.microsoft.com/office/drawing/2014/main" val="2826654235"/>
                    </a:ext>
                  </a:extLst>
                </a:gridCol>
                <a:gridCol w="321276">
                  <a:extLst>
                    <a:ext uri="{9D8B030D-6E8A-4147-A177-3AD203B41FA5}">
                      <a16:colId xmlns:a16="http://schemas.microsoft.com/office/drawing/2014/main" val="3998831890"/>
                    </a:ext>
                  </a:extLst>
                </a:gridCol>
                <a:gridCol w="539663">
                  <a:extLst>
                    <a:ext uri="{9D8B030D-6E8A-4147-A177-3AD203B41FA5}">
                      <a16:colId xmlns:a16="http://schemas.microsoft.com/office/drawing/2014/main" val="3310770300"/>
                    </a:ext>
                  </a:extLst>
                </a:gridCol>
                <a:gridCol w="512805">
                  <a:extLst>
                    <a:ext uri="{9D8B030D-6E8A-4147-A177-3AD203B41FA5}">
                      <a16:colId xmlns:a16="http://schemas.microsoft.com/office/drawing/2014/main" val="20007"/>
                    </a:ext>
                  </a:extLst>
                </a:gridCol>
                <a:gridCol w="556054">
                  <a:extLst>
                    <a:ext uri="{9D8B030D-6E8A-4147-A177-3AD203B41FA5}">
                      <a16:colId xmlns:a16="http://schemas.microsoft.com/office/drawing/2014/main" val="2883373439"/>
                    </a:ext>
                  </a:extLst>
                </a:gridCol>
                <a:gridCol w="679622">
                  <a:extLst>
                    <a:ext uri="{9D8B030D-6E8A-4147-A177-3AD203B41FA5}">
                      <a16:colId xmlns:a16="http://schemas.microsoft.com/office/drawing/2014/main" val="20008"/>
                    </a:ext>
                  </a:extLst>
                </a:gridCol>
                <a:gridCol w="763974">
                  <a:extLst>
                    <a:ext uri="{9D8B030D-6E8A-4147-A177-3AD203B41FA5}">
                      <a16:colId xmlns:a16="http://schemas.microsoft.com/office/drawing/2014/main" val="20009"/>
                    </a:ext>
                  </a:extLst>
                </a:gridCol>
                <a:gridCol w="753763">
                  <a:extLst>
                    <a:ext uri="{9D8B030D-6E8A-4147-A177-3AD203B41FA5}">
                      <a16:colId xmlns:a16="http://schemas.microsoft.com/office/drawing/2014/main" val="20011"/>
                    </a:ext>
                  </a:extLst>
                </a:gridCol>
              </a:tblGrid>
              <a:tr h="487957">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Inst[31:0]</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PCSel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ImmSel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RegWEn</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BrUn</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BrEq</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BrLT</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BSel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ASel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ALUSel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MemRW</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WBSel</a:t>
                      </a:r>
                      <a:endParaRPr sz="1600" u="none" strike="noStrike" cap="none" dirty="0"/>
                    </a:p>
                  </a:txBody>
                  <a:tcPr marL="91450" marR="0" marT="0" marB="0"/>
                </a:tc>
                <a:extLst>
                  <a:ext uri="{0D108BD9-81ED-4DB2-BD59-A6C34878D82A}">
                    <a16:rowId xmlns:a16="http://schemas.microsoft.com/office/drawing/2014/main" val="10000"/>
                  </a:ext>
                </a:extLst>
              </a:tr>
              <a:tr h="365998">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err="1">
                          <a:latin typeface="Courier New"/>
                          <a:ea typeface="Courier New"/>
                          <a:cs typeface="Courier New"/>
                          <a:sym typeface="Courier New"/>
                        </a:rPr>
                        <a:t>jal</a:t>
                      </a:r>
                      <a:endParaRPr sz="1600" b="1" u="none" strike="noStrike" cap="none" dirty="0">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ALU</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J</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1</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err="1"/>
                        <a:t>Imm</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PC</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Add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Read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PC+4</a:t>
                      </a:r>
                      <a:endParaRPr sz="1600" u="none" strike="noStrike" cap="none" dirty="0"/>
                    </a:p>
                  </a:txBody>
                  <a:tcPr marL="91450" marR="91450" marT="60975" marB="60975">
                    <a:solidFill>
                      <a:srgbClr val="F4B08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607783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g5d2440be3b_0_103"/>
          <p:cNvSpPr txBox="1">
            <a:spLocks noGrp="1"/>
          </p:cNvSpPr>
          <p:nvPr>
            <p:ph type="ftr" idx="11"/>
          </p:nvPr>
        </p:nvSpPr>
        <p:spPr>
          <a:xfrm>
            <a:off x="2672862" y="6356352"/>
            <a:ext cx="3950700" cy="365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
        <p:nvSpPr>
          <p:cNvPr id="794" name="Google Shape;794;g5d2440be3b_0_103"/>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31</a:t>
            </a:fld>
            <a:endParaRPr sz="1200">
              <a:solidFill>
                <a:srgbClr val="888888"/>
              </a:solidFill>
              <a:latin typeface="Calibri"/>
              <a:ea typeface="Calibri"/>
              <a:cs typeface="Calibri"/>
              <a:sym typeface="Calibri"/>
            </a:endParaRPr>
          </a:p>
        </p:txBody>
      </p:sp>
      <p:graphicFrame>
        <p:nvGraphicFramePr>
          <p:cNvPr id="795" name="Google Shape;795;g5d2440be3b_0_103"/>
          <p:cNvGraphicFramePr/>
          <p:nvPr>
            <p:extLst>
              <p:ext uri="{D42A27DB-BD31-4B8C-83A1-F6EECF244321}">
                <p14:modId xmlns:p14="http://schemas.microsoft.com/office/powerpoint/2010/main" val="723389619"/>
              </p:ext>
            </p:extLst>
          </p:nvPr>
        </p:nvGraphicFramePr>
        <p:xfrm>
          <a:off x="647858" y="318047"/>
          <a:ext cx="7848284" cy="6221905"/>
        </p:xfrm>
        <a:graphic>
          <a:graphicData uri="http://schemas.openxmlformats.org/drawingml/2006/table">
            <a:tbl>
              <a:tblPr firstRow="1" bandRow="1">
                <a:noFill/>
              </a:tblPr>
              <a:tblGrid>
                <a:gridCol w="917472">
                  <a:extLst>
                    <a:ext uri="{9D8B030D-6E8A-4147-A177-3AD203B41FA5}">
                      <a16:colId xmlns:a16="http://schemas.microsoft.com/office/drawing/2014/main" val="20000"/>
                    </a:ext>
                  </a:extLst>
                </a:gridCol>
                <a:gridCol w="825712">
                  <a:extLst>
                    <a:ext uri="{9D8B030D-6E8A-4147-A177-3AD203B41FA5}">
                      <a16:colId xmlns:a16="http://schemas.microsoft.com/office/drawing/2014/main" val="20003"/>
                    </a:ext>
                  </a:extLst>
                </a:gridCol>
                <a:gridCol w="688115">
                  <a:extLst>
                    <a:ext uri="{9D8B030D-6E8A-4147-A177-3AD203B41FA5}">
                      <a16:colId xmlns:a16="http://schemas.microsoft.com/office/drawing/2014/main" val="20004"/>
                    </a:ext>
                  </a:extLst>
                </a:gridCol>
                <a:gridCol w="943839">
                  <a:extLst>
                    <a:ext uri="{9D8B030D-6E8A-4147-A177-3AD203B41FA5}">
                      <a16:colId xmlns:a16="http://schemas.microsoft.com/office/drawing/2014/main" val="3140680685"/>
                    </a:ext>
                  </a:extLst>
                </a:gridCol>
                <a:gridCol w="345989">
                  <a:extLst>
                    <a:ext uri="{9D8B030D-6E8A-4147-A177-3AD203B41FA5}">
                      <a16:colId xmlns:a16="http://schemas.microsoft.com/office/drawing/2014/main" val="2826654235"/>
                    </a:ext>
                  </a:extLst>
                </a:gridCol>
                <a:gridCol w="321276">
                  <a:extLst>
                    <a:ext uri="{9D8B030D-6E8A-4147-A177-3AD203B41FA5}">
                      <a16:colId xmlns:a16="http://schemas.microsoft.com/office/drawing/2014/main" val="3998831890"/>
                    </a:ext>
                  </a:extLst>
                </a:gridCol>
                <a:gridCol w="296562">
                  <a:extLst>
                    <a:ext uri="{9D8B030D-6E8A-4147-A177-3AD203B41FA5}">
                      <a16:colId xmlns:a16="http://schemas.microsoft.com/office/drawing/2014/main" val="3310770300"/>
                    </a:ext>
                  </a:extLst>
                </a:gridCol>
                <a:gridCol w="691978">
                  <a:extLst>
                    <a:ext uri="{9D8B030D-6E8A-4147-A177-3AD203B41FA5}">
                      <a16:colId xmlns:a16="http://schemas.microsoft.com/office/drawing/2014/main" val="20007"/>
                    </a:ext>
                  </a:extLst>
                </a:gridCol>
                <a:gridCol w="506627">
                  <a:extLst>
                    <a:ext uri="{9D8B030D-6E8A-4147-A177-3AD203B41FA5}">
                      <a16:colId xmlns:a16="http://schemas.microsoft.com/office/drawing/2014/main" val="2883373439"/>
                    </a:ext>
                  </a:extLst>
                </a:gridCol>
                <a:gridCol w="654908">
                  <a:extLst>
                    <a:ext uri="{9D8B030D-6E8A-4147-A177-3AD203B41FA5}">
                      <a16:colId xmlns:a16="http://schemas.microsoft.com/office/drawing/2014/main" val="20008"/>
                    </a:ext>
                  </a:extLst>
                </a:gridCol>
                <a:gridCol w="902043">
                  <a:extLst>
                    <a:ext uri="{9D8B030D-6E8A-4147-A177-3AD203B41FA5}">
                      <a16:colId xmlns:a16="http://schemas.microsoft.com/office/drawing/2014/main" val="20009"/>
                    </a:ext>
                  </a:extLst>
                </a:gridCol>
                <a:gridCol w="753763">
                  <a:extLst>
                    <a:ext uri="{9D8B030D-6E8A-4147-A177-3AD203B41FA5}">
                      <a16:colId xmlns:a16="http://schemas.microsoft.com/office/drawing/2014/main" val="20011"/>
                    </a:ext>
                  </a:extLst>
                </a:gridCol>
              </a:tblGrid>
              <a:tr h="487957">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Inst[31:0]</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PCSel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ImmSel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RegWEn</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BrUn</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BrEq</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BrLT</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BSel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ASel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ALUSel</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MemRW</a:t>
                      </a:r>
                      <a:endParaRPr sz="1600" u="none" strike="noStrike" cap="none" dirty="0"/>
                    </a:p>
                  </a:txBody>
                  <a:tcPr marL="91450" marR="0"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WBSel</a:t>
                      </a:r>
                      <a:endParaRPr sz="1600" u="none" strike="noStrike" cap="none" dirty="0"/>
                    </a:p>
                  </a:txBody>
                  <a:tcPr marL="91450" marR="0" marT="0" marB="0"/>
                </a:tc>
                <a:extLst>
                  <a:ext uri="{0D108BD9-81ED-4DB2-BD59-A6C34878D82A}">
                    <a16:rowId xmlns:a16="http://schemas.microsoft.com/office/drawing/2014/main" val="10000"/>
                  </a:ext>
                </a:extLst>
              </a:tr>
              <a:tr h="365998">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Courier New"/>
                          <a:ea typeface="Courier New"/>
                          <a:cs typeface="Courier New"/>
                          <a:sym typeface="Courier New"/>
                        </a:rPr>
                        <a:t>add</a:t>
                      </a:r>
                      <a:endParaRPr sz="1600" b="1" u="none" strike="noStrike" cap="none" dirty="0">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+4</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1 (Y)</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Reg</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Reg</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Add</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Read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ALU</a:t>
                      </a:r>
                      <a:endParaRPr sz="1600" u="none" strike="noStrike" cap="none" dirty="0"/>
                    </a:p>
                  </a:txBody>
                  <a:tcPr marL="91450" marR="91450" marT="60975" marB="60975">
                    <a:solidFill>
                      <a:srgbClr val="F4B081"/>
                    </a:solidFill>
                  </a:tcPr>
                </a:tc>
                <a:extLst>
                  <a:ext uri="{0D108BD9-81ED-4DB2-BD59-A6C34878D82A}">
                    <a16:rowId xmlns:a16="http://schemas.microsoft.com/office/drawing/2014/main" val="10001"/>
                  </a:ext>
                </a:extLst>
              </a:tr>
              <a:tr h="365998">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Courier New"/>
                          <a:ea typeface="Courier New"/>
                          <a:cs typeface="Courier New"/>
                          <a:sym typeface="Courier New"/>
                        </a:rPr>
                        <a:t>sub</a:t>
                      </a:r>
                      <a:endParaRPr sz="1600" b="1" u="none" strike="noStrike" cap="none" dirty="0">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+4</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1</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Reg</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Reg</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Sub</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Read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ALU</a:t>
                      </a:r>
                      <a:endParaRPr sz="1600" u="none" strike="noStrike" cap="none" dirty="0"/>
                    </a:p>
                  </a:txBody>
                  <a:tcPr marL="91450" marR="91450" marT="60975" marB="60975">
                    <a:solidFill>
                      <a:srgbClr val="F4B081"/>
                    </a:solidFill>
                  </a:tcPr>
                </a:tc>
                <a:extLst>
                  <a:ext uri="{0D108BD9-81ED-4DB2-BD59-A6C34878D82A}">
                    <a16:rowId xmlns:a16="http://schemas.microsoft.com/office/drawing/2014/main" val="10002"/>
                  </a:ext>
                </a:extLst>
              </a:tr>
              <a:tr h="609976">
                <a:tc>
                  <a:txBody>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dirty="0">
                          <a:latin typeface="Courier New"/>
                          <a:ea typeface="Courier New"/>
                          <a:cs typeface="Courier New"/>
                          <a:sym typeface="Courier New"/>
                        </a:rPr>
                        <a:t>(R-R Op)</a:t>
                      </a:r>
                      <a:endParaRPr sz="1600" b="1" i="1" u="none" strike="noStrike" cap="none" dirty="0">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+4</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1</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Reg</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Reg</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i="1" u="none" strike="noStrike" cap="none"/>
                        <a:t>(Op)</a:t>
                      </a:r>
                      <a:endParaRPr sz="1600" i="1"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Read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ALU</a:t>
                      </a:r>
                      <a:endParaRPr sz="1600" u="none" strike="noStrike" cap="none" dirty="0"/>
                    </a:p>
                  </a:txBody>
                  <a:tcPr marL="91450" marR="91450" marT="60975" marB="60975">
                    <a:solidFill>
                      <a:srgbClr val="F4B081"/>
                    </a:solidFill>
                  </a:tcPr>
                </a:tc>
                <a:extLst>
                  <a:ext uri="{0D108BD9-81ED-4DB2-BD59-A6C34878D82A}">
                    <a16:rowId xmlns:a16="http://schemas.microsoft.com/office/drawing/2014/main" val="10003"/>
                  </a:ext>
                </a:extLst>
              </a:tr>
              <a:tr h="365998">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err="1">
                          <a:latin typeface="Courier New"/>
                          <a:ea typeface="Courier New"/>
                          <a:cs typeface="Courier New"/>
                          <a:sym typeface="Courier New"/>
                        </a:rPr>
                        <a:t>addi</a:t>
                      </a:r>
                      <a:endParaRPr sz="1600" b="1" u="none" strike="noStrike" cap="none" dirty="0">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+4</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I</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1</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Imm</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Reg</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Add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Read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ALU</a:t>
                      </a:r>
                      <a:endParaRPr sz="1600" u="none" strike="noStrike" cap="none" dirty="0"/>
                    </a:p>
                  </a:txBody>
                  <a:tcPr marL="91450" marR="91450" marT="60975" marB="60975">
                    <a:solidFill>
                      <a:srgbClr val="F4B081"/>
                    </a:solidFill>
                  </a:tcPr>
                </a:tc>
                <a:extLst>
                  <a:ext uri="{0D108BD9-81ED-4DB2-BD59-A6C34878D82A}">
                    <a16:rowId xmlns:a16="http://schemas.microsoft.com/office/drawing/2014/main" val="10004"/>
                  </a:ext>
                </a:extLst>
              </a:tr>
              <a:tr h="365998">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err="1">
                          <a:latin typeface="Courier New"/>
                          <a:ea typeface="Courier New"/>
                          <a:cs typeface="Courier New"/>
                          <a:sym typeface="Courier New"/>
                        </a:rPr>
                        <a:t>lw</a:t>
                      </a:r>
                      <a:endParaRPr sz="1600" b="1" u="none" strike="noStrike" cap="none" dirty="0">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+4</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I</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1</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err="1"/>
                        <a:t>Imm</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Reg</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Add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Read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Mem</a:t>
                      </a:r>
                      <a:endParaRPr sz="1600" u="none" strike="noStrike" cap="none" dirty="0"/>
                    </a:p>
                  </a:txBody>
                  <a:tcPr marL="91450" marR="91450" marT="60975" marB="60975">
                    <a:solidFill>
                      <a:srgbClr val="F4B081"/>
                    </a:solidFill>
                  </a:tcPr>
                </a:tc>
                <a:extLst>
                  <a:ext uri="{0D108BD9-81ED-4DB2-BD59-A6C34878D82A}">
                    <a16:rowId xmlns:a16="http://schemas.microsoft.com/office/drawing/2014/main" val="10005"/>
                  </a:ext>
                </a:extLst>
              </a:tr>
              <a:tr h="365998">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err="1">
                          <a:latin typeface="Courier New"/>
                          <a:ea typeface="Courier New"/>
                          <a:cs typeface="Courier New"/>
                          <a:sym typeface="Courier New"/>
                        </a:rPr>
                        <a:t>sw</a:t>
                      </a:r>
                      <a:endParaRPr sz="1600" b="1" u="none" strike="noStrike" cap="none" dirty="0">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+4</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S</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0 (N)</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err="1"/>
                        <a:t>Imm</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Reg</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Add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Write</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extLst>
                  <a:ext uri="{0D108BD9-81ED-4DB2-BD59-A6C34878D82A}">
                    <a16:rowId xmlns:a16="http://schemas.microsoft.com/office/drawing/2014/main" val="10006"/>
                  </a:ext>
                </a:extLst>
              </a:tr>
              <a:tr h="365998">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err="1">
                          <a:latin typeface="Courier New"/>
                          <a:ea typeface="Courier New"/>
                          <a:cs typeface="Courier New"/>
                          <a:sym typeface="Courier New"/>
                        </a:rPr>
                        <a:t>beq</a:t>
                      </a:r>
                      <a:endParaRPr sz="1600" b="1" u="none" strike="noStrike" cap="none" dirty="0">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+4</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B</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0</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0</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err="1"/>
                        <a:t>Imm</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PC</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Add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Read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extLst>
                  <a:ext uri="{0D108BD9-81ED-4DB2-BD59-A6C34878D82A}">
                    <a16:rowId xmlns:a16="http://schemas.microsoft.com/office/drawing/2014/main" val="10007"/>
                  </a:ext>
                </a:extLst>
              </a:tr>
              <a:tr h="365998">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err="1">
                          <a:latin typeface="Courier New"/>
                          <a:ea typeface="Courier New"/>
                          <a:cs typeface="Courier New"/>
                          <a:sym typeface="Courier New"/>
                        </a:rPr>
                        <a:t>beq</a:t>
                      </a:r>
                      <a:endParaRPr sz="1600" b="1" u="none" strike="noStrike" cap="none" dirty="0">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ALU</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B</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0</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1</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err="1"/>
                        <a:t>Imm</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PC</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Add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Read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extLst>
                  <a:ext uri="{0D108BD9-81ED-4DB2-BD59-A6C34878D82A}">
                    <a16:rowId xmlns:a16="http://schemas.microsoft.com/office/drawing/2014/main" val="10008"/>
                  </a:ext>
                </a:extLst>
              </a:tr>
              <a:tr h="365998">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err="1">
                          <a:latin typeface="Courier New"/>
                          <a:ea typeface="Courier New"/>
                          <a:cs typeface="Courier New"/>
                          <a:sym typeface="Courier New"/>
                        </a:rPr>
                        <a:t>bne</a:t>
                      </a:r>
                      <a:endParaRPr sz="1600" b="1" u="none" strike="noStrike" cap="none" dirty="0">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ALU</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B</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0</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0</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err="1"/>
                        <a:t>Imm</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PC</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Add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Read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91450" marR="91450" marT="60975" marB="60975">
                    <a:solidFill>
                      <a:srgbClr val="F4B081"/>
                    </a:solidFill>
                  </a:tcPr>
                </a:tc>
                <a:extLst>
                  <a:ext uri="{0D108BD9-81ED-4DB2-BD59-A6C34878D82A}">
                    <a16:rowId xmlns:a16="http://schemas.microsoft.com/office/drawing/2014/main" val="10009"/>
                  </a:ext>
                </a:extLst>
              </a:tr>
              <a:tr h="365998">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err="1">
                          <a:latin typeface="Courier New"/>
                          <a:ea typeface="Courier New"/>
                          <a:cs typeface="Courier New"/>
                          <a:sym typeface="Courier New"/>
                        </a:rPr>
                        <a:t>bne</a:t>
                      </a:r>
                      <a:endParaRPr sz="1600" b="1" u="none" strike="noStrike" cap="none" dirty="0">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+4</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B</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0</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1</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err="1"/>
                        <a:t>Imm</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PC</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Add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Read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91450" marR="91450" marT="60975" marB="60975">
                    <a:solidFill>
                      <a:srgbClr val="F4B081"/>
                    </a:solidFill>
                  </a:tcPr>
                </a:tc>
                <a:extLst>
                  <a:ext uri="{0D108BD9-81ED-4DB2-BD59-A6C34878D82A}">
                    <a16:rowId xmlns:a16="http://schemas.microsoft.com/office/drawing/2014/main" val="10010"/>
                  </a:ext>
                </a:extLst>
              </a:tr>
              <a:tr h="365998">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err="1">
                          <a:latin typeface="Courier New"/>
                          <a:ea typeface="Courier New"/>
                          <a:cs typeface="Courier New"/>
                          <a:sym typeface="Courier New"/>
                        </a:rPr>
                        <a:t>blt</a:t>
                      </a:r>
                      <a:endParaRPr sz="1600" b="1" u="none" strike="noStrike" cap="none" dirty="0">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ALU</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B</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0</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0</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1</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err="1"/>
                        <a:t>Imm</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PC</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Add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Read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91450" marR="91450" marT="60975" marB="60975">
                    <a:solidFill>
                      <a:srgbClr val="F4B081"/>
                    </a:solidFill>
                  </a:tcPr>
                </a:tc>
                <a:extLst>
                  <a:ext uri="{0D108BD9-81ED-4DB2-BD59-A6C34878D82A}">
                    <a16:rowId xmlns:a16="http://schemas.microsoft.com/office/drawing/2014/main" val="10011"/>
                  </a:ext>
                </a:extLst>
              </a:tr>
              <a:tr h="365998">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err="1">
                          <a:latin typeface="Courier New"/>
                          <a:ea typeface="Courier New"/>
                          <a:cs typeface="Courier New"/>
                          <a:sym typeface="Courier New"/>
                        </a:rPr>
                        <a:t>bltu</a:t>
                      </a:r>
                      <a:endParaRPr sz="1600" b="1" u="none" strike="noStrike" cap="none" dirty="0">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ALU</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B</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0</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1</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1</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err="1"/>
                        <a:t>Imm</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PC</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Add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Read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t>
                      </a:r>
                      <a:endParaRPr sz="1600" u="none" strike="noStrike" cap="none"/>
                    </a:p>
                  </a:txBody>
                  <a:tcPr marL="91450" marR="91450" marT="60975" marB="60975">
                    <a:solidFill>
                      <a:srgbClr val="F4B081"/>
                    </a:solidFill>
                  </a:tcPr>
                </a:tc>
                <a:extLst>
                  <a:ext uri="{0D108BD9-81ED-4DB2-BD59-A6C34878D82A}">
                    <a16:rowId xmlns:a16="http://schemas.microsoft.com/office/drawing/2014/main" val="10012"/>
                  </a:ext>
                </a:extLst>
              </a:tr>
              <a:tr h="365998">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err="1">
                          <a:latin typeface="Courier New"/>
                          <a:ea typeface="Courier New"/>
                          <a:cs typeface="Courier New"/>
                          <a:sym typeface="Courier New"/>
                        </a:rPr>
                        <a:t>jalr</a:t>
                      </a:r>
                      <a:endParaRPr sz="1600" b="1" u="none" strike="noStrike" cap="none" dirty="0">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ALU</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I</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1</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err="1"/>
                        <a:t>Imm</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Reg</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Add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Read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PC+4</a:t>
                      </a:r>
                      <a:endParaRPr sz="1600" u="none" strike="noStrike" cap="none"/>
                    </a:p>
                  </a:txBody>
                  <a:tcPr marL="91450" marR="91450" marT="60975" marB="60975">
                    <a:solidFill>
                      <a:srgbClr val="F4B081"/>
                    </a:solidFill>
                  </a:tcPr>
                </a:tc>
                <a:extLst>
                  <a:ext uri="{0D108BD9-81ED-4DB2-BD59-A6C34878D82A}">
                    <a16:rowId xmlns:a16="http://schemas.microsoft.com/office/drawing/2014/main" val="10013"/>
                  </a:ext>
                </a:extLst>
              </a:tr>
              <a:tr h="365998">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err="1">
                          <a:latin typeface="Courier New"/>
                          <a:ea typeface="Courier New"/>
                          <a:cs typeface="Courier New"/>
                          <a:sym typeface="Courier New"/>
                        </a:rPr>
                        <a:t>jal</a:t>
                      </a:r>
                      <a:endParaRPr sz="1600" b="1" u="none" strike="noStrike" cap="none" dirty="0">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ALU</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J</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1</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Imm</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PC</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Add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Read</a:t>
                      </a:r>
                      <a:endParaRPr sz="1600" u="none" strike="noStrike" cap="none"/>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PC+4</a:t>
                      </a:r>
                      <a:endParaRPr sz="1600" u="none" strike="noStrike" cap="none"/>
                    </a:p>
                  </a:txBody>
                  <a:tcPr marL="91450" marR="91450" marT="60975" marB="60975">
                    <a:solidFill>
                      <a:srgbClr val="F4B081"/>
                    </a:solidFill>
                  </a:tcPr>
                </a:tc>
                <a:extLst>
                  <a:ext uri="{0D108BD9-81ED-4DB2-BD59-A6C34878D82A}">
                    <a16:rowId xmlns:a16="http://schemas.microsoft.com/office/drawing/2014/main" val="10014"/>
                  </a:ext>
                </a:extLst>
              </a:tr>
              <a:tr h="365998">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err="1">
                          <a:latin typeface="Courier New"/>
                          <a:ea typeface="Courier New"/>
                          <a:cs typeface="Courier New"/>
                          <a:sym typeface="Courier New"/>
                        </a:rPr>
                        <a:t>auipc</a:t>
                      </a:r>
                      <a:endParaRPr sz="1600" b="1" u="none" strike="noStrike" cap="none" dirty="0">
                        <a:latin typeface="Courier New"/>
                        <a:ea typeface="Courier New"/>
                        <a:cs typeface="Courier New"/>
                        <a:sym typeface="Courier New"/>
                      </a:endParaRPr>
                    </a:p>
                  </a:txBody>
                  <a:tcPr marL="91450" marR="91450" marT="60975" marB="60975">
                    <a:solidFill>
                      <a:srgbClr val="A8D08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+4</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U</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1</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err="1"/>
                        <a:t>Imm</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PC</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Add</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Read</a:t>
                      </a:r>
                      <a:endParaRPr sz="1600" u="none" strike="noStrike" cap="none" dirty="0"/>
                    </a:p>
                  </a:txBody>
                  <a:tcPr marL="91450" marR="91450" marT="60975" marB="60975">
                    <a:solidFill>
                      <a:srgbClr val="F4B08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ALU</a:t>
                      </a:r>
                      <a:endParaRPr sz="1600" u="none" strike="noStrike" cap="none" dirty="0"/>
                    </a:p>
                  </a:txBody>
                  <a:tcPr marL="91450" marR="91450" marT="60975" marB="60975">
                    <a:solidFill>
                      <a:srgbClr val="F4B081"/>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802106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14"/>
        <p:cNvGrpSpPr/>
        <p:nvPr/>
      </p:nvGrpSpPr>
      <p:grpSpPr>
        <a:xfrm>
          <a:off x="0" y="0"/>
          <a:ext cx="0" cy="0"/>
          <a:chOff x="0" y="0"/>
          <a:chExt cx="0" cy="0"/>
        </a:xfrm>
      </p:grpSpPr>
      <p:sp>
        <p:nvSpPr>
          <p:cNvPr id="1915" name="Google Shape;1915;p15"/>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Control </a:t>
            </a:r>
            <a:r>
              <a:rPr lang="en-US">
                <a:solidFill>
                  <a:schemeClr val="accent1"/>
                </a:solidFill>
              </a:rPr>
              <a:t>Construction</a:t>
            </a:r>
            <a:r>
              <a:rPr lang="en-US" sz="4400" b="0" i="0" u="none" strike="noStrike" cap="none">
                <a:solidFill>
                  <a:schemeClr val="accent1"/>
                </a:solidFill>
                <a:latin typeface="Calibri"/>
                <a:ea typeface="Calibri"/>
                <a:cs typeface="Calibri"/>
                <a:sym typeface="Calibri"/>
              </a:rPr>
              <a:t> Options</a:t>
            </a:r>
            <a:endParaRPr sz="4400" b="0" i="0" u="none" strike="noStrike" cap="none">
              <a:solidFill>
                <a:schemeClr val="accent1"/>
              </a:solidFill>
              <a:latin typeface="Calibri"/>
              <a:ea typeface="Calibri"/>
              <a:cs typeface="Calibri"/>
              <a:sym typeface="Calibri"/>
            </a:endParaRPr>
          </a:p>
        </p:txBody>
      </p:sp>
      <p:sp>
        <p:nvSpPr>
          <p:cNvPr id="1916" name="Google Shape;1916;p15"/>
          <p:cNvSpPr txBox="1">
            <a:spLocks noGrp="1"/>
          </p:cNvSpPr>
          <p:nvPr>
            <p:ph type="body" idx="1"/>
          </p:nvPr>
        </p:nvSpPr>
        <p:spPr>
          <a:xfrm>
            <a:off x="222739" y="1406769"/>
            <a:ext cx="8628184" cy="4770195"/>
          </a:xfrm>
          <a:prstGeom prst="rect">
            <a:avLst/>
          </a:prstGeom>
          <a:noFill/>
          <a:ln>
            <a:noFill/>
          </a:ln>
        </p:spPr>
        <p:txBody>
          <a:bodyPr spcFirstLastPara="1" wrap="square" lIns="91425" tIns="45700" rIns="91425" bIns="45700" anchor="t" anchorCtr="0">
            <a:noAutofit/>
          </a:bodyPr>
          <a:lstStyle/>
          <a:p>
            <a:pPr marL="228600" marR="0" lvl="0" indent="-228600" algn="l" rtl="0">
              <a:lnSpc>
                <a:spcPct val="70000"/>
              </a:lnSpc>
              <a:spcBef>
                <a:spcPts val="0"/>
              </a:spcBef>
              <a:spcAft>
                <a:spcPts val="0"/>
              </a:spcAft>
              <a:buClr>
                <a:schemeClr val="dk1"/>
              </a:buClr>
              <a:buSzPts val="3060"/>
              <a:buFont typeface="Arial"/>
              <a:buChar char="•"/>
            </a:pPr>
            <a:r>
              <a:rPr lang="en-US" sz="3060" b="0" i="0" u="none" strike="noStrike" cap="none">
                <a:solidFill>
                  <a:schemeClr val="dk1"/>
                </a:solidFill>
                <a:latin typeface="Calibri"/>
                <a:ea typeface="Calibri"/>
                <a:cs typeface="Calibri"/>
                <a:sym typeface="Calibri"/>
              </a:rPr>
              <a:t>ROM</a:t>
            </a:r>
            <a:endParaRPr/>
          </a:p>
          <a:p>
            <a:pPr marL="685800" marR="0" lvl="1" indent="-228600" algn="l" rtl="0">
              <a:lnSpc>
                <a:spcPct val="70000"/>
              </a:lnSpc>
              <a:spcBef>
                <a:spcPts val="500"/>
              </a:spcBef>
              <a:spcAft>
                <a:spcPts val="0"/>
              </a:spcAft>
              <a:buClr>
                <a:schemeClr val="dk1"/>
              </a:buClr>
              <a:buSzPts val="2720"/>
              <a:buFont typeface="Cutive"/>
              <a:buChar char="−"/>
            </a:pPr>
            <a:r>
              <a:rPr lang="en-US" sz="2720" b="0" i="0" u="none" strike="noStrike" cap="none">
                <a:solidFill>
                  <a:schemeClr val="dk1"/>
                </a:solidFill>
                <a:latin typeface="Calibri"/>
                <a:ea typeface="Calibri"/>
                <a:cs typeface="Calibri"/>
                <a:sym typeface="Calibri"/>
              </a:rPr>
              <a:t>“Read-Only Memory”</a:t>
            </a:r>
            <a:endParaRPr/>
          </a:p>
          <a:p>
            <a:pPr marL="685800" marR="0" lvl="1" indent="-228600" algn="l" rtl="0">
              <a:lnSpc>
                <a:spcPct val="70000"/>
              </a:lnSpc>
              <a:spcBef>
                <a:spcPts val="500"/>
              </a:spcBef>
              <a:spcAft>
                <a:spcPts val="0"/>
              </a:spcAft>
              <a:buClr>
                <a:schemeClr val="dk1"/>
              </a:buClr>
              <a:buSzPts val="2720"/>
              <a:buFont typeface="Cutive"/>
              <a:buChar char="−"/>
            </a:pPr>
            <a:r>
              <a:rPr lang="en-US" sz="2720" b="0" i="0" u="none" strike="noStrike" cap="none">
                <a:solidFill>
                  <a:schemeClr val="dk1"/>
                </a:solidFill>
                <a:latin typeface="Calibri"/>
                <a:ea typeface="Calibri"/>
                <a:cs typeface="Calibri"/>
                <a:sym typeface="Calibri"/>
              </a:rPr>
              <a:t>Regular structure (</a:t>
            </a:r>
            <a:r>
              <a:rPr lang="en-US" sz="2720"/>
              <a:t>like previous slide’s table</a:t>
            </a:r>
            <a:r>
              <a:rPr lang="en-US" sz="2720" b="0" i="0" u="none" strike="noStrike" cap="none">
                <a:solidFill>
                  <a:schemeClr val="dk1"/>
                </a:solidFill>
                <a:latin typeface="Calibri"/>
                <a:ea typeface="Calibri"/>
                <a:cs typeface="Calibri"/>
                <a:sym typeface="Calibri"/>
              </a:rPr>
              <a:t>)</a:t>
            </a:r>
            <a:endParaRPr/>
          </a:p>
          <a:p>
            <a:pPr marL="685800" marR="0" lvl="1" indent="-228600" algn="l" rtl="0">
              <a:lnSpc>
                <a:spcPct val="70000"/>
              </a:lnSpc>
              <a:spcBef>
                <a:spcPts val="500"/>
              </a:spcBef>
              <a:spcAft>
                <a:spcPts val="0"/>
              </a:spcAft>
              <a:buClr>
                <a:schemeClr val="dk1"/>
              </a:buClr>
              <a:buSzPts val="2720"/>
              <a:buFont typeface="Cutive"/>
              <a:buChar char="−"/>
            </a:pPr>
            <a:r>
              <a:rPr lang="en-US" sz="2720" b="0" i="0" u="none" strike="noStrike" cap="none">
                <a:solidFill>
                  <a:schemeClr val="dk1"/>
                </a:solidFill>
                <a:latin typeface="Calibri"/>
                <a:ea typeface="Calibri"/>
                <a:cs typeface="Calibri"/>
                <a:sym typeface="Calibri"/>
              </a:rPr>
              <a:t>Can be easily reprogrammed</a:t>
            </a:r>
            <a:endParaRPr/>
          </a:p>
          <a:p>
            <a:pPr marL="1143000" marR="0" lvl="2" indent="-228600" algn="l" rtl="0">
              <a:lnSpc>
                <a:spcPct val="70000"/>
              </a:lnSpc>
              <a:spcBef>
                <a:spcPts val="500"/>
              </a:spcBef>
              <a:spcAft>
                <a:spcPts val="0"/>
              </a:spcAft>
              <a:buClr>
                <a:schemeClr val="dk1"/>
              </a:buClr>
              <a:buSzPts val="2380"/>
              <a:buFont typeface="Noto Sans Symbols"/>
              <a:buChar char="▪"/>
            </a:pPr>
            <a:r>
              <a:rPr lang="en-US" sz="2380" b="0" i="0" u="none" strike="noStrike" cap="none">
                <a:solidFill>
                  <a:schemeClr val="dk1"/>
                </a:solidFill>
                <a:latin typeface="Calibri"/>
                <a:ea typeface="Calibri"/>
                <a:cs typeface="Calibri"/>
                <a:sym typeface="Calibri"/>
              </a:rPr>
              <a:t>fix errors</a:t>
            </a:r>
            <a:endParaRPr/>
          </a:p>
          <a:p>
            <a:pPr marL="1143000" marR="0" lvl="2" indent="-228600" algn="l" rtl="0">
              <a:lnSpc>
                <a:spcPct val="70000"/>
              </a:lnSpc>
              <a:spcBef>
                <a:spcPts val="500"/>
              </a:spcBef>
              <a:spcAft>
                <a:spcPts val="0"/>
              </a:spcAft>
              <a:buClr>
                <a:schemeClr val="dk1"/>
              </a:buClr>
              <a:buSzPts val="2380"/>
              <a:buFont typeface="Noto Sans Symbols"/>
              <a:buChar char="▪"/>
            </a:pPr>
            <a:r>
              <a:rPr lang="en-US" sz="2380" b="0" i="0" u="none" strike="noStrike" cap="none">
                <a:solidFill>
                  <a:schemeClr val="dk1"/>
                </a:solidFill>
                <a:latin typeface="Calibri"/>
                <a:ea typeface="Calibri"/>
                <a:cs typeface="Calibri"/>
                <a:sym typeface="Calibri"/>
              </a:rPr>
              <a:t>add instructions</a:t>
            </a:r>
            <a:endParaRPr/>
          </a:p>
          <a:p>
            <a:pPr marL="685800" marR="0" lvl="1" indent="-228600" algn="l" rtl="0">
              <a:lnSpc>
                <a:spcPct val="70000"/>
              </a:lnSpc>
              <a:spcBef>
                <a:spcPts val="500"/>
              </a:spcBef>
              <a:spcAft>
                <a:spcPts val="0"/>
              </a:spcAft>
              <a:buClr>
                <a:schemeClr val="dk1"/>
              </a:buClr>
              <a:buSzPts val="2720"/>
              <a:buFont typeface="Cutive"/>
              <a:buChar char="−"/>
            </a:pPr>
            <a:r>
              <a:rPr lang="en-US" sz="2720" b="0" i="0" u="none" strike="noStrike" cap="none">
                <a:solidFill>
                  <a:schemeClr val="dk1"/>
                </a:solidFill>
                <a:latin typeface="Calibri"/>
                <a:ea typeface="Calibri"/>
                <a:cs typeface="Calibri"/>
                <a:sym typeface="Calibri"/>
              </a:rPr>
              <a:t>Popular when designing control logic manually</a:t>
            </a:r>
            <a:endParaRPr sz="2720" b="0" i="0" u="none" strike="noStrike" cap="none">
              <a:solidFill>
                <a:schemeClr val="dk1"/>
              </a:solidFill>
              <a:latin typeface="Calibri"/>
              <a:ea typeface="Calibri"/>
              <a:cs typeface="Calibri"/>
              <a:sym typeface="Calibri"/>
            </a:endParaRPr>
          </a:p>
          <a:p>
            <a:pPr marL="228600" marR="0" lvl="0" indent="-228600" algn="l" rtl="0">
              <a:lnSpc>
                <a:spcPct val="70000"/>
              </a:lnSpc>
              <a:spcBef>
                <a:spcPts val="1000"/>
              </a:spcBef>
              <a:spcAft>
                <a:spcPts val="0"/>
              </a:spcAft>
              <a:buClr>
                <a:schemeClr val="dk1"/>
              </a:buClr>
              <a:buSzPts val="3060"/>
              <a:buFont typeface="Arial"/>
              <a:buChar char="•"/>
            </a:pPr>
            <a:r>
              <a:rPr lang="en-US" sz="3060" b="0" i="0" u="none" strike="noStrike" cap="none">
                <a:solidFill>
                  <a:schemeClr val="dk1"/>
                </a:solidFill>
                <a:latin typeface="Calibri"/>
                <a:ea typeface="Calibri"/>
                <a:cs typeface="Calibri"/>
                <a:sym typeface="Calibri"/>
              </a:rPr>
              <a:t>Combinatorial Logic</a:t>
            </a:r>
            <a:endParaRPr/>
          </a:p>
          <a:p>
            <a:pPr marL="685800" marR="0" lvl="1" indent="-228600" algn="l" rtl="0">
              <a:lnSpc>
                <a:spcPct val="70000"/>
              </a:lnSpc>
              <a:spcBef>
                <a:spcPts val="500"/>
              </a:spcBef>
              <a:spcAft>
                <a:spcPts val="0"/>
              </a:spcAft>
              <a:buClr>
                <a:schemeClr val="dk1"/>
              </a:buClr>
              <a:buSzPts val="2720"/>
              <a:buFont typeface="Cutive"/>
              <a:buChar char="−"/>
            </a:pPr>
            <a:r>
              <a:rPr lang="en-US" sz="2720" b="0" i="0" u="none" strike="noStrike" cap="none">
                <a:solidFill>
                  <a:schemeClr val="dk1"/>
                </a:solidFill>
                <a:latin typeface="Calibri"/>
                <a:ea typeface="Calibri"/>
                <a:cs typeface="Calibri"/>
                <a:sym typeface="Calibri"/>
              </a:rPr>
              <a:t>Today, chip designers use logic synthesis tools to convert truth tables to networks of gates</a:t>
            </a:r>
            <a:endParaRPr sz="2720" b="0" i="0" u="none" strike="noStrike" cap="none">
              <a:solidFill>
                <a:schemeClr val="dk1"/>
              </a:solidFill>
              <a:latin typeface="Calibri"/>
              <a:ea typeface="Calibri"/>
              <a:cs typeface="Calibri"/>
              <a:sym typeface="Calibri"/>
            </a:endParaRPr>
          </a:p>
          <a:p>
            <a:pPr marL="685800" marR="0" lvl="1" indent="-228600" algn="l" rtl="0">
              <a:lnSpc>
                <a:spcPct val="70000"/>
              </a:lnSpc>
              <a:spcBef>
                <a:spcPts val="500"/>
              </a:spcBef>
              <a:spcAft>
                <a:spcPts val="0"/>
              </a:spcAft>
              <a:buSzPts val="2720"/>
              <a:buChar char="−"/>
            </a:pPr>
            <a:r>
              <a:rPr lang="en-US" sz="2720"/>
              <a:t>Not easily changeable/re-programmable because requires modifying hardware</a:t>
            </a:r>
            <a:endParaRPr sz="2720"/>
          </a:p>
          <a:p>
            <a:pPr marL="1371600" marR="0" lvl="2" indent="-401319" algn="l" rtl="0">
              <a:lnSpc>
                <a:spcPct val="70000"/>
              </a:lnSpc>
              <a:spcBef>
                <a:spcPts val="500"/>
              </a:spcBef>
              <a:spcAft>
                <a:spcPts val="0"/>
              </a:spcAft>
              <a:buSzPts val="2720"/>
              <a:buChar char="▪"/>
            </a:pPr>
            <a:r>
              <a:rPr lang="en-US" sz="2720"/>
              <a:t>But! Likely less expensive, more complex</a:t>
            </a:r>
            <a:endParaRPr sz="2720"/>
          </a:p>
        </p:txBody>
      </p:sp>
      <p:sp>
        <p:nvSpPr>
          <p:cNvPr id="1917" name="Google Shape;1917;p15"/>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32</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34828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ROM-based Control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2672862" y="4767264"/>
            <a:ext cx="3950676" cy="27384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Lecture 12: Control &amp; Performance</a:t>
            </a:r>
          </a:p>
        </p:txBody>
      </p:sp>
      <p:sp>
        <p:nvSpPr>
          <p:cNvPr id="6" name="Slide Number Placeholder 5"/>
          <p:cNvSpPr>
            <a:spLocks noGrp="1"/>
          </p:cNvSpPr>
          <p:nvPr>
            <p:ph type="sldNum" sz="quarter" idx="12"/>
          </p:nvPr>
        </p:nvSpPr>
        <p:spPr>
          <a:xfrm>
            <a:off x="6793523" y="4767263"/>
            <a:ext cx="20574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F131CF-B26C-E347-9AC9-78212C099DD5}" type="slidenum">
              <a:rPr lang="en-US" smtClean="0"/>
              <a:pPr/>
              <a:t>33</a:t>
            </a:fld>
            <a:endParaRPr lang="en-US"/>
          </a:p>
        </p:txBody>
      </p:sp>
      <p:sp>
        <p:nvSpPr>
          <p:cNvPr id="7" name="Rectangle 6"/>
          <p:cNvSpPr/>
          <p:nvPr/>
        </p:nvSpPr>
        <p:spPr>
          <a:xfrm>
            <a:off x="838200" y="3048000"/>
            <a:ext cx="5556739"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ROM</a:t>
            </a:r>
          </a:p>
        </p:txBody>
      </p:sp>
      <p:cxnSp>
        <p:nvCxnSpPr>
          <p:cNvPr id="22" name="Straight Arrow Connector 21"/>
          <p:cNvCxnSpPr/>
          <p:nvPr/>
        </p:nvCxnSpPr>
        <p:spPr>
          <a:xfrm>
            <a:off x="1688468" y="2690802"/>
            <a:ext cx="0" cy="3475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52879" y="2286001"/>
            <a:ext cx="2145138" cy="461665"/>
          </a:xfrm>
          <a:prstGeom prst="rect">
            <a:avLst/>
          </a:prstGeom>
          <a:noFill/>
        </p:spPr>
        <p:txBody>
          <a:bodyPr wrap="none" rtlCol="0">
            <a:spAutoFit/>
          </a:bodyPr>
          <a:lstStyle/>
          <a:p>
            <a:pPr algn="ctr"/>
            <a:r>
              <a:rPr lang="en-US" sz="2400" dirty="0" err="1">
                <a:solidFill>
                  <a:srgbClr val="3064C0"/>
                </a:solidFill>
              </a:rPr>
              <a:t>Inst</a:t>
            </a:r>
            <a:r>
              <a:rPr lang="en-US" sz="2400" dirty="0">
                <a:solidFill>
                  <a:srgbClr val="3064C0"/>
                </a:solidFill>
              </a:rPr>
              <a:t>[30,14:12,6:2]</a:t>
            </a:r>
          </a:p>
        </p:txBody>
      </p:sp>
      <p:cxnSp>
        <p:nvCxnSpPr>
          <p:cNvPr id="32" name="Straight Arrow Connector 31"/>
          <p:cNvCxnSpPr/>
          <p:nvPr/>
        </p:nvCxnSpPr>
        <p:spPr>
          <a:xfrm>
            <a:off x="3971370" y="2714674"/>
            <a:ext cx="0" cy="3475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591111" y="2340264"/>
            <a:ext cx="771365" cy="461665"/>
          </a:xfrm>
          <a:prstGeom prst="rect">
            <a:avLst/>
          </a:prstGeom>
          <a:noFill/>
        </p:spPr>
        <p:txBody>
          <a:bodyPr wrap="none" rtlCol="0">
            <a:spAutoFit/>
          </a:bodyPr>
          <a:lstStyle/>
          <a:p>
            <a:pPr algn="ctr"/>
            <a:r>
              <a:rPr lang="en-US" sz="2400" dirty="0" err="1">
                <a:solidFill>
                  <a:srgbClr val="3064C0"/>
                </a:solidFill>
              </a:rPr>
              <a:t>BrEq</a:t>
            </a:r>
            <a:endParaRPr lang="en-US" sz="2400" dirty="0">
              <a:solidFill>
                <a:srgbClr val="3064C0"/>
              </a:solidFill>
            </a:endParaRPr>
          </a:p>
        </p:txBody>
      </p:sp>
      <p:cxnSp>
        <p:nvCxnSpPr>
          <p:cNvPr id="40" name="Straight Connector 39"/>
          <p:cNvCxnSpPr/>
          <p:nvPr/>
        </p:nvCxnSpPr>
        <p:spPr>
          <a:xfrm flipV="1">
            <a:off x="1532967" y="2744123"/>
            <a:ext cx="322729" cy="126893"/>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830958" y="2726079"/>
            <a:ext cx="301660" cy="369332"/>
          </a:xfrm>
          <a:prstGeom prst="rect">
            <a:avLst/>
          </a:prstGeom>
          <a:noFill/>
        </p:spPr>
        <p:txBody>
          <a:bodyPr wrap="none" rtlCol="0">
            <a:spAutoFit/>
          </a:bodyPr>
          <a:lstStyle/>
          <a:p>
            <a:r>
              <a:rPr lang="en-US" dirty="0">
                <a:solidFill>
                  <a:srgbClr val="3064C0"/>
                </a:solidFill>
              </a:rPr>
              <a:t>9</a:t>
            </a:r>
          </a:p>
        </p:txBody>
      </p:sp>
      <p:grpSp>
        <p:nvGrpSpPr>
          <p:cNvPr id="18" name="Group 17"/>
          <p:cNvGrpSpPr/>
          <p:nvPr/>
        </p:nvGrpSpPr>
        <p:grpSpPr>
          <a:xfrm>
            <a:off x="6400801" y="2895600"/>
            <a:ext cx="1620787" cy="400110"/>
            <a:chOff x="6400800" y="2495550"/>
            <a:chExt cx="1620787" cy="400110"/>
          </a:xfrm>
        </p:grpSpPr>
        <p:sp>
          <p:nvSpPr>
            <p:cNvPr id="28" name="TextBox 27"/>
            <p:cNvSpPr txBox="1"/>
            <p:nvPr/>
          </p:nvSpPr>
          <p:spPr>
            <a:xfrm>
              <a:off x="7239000" y="2495550"/>
              <a:ext cx="782587" cy="400110"/>
            </a:xfrm>
            <a:prstGeom prst="rect">
              <a:avLst/>
            </a:prstGeom>
            <a:noFill/>
          </p:spPr>
          <p:txBody>
            <a:bodyPr wrap="none" rtlCol="0">
              <a:spAutoFit/>
            </a:bodyPr>
            <a:lstStyle/>
            <a:p>
              <a:r>
                <a:rPr lang="en-US" sz="2000" dirty="0" err="1">
                  <a:solidFill>
                    <a:srgbClr val="3064C0"/>
                  </a:solidFill>
                </a:rPr>
                <a:t>PCSel</a:t>
              </a:r>
              <a:endParaRPr lang="en-US" sz="2000" dirty="0">
                <a:solidFill>
                  <a:srgbClr val="3064C0"/>
                </a:solidFill>
              </a:endParaRPr>
            </a:p>
          </p:txBody>
        </p:sp>
        <p:cxnSp>
          <p:nvCxnSpPr>
            <p:cNvPr id="16" name="Straight Arrow Connector 15"/>
            <p:cNvCxnSpPr/>
            <p:nvPr/>
          </p:nvCxnSpPr>
          <p:spPr>
            <a:xfrm flipV="1">
              <a:off x="6400800" y="2724150"/>
              <a:ext cx="8382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394938" y="4021404"/>
            <a:ext cx="2150830" cy="457615"/>
            <a:chOff x="6394938" y="2071261"/>
            <a:chExt cx="2150830" cy="457615"/>
          </a:xfrm>
        </p:grpSpPr>
        <p:sp>
          <p:nvSpPr>
            <p:cNvPr id="26" name="TextBox 25"/>
            <p:cNvSpPr txBox="1"/>
            <p:nvPr/>
          </p:nvSpPr>
          <p:spPr>
            <a:xfrm>
              <a:off x="7239000" y="2114550"/>
              <a:ext cx="1306768" cy="400110"/>
            </a:xfrm>
            <a:prstGeom prst="rect">
              <a:avLst/>
            </a:prstGeom>
            <a:noFill/>
          </p:spPr>
          <p:txBody>
            <a:bodyPr wrap="none" rtlCol="0">
              <a:spAutoFit/>
            </a:bodyPr>
            <a:lstStyle/>
            <a:p>
              <a:r>
                <a:rPr lang="en-US" sz="2000" dirty="0" err="1">
                  <a:solidFill>
                    <a:srgbClr val="3064C0"/>
                  </a:solidFill>
                </a:rPr>
                <a:t>ALUSel</a:t>
              </a:r>
              <a:r>
                <a:rPr lang="en-US" sz="2000" dirty="0">
                  <a:solidFill>
                    <a:srgbClr val="3064C0"/>
                  </a:solidFill>
                </a:rPr>
                <a:t>[3:0]</a:t>
              </a:r>
            </a:p>
          </p:txBody>
        </p:sp>
        <p:grpSp>
          <p:nvGrpSpPr>
            <p:cNvPr id="8" name="Group 7"/>
            <p:cNvGrpSpPr/>
            <p:nvPr/>
          </p:nvGrpSpPr>
          <p:grpSpPr>
            <a:xfrm>
              <a:off x="6394938" y="2071261"/>
              <a:ext cx="855028" cy="457615"/>
              <a:chOff x="6394938" y="2071261"/>
              <a:chExt cx="855028" cy="457615"/>
            </a:xfrm>
          </p:grpSpPr>
          <p:cxnSp>
            <p:nvCxnSpPr>
              <p:cNvPr id="13" name="Straight Arrow Connector 12"/>
              <p:cNvCxnSpPr/>
              <p:nvPr/>
            </p:nvCxnSpPr>
            <p:spPr>
              <a:xfrm>
                <a:off x="6394938" y="2365294"/>
                <a:ext cx="8550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748319" y="2308907"/>
                <a:ext cx="192565" cy="219969"/>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629400" y="2071261"/>
                <a:ext cx="301660" cy="369332"/>
              </a:xfrm>
              <a:prstGeom prst="rect">
                <a:avLst/>
              </a:prstGeom>
              <a:noFill/>
            </p:spPr>
            <p:txBody>
              <a:bodyPr wrap="none" rtlCol="0">
                <a:spAutoFit/>
              </a:bodyPr>
              <a:lstStyle/>
              <a:p>
                <a:r>
                  <a:rPr lang="en-US" dirty="0">
                    <a:solidFill>
                      <a:srgbClr val="3064C0"/>
                    </a:solidFill>
                  </a:rPr>
                  <a:t>4</a:t>
                </a:r>
              </a:p>
            </p:txBody>
          </p:sp>
        </p:grpSp>
      </p:grpSp>
      <p:cxnSp>
        <p:nvCxnSpPr>
          <p:cNvPr id="52" name="Straight Arrow Connector 51"/>
          <p:cNvCxnSpPr/>
          <p:nvPr/>
        </p:nvCxnSpPr>
        <p:spPr>
          <a:xfrm>
            <a:off x="998218" y="2092349"/>
            <a:ext cx="5012619"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189090" y="1888052"/>
            <a:ext cx="2684517" cy="461665"/>
          </a:xfrm>
          <a:prstGeom prst="rect">
            <a:avLst/>
          </a:prstGeom>
          <a:solidFill>
            <a:schemeClr val="bg1"/>
          </a:solidFill>
        </p:spPr>
        <p:txBody>
          <a:bodyPr wrap="none" rtlCol="0">
            <a:spAutoFit/>
          </a:bodyPr>
          <a:lstStyle/>
          <a:p>
            <a:pPr algn="ctr"/>
            <a:r>
              <a:rPr lang="en-US" sz="2400" dirty="0">
                <a:solidFill>
                  <a:srgbClr val="00B050"/>
                </a:solidFill>
              </a:rPr>
              <a:t>11-bit address (inputs)</a:t>
            </a:r>
          </a:p>
        </p:txBody>
      </p:sp>
      <p:sp>
        <p:nvSpPr>
          <p:cNvPr id="54" name="TextBox 53"/>
          <p:cNvSpPr txBox="1"/>
          <p:nvPr/>
        </p:nvSpPr>
        <p:spPr>
          <a:xfrm>
            <a:off x="5792650" y="5297642"/>
            <a:ext cx="2635657" cy="461665"/>
          </a:xfrm>
          <a:prstGeom prst="rect">
            <a:avLst/>
          </a:prstGeom>
          <a:solidFill>
            <a:schemeClr val="bg1"/>
          </a:solidFill>
        </p:spPr>
        <p:txBody>
          <a:bodyPr wrap="none" rtlCol="0">
            <a:spAutoFit/>
          </a:bodyPr>
          <a:lstStyle/>
          <a:p>
            <a:pPr algn="ctr"/>
            <a:r>
              <a:rPr lang="en-US" sz="2400" dirty="0">
                <a:solidFill>
                  <a:srgbClr val="00B050"/>
                </a:solidFill>
              </a:rPr>
              <a:t>15 data bits (outputs) </a:t>
            </a:r>
          </a:p>
        </p:txBody>
      </p:sp>
      <p:cxnSp>
        <p:nvCxnSpPr>
          <p:cNvPr id="37" name="Straight Arrow Connector 36"/>
          <p:cNvCxnSpPr/>
          <p:nvPr/>
        </p:nvCxnSpPr>
        <p:spPr>
          <a:xfrm>
            <a:off x="4937724" y="2711211"/>
            <a:ext cx="0" cy="3475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586735" y="2336801"/>
            <a:ext cx="712823" cy="461665"/>
          </a:xfrm>
          <a:prstGeom prst="rect">
            <a:avLst/>
          </a:prstGeom>
          <a:noFill/>
        </p:spPr>
        <p:txBody>
          <a:bodyPr wrap="none" rtlCol="0">
            <a:spAutoFit/>
          </a:bodyPr>
          <a:lstStyle/>
          <a:p>
            <a:pPr algn="ctr"/>
            <a:r>
              <a:rPr lang="en-US" sz="2400" dirty="0" err="1">
                <a:solidFill>
                  <a:srgbClr val="3064C0"/>
                </a:solidFill>
              </a:rPr>
              <a:t>BrLT</a:t>
            </a:r>
            <a:endParaRPr lang="en-US" sz="2400" dirty="0">
              <a:solidFill>
                <a:srgbClr val="3064C0"/>
              </a:solidFill>
            </a:endParaRPr>
          </a:p>
        </p:txBody>
      </p:sp>
      <p:grpSp>
        <p:nvGrpSpPr>
          <p:cNvPr id="50" name="Group 49"/>
          <p:cNvGrpSpPr/>
          <p:nvPr/>
        </p:nvGrpSpPr>
        <p:grpSpPr>
          <a:xfrm>
            <a:off x="6400800" y="3101108"/>
            <a:ext cx="2147624" cy="463510"/>
            <a:chOff x="6394938" y="2065366"/>
            <a:chExt cx="2147624" cy="463510"/>
          </a:xfrm>
        </p:grpSpPr>
        <p:sp>
          <p:nvSpPr>
            <p:cNvPr id="51" name="TextBox 50"/>
            <p:cNvSpPr txBox="1"/>
            <p:nvPr/>
          </p:nvSpPr>
          <p:spPr>
            <a:xfrm>
              <a:off x="7239000" y="2114550"/>
              <a:ext cx="1303562" cy="400110"/>
            </a:xfrm>
            <a:prstGeom prst="rect">
              <a:avLst/>
            </a:prstGeom>
            <a:noFill/>
          </p:spPr>
          <p:txBody>
            <a:bodyPr wrap="none" rtlCol="0">
              <a:spAutoFit/>
            </a:bodyPr>
            <a:lstStyle/>
            <a:p>
              <a:r>
                <a:rPr lang="en-US" sz="2000" dirty="0" err="1">
                  <a:solidFill>
                    <a:srgbClr val="3064C0"/>
                  </a:solidFill>
                </a:rPr>
                <a:t>ImmSel</a:t>
              </a:r>
              <a:r>
                <a:rPr lang="en-US" sz="2000" dirty="0">
                  <a:solidFill>
                    <a:srgbClr val="3064C0"/>
                  </a:solidFill>
                </a:rPr>
                <a:t>[2:0]</a:t>
              </a:r>
            </a:p>
          </p:txBody>
        </p:sp>
        <p:grpSp>
          <p:nvGrpSpPr>
            <p:cNvPr id="55" name="Group 54"/>
            <p:cNvGrpSpPr/>
            <p:nvPr/>
          </p:nvGrpSpPr>
          <p:grpSpPr>
            <a:xfrm>
              <a:off x="6394938" y="2065366"/>
              <a:ext cx="855028" cy="463510"/>
              <a:chOff x="6394938" y="2065366"/>
              <a:chExt cx="855028" cy="463510"/>
            </a:xfrm>
          </p:grpSpPr>
          <p:cxnSp>
            <p:nvCxnSpPr>
              <p:cNvPr id="56" name="Straight Arrow Connector 55"/>
              <p:cNvCxnSpPr/>
              <p:nvPr/>
            </p:nvCxnSpPr>
            <p:spPr>
              <a:xfrm>
                <a:off x="6394938" y="2365294"/>
                <a:ext cx="8550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6748319" y="2308907"/>
                <a:ext cx="192565" cy="219969"/>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623538" y="2065366"/>
                <a:ext cx="301660" cy="369332"/>
              </a:xfrm>
              <a:prstGeom prst="rect">
                <a:avLst/>
              </a:prstGeom>
              <a:noFill/>
            </p:spPr>
            <p:txBody>
              <a:bodyPr wrap="none" rtlCol="0">
                <a:spAutoFit/>
              </a:bodyPr>
              <a:lstStyle/>
              <a:p>
                <a:r>
                  <a:rPr lang="en-US" dirty="0">
                    <a:solidFill>
                      <a:srgbClr val="3064C0"/>
                    </a:solidFill>
                  </a:rPr>
                  <a:t>3</a:t>
                </a:r>
              </a:p>
            </p:txBody>
          </p:sp>
        </p:grpSp>
      </p:grpSp>
      <p:grpSp>
        <p:nvGrpSpPr>
          <p:cNvPr id="59" name="Group 58"/>
          <p:cNvGrpSpPr/>
          <p:nvPr/>
        </p:nvGrpSpPr>
        <p:grpSpPr>
          <a:xfrm>
            <a:off x="6400801" y="3409890"/>
            <a:ext cx="1503767" cy="400110"/>
            <a:chOff x="6400800" y="2495550"/>
            <a:chExt cx="1503767" cy="400110"/>
          </a:xfrm>
        </p:grpSpPr>
        <p:sp>
          <p:nvSpPr>
            <p:cNvPr id="60" name="TextBox 59"/>
            <p:cNvSpPr txBox="1"/>
            <p:nvPr/>
          </p:nvSpPr>
          <p:spPr>
            <a:xfrm>
              <a:off x="7239000" y="2495550"/>
              <a:ext cx="665567" cy="400110"/>
            </a:xfrm>
            <a:prstGeom prst="rect">
              <a:avLst/>
            </a:prstGeom>
            <a:noFill/>
          </p:spPr>
          <p:txBody>
            <a:bodyPr wrap="none" rtlCol="0">
              <a:spAutoFit/>
            </a:bodyPr>
            <a:lstStyle/>
            <a:p>
              <a:r>
                <a:rPr lang="en-US" sz="2000" dirty="0" err="1">
                  <a:solidFill>
                    <a:srgbClr val="3064C0"/>
                  </a:solidFill>
                </a:rPr>
                <a:t>BrUn</a:t>
              </a:r>
              <a:endParaRPr lang="en-US" sz="2000" dirty="0">
                <a:solidFill>
                  <a:srgbClr val="3064C0"/>
                </a:solidFill>
              </a:endParaRPr>
            </a:p>
          </p:txBody>
        </p:sp>
        <p:cxnSp>
          <p:nvCxnSpPr>
            <p:cNvPr id="61" name="Straight Arrow Connector 60"/>
            <p:cNvCxnSpPr/>
            <p:nvPr/>
          </p:nvCxnSpPr>
          <p:spPr>
            <a:xfrm flipV="1">
              <a:off x="6400800" y="2724150"/>
              <a:ext cx="8382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6400801" y="3638490"/>
            <a:ext cx="1475589" cy="400110"/>
            <a:chOff x="6400800" y="2495550"/>
            <a:chExt cx="1475589" cy="400110"/>
          </a:xfrm>
        </p:grpSpPr>
        <p:sp>
          <p:nvSpPr>
            <p:cNvPr id="64" name="TextBox 63"/>
            <p:cNvSpPr txBox="1"/>
            <p:nvPr/>
          </p:nvSpPr>
          <p:spPr>
            <a:xfrm>
              <a:off x="7239000" y="2495550"/>
              <a:ext cx="637389" cy="400110"/>
            </a:xfrm>
            <a:prstGeom prst="rect">
              <a:avLst/>
            </a:prstGeom>
            <a:noFill/>
          </p:spPr>
          <p:txBody>
            <a:bodyPr wrap="none" rtlCol="0">
              <a:spAutoFit/>
            </a:bodyPr>
            <a:lstStyle/>
            <a:p>
              <a:r>
                <a:rPr lang="en-US" sz="2000" dirty="0" err="1">
                  <a:solidFill>
                    <a:srgbClr val="3064C0"/>
                  </a:solidFill>
                </a:rPr>
                <a:t>ASel</a:t>
              </a:r>
              <a:endParaRPr lang="en-US" sz="2000" dirty="0">
                <a:solidFill>
                  <a:srgbClr val="3064C0"/>
                </a:solidFill>
              </a:endParaRPr>
            </a:p>
          </p:txBody>
        </p:sp>
        <p:cxnSp>
          <p:nvCxnSpPr>
            <p:cNvPr id="65" name="Straight Arrow Connector 64"/>
            <p:cNvCxnSpPr/>
            <p:nvPr/>
          </p:nvCxnSpPr>
          <p:spPr>
            <a:xfrm flipV="1">
              <a:off x="6400800" y="2724150"/>
              <a:ext cx="8382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6400801" y="3867090"/>
            <a:ext cx="1466697" cy="400110"/>
            <a:chOff x="6400800" y="2495550"/>
            <a:chExt cx="1466697" cy="400110"/>
          </a:xfrm>
        </p:grpSpPr>
        <p:sp>
          <p:nvSpPr>
            <p:cNvPr id="68" name="TextBox 67"/>
            <p:cNvSpPr txBox="1"/>
            <p:nvPr/>
          </p:nvSpPr>
          <p:spPr>
            <a:xfrm>
              <a:off x="7239000" y="2495550"/>
              <a:ext cx="628497" cy="400110"/>
            </a:xfrm>
            <a:prstGeom prst="rect">
              <a:avLst/>
            </a:prstGeom>
            <a:noFill/>
          </p:spPr>
          <p:txBody>
            <a:bodyPr wrap="none" rtlCol="0">
              <a:spAutoFit/>
            </a:bodyPr>
            <a:lstStyle/>
            <a:p>
              <a:r>
                <a:rPr lang="en-US" sz="2000" dirty="0" err="1">
                  <a:solidFill>
                    <a:srgbClr val="3064C0"/>
                  </a:solidFill>
                </a:rPr>
                <a:t>BSel</a:t>
              </a:r>
              <a:endParaRPr lang="en-US" sz="2000" dirty="0">
                <a:solidFill>
                  <a:srgbClr val="3064C0"/>
                </a:solidFill>
              </a:endParaRPr>
            </a:p>
          </p:txBody>
        </p:sp>
        <p:cxnSp>
          <p:nvCxnSpPr>
            <p:cNvPr id="69" name="Straight Arrow Connector 68"/>
            <p:cNvCxnSpPr/>
            <p:nvPr/>
          </p:nvCxnSpPr>
          <p:spPr>
            <a:xfrm flipV="1">
              <a:off x="6400800" y="2724150"/>
              <a:ext cx="8382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400801" y="4324290"/>
            <a:ext cx="1836743" cy="400110"/>
            <a:chOff x="6400800" y="2495550"/>
            <a:chExt cx="1836743" cy="400110"/>
          </a:xfrm>
        </p:grpSpPr>
        <p:sp>
          <p:nvSpPr>
            <p:cNvPr id="71" name="TextBox 70"/>
            <p:cNvSpPr txBox="1"/>
            <p:nvPr/>
          </p:nvSpPr>
          <p:spPr>
            <a:xfrm>
              <a:off x="7239000" y="2495550"/>
              <a:ext cx="998543" cy="400110"/>
            </a:xfrm>
            <a:prstGeom prst="rect">
              <a:avLst/>
            </a:prstGeom>
            <a:noFill/>
          </p:spPr>
          <p:txBody>
            <a:bodyPr wrap="none" rtlCol="0">
              <a:spAutoFit/>
            </a:bodyPr>
            <a:lstStyle/>
            <a:p>
              <a:r>
                <a:rPr lang="en-US" sz="2000" dirty="0" err="1">
                  <a:solidFill>
                    <a:srgbClr val="3064C0"/>
                  </a:solidFill>
                </a:rPr>
                <a:t>MemRW</a:t>
              </a:r>
              <a:endParaRPr lang="en-US" sz="2000" dirty="0">
                <a:solidFill>
                  <a:srgbClr val="3064C0"/>
                </a:solidFill>
              </a:endParaRPr>
            </a:p>
          </p:txBody>
        </p:sp>
        <p:cxnSp>
          <p:nvCxnSpPr>
            <p:cNvPr id="72" name="Straight Arrow Connector 71"/>
            <p:cNvCxnSpPr/>
            <p:nvPr/>
          </p:nvCxnSpPr>
          <p:spPr>
            <a:xfrm flipV="1">
              <a:off x="6400800" y="2724150"/>
              <a:ext cx="8382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6400801" y="4552890"/>
            <a:ext cx="1898631" cy="400110"/>
            <a:chOff x="6400800" y="2495550"/>
            <a:chExt cx="1898631" cy="400110"/>
          </a:xfrm>
        </p:grpSpPr>
        <p:sp>
          <p:nvSpPr>
            <p:cNvPr id="74" name="TextBox 73"/>
            <p:cNvSpPr txBox="1"/>
            <p:nvPr/>
          </p:nvSpPr>
          <p:spPr>
            <a:xfrm>
              <a:off x="7239000" y="2495550"/>
              <a:ext cx="1060431" cy="400110"/>
            </a:xfrm>
            <a:prstGeom prst="rect">
              <a:avLst/>
            </a:prstGeom>
            <a:noFill/>
          </p:spPr>
          <p:txBody>
            <a:bodyPr wrap="none" rtlCol="0">
              <a:spAutoFit/>
            </a:bodyPr>
            <a:lstStyle/>
            <a:p>
              <a:r>
                <a:rPr lang="en-US" sz="2000" dirty="0" err="1">
                  <a:solidFill>
                    <a:srgbClr val="3064C0"/>
                  </a:solidFill>
                </a:rPr>
                <a:t>RegWEn</a:t>
              </a:r>
              <a:endParaRPr lang="en-US" sz="2000" dirty="0">
                <a:solidFill>
                  <a:srgbClr val="3064C0"/>
                </a:solidFill>
              </a:endParaRPr>
            </a:p>
          </p:txBody>
        </p:sp>
        <p:cxnSp>
          <p:nvCxnSpPr>
            <p:cNvPr id="75" name="Straight Arrow Connector 74"/>
            <p:cNvCxnSpPr/>
            <p:nvPr/>
          </p:nvCxnSpPr>
          <p:spPr>
            <a:xfrm flipV="1">
              <a:off x="6400800" y="2724150"/>
              <a:ext cx="8382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400800" y="4724400"/>
            <a:ext cx="2080298" cy="457200"/>
            <a:chOff x="6394938" y="2071676"/>
            <a:chExt cx="2080298" cy="457200"/>
          </a:xfrm>
        </p:grpSpPr>
        <p:sp>
          <p:nvSpPr>
            <p:cNvPr id="77" name="TextBox 76"/>
            <p:cNvSpPr txBox="1"/>
            <p:nvPr/>
          </p:nvSpPr>
          <p:spPr>
            <a:xfrm>
              <a:off x="7239000" y="2114550"/>
              <a:ext cx="1236236" cy="400110"/>
            </a:xfrm>
            <a:prstGeom prst="rect">
              <a:avLst/>
            </a:prstGeom>
            <a:noFill/>
          </p:spPr>
          <p:txBody>
            <a:bodyPr wrap="none" rtlCol="0">
              <a:spAutoFit/>
            </a:bodyPr>
            <a:lstStyle/>
            <a:p>
              <a:r>
                <a:rPr lang="en-US" sz="2000" dirty="0" err="1">
                  <a:solidFill>
                    <a:srgbClr val="3064C0"/>
                  </a:solidFill>
                </a:rPr>
                <a:t>WBSel</a:t>
              </a:r>
              <a:r>
                <a:rPr lang="en-US" sz="2000" dirty="0">
                  <a:solidFill>
                    <a:srgbClr val="3064C0"/>
                  </a:solidFill>
                </a:rPr>
                <a:t>[1:0]</a:t>
              </a:r>
            </a:p>
          </p:txBody>
        </p:sp>
        <p:grpSp>
          <p:nvGrpSpPr>
            <p:cNvPr id="78" name="Group 77"/>
            <p:cNvGrpSpPr/>
            <p:nvPr/>
          </p:nvGrpSpPr>
          <p:grpSpPr>
            <a:xfrm>
              <a:off x="6394938" y="2071676"/>
              <a:ext cx="855028" cy="457200"/>
              <a:chOff x="6394938" y="2071676"/>
              <a:chExt cx="855028" cy="457200"/>
            </a:xfrm>
          </p:grpSpPr>
          <p:cxnSp>
            <p:nvCxnSpPr>
              <p:cNvPr id="79" name="Straight Arrow Connector 78"/>
              <p:cNvCxnSpPr/>
              <p:nvPr/>
            </p:nvCxnSpPr>
            <p:spPr>
              <a:xfrm>
                <a:off x="6394938" y="2365294"/>
                <a:ext cx="8550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748319" y="2308907"/>
                <a:ext cx="192565" cy="219969"/>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623538" y="2071676"/>
                <a:ext cx="301660" cy="369332"/>
              </a:xfrm>
              <a:prstGeom prst="rect">
                <a:avLst/>
              </a:prstGeom>
              <a:noFill/>
            </p:spPr>
            <p:txBody>
              <a:bodyPr wrap="none" rtlCol="0">
                <a:spAutoFit/>
              </a:bodyPr>
              <a:lstStyle/>
              <a:p>
                <a:r>
                  <a:rPr lang="en-US" dirty="0">
                    <a:solidFill>
                      <a:srgbClr val="3064C0"/>
                    </a:solidFill>
                  </a:rPr>
                  <a:t>2</a:t>
                </a:r>
              </a:p>
            </p:txBody>
          </p:sp>
        </p:grpSp>
      </p:grpSp>
    </p:spTree>
    <p:extLst>
      <p:ext uri="{BB962C8B-B14F-4D97-AF65-F5344CB8AC3E}">
        <p14:creationId xmlns:p14="http://schemas.microsoft.com/office/powerpoint/2010/main" val="844887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 Controller Implementation</a:t>
            </a:r>
          </a:p>
        </p:txBody>
      </p:sp>
      <p:sp>
        <p:nvSpPr>
          <p:cNvPr id="6" name="Slide Number Placeholder 5"/>
          <p:cNvSpPr>
            <a:spLocks noGrp="1"/>
          </p:cNvSpPr>
          <p:nvPr>
            <p:ph type="sldNum" sz="quarter" idx="12"/>
          </p:nvPr>
        </p:nvSpPr>
        <p:spPr>
          <a:xfrm>
            <a:off x="6793523" y="4767263"/>
            <a:ext cx="20574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F131CF-B26C-E347-9AC9-78212C099DD5}" type="slidenum">
              <a:rPr lang="en-US" smtClean="0"/>
              <a:pPr/>
              <a:t>34</a:t>
            </a:fld>
            <a:endParaRPr lang="en-US"/>
          </a:p>
        </p:txBody>
      </p:sp>
      <p:graphicFrame>
        <p:nvGraphicFramePr>
          <p:cNvPr id="7" name="Content Placeholder 6"/>
          <p:cNvGraphicFramePr>
            <a:graphicFrameLocks/>
          </p:cNvGraphicFramePr>
          <p:nvPr/>
        </p:nvGraphicFramePr>
        <p:xfrm>
          <a:off x="4267892" y="2184447"/>
          <a:ext cx="3848007" cy="2819400"/>
        </p:xfrm>
        <a:graphic>
          <a:graphicData uri="http://schemas.openxmlformats.org/drawingml/2006/table">
            <a:tbl>
              <a:tblPr firstRow="1" bandRow="1">
                <a:tableStyleId>{5940675A-B579-460E-94D1-54222C63F5DA}</a:tableStyleId>
              </a:tblPr>
              <a:tblGrid>
                <a:gridCol w="3848007">
                  <a:extLst>
                    <a:ext uri="{9D8B030D-6E8A-4147-A177-3AD203B41FA5}">
                      <a16:colId xmlns:a16="http://schemas.microsoft.com/office/drawing/2014/main" val="20000"/>
                    </a:ext>
                  </a:extLst>
                </a:gridCol>
              </a:tblGrid>
              <a:tr h="278130">
                <a:tc>
                  <a:txBody>
                    <a:bodyPr/>
                    <a:lstStyle/>
                    <a:p>
                      <a:pPr algn="ctr"/>
                      <a:r>
                        <a:rPr lang="en-US" sz="1400" dirty="0"/>
                        <a:t>Control</a:t>
                      </a:r>
                      <a:r>
                        <a:rPr lang="en-US" sz="1400" baseline="0" dirty="0"/>
                        <a:t> </a:t>
                      </a:r>
                      <a:r>
                        <a:rPr lang="en-US" sz="1400" dirty="0"/>
                        <a:t>Word</a:t>
                      </a:r>
                      <a:r>
                        <a:rPr lang="en-US" sz="1400" baseline="0" dirty="0"/>
                        <a:t> for </a:t>
                      </a:r>
                      <a:r>
                        <a:rPr lang="en-US" sz="1400" b="1" i="0" baseline="0" dirty="0">
                          <a:latin typeface="Courier" charset="0"/>
                          <a:ea typeface="Courier" charset="0"/>
                          <a:cs typeface="Courier" charset="0"/>
                        </a:rPr>
                        <a:t>add</a:t>
                      </a:r>
                      <a:endParaRPr lang="en-US" sz="1400" b="1" i="0" dirty="0">
                        <a:latin typeface="Courier" charset="0"/>
                        <a:ea typeface="Courier" charset="0"/>
                        <a:cs typeface="Courier" charset="0"/>
                      </a:endParaRPr>
                    </a:p>
                  </a:txBody>
                  <a:tcPr marT="34290" marB="34290"/>
                </a:tc>
                <a:extLst>
                  <a:ext uri="{0D108BD9-81ED-4DB2-BD59-A6C34878D82A}">
                    <a16:rowId xmlns:a16="http://schemas.microsoft.com/office/drawing/2014/main" val="10000"/>
                  </a:ext>
                </a:extLst>
              </a:tr>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Control</a:t>
                      </a:r>
                      <a:r>
                        <a:rPr lang="en-US" sz="1400" baseline="0" dirty="0"/>
                        <a:t> </a:t>
                      </a:r>
                      <a:r>
                        <a:rPr lang="en-US" sz="1400" dirty="0"/>
                        <a:t>Word</a:t>
                      </a:r>
                      <a:r>
                        <a:rPr lang="en-US" sz="1400" baseline="0" dirty="0"/>
                        <a:t> for </a:t>
                      </a:r>
                      <a:r>
                        <a:rPr lang="en-US" sz="1400" b="1" i="0" baseline="0" dirty="0">
                          <a:latin typeface="Courier" charset="0"/>
                          <a:ea typeface="Courier" charset="0"/>
                          <a:cs typeface="Courier" charset="0"/>
                        </a:rPr>
                        <a:t>sub</a:t>
                      </a:r>
                      <a:endParaRPr lang="en-US" sz="1400" b="1" i="0" dirty="0">
                        <a:latin typeface="Courier" charset="0"/>
                        <a:ea typeface="Courier" charset="0"/>
                        <a:cs typeface="Courier" charset="0"/>
                      </a:endParaRPr>
                    </a:p>
                  </a:txBody>
                  <a:tcPr marT="34290" marB="34290"/>
                </a:tc>
                <a:extLst>
                  <a:ext uri="{0D108BD9-81ED-4DB2-BD59-A6C34878D82A}">
                    <a16:rowId xmlns:a16="http://schemas.microsoft.com/office/drawing/2014/main" val="10001"/>
                  </a:ext>
                </a:extLst>
              </a:tr>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Control</a:t>
                      </a:r>
                      <a:r>
                        <a:rPr lang="en-US" sz="1400" baseline="0" dirty="0"/>
                        <a:t> </a:t>
                      </a:r>
                      <a:r>
                        <a:rPr lang="en-US" sz="1400" dirty="0"/>
                        <a:t>Word</a:t>
                      </a:r>
                      <a:r>
                        <a:rPr lang="en-US" sz="1400" baseline="0" dirty="0"/>
                        <a:t> for </a:t>
                      </a:r>
                      <a:r>
                        <a:rPr lang="en-US" sz="1400" b="1" i="0" baseline="0" dirty="0">
                          <a:latin typeface="Courier" charset="0"/>
                          <a:ea typeface="Courier" charset="0"/>
                          <a:cs typeface="Courier" charset="0"/>
                        </a:rPr>
                        <a:t>or</a:t>
                      </a:r>
                      <a:endParaRPr lang="en-US" sz="1400" b="1" i="0" dirty="0">
                        <a:latin typeface="Courier" charset="0"/>
                        <a:ea typeface="Courier" charset="0"/>
                        <a:cs typeface="Courier" charset="0"/>
                      </a:endParaRPr>
                    </a:p>
                  </a:txBody>
                  <a:tcPr marT="34290" marB="34290"/>
                </a:tc>
                <a:extLst>
                  <a:ext uri="{0D108BD9-81ED-4DB2-BD59-A6C34878D82A}">
                    <a16:rowId xmlns:a16="http://schemas.microsoft.com/office/drawing/2014/main" val="10002"/>
                  </a:ext>
                </a:extLst>
              </a:tr>
              <a:tr h="278130">
                <a:tc>
                  <a:txBody>
                    <a:bodyPr/>
                    <a:lstStyle/>
                    <a:p>
                      <a:pPr algn="ctr"/>
                      <a:r>
                        <a:rPr lang="en-US" sz="1400" dirty="0"/>
                        <a:t>.</a:t>
                      </a:r>
                    </a:p>
                  </a:txBody>
                  <a:tcPr marT="34290" marB="34290"/>
                </a:tc>
                <a:extLst>
                  <a:ext uri="{0D108BD9-81ED-4DB2-BD59-A6C34878D82A}">
                    <a16:rowId xmlns:a16="http://schemas.microsoft.com/office/drawing/2014/main" val="10003"/>
                  </a:ext>
                </a:extLst>
              </a:tr>
              <a:tr h="278130">
                <a:tc>
                  <a:txBody>
                    <a:bodyPr/>
                    <a:lstStyle/>
                    <a:p>
                      <a:pPr algn="ctr"/>
                      <a:r>
                        <a:rPr lang="en-US" sz="1400" dirty="0"/>
                        <a:t>.</a:t>
                      </a:r>
                    </a:p>
                  </a:txBody>
                  <a:tcPr marT="34290" marB="34290"/>
                </a:tc>
                <a:extLst>
                  <a:ext uri="{0D108BD9-81ED-4DB2-BD59-A6C34878D82A}">
                    <a16:rowId xmlns:a16="http://schemas.microsoft.com/office/drawing/2014/main" val="10004"/>
                  </a:ext>
                </a:extLst>
              </a:tr>
              <a:tr h="278130">
                <a:tc>
                  <a:txBody>
                    <a:bodyPr/>
                    <a:lstStyle/>
                    <a:p>
                      <a:pPr algn="ctr"/>
                      <a:r>
                        <a:rPr lang="en-US" sz="1400" dirty="0"/>
                        <a:t>.</a:t>
                      </a:r>
                    </a:p>
                  </a:txBody>
                  <a:tcPr marT="34290" marB="34290"/>
                </a:tc>
                <a:extLst>
                  <a:ext uri="{0D108BD9-81ED-4DB2-BD59-A6C34878D82A}">
                    <a16:rowId xmlns:a16="http://schemas.microsoft.com/office/drawing/2014/main" val="10005"/>
                  </a:ext>
                </a:extLst>
              </a:tr>
              <a:tr h="278130">
                <a:tc>
                  <a:txBody>
                    <a:bodyPr/>
                    <a:lstStyle/>
                    <a:p>
                      <a:pPr algn="ctr"/>
                      <a:endParaRPr lang="en-US" sz="1400" dirty="0"/>
                    </a:p>
                  </a:txBody>
                  <a:tcPr marT="34290" marB="34290"/>
                </a:tc>
                <a:extLst>
                  <a:ext uri="{0D108BD9-81ED-4DB2-BD59-A6C34878D82A}">
                    <a16:rowId xmlns:a16="http://schemas.microsoft.com/office/drawing/2014/main" val="10006"/>
                  </a:ext>
                </a:extLst>
              </a:tr>
              <a:tr h="278130">
                <a:tc>
                  <a:txBody>
                    <a:bodyPr/>
                    <a:lstStyle/>
                    <a:p>
                      <a:pPr algn="ctr"/>
                      <a:endParaRPr lang="en-US" sz="1400" dirty="0"/>
                    </a:p>
                  </a:txBody>
                  <a:tcPr marT="34290" marB="34290"/>
                </a:tc>
                <a:extLst>
                  <a:ext uri="{0D108BD9-81ED-4DB2-BD59-A6C34878D82A}">
                    <a16:rowId xmlns:a16="http://schemas.microsoft.com/office/drawing/2014/main" val="10007"/>
                  </a:ext>
                </a:extLst>
              </a:tr>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T="34290" marB="34290"/>
                </a:tc>
                <a:extLst>
                  <a:ext uri="{0D108BD9-81ED-4DB2-BD59-A6C34878D82A}">
                    <a16:rowId xmlns:a16="http://schemas.microsoft.com/office/drawing/2014/main" val="10008"/>
                  </a:ext>
                </a:extLst>
              </a:tr>
              <a:tr h="278130">
                <a:tc>
                  <a:txBody>
                    <a:bodyPr/>
                    <a:lstStyle/>
                    <a:p>
                      <a:pPr algn="ctr"/>
                      <a:endParaRPr lang="en-US" sz="1400" dirty="0"/>
                    </a:p>
                  </a:txBody>
                  <a:tcPr marT="34290" marB="34290"/>
                </a:tc>
                <a:extLst>
                  <a:ext uri="{0D108BD9-81ED-4DB2-BD59-A6C34878D82A}">
                    <a16:rowId xmlns:a16="http://schemas.microsoft.com/office/drawing/2014/main" val="10009"/>
                  </a:ext>
                </a:extLst>
              </a:tr>
            </a:tbl>
          </a:graphicData>
        </a:graphic>
      </p:graphicFrame>
      <p:sp>
        <p:nvSpPr>
          <p:cNvPr id="8" name="Trapezoid 7"/>
          <p:cNvSpPr/>
          <p:nvPr/>
        </p:nvSpPr>
        <p:spPr>
          <a:xfrm rot="16200000">
            <a:off x="1493744" y="2990150"/>
            <a:ext cx="2781300" cy="1169894"/>
          </a:xfrm>
          <a:prstGeom prst="trapezoi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Address</a:t>
            </a:r>
          </a:p>
          <a:p>
            <a:pPr algn="ctr"/>
            <a:r>
              <a:rPr lang="en-US" sz="2400" dirty="0"/>
              <a:t>Decoder</a:t>
            </a:r>
          </a:p>
        </p:txBody>
      </p:sp>
      <p:cxnSp>
        <p:nvCxnSpPr>
          <p:cNvPr id="9" name="Straight Arrow Connector 8"/>
          <p:cNvCxnSpPr/>
          <p:nvPr/>
        </p:nvCxnSpPr>
        <p:spPr>
          <a:xfrm>
            <a:off x="3469343" y="2329703"/>
            <a:ext cx="798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469343" y="2605368"/>
            <a:ext cx="798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69343" y="2870947"/>
            <a:ext cx="798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469343" y="4820771"/>
            <a:ext cx="798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469343" y="4551830"/>
            <a:ext cx="798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47428" y="3280815"/>
            <a:ext cx="242938" cy="923330"/>
          </a:xfrm>
          <a:prstGeom prst="rect">
            <a:avLst/>
          </a:prstGeom>
          <a:noFill/>
          <a:ln w="38100">
            <a:noFill/>
          </a:ln>
        </p:spPr>
        <p:txBody>
          <a:bodyPr wrap="none" rtlCol="0">
            <a:spAutoFit/>
          </a:bodyPr>
          <a:lstStyle/>
          <a:p>
            <a:r>
              <a:rPr lang="en-US" dirty="0"/>
              <a:t>.</a:t>
            </a:r>
          </a:p>
          <a:p>
            <a:r>
              <a:rPr lang="en-US" dirty="0"/>
              <a:t>.</a:t>
            </a:r>
          </a:p>
          <a:p>
            <a:r>
              <a:rPr lang="en-US" dirty="0"/>
              <a:t>.</a:t>
            </a:r>
          </a:p>
        </p:txBody>
      </p:sp>
      <p:cxnSp>
        <p:nvCxnSpPr>
          <p:cNvPr id="15" name="Straight Arrow Connector 14"/>
          <p:cNvCxnSpPr>
            <a:endCxn id="13" idx="0"/>
          </p:cNvCxnSpPr>
          <p:nvPr/>
        </p:nvCxnSpPr>
        <p:spPr>
          <a:xfrm>
            <a:off x="1358153" y="3575097"/>
            <a:ext cx="94129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3436" y="3280817"/>
            <a:ext cx="748472" cy="1015663"/>
          </a:xfrm>
          <a:prstGeom prst="rect">
            <a:avLst/>
          </a:prstGeom>
          <a:noFill/>
          <a:ln w="38100">
            <a:noFill/>
          </a:ln>
        </p:spPr>
        <p:txBody>
          <a:bodyPr wrap="none" rtlCol="0">
            <a:spAutoFit/>
          </a:bodyPr>
          <a:lstStyle/>
          <a:p>
            <a:r>
              <a:rPr lang="en-US" sz="2000" b="1" dirty="0" err="1"/>
              <a:t>Inst</a:t>
            </a:r>
            <a:r>
              <a:rPr lang="en-US" sz="2000" b="1" dirty="0"/>
              <a:t>[]</a:t>
            </a:r>
          </a:p>
          <a:p>
            <a:r>
              <a:rPr lang="en-US" sz="2000" b="1" dirty="0" err="1"/>
              <a:t>BrEQ</a:t>
            </a:r>
            <a:endParaRPr lang="en-US" sz="2000" b="1" dirty="0"/>
          </a:p>
          <a:p>
            <a:r>
              <a:rPr lang="en-US" sz="2000" b="1" dirty="0" err="1"/>
              <a:t>BrLT</a:t>
            </a:r>
            <a:endParaRPr lang="en-US" sz="2000" b="1" dirty="0"/>
          </a:p>
        </p:txBody>
      </p:sp>
      <p:cxnSp>
        <p:nvCxnSpPr>
          <p:cNvPr id="17" name="Straight Arrow Connector 16"/>
          <p:cNvCxnSpPr/>
          <p:nvPr/>
        </p:nvCxnSpPr>
        <p:spPr>
          <a:xfrm flipH="1">
            <a:off x="4587318" y="4965748"/>
            <a:ext cx="11579" cy="309357"/>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792200" y="4965748"/>
            <a:ext cx="11579" cy="309357"/>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918323" y="4965748"/>
            <a:ext cx="11579" cy="309357"/>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223123" y="4965748"/>
            <a:ext cx="11579" cy="309357"/>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547032" y="4965748"/>
            <a:ext cx="11579" cy="309357"/>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43293" y="5275104"/>
            <a:ext cx="3897221" cy="400110"/>
          </a:xfrm>
          <a:prstGeom prst="rect">
            <a:avLst/>
          </a:prstGeom>
          <a:noFill/>
        </p:spPr>
        <p:txBody>
          <a:bodyPr wrap="none" rtlCol="0">
            <a:spAutoFit/>
          </a:bodyPr>
          <a:lstStyle/>
          <a:p>
            <a:pPr algn="ctr"/>
            <a:r>
              <a:rPr lang="en-US" sz="2000" b="1" dirty="0">
                <a:solidFill>
                  <a:srgbClr val="3064C0"/>
                </a:solidFill>
              </a:rPr>
              <a:t>Controller output (</a:t>
            </a:r>
            <a:r>
              <a:rPr lang="en-US" sz="2000" b="1" dirty="0" err="1">
                <a:solidFill>
                  <a:srgbClr val="3064C0"/>
                </a:solidFill>
              </a:rPr>
              <a:t>PCSel</a:t>
            </a:r>
            <a:r>
              <a:rPr lang="en-US" sz="2000" b="1" dirty="0">
                <a:solidFill>
                  <a:srgbClr val="3064C0"/>
                </a:solidFill>
              </a:rPr>
              <a:t>, </a:t>
            </a:r>
            <a:r>
              <a:rPr lang="en-US" sz="2000" b="1" dirty="0" err="1">
                <a:solidFill>
                  <a:srgbClr val="3064C0"/>
                </a:solidFill>
              </a:rPr>
              <a:t>ImmSel</a:t>
            </a:r>
            <a:r>
              <a:rPr lang="en-US" sz="2000" b="1" dirty="0">
                <a:solidFill>
                  <a:srgbClr val="3064C0"/>
                </a:solidFill>
              </a:rPr>
              <a:t>, …)</a:t>
            </a:r>
          </a:p>
        </p:txBody>
      </p:sp>
      <p:sp>
        <p:nvSpPr>
          <p:cNvPr id="26" name="TextBox 25"/>
          <p:cNvSpPr txBox="1"/>
          <p:nvPr/>
        </p:nvSpPr>
        <p:spPr>
          <a:xfrm>
            <a:off x="3469341" y="2006245"/>
            <a:ext cx="463588" cy="338554"/>
          </a:xfrm>
          <a:prstGeom prst="rect">
            <a:avLst/>
          </a:prstGeom>
          <a:noFill/>
        </p:spPr>
        <p:txBody>
          <a:bodyPr wrap="none" rtlCol="0">
            <a:spAutoFit/>
          </a:bodyPr>
          <a:lstStyle/>
          <a:p>
            <a:r>
              <a:rPr lang="en-US" sz="1600" dirty="0">
                <a:solidFill>
                  <a:srgbClr val="3064C0"/>
                </a:solidFill>
              </a:rPr>
              <a:t>add</a:t>
            </a:r>
          </a:p>
        </p:txBody>
      </p:sp>
      <p:sp>
        <p:nvSpPr>
          <p:cNvPr id="27" name="TextBox 26"/>
          <p:cNvSpPr txBox="1"/>
          <p:nvPr/>
        </p:nvSpPr>
        <p:spPr>
          <a:xfrm>
            <a:off x="3469340" y="2286816"/>
            <a:ext cx="455574" cy="338554"/>
          </a:xfrm>
          <a:prstGeom prst="rect">
            <a:avLst/>
          </a:prstGeom>
          <a:noFill/>
        </p:spPr>
        <p:txBody>
          <a:bodyPr wrap="none" rtlCol="0">
            <a:spAutoFit/>
          </a:bodyPr>
          <a:lstStyle/>
          <a:p>
            <a:r>
              <a:rPr lang="en-US" sz="1600" dirty="0">
                <a:solidFill>
                  <a:srgbClr val="3064C0"/>
                </a:solidFill>
              </a:rPr>
              <a:t>sub</a:t>
            </a:r>
          </a:p>
        </p:txBody>
      </p:sp>
      <p:sp>
        <p:nvSpPr>
          <p:cNvPr id="28" name="TextBox 27"/>
          <p:cNvSpPr txBox="1"/>
          <p:nvPr/>
        </p:nvSpPr>
        <p:spPr>
          <a:xfrm>
            <a:off x="3469340" y="2557046"/>
            <a:ext cx="333746" cy="338554"/>
          </a:xfrm>
          <a:prstGeom prst="rect">
            <a:avLst/>
          </a:prstGeom>
          <a:noFill/>
        </p:spPr>
        <p:txBody>
          <a:bodyPr wrap="none" rtlCol="0">
            <a:spAutoFit/>
          </a:bodyPr>
          <a:lstStyle/>
          <a:p>
            <a:r>
              <a:rPr lang="en-US" sz="1600" dirty="0">
                <a:solidFill>
                  <a:srgbClr val="3064C0"/>
                </a:solidFill>
              </a:rPr>
              <a:t>or</a:t>
            </a:r>
          </a:p>
        </p:txBody>
      </p:sp>
      <p:sp>
        <p:nvSpPr>
          <p:cNvPr id="29" name="TextBox 28"/>
          <p:cNvSpPr txBox="1"/>
          <p:nvPr/>
        </p:nvSpPr>
        <p:spPr>
          <a:xfrm>
            <a:off x="3480336" y="4490912"/>
            <a:ext cx="351378" cy="338554"/>
          </a:xfrm>
          <a:prstGeom prst="rect">
            <a:avLst/>
          </a:prstGeom>
          <a:noFill/>
        </p:spPr>
        <p:txBody>
          <a:bodyPr wrap="none" rtlCol="0">
            <a:spAutoFit/>
          </a:bodyPr>
          <a:lstStyle/>
          <a:p>
            <a:r>
              <a:rPr lang="en-US" sz="1600" dirty="0" err="1">
                <a:solidFill>
                  <a:srgbClr val="3064C0"/>
                </a:solidFill>
              </a:rPr>
              <a:t>jal</a:t>
            </a:r>
            <a:endParaRPr lang="en-US" sz="1600" dirty="0">
              <a:solidFill>
                <a:srgbClr val="3064C0"/>
              </a:solidFill>
            </a:endParaRPr>
          </a:p>
        </p:txBody>
      </p:sp>
      <p:cxnSp>
        <p:nvCxnSpPr>
          <p:cNvPr id="30" name="Straight Connector 29"/>
          <p:cNvCxnSpPr/>
          <p:nvPr/>
        </p:nvCxnSpPr>
        <p:spPr>
          <a:xfrm flipV="1">
            <a:off x="1600201" y="3505202"/>
            <a:ext cx="246529" cy="152399"/>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24000" y="3200400"/>
            <a:ext cx="382412" cy="369332"/>
          </a:xfrm>
          <a:prstGeom prst="rect">
            <a:avLst/>
          </a:prstGeom>
          <a:noFill/>
        </p:spPr>
        <p:txBody>
          <a:bodyPr wrap="none" rtlCol="0">
            <a:spAutoFit/>
          </a:bodyPr>
          <a:lstStyle/>
          <a:p>
            <a:r>
              <a:rPr lang="en-US" dirty="0">
                <a:solidFill>
                  <a:srgbClr val="3064C0"/>
                </a:solidFill>
              </a:rPr>
              <a:t>11</a:t>
            </a:r>
          </a:p>
        </p:txBody>
      </p:sp>
    </p:spTree>
    <p:extLst>
      <p:ext uri="{BB962C8B-B14F-4D97-AF65-F5344CB8AC3E}">
        <p14:creationId xmlns:p14="http://schemas.microsoft.com/office/powerpoint/2010/main" val="2818293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21"/>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1400"/>
              <a:buFont typeface="Calibri"/>
              <a:buNone/>
            </a:pPr>
            <a:r>
              <a:rPr lang="en-US" sz="4400" b="0" i="0" u="none" strike="noStrike" cap="none">
                <a:solidFill>
                  <a:schemeClr val="accent1"/>
                </a:solidFill>
                <a:latin typeface="Calibri"/>
                <a:ea typeface="Calibri"/>
                <a:cs typeface="Calibri"/>
                <a:sym typeface="Calibri"/>
              </a:rPr>
              <a:t>Agenda</a:t>
            </a:r>
            <a:endParaRPr sz="4400" b="0" i="0" u="none" strike="noStrike" cap="none">
              <a:solidFill>
                <a:schemeClr val="accent1"/>
              </a:solidFill>
              <a:latin typeface="Calibri"/>
              <a:ea typeface="Calibri"/>
              <a:cs typeface="Calibri"/>
              <a:sym typeface="Calibri"/>
            </a:endParaRPr>
          </a:p>
        </p:txBody>
      </p:sp>
      <p:sp>
        <p:nvSpPr>
          <p:cNvPr id="819" name="Google Shape;819;p21"/>
          <p:cNvSpPr txBox="1">
            <a:spLocks noGrp="1"/>
          </p:cNvSpPr>
          <p:nvPr>
            <p:ph type="body" idx="1"/>
          </p:nvPr>
        </p:nvSpPr>
        <p:spPr>
          <a:xfrm>
            <a:off x="457200" y="1600199"/>
            <a:ext cx="8229600" cy="493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A5A5A5"/>
              </a:buClr>
              <a:buSzPts val="3200"/>
              <a:buFont typeface="Arial"/>
              <a:buChar char="•"/>
            </a:pPr>
            <a:r>
              <a:rPr lang="en-US" sz="3200" b="0" i="0" u="none" strike="noStrike" cap="none" dirty="0">
                <a:solidFill>
                  <a:srgbClr val="A5A5A5"/>
                </a:solidFill>
                <a:latin typeface="Calibri"/>
                <a:ea typeface="Calibri"/>
                <a:cs typeface="Calibri"/>
                <a:sym typeface="Calibri"/>
              </a:rPr>
              <a:t>Quick Datapath Review</a:t>
            </a:r>
            <a:endParaRPr dirty="0"/>
          </a:p>
          <a:p>
            <a:pPr marL="342900" marR="0" lvl="0" indent="-342900" algn="l" rtl="0">
              <a:lnSpc>
                <a:spcPct val="100000"/>
              </a:lnSpc>
              <a:spcBef>
                <a:spcPts val="640"/>
              </a:spcBef>
              <a:spcAft>
                <a:spcPts val="0"/>
              </a:spcAft>
              <a:buClr>
                <a:srgbClr val="A5A5A5"/>
              </a:buClr>
              <a:buSzPts val="3200"/>
              <a:buFont typeface="Arial"/>
              <a:buChar char="•"/>
            </a:pPr>
            <a:r>
              <a:rPr lang="en-US" sz="3200" b="0" i="0" u="none" strike="noStrike" cap="none" dirty="0">
                <a:solidFill>
                  <a:srgbClr val="A5A5A5"/>
                </a:solidFill>
                <a:latin typeface="Calibri"/>
                <a:ea typeface="Calibri"/>
                <a:cs typeface="Calibri"/>
                <a:sym typeface="Calibri"/>
              </a:rPr>
              <a:t>Control Implementation</a:t>
            </a:r>
            <a:endParaRPr dirty="0"/>
          </a:p>
          <a:p>
            <a:pPr marL="342900" marR="0" lvl="0" indent="-342900" algn="l" rtl="0">
              <a:lnSpc>
                <a:spcPct val="100000"/>
              </a:lnSpc>
              <a:spcBef>
                <a:spcPts val="640"/>
              </a:spcBef>
              <a:spcAft>
                <a:spcPts val="0"/>
              </a:spcAft>
              <a:buClr>
                <a:srgbClr val="FF0000"/>
              </a:buClr>
              <a:buSzPts val="3200"/>
              <a:buFont typeface="Arial"/>
              <a:buChar char="•"/>
            </a:pPr>
            <a:r>
              <a:rPr lang="en-US" dirty="0">
                <a:solidFill>
                  <a:srgbClr val="FF0000"/>
                </a:solidFill>
              </a:rPr>
              <a:t>Performance Analysis</a:t>
            </a:r>
            <a:endParaRPr dirty="0"/>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Pipelined Execution</a:t>
            </a:r>
            <a:endParaRPr dirty="0"/>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Pipelined Datapath</a:t>
            </a:r>
            <a:endParaRPr sz="3200" b="0" i="0" u="none" strike="noStrike" cap="none" dirty="0">
              <a:solidFill>
                <a:schemeClr val="dk1"/>
              </a:solidFill>
              <a:latin typeface="Calibri"/>
              <a:ea typeface="Calibri"/>
              <a:cs typeface="Calibri"/>
              <a:sym typeface="Calibri"/>
            </a:endParaRPr>
          </a:p>
        </p:txBody>
      </p:sp>
      <p:sp>
        <p:nvSpPr>
          <p:cNvPr id="820" name="Google Shape;820;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35</a:t>
            </a:fld>
            <a:endParaRPr sz="1200">
              <a:solidFill>
                <a:srgbClr val="888888"/>
              </a:solidFill>
              <a:latin typeface="Calibri"/>
              <a:ea typeface="Calibri"/>
              <a:cs typeface="Calibri"/>
              <a:sym typeface="Calibri"/>
            </a:endParaRPr>
          </a:p>
        </p:txBody>
      </p:sp>
      <p:sp>
        <p:nvSpPr>
          <p:cNvPr id="821" name="Google Shape;821;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822" name="Google Shape;822;p2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85182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22"/>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Instruction Timing</a:t>
            </a:r>
            <a:endParaRPr sz="4400" b="0" i="0" u="none" strike="noStrike" cap="none">
              <a:solidFill>
                <a:schemeClr val="accent1"/>
              </a:solidFill>
              <a:latin typeface="Calibri"/>
              <a:ea typeface="Calibri"/>
              <a:cs typeface="Calibri"/>
              <a:sym typeface="Calibri"/>
            </a:endParaRPr>
          </a:p>
        </p:txBody>
      </p:sp>
      <p:graphicFrame>
        <p:nvGraphicFramePr>
          <p:cNvPr id="828" name="Google Shape;828;p22"/>
          <p:cNvGraphicFramePr/>
          <p:nvPr/>
        </p:nvGraphicFramePr>
        <p:xfrm>
          <a:off x="807225" y="3746125"/>
          <a:ext cx="8139150" cy="1204125"/>
        </p:xfrm>
        <a:graphic>
          <a:graphicData uri="http://schemas.openxmlformats.org/drawingml/2006/table">
            <a:tbl>
              <a:tblPr firstRow="1" bandRow="1">
                <a:noFill/>
              </a:tblPr>
              <a:tblGrid>
                <a:gridCol w="1356525">
                  <a:extLst>
                    <a:ext uri="{9D8B030D-6E8A-4147-A177-3AD203B41FA5}">
                      <a16:colId xmlns:a16="http://schemas.microsoft.com/office/drawing/2014/main" val="20000"/>
                    </a:ext>
                  </a:extLst>
                </a:gridCol>
                <a:gridCol w="1356525">
                  <a:extLst>
                    <a:ext uri="{9D8B030D-6E8A-4147-A177-3AD203B41FA5}">
                      <a16:colId xmlns:a16="http://schemas.microsoft.com/office/drawing/2014/main" val="20001"/>
                    </a:ext>
                  </a:extLst>
                </a:gridCol>
                <a:gridCol w="1356525">
                  <a:extLst>
                    <a:ext uri="{9D8B030D-6E8A-4147-A177-3AD203B41FA5}">
                      <a16:colId xmlns:a16="http://schemas.microsoft.com/office/drawing/2014/main" val="20002"/>
                    </a:ext>
                  </a:extLst>
                </a:gridCol>
                <a:gridCol w="1356525">
                  <a:extLst>
                    <a:ext uri="{9D8B030D-6E8A-4147-A177-3AD203B41FA5}">
                      <a16:colId xmlns:a16="http://schemas.microsoft.com/office/drawing/2014/main" val="20003"/>
                    </a:ext>
                  </a:extLst>
                </a:gridCol>
                <a:gridCol w="1356525">
                  <a:extLst>
                    <a:ext uri="{9D8B030D-6E8A-4147-A177-3AD203B41FA5}">
                      <a16:colId xmlns:a16="http://schemas.microsoft.com/office/drawing/2014/main" val="20004"/>
                    </a:ext>
                  </a:extLst>
                </a:gridCol>
                <a:gridCol w="1356525">
                  <a:extLst>
                    <a:ext uri="{9D8B030D-6E8A-4147-A177-3AD203B41FA5}">
                      <a16:colId xmlns:a16="http://schemas.microsoft.com/office/drawing/2014/main" val="20005"/>
                    </a:ext>
                  </a:extLst>
                </a:gridCol>
              </a:tblGrid>
              <a:tr h="401375">
                <a:tc>
                  <a:txBody>
                    <a:bodyPr/>
                    <a:lstStyle/>
                    <a:p>
                      <a:pPr marL="0" marR="0" lvl="0" indent="0" algn="ctr" rtl="0">
                        <a:lnSpc>
                          <a:spcPct val="100000"/>
                        </a:lnSpc>
                        <a:spcBef>
                          <a:spcPts val="0"/>
                        </a:spcBef>
                        <a:spcAft>
                          <a:spcPts val="0"/>
                        </a:spcAft>
                        <a:buClr>
                          <a:srgbClr val="000000"/>
                        </a:buClr>
                        <a:buSzPts val="2700"/>
                        <a:buFont typeface="Arial"/>
                        <a:buNone/>
                      </a:pPr>
                      <a:r>
                        <a:rPr lang="en-US" sz="1800" u="none" strike="noStrike" cap="none"/>
                        <a:t>IF</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700"/>
                        <a:buFont typeface="Arial"/>
                        <a:buNone/>
                      </a:pPr>
                      <a:r>
                        <a:rPr lang="en-US" sz="1800" u="none" strike="noStrike" cap="none"/>
                        <a:t>ID</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700"/>
                        <a:buFont typeface="Arial"/>
                        <a:buNone/>
                      </a:pPr>
                      <a:r>
                        <a:rPr lang="en-US" sz="1800" u="none" strike="noStrike" cap="none"/>
                        <a:t>EX</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700"/>
                        <a:buFont typeface="Arial"/>
                        <a:buNone/>
                      </a:pPr>
                      <a:r>
                        <a:rPr lang="en-US" sz="1800" u="none" strike="noStrike" cap="none"/>
                        <a:t>MEM</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700"/>
                        <a:buFont typeface="Arial"/>
                        <a:buNone/>
                      </a:pPr>
                      <a:r>
                        <a:rPr lang="en-US" sz="1800" u="none" strike="noStrike" cap="none"/>
                        <a:t>WB</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700"/>
                        <a:buFont typeface="Arial"/>
                        <a:buNone/>
                      </a:pPr>
                      <a:r>
                        <a:rPr lang="en-US" sz="1800" u="none" strike="noStrike" cap="none"/>
                        <a:t>Total</a:t>
                      </a:r>
                      <a:endParaRPr sz="1800" u="none" strike="noStrike" cap="none"/>
                    </a:p>
                  </a:txBody>
                  <a:tcPr marL="91450" marR="91450" marT="45725" marB="45725"/>
                </a:tc>
                <a:extLst>
                  <a:ext uri="{0D108BD9-81ED-4DB2-BD59-A6C34878D82A}">
                    <a16:rowId xmlns:a16="http://schemas.microsoft.com/office/drawing/2014/main" val="10000"/>
                  </a:ext>
                </a:extLst>
              </a:tr>
              <a:tr h="401375">
                <a:tc>
                  <a:txBody>
                    <a:bodyPr/>
                    <a:lstStyle/>
                    <a:p>
                      <a:pPr marL="0" marR="0" lvl="0" indent="0" algn="ctr" rtl="0">
                        <a:lnSpc>
                          <a:spcPct val="100000"/>
                        </a:lnSpc>
                        <a:spcBef>
                          <a:spcPts val="0"/>
                        </a:spcBef>
                        <a:spcAft>
                          <a:spcPts val="0"/>
                        </a:spcAft>
                        <a:buClr>
                          <a:srgbClr val="000000"/>
                        </a:buClr>
                        <a:buSzPts val="2700"/>
                        <a:buFont typeface="Arial"/>
                        <a:buNone/>
                      </a:pPr>
                      <a:r>
                        <a:rPr lang="en-US" sz="1800" u="none" strike="noStrike" cap="none"/>
                        <a:t>IMEM</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700"/>
                        <a:buFont typeface="Arial"/>
                        <a:buNone/>
                      </a:pPr>
                      <a:r>
                        <a:rPr lang="en-US" sz="1800" u="none" strike="noStrike" cap="none"/>
                        <a:t>Reg Read</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700"/>
                        <a:buFont typeface="Arial"/>
                        <a:buNone/>
                      </a:pPr>
                      <a:r>
                        <a:rPr lang="en-US" sz="1800" u="none" strike="noStrike" cap="none"/>
                        <a:t>ALU</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700"/>
                        <a:buFont typeface="Arial"/>
                        <a:buNone/>
                      </a:pPr>
                      <a:r>
                        <a:rPr lang="en-US" sz="1800" u="none" strike="noStrike" cap="none"/>
                        <a:t>DMEM</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700"/>
                        <a:buFont typeface="Arial"/>
                        <a:buNone/>
                      </a:pPr>
                      <a:r>
                        <a:rPr lang="en-US" sz="1800" u="none" strike="noStrike" cap="none"/>
                        <a:t>Reg W</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700"/>
                        <a:buFont typeface="Arial"/>
                        <a:buNone/>
                      </a:pPr>
                      <a:endParaRPr sz="1800" u="none" strike="noStrike" cap="none"/>
                    </a:p>
                  </a:txBody>
                  <a:tcPr marL="91450" marR="91450" marT="45725" marB="45725"/>
                </a:tc>
                <a:extLst>
                  <a:ext uri="{0D108BD9-81ED-4DB2-BD59-A6C34878D82A}">
                    <a16:rowId xmlns:a16="http://schemas.microsoft.com/office/drawing/2014/main" val="10001"/>
                  </a:ext>
                </a:extLst>
              </a:tr>
              <a:tr h="401375">
                <a:tc>
                  <a:txBody>
                    <a:bodyPr/>
                    <a:lstStyle/>
                    <a:p>
                      <a:pPr marL="0" marR="0" lvl="0" indent="0" algn="ctr" rtl="0">
                        <a:lnSpc>
                          <a:spcPct val="100000"/>
                        </a:lnSpc>
                        <a:spcBef>
                          <a:spcPts val="0"/>
                        </a:spcBef>
                        <a:spcAft>
                          <a:spcPts val="0"/>
                        </a:spcAft>
                        <a:buClr>
                          <a:srgbClr val="000000"/>
                        </a:buClr>
                        <a:buSzPts val="2700"/>
                        <a:buFont typeface="Arial"/>
                        <a:buNone/>
                      </a:pPr>
                      <a:r>
                        <a:rPr lang="en-US" sz="1800" u="none" strike="noStrike" cap="none"/>
                        <a:t>200 ps</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700"/>
                        <a:buFont typeface="Arial"/>
                        <a:buNone/>
                      </a:pPr>
                      <a:r>
                        <a:rPr lang="en-US" sz="1800" u="none" strike="noStrike" cap="none"/>
                        <a:t>100 ps</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700"/>
                        <a:buFont typeface="Arial"/>
                        <a:buNone/>
                      </a:pPr>
                      <a:r>
                        <a:rPr lang="en-US" sz="1800" u="none" strike="noStrike" cap="none"/>
                        <a:t>200 ps</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700"/>
                        <a:buFont typeface="Arial"/>
                        <a:buNone/>
                      </a:pPr>
                      <a:r>
                        <a:rPr lang="en-US" sz="1800" u="none" strike="noStrike" cap="none"/>
                        <a:t>200 ps</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700"/>
                        <a:buFont typeface="Arial"/>
                        <a:buNone/>
                      </a:pPr>
                      <a:r>
                        <a:rPr lang="en-US" sz="1800" u="none" strike="noStrike" cap="none"/>
                        <a:t>100 ps</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700"/>
                        <a:buFont typeface="Arial"/>
                        <a:buNone/>
                      </a:pPr>
                      <a:r>
                        <a:rPr lang="en-US" sz="1800" u="none" strike="noStrike" cap="none"/>
                        <a:t>800 ps</a:t>
                      </a:r>
                      <a:endParaRPr sz="1800" u="none" strike="noStrike" cap="none"/>
                    </a:p>
                  </a:txBody>
                  <a:tcPr marL="91450" marR="91450" marT="45725" marB="45725"/>
                </a:tc>
                <a:extLst>
                  <a:ext uri="{0D108BD9-81ED-4DB2-BD59-A6C34878D82A}">
                    <a16:rowId xmlns:a16="http://schemas.microsoft.com/office/drawing/2014/main" val="10002"/>
                  </a:ext>
                </a:extLst>
              </a:tr>
            </a:tbl>
          </a:graphicData>
        </a:graphic>
      </p:graphicFrame>
      <p:sp>
        <p:nvSpPr>
          <p:cNvPr id="829" name="Google Shape;829;p22"/>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36</a:t>
            </a:fld>
            <a:endParaRPr sz="1200">
              <a:solidFill>
                <a:srgbClr val="888888"/>
              </a:solidFill>
              <a:latin typeface="Calibri"/>
              <a:ea typeface="Calibri"/>
              <a:cs typeface="Calibri"/>
              <a:sym typeface="Calibri"/>
            </a:endParaRPr>
          </a:p>
        </p:txBody>
      </p:sp>
      <p:pic>
        <p:nvPicPr>
          <p:cNvPr id="830" name="Google Shape;830;p22"/>
          <p:cNvPicPr preferRelativeResize="0"/>
          <p:nvPr/>
        </p:nvPicPr>
        <p:blipFill rotWithShape="1">
          <a:blip r:embed="rId3">
            <a:alphaModFix/>
          </a:blip>
          <a:srcRect/>
          <a:stretch/>
        </p:blipFill>
        <p:spPr>
          <a:xfrm>
            <a:off x="749102" y="950000"/>
            <a:ext cx="7645799" cy="2641825"/>
          </a:xfrm>
          <a:prstGeom prst="rect">
            <a:avLst/>
          </a:prstGeom>
          <a:noFill/>
          <a:ln>
            <a:noFill/>
          </a:ln>
        </p:spPr>
      </p:pic>
      <p:sp>
        <p:nvSpPr>
          <p:cNvPr id="831" name="Google Shape;831;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832" name="Google Shape;832;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pic>
        <p:nvPicPr>
          <p:cNvPr id="833" name="Google Shape;833;p22"/>
          <p:cNvPicPr preferRelativeResize="0"/>
          <p:nvPr/>
        </p:nvPicPr>
        <p:blipFill rotWithShape="1">
          <a:blip r:embed="rId4">
            <a:alphaModFix/>
          </a:blip>
          <a:srcRect/>
          <a:stretch/>
        </p:blipFill>
        <p:spPr>
          <a:xfrm>
            <a:off x="2075200" y="4950250"/>
            <a:ext cx="5603187" cy="1282950"/>
          </a:xfrm>
          <a:prstGeom prst="rect">
            <a:avLst/>
          </a:prstGeom>
          <a:noFill/>
          <a:ln>
            <a:noFill/>
          </a:ln>
        </p:spPr>
      </p:pic>
    </p:spTree>
    <p:extLst>
      <p:ext uri="{BB962C8B-B14F-4D97-AF65-F5344CB8AC3E}">
        <p14:creationId xmlns:p14="http://schemas.microsoft.com/office/powerpoint/2010/main" val="87645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23"/>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Instruction Timing</a:t>
            </a:r>
            <a:endParaRPr sz="4400" b="0" i="0" u="none" strike="noStrike" cap="none">
              <a:solidFill>
                <a:schemeClr val="accent1"/>
              </a:solidFill>
              <a:latin typeface="Calibri"/>
              <a:ea typeface="Calibri"/>
              <a:cs typeface="Calibri"/>
              <a:sym typeface="Calibri"/>
            </a:endParaRPr>
          </a:p>
        </p:txBody>
      </p:sp>
      <p:sp>
        <p:nvSpPr>
          <p:cNvPr id="839" name="Google Shape;839;p23"/>
          <p:cNvSpPr txBox="1">
            <a:spLocks noGrp="1"/>
          </p:cNvSpPr>
          <p:nvPr>
            <p:ph type="body" idx="1"/>
          </p:nvPr>
        </p:nvSpPr>
        <p:spPr>
          <a:xfrm>
            <a:off x="228600" y="3429251"/>
            <a:ext cx="8628184" cy="3095960"/>
          </a:xfrm>
          <a:prstGeom prst="rect">
            <a:avLst/>
          </a:prstGeom>
          <a:noFill/>
          <a:ln>
            <a:noFill/>
          </a:ln>
        </p:spPr>
        <p:txBody>
          <a:bodyPr spcFirstLastPara="1" wrap="square" lIns="91425" tIns="45700" rIns="91425" bIns="45700" anchor="t" anchorCtr="0">
            <a:noAutofit/>
          </a:bodyPr>
          <a:lstStyle/>
          <a:p>
            <a:pPr marL="228600" marR="0" lvl="0" indent="0" algn="l" rtl="0">
              <a:lnSpc>
                <a:spcPct val="90000"/>
              </a:lnSpc>
              <a:spcBef>
                <a:spcPts val="0"/>
              </a:spcBef>
              <a:spcAft>
                <a:spcPts val="0"/>
              </a:spcAft>
              <a:buSzPts val="2800"/>
              <a:buNone/>
            </a:pPr>
            <a:endParaRPr sz="2400"/>
          </a:p>
          <a:p>
            <a:pPr marL="228600" marR="0" lvl="0" indent="-2286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Maximum clock frequency </a:t>
            </a:r>
            <a:endParaRPr sz="24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2000"/>
              <a:buFont typeface="Cutive"/>
              <a:buChar char="−"/>
            </a:pPr>
            <a:r>
              <a:rPr lang="en-US" sz="2000" b="0" i="0" u="none" strike="noStrike" cap="none">
                <a:solidFill>
                  <a:schemeClr val="dk1"/>
                </a:solidFill>
                <a:latin typeface="Calibri"/>
                <a:ea typeface="Calibri"/>
                <a:cs typeface="Calibri"/>
                <a:sym typeface="Calibri"/>
              </a:rPr>
              <a:t>f</a:t>
            </a:r>
            <a:r>
              <a:rPr lang="en-US" sz="2000" b="0" i="0" u="none" strike="noStrike" cap="none" baseline="-25000">
                <a:solidFill>
                  <a:schemeClr val="dk1"/>
                </a:solidFill>
                <a:latin typeface="Calibri"/>
                <a:ea typeface="Calibri"/>
                <a:cs typeface="Calibri"/>
                <a:sym typeface="Calibri"/>
              </a:rPr>
              <a:t>max</a:t>
            </a:r>
            <a:r>
              <a:rPr lang="en-US" sz="2000" b="0" i="0" u="none" strike="noStrike" cap="none">
                <a:solidFill>
                  <a:schemeClr val="dk1"/>
                </a:solidFill>
                <a:latin typeface="Calibri"/>
                <a:ea typeface="Calibri"/>
                <a:cs typeface="Calibri"/>
                <a:sym typeface="Calibri"/>
              </a:rPr>
              <a:t> = 1/800ps = 1.25 GHz</a:t>
            </a:r>
            <a:endParaRPr/>
          </a:p>
          <a:p>
            <a:pPr marL="228600" marR="0" lvl="0" indent="-2286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Most blocks idle most of the time</a:t>
            </a:r>
            <a:r>
              <a:rPr lang="en-US"/>
              <a:t>! ex. “IF” active every 600ps</a:t>
            </a:r>
            <a:endParaRPr sz="2000" b="0" i="0" u="none" strike="noStrike" cap="none">
              <a:solidFill>
                <a:schemeClr val="dk1"/>
              </a:solidFill>
              <a:latin typeface="Calibri"/>
              <a:ea typeface="Calibri"/>
              <a:cs typeface="Calibri"/>
              <a:sym typeface="Calibri"/>
            </a:endParaRPr>
          </a:p>
        </p:txBody>
      </p:sp>
      <p:graphicFrame>
        <p:nvGraphicFramePr>
          <p:cNvPr id="840" name="Google Shape;840;p23"/>
          <p:cNvGraphicFramePr/>
          <p:nvPr/>
        </p:nvGraphicFramePr>
        <p:xfrm>
          <a:off x="222739" y="1195750"/>
          <a:ext cx="8628075" cy="2286060"/>
        </p:xfrm>
        <a:graphic>
          <a:graphicData uri="http://schemas.openxmlformats.org/drawingml/2006/table">
            <a:tbl>
              <a:tblPr firstRow="1" bandRow="1">
                <a:noFill/>
              </a:tblPr>
              <a:tblGrid>
                <a:gridCol w="736650">
                  <a:extLst>
                    <a:ext uri="{9D8B030D-6E8A-4147-A177-3AD203B41FA5}">
                      <a16:colId xmlns:a16="http://schemas.microsoft.com/office/drawing/2014/main" val="20000"/>
                    </a:ext>
                  </a:extLst>
                </a:gridCol>
                <a:gridCol w="1402075">
                  <a:extLst>
                    <a:ext uri="{9D8B030D-6E8A-4147-A177-3AD203B41FA5}">
                      <a16:colId xmlns:a16="http://schemas.microsoft.com/office/drawing/2014/main" val="20001"/>
                    </a:ext>
                  </a:extLst>
                </a:gridCol>
                <a:gridCol w="1402075">
                  <a:extLst>
                    <a:ext uri="{9D8B030D-6E8A-4147-A177-3AD203B41FA5}">
                      <a16:colId xmlns:a16="http://schemas.microsoft.com/office/drawing/2014/main" val="20002"/>
                    </a:ext>
                  </a:extLst>
                </a:gridCol>
                <a:gridCol w="1402075">
                  <a:extLst>
                    <a:ext uri="{9D8B030D-6E8A-4147-A177-3AD203B41FA5}">
                      <a16:colId xmlns:a16="http://schemas.microsoft.com/office/drawing/2014/main" val="20003"/>
                    </a:ext>
                  </a:extLst>
                </a:gridCol>
                <a:gridCol w="1472675">
                  <a:extLst>
                    <a:ext uri="{9D8B030D-6E8A-4147-A177-3AD203B41FA5}">
                      <a16:colId xmlns:a16="http://schemas.microsoft.com/office/drawing/2014/main" val="20004"/>
                    </a:ext>
                  </a:extLst>
                </a:gridCol>
                <a:gridCol w="1331500">
                  <a:extLst>
                    <a:ext uri="{9D8B030D-6E8A-4147-A177-3AD203B41FA5}">
                      <a16:colId xmlns:a16="http://schemas.microsoft.com/office/drawing/2014/main" val="20005"/>
                    </a:ext>
                  </a:extLst>
                </a:gridCol>
                <a:gridCol w="881025">
                  <a:extLst>
                    <a:ext uri="{9D8B030D-6E8A-4147-A177-3AD203B41FA5}">
                      <a16:colId xmlns:a16="http://schemas.microsoft.com/office/drawing/2014/main" val="20006"/>
                    </a:ext>
                  </a:extLst>
                </a:gridCol>
              </a:tblGrid>
              <a:tr h="242500">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Instr</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IF = 200ps</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ID = 100ps</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ALU = 200ps</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MEM=200ps</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WB = 100ps</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Total</a:t>
                      </a:r>
                      <a:endParaRPr sz="1900" u="none" strike="noStrike" cap="none"/>
                    </a:p>
                  </a:txBody>
                  <a:tcPr marL="91450" marR="91450" marT="45725" marB="45725"/>
                </a:tc>
                <a:extLst>
                  <a:ext uri="{0D108BD9-81ED-4DB2-BD59-A6C34878D82A}">
                    <a16:rowId xmlns:a16="http://schemas.microsoft.com/office/drawing/2014/main" val="10000"/>
                  </a:ext>
                </a:extLst>
              </a:tr>
              <a:tr h="370825">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add</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X</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X</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X</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X</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600ps</a:t>
                      </a:r>
                      <a:endParaRPr sz="1900" u="none" strike="noStrike" cap="none"/>
                    </a:p>
                  </a:txBody>
                  <a:tcPr marL="91450" marR="91450" marT="45725" marB="45725"/>
                </a:tc>
                <a:extLst>
                  <a:ext uri="{0D108BD9-81ED-4DB2-BD59-A6C34878D82A}">
                    <a16:rowId xmlns:a16="http://schemas.microsoft.com/office/drawing/2014/main" val="10001"/>
                  </a:ext>
                </a:extLst>
              </a:tr>
              <a:tr h="370825">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beq</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X</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X</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X</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500ps</a:t>
                      </a:r>
                      <a:endParaRPr sz="1900" u="none" strike="noStrike" cap="none"/>
                    </a:p>
                  </a:txBody>
                  <a:tcPr marL="91450" marR="91450" marT="45725" marB="45725"/>
                </a:tc>
                <a:extLst>
                  <a:ext uri="{0D108BD9-81ED-4DB2-BD59-A6C34878D82A}">
                    <a16:rowId xmlns:a16="http://schemas.microsoft.com/office/drawing/2014/main" val="10002"/>
                  </a:ext>
                </a:extLst>
              </a:tr>
              <a:tr h="370825">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jal</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X</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X</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X</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a:t>X</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a:t>6</a:t>
                      </a:r>
                      <a:r>
                        <a:rPr lang="en-US" sz="1900" u="none" strike="noStrike" cap="none"/>
                        <a:t>00ps</a:t>
                      </a:r>
                      <a:endParaRPr sz="1900" u="none" strike="noStrike" cap="none"/>
                    </a:p>
                  </a:txBody>
                  <a:tcPr marL="91450" marR="91450" marT="45725" marB="45725"/>
                </a:tc>
                <a:extLst>
                  <a:ext uri="{0D108BD9-81ED-4DB2-BD59-A6C34878D82A}">
                    <a16:rowId xmlns:a16="http://schemas.microsoft.com/office/drawing/2014/main" val="10003"/>
                  </a:ext>
                </a:extLst>
              </a:tr>
              <a:tr h="370825">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lw</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X</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X</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X</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X</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X</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800ps</a:t>
                      </a:r>
                      <a:endParaRPr sz="1900" u="none" strike="noStrike" cap="none"/>
                    </a:p>
                  </a:txBody>
                  <a:tcPr marL="91450" marR="91450" marT="45725" marB="45725"/>
                </a:tc>
                <a:extLst>
                  <a:ext uri="{0D108BD9-81ED-4DB2-BD59-A6C34878D82A}">
                    <a16:rowId xmlns:a16="http://schemas.microsoft.com/office/drawing/2014/main" val="10004"/>
                  </a:ext>
                </a:extLst>
              </a:tr>
              <a:tr h="370825">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sw</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X</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X</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X</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X</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700ps</a:t>
                      </a:r>
                      <a:endParaRPr sz="1900" u="none" strike="noStrike" cap="none"/>
                    </a:p>
                  </a:txBody>
                  <a:tcPr marL="91450" marR="91450" marT="45725" marB="45725"/>
                </a:tc>
                <a:extLst>
                  <a:ext uri="{0D108BD9-81ED-4DB2-BD59-A6C34878D82A}">
                    <a16:rowId xmlns:a16="http://schemas.microsoft.com/office/drawing/2014/main" val="10005"/>
                  </a:ext>
                </a:extLst>
              </a:tr>
            </a:tbl>
          </a:graphicData>
        </a:graphic>
      </p:graphicFrame>
      <p:sp>
        <p:nvSpPr>
          <p:cNvPr id="841" name="Google Shape;841;p23"/>
          <p:cNvSpPr/>
          <p:nvPr/>
        </p:nvSpPr>
        <p:spPr>
          <a:xfrm>
            <a:off x="222739" y="3014412"/>
            <a:ext cx="8628000" cy="384900"/>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2" name="Google Shape;842;p23"/>
          <p:cNvSpPr/>
          <p:nvPr/>
        </p:nvSpPr>
        <p:spPr>
          <a:xfrm>
            <a:off x="644625" y="5174825"/>
            <a:ext cx="3267900" cy="38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Instruction 1</a:t>
            </a:r>
            <a:endParaRPr/>
          </a:p>
        </p:txBody>
      </p:sp>
      <p:sp>
        <p:nvSpPr>
          <p:cNvPr id="843" name="Google Shape;843;p23"/>
          <p:cNvSpPr/>
          <p:nvPr/>
        </p:nvSpPr>
        <p:spPr>
          <a:xfrm>
            <a:off x="3912525" y="5174825"/>
            <a:ext cx="3267900" cy="38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Instruction 2</a:t>
            </a:r>
            <a:endParaRPr/>
          </a:p>
        </p:txBody>
      </p:sp>
      <p:sp>
        <p:nvSpPr>
          <p:cNvPr id="844" name="Google Shape;844;p23"/>
          <p:cNvSpPr/>
          <p:nvPr/>
        </p:nvSpPr>
        <p:spPr>
          <a:xfrm>
            <a:off x="1419175" y="5685150"/>
            <a:ext cx="420900" cy="365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ID</a:t>
            </a:r>
            <a:endParaRPr/>
          </a:p>
        </p:txBody>
      </p:sp>
      <p:sp>
        <p:nvSpPr>
          <p:cNvPr id="845" name="Google Shape;845;p23"/>
          <p:cNvSpPr/>
          <p:nvPr/>
        </p:nvSpPr>
        <p:spPr>
          <a:xfrm>
            <a:off x="2602075" y="5685150"/>
            <a:ext cx="751800" cy="365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MEM</a:t>
            </a:r>
            <a:endParaRPr/>
          </a:p>
        </p:txBody>
      </p:sp>
      <p:sp>
        <p:nvSpPr>
          <p:cNvPr id="846" name="Google Shape;846;p23"/>
          <p:cNvSpPr/>
          <p:nvPr/>
        </p:nvSpPr>
        <p:spPr>
          <a:xfrm>
            <a:off x="3353875" y="5685150"/>
            <a:ext cx="545400" cy="365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WB</a:t>
            </a:r>
            <a:endParaRPr/>
          </a:p>
        </p:txBody>
      </p:sp>
      <p:sp>
        <p:nvSpPr>
          <p:cNvPr id="847" name="Google Shape;847;p23"/>
          <p:cNvSpPr/>
          <p:nvPr/>
        </p:nvSpPr>
        <p:spPr>
          <a:xfrm>
            <a:off x="1840075" y="5685150"/>
            <a:ext cx="751800" cy="3651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ALU</a:t>
            </a:r>
            <a:endParaRPr/>
          </a:p>
        </p:txBody>
      </p:sp>
      <p:sp>
        <p:nvSpPr>
          <p:cNvPr id="848" name="Google Shape;848;p23"/>
          <p:cNvSpPr/>
          <p:nvPr/>
        </p:nvSpPr>
        <p:spPr>
          <a:xfrm>
            <a:off x="667375" y="5685150"/>
            <a:ext cx="751800" cy="365100"/>
          </a:xfrm>
          <a:prstGeom prst="rect">
            <a:avLst/>
          </a:prstGeom>
          <a:solidFill>
            <a:srgbClr val="FCE5CD"/>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IF</a:t>
            </a:r>
            <a:endParaRPr/>
          </a:p>
        </p:txBody>
      </p:sp>
      <p:sp>
        <p:nvSpPr>
          <p:cNvPr id="849" name="Google Shape;849;p23"/>
          <p:cNvSpPr/>
          <p:nvPr/>
        </p:nvSpPr>
        <p:spPr>
          <a:xfrm>
            <a:off x="4682325" y="5685150"/>
            <a:ext cx="420900" cy="365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ID</a:t>
            </a:r>
            <a:endParaRPr/>
          </a:p>
        </p:txBody>
      </p:sp>
      <p:sp>
        <p:nvSpPr>
          <p:cNvPr id="850" name="Google Shape;850;p23"/>
          <p:cNvSpPr/>
          <p:nvPr/>
        </p:nvSpPr>
        <p:spPr>
          <a:xfrm>
            <a:off x="5865225" y="5685150"/>
            <a:ext cx="751800" cy="365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MEM</a:t>
            </a:r>
            <a:endParaRPr/>
          </a:p>
        </p:txBody>
      </p:sp>
      <p:sp>
        <p:nvSpPr>
          <p:cNvPr id="851" name="Google Shape;851;p23"/>
          <p:cNvSpPr/>
          <p:nvPr/>
        </p:nvSpPr>
        <p:spPr>
          <a:xfrm>
            <a:off x="6617025" y="5685150"/>
            <a:ext cx="545400" cy="365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WB</a:t>
            </a:r>
            <a:endParaRPr/>
          </a:p>
        </p:txBody>
      </p:sp>
      <p:sp>
        <p:nvSpPr>
          <p:cNvPr id="852" name="Google Shape;852;p23"/>
          <p:cNvSpPr/>
          <p:nvPr/>
        </p:nvSpPr>
        <p:spPr>
          <a:xfrm>
            <a:off x="5103225" y="5685150"/>
            <a:ext cx="751800" cy="3651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ALU</a:t>
            </a:r>
            <a:endParaRPr/>
          </a:p>
        </p:txBody>
      </p:sp>
      <p:sp>
        <p:nvSpPr>
          <p:cNvPr id="853" name="Google Shape;853;p23"/>
          <p:cNvSpPr/>
          <p:nvPr/>
        </p:nvSpPr>
        <p:spPr>
          <a:xfrm>
            <a:off x="3930525" y="5685150"/>
            <a:ext cx="751800" cy="365100"/>
          </a:xfrm>
          <a:prstGeom prst="rect">
            <a:avLst/>
          </a:prstGeom>
          <a:solidFill>
            <a:srgbClr val="FCE5CD"/>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IF</a:t>
            </a:r>
            <a:endParaRPr/>
          </a:p>
        </p:txBody>
      </p:sp>
      <p:cxnSp>
        <p:nvCxnSpPr>
          <p:cNvPr id="854" name="Google Shape;854;p23"/>
          <p:cNvCxnSpPr/>
          <p:nvPr/>
        </p:nvCxnSpPr>
        <p:spPr>
          <a:xfrm>
            <a:off x="667375" y="6172500"/>
            <a:ext cx="6495000" cy="0"/>
          </a:xfrm>
          <a:prstGeom prst="straightConnector1">
            <a:avLst/>
          </a:prstGeom>
          <a:noFill/>
          <a:ln w="19050" cap="flat" cmpd="sng">
            <a:solidFill>
              <a:schemeClr val="dk2"/>
            </a:solidFill>
            <a:prstDash val="solid"/>
            <a:round/>
            <a:headEnd type="none" w="med" len="med"/>
            <a:tailEnd type="triangle" w="med" len="med"/>
          </a:ln>
        </p:spPr>
      </p:cxnSp>
      <p:sp>
        <p:nvSpPr>
          <p:cNvPr id="855" name="Google Shape;855;p23"/>
          <p:cNvSpPr txBox="1"/>
          <p:nvPr/>
        </p:nvSpPr>
        <p:spPr>
          <a:xfrm>
            <a:off x="205925" y="5962500"/>
            <a:ext cx="420900" cy="2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Clk</a:t>
            </a:r>
            <a:endParaRPr>
              <a:latin typeface="Calibri"/>
              <a:ea typeface="Calibri"/>
              <a:cs typeface="Calibri"/>
              <a:sym typeface="Calibri"/>
            </a:endParaRPr>
          </a:p>
        </p:txBody>
      </p:sp>
      <p:sp>
        <p:nvSpPr>
          <p:cNvPr id="856" name="Google Shape;856;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857" name="Google Shape;857;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2409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24"/>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Performance Measures</a:t>
            </a:r>
            <a:endParaRPr sz="4400" b="0" i="0" u="none" strike="noStrike" cap="none">
              <a:solidFill>
                <a:schemeClr val="accent1"/>
              </a:solidFill>
              <a:latin typeface="Calibri"/>
              <a:ea typeface="Calibri"/>
              <a:cs typeface="Calibri"/>
              <a:sym typeface="Calibri"/>
            </a:endParaRPr>
          </a:p>
        </p:txBody>
      </p:sp>
      <p:sp>
        <p:nvSpPr>
          <p:cNvPr id="863" name="Google Shape;863;p24"/>
          <p:cNvSpPr txBox="1">
            <a:spLocks noGrp="1"/>
          </p:cNvSpPr>
          <p:nvPr>
            <p:ph type="body" idx="1"/>
          </p:nvPr>
        </p:nvSpPr>
        <p:spPr>
          <a:xfrm>
            <a:off x="228600" y="1092200"/>
            <a:ext cx="8628184" cy="477019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200"/>
              <a:buFont typeface="Arial"/>
              <a:buChar char="•"/>
            </a:pPr>
            <a:r>
              <a:rPr lang="en-US" sz="3200" dirty="0"/>
              <a:t> In our example,</a:t>
            </a:r>
            <a:r>
              <a:rPr lang="en-US" sz="3200" b="0" i="0" u="none" strike="noStrike" cap="none" dirty="0">
                <a:solidFill>
                  <a:schemeClr val="dk1"/>
                </a:solidFill>
                <a:latin typeface="Calibri"/>
                <a:ea typeface="Calibri"/>
                <a:cs typeface="Calibri"/>
                <a:sym typeface="Calibri"/>
              </a:rPr>
              <a:t> </a:t>
            </a:r>
            <a:r>
              <a:rPr lang="en-US" sz="3200" dirty="0"/>
              <a:t>CPU</a:t>
            </a:r>
            <a:r>
              <a:rPr lang="en-US" sz="3200" b="0" i="0" u="none" strike="noStrike" cap="none" dirty="0">
                <a:solidFill>
                  <a:schemeClr val="dk1"/>
                </a:solidFill>
                <a:latin typeface="Calibri"/>
                <a:ea typeface="Calibri"/>
                <a:cs typeface="Calibri"/>
                <a:sym typeface="Calibri"/>
              </a:rPr>
              <a:t> executes instructions at 1.25 GHz</a:t>
            </a:r>
            <a:endParaRPr dirty="0"/>
          </a:p>
          <a:p>
            <a:pPr marL="685800" marR="0" lvl="1" indent="-228600" algn="l" rtl="0">
              <a:lnSpc>
                <a:spcPct val="90000"/>
              </a:lnSpc>
              <a:spcBef>
                <a:spcPts val="500"/>
              </a:spcBef>
              <a:spcAft>
                <a:spcPts val="0"/>
              </a:spcAft>
              <a:buClr>
                <a:schemeClr val="dk1"/>
              </a:buClr>
              <a:buSzPts val="2800"/>
              <a:buFont typeface="Cutive"/>
              <a:buChar char="−"/>
            </a:pPr>
            <a:r>
              <a:rPr lang="en-US" sz="2800" b="0" i="0" u="none" strike="noStrike" cap="none" dirty="0">
                <a:solidFill>
                  <a:schemeClr val="dk1"/>
                </a:solidFill>
                <a:latin typeface="Calibri"/>
                <a:ea typeface="Calibri"/>
                <a:cs typeface="Calibri"/>
                <a:sym typeface="Calibri"/>
              </a:rPr>
              <a:t>1 instruction every 800 </a:t>
            </a:r>
            <a:r>
              <a:rPr lang="en-US" sz="2800" b="0" i="0" u="none" strike="noStrike" cap="none" dirty="0" err="1">
                <a:solidFill>
                  <a:schemeClr val="dk1"/>
                </a:solidFill>
                <a:latin typeface="Calibri"/>
                <a:ea typeface="Calibri"/>
                <a:cs typeface="Calibri"/>
                <a:sym typeface="Calibri"/>
              </a:rPr>
              <a:t>ps</a:t>
            </a:r>
            <a:endParaRPr sz="2800" b="0" i="0" u="none" strike="noStrike" cap="none" dirty="0">
              <a:solidFill>
                <a:schemeClr val="dk1"/>
              </a:solidFill>
              <a:latin typeface="Calibri"/>
              <a:ea typeface="Calibri"/>
              <a:cs typeface="Calibri"/>
              <a:sym typeface="Calibri"/>
            </a:endParaRPr>
          </a:p>
          <a:p>
            <a:pPr marL="685800" marR="0" lvl="1" indent="-50800" algn="l" rtl="0">
              <a:lnSpc>
                <a:spcPct val="90000"/>
              </a:lnSpc>
              <a:spcBef>
                <a:spcPts val="500"/>
              </a:spcBef>
              <a:spcAft>
                <a:spcPts val="0"/>
              </a:spcAft>
              <a:buClr>
                <a:schemeClr val="dk1"/>
              </a:buClr>
              <a:buSzPts val="2800"/>
              <a:buFont typeface="Cutive"/>
              <a:buNone/>
            </a:pPr>
            <a:endParaRPr sz="28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Can we improve its performance?</a:t>
            </a:r>
            <a:endParaRPr dirty="0"/>
          </a:p>
          <a:p>
            <a:pPr marL="685800" marR="0" lvl="1" indent="-228600" algn="l" rtl="0">
              <a:lnSpc>
                <a:spcPct val="90000"/>
              </a:lnSpc>
              <a:spcBef>
                <a:spcPts val="500"/>
              </a:spcBef>
              <a:spcAft>
                <a:spcPts val="0"/>
              </a:spcAft>
              <a:buClr>
                <a:schemeClr val="dk1"/>
              </a:buClr>
              <a:buSzPts val="2800"/>
              <a:buFont typeface="Cutive"/>
              <a:buChar char="−"/>
            </a:pPr>
            <a:r>
              <a:rPr lang="en-US" sz="2800" b="0" i="0" u="none" strike="noStrike" cap="none" dirty="0">
                <a:solidFill>
                  <a:schemeClr val="dk1"/>
                </a:solidFill>
                <a:latin typeface="Calibri"/>
                <a:ea typeface="Calibri"/>
                <a:cs typeface="Calibri"/>
                <a:sym typeface="Calibri"/>
              </a:rPr>
              <a:t>What do we mean with this statement?</a:t>
            </a:r>
            <a:endParaRPr dirty="0"/>
          </a:p>
          <a:p>
            <a:pPr marL="685800" marR="0" lvl="1" indent="-228600" algn="l" rtl="0">
              <a:lnSpc>
                <a:spcPct val="90000"/>
              </a:lnSpc>
              <a:spcBef>
                <a:spcPts val="500"/>
              </a:spcBef>
              <a:spcAft>
                <a:spcPts val="0"/>
              </a:spcAft>
              <a:buClr>
                <a:schemeClr val="dk1"/>
              </a:buClr>
              <a:buSzPts val="2800"/>
              <a:buFont typeface="Cutive"/>
              <a:buChar char="−"/>
            </a:pPr>
            <a:r>
              <a:rPr lang="en-US" sz="2800" b="0" i="0" u="none" strike="noStrike" cap="none" dirty="0">
                <a:solidFill>
                  <a:schemeClr val="dk1"/>
                </a:solidFill>
                <a:latin typeface="Calibri"/>
                <a:ea typeface="Calibri"/>
                <a:cs typeface="Calibri"/>
                <a:sym typeface="Calibri"/>
              </a:rPr>
              <a:t>Not so obvious:</a:t>
            </a:r>
            <a:endParaRPr dirty="0"/>
          </a:p>
          <a:p>
            <a:pPr marL="1143000" marR="0" lvl="2" indent="-228600" algn="l" rtl="0">
              <a:lnSpc>
                <a:spcPct val="90000"/>
              </a:lnSpc>
              <a:spcBef>
                <a:spcPts val="500"/>
              </a:spcBef>
              <a:spcAft>
                <a:spcPts val="0"/>
              </a:spcAft>
              <a:buClr>
                <a:schemeClr val="dk1"/>
              </a:buClr>
              <a:buSzPts val="2400"/>
              <a:buFont typeface="Noto Sans Symbols"/>
              <a:buChar char="▪"/>
            </a:pPr>
            <a:r>
              <a:rPr lang="en-US" sz="2400" b="0" i="0" u="none" strike="noStrike" cap="none" dirty="0">
                <a:solidFill>
                  <a:schemeClr val="dk1"/>
                </a:solidFill>
                <a:latin typeface="Calibri"/>
                <a:ea typeface="Calibri"/>
                <a:cs typeface="Calibri"/>
                <a:sym typeface="Calibri"/>
              </a:rPr>
              <a:t>Quicker response time, so one job finishes faster?</a:t>
            </a:r>
            <a:endParaRPr dirty="0"/>
          </a:p>
          <a:p>
            <a:pPr marL="1143000" marR="0" lvl="2" indent="-228600" algn="l" rtl="0">
              <a:lnSpc>
                <a:spcPct val="90000"/>
              </a:lnSpc>
              <a:spcBef>
                <a:spcPts val="500"/>
              </a:spcBef>
              <a:spcAft>
                <a:spcPts val="0"/>
              </a:spcAft>
              <a:buClr>
                <a:schemeClr val="dk1"/>
              </a:buClr>
              <a:buSzPts val="2400"/>
              <a:buFont typeface="Noto Sans Symbols"/>
              <a:buChar char="▪"/>
            </a:pPr>
            <a:r>
              <a:rPr lang="en-US" sz="2400" b="0" i="0" u="none" strike="noStrike" cap="none" dirty="0">
                <a:solidFill>
                  <a:schemeClr val="dk1"/>
                </a:solidFill>
                <a:latin typeface="Calibri"/>
                <a:ea typeface="Calibri"/>
                <a:cs typeface="Calibri"/>
                <a:sym typeface="Calibri"/>
              </a:rPr>
              <a:t>More jobs per unit time (e.g. web server returning pages)?</a:t>
            </a:r>
            <a:endParaRPr dirty="0"/>
          </a:p>
          <a:p>
            <a:pPr marL="1143000" marR="0" lvl="2" indent="-228600" algn="l" rtl="0">
              <a:lnSpc>
                <a:spcPct val="90000"/>
              </a:lnSpc>
              <a:spcBef>
                <a:spcPts val="500"/>
              </a:spcBef>
              <a:spcAft>
                <a:spcPts val="0"/>
              </a:spcAft>
              <a:buClr>
                <a:schemeClr val="dk1"/>
              </a:buClr>
              <a:buSzPts val="2400"/>
              <a:buFont typeface="Noto Sans Symbols"/>
              <a:buChar char="▪"/>
            </a:pPr>
            <a:r>
              <a:rPr lang="en-US" sz="2400" b="0" i="0" u="none" strike="noStrike" cap="none" dirty="0">
                <a:solidFill>
                  <a:schemeClr val="dk1"/>
                </a:solidFill>
                <a:latin typeface="Calibri"/>
                <a:ea typeface="Calibri"/>
                <a:cs typeface="Calibri"/>
                <a:sym typeface="Calibri"/>
              </a:rPr>
              <a:t>Longer battery life?</a:t>
            </a:r>
            <a:endParaRPr dirty="0"/>
          </a:p>
          <a:p>
            <a:pPr marL="1143000" marR="0" lvl="2" indent="-76200" algn="l" rtl="0">
              <a:lnSpc>
                <a:spcPct val="90000"/>
              </a:lnSpc>
              <a:spcBef>
                <a:spcPts val="500"/>
              </a:spcBef>
              <a:spcAft>
                <a:spcPts val="0"/>
              </a:spcAft>
              <a:buClr>
                <a:schemeClr val="dk1"/>
              </a:buClr>
              <a:buSzPts val="2400"/>
              <a:buFont typeface="Noto Sans Symbols"/>
              <a:buNone/>
            </a:pPr>
            <a:endParaRPr sz="2400" b="0" i="0" u="none" strike="noStrike" cap="none" dirty="0">
              <a:solidFill>
                <a:schemeClr val="dk1"/>
              </a:solidFill>
              <a:latin typeface="Calibri"/>
              <a:ea typeface="Calibri"/>
              <a:cs typeface="Calibri"/>
              <a:sym typeface="Calibri"/>
            </a:endParaRPr>
          </a:p>
        </p:txBody>
      </p:sp>
      <p:sp>
        <p:nvSpPr>
          <p:cNvPr id="864" name="Google Shape;864;p24"/>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38</a:t>
            </a:fld>
            <a:endParaRPr sz="1200">
              <a:solidFill>
                <a:srgbClr val="888888"/>
              </a:solidFill>
              <a:latin typeface="Calibri"/>
              <a:ea typeface="Calibri"/>
              <a:cs typeface="Calibri"/>
              <a:sym typeface="Calibri"/>
            </a:endParaRPr>
          </a:p>
        </p:txBody>
      </p:sp>
      <p:sp>
        <p:nvSpPr>
          <p:cNvPr id="865" name="Google Shape;865;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866" name="Google Shape;866;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961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27"/>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“Iron Law” of Processor Performance</a:t>
            </a:r>
            <a:endParaRPr sz="4400" b="0" i="0" u="none" strike="noStrike" cap="none">
              <a:solidFill>
                <a:schemeClr val="accent1"/>
              </a:solidFill>
              <a:latin typeface="Calibri"/>
              <a:ea typeface="Calibri"/>
              <a:cs typeface="Calibri"/>
              <a:sym typeface="Calibri"/>
            </a:endParaRPr>
          </a:p>
        </p:txBody>
      </p:sp>
      <p:sp>
        <p:nvSpPr>
          <p:cNvPr id="872" name="Google Shape;872;p27"/>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39</a:t>
            </a:fld>
            <a:endParaRPr sz="1200">
              <a:solidFill>
                <a:srgbClr val="888888"/>
              </a:solidFill>
              <a:latin typeface="Calibri"/>
              <a:ea typeface="Calibri"/>
              <a:cs typeface="Calibri"/>
              <a:sym typeface="Calibri"/>
            </a:endParaRPr>
          </a:p>
        </p:txBody>
      </p:sp>
      <p:sp>
        <p:nvSpPr>
          <p:cNvPr id="873" name="Google Shape;873;p27"/>
          <p:cNvSpPr txBox="1"/>
          <p:nvPr/>
        </p:nvSpPr>
        <p:spPr>
          <a:xfrm>
            <a:off x="838200" y="2893807"/>
            <a:ext cx="7543800" cy="1043193"/>
          </a:xfrm>
          <a:prstGeom prst="rect">
            <a:avLst/>
          </a:prstGeom>
          <a:noFill/>
          <a:ln w="9525" cap="flat" cmpd="sng">
            <a:solidFill>
              <a:srgbClr val="FF0000"/>
            </a:solidFill>
            <a:prstDash val="solid"/>
            <a:miter lim="800000"/>
            <a:headEnd type="none" w="sm" len="sm"/>
            <a:tailEnd type="none" w="sm" len="sm"/>
          </a:ln>
        </p:spPr>
        <p:txBody>
          <a:bodyPr spcFirstLastPara="1" wrap="square" lIns="92075" tIns="46025" rIns="92075" bIns="46025" anchor="ctr" anchorCtr="0">
            <a:noAutofit/>
          </a:bodyPr>
          <a:lstStyle/>
          <a:p>
            <a:pPr marL="230188" marR="0" lvl="0" indent="-230188" algn="l" rtl="0">
              <a:lnSpc>
                <a:spcPct val="90000"/>
              </a:lnSpc>
              <a:spcBef>
                <a:spcPts val="0"/>
              </a:spcBef>
              <a:spcAft>
                <a:spcPts val="0"/>
              </a:spcAft>
              <a:buClr>
                <a:schemeClr val="dk1"/>
              </a:buClr>
              <a:buSzPts val="2400"/>
              <a:buFont typeface="Noto Sans Symbols"/>
              <a:buNone/>
            </a:pPr>
            <a:r>
              <a:rPr lang="en-US" sz="2400" b="0" i="0" u="none" strike="noStrike" cap="none">
                <a:solidFill>
                  <a:schemeClr val="dk1"/>
                </a:solidFill>
                <a:latin typeface="Calibri"/>
                <a:ea typeface="Calibri"/>
                <a:cs typeface="Calibri"/>
                <a:sym typeface="Calibri"/>
              </a:rPr>
              <a:t>   </a:t>
            </a:r>
            <a:r>
              <a:rPr lang="en-US" sz="2400" b="0" i="0" u="sng" strike="noStrike" cap="none">
                <a:solidFill>
                  <a:schemeClr val="dk1"/>
                </a:solidFill>
                <a:latin typeface="Calibri"/>
                <a:ea typeface="Calibri"/>
                <a:cs typeface="Calibri"/>
                <a:sym typeface="Calibri"/>
              </a:rPr>
              <a:t>   Time   </a:t>
            </a:r>
            <a:r>
              <a:rPr lang="en-US" sz="2400" b="0" i="0" u="none" strike="noStrike" cap="none">
                <a:solidFill>
                  <a:schemeClr val="dk1"/>
                </a:solidFill>
                <a:latin typeface="Calibri"/>
                <a:ea typeface="Calibri"/>
                <a:cs typeface="Calibri"/>
                <a:sym typeface="Calibri"/>
              </a:rPr>
              <a:t>  =   </a:t>
            </a:r>
            <a:r>
              <a:rPr lang="en-US" sz="2400" b="0" i="0" u="sng" strike="noStrike" cap="none">
                <a:solidFill>
                  <a:schemeClr val="dk1"/>
                </a:solidFill>
                <a:latin typeface="Calibri"/>
                <a:ea typeface="Calibri"/>
                <a:cs typeface="Calibri"/>
                <a:sym typeface="Calibri"/>
              </a:rPr>
              <a:t>Instructions</a:t>
            </a:r>
            <a:r>
              <a:rPr lang="en-US" sz="2400" b="0" i="0" u="none" strike="noStrike" cap="none">
                <a:solidFill>
                  <a:schemeClr val="dk1"/>
                </a:solidFill>
                <a:latin typeface="Calibri"/>
                <a:ea typeface="Calibri"/>
                <a:cs typeface="Calibri"/>
                <a:sym typeface="Calibri"/>
              </a:rPr>
              <a:t>      </a:t>
            </a:r>
            <a:r>
              <a:rPr lang="en-US" sz="2400" b="0" i="0" u="sng" strike="noStrike" cap="none">
                <a:solidFill>
                  <a:schemeClr val="dk1"/>
                </a:solidFill>
                <a:latin typeface="Calibri"/>
                <a:ea typeface="Calibri"/>
                <a:cs typeface="Calibri"/>
                <a:sym typeface="Calibri"/>
              </a:rPr>
              <a:t>   Cycles    </a:t>
            </a:r>
            <a:r>
              <a:rPr lang="en-US" sz="2400" b="0" i="0" u="none" strike="noStrike" cap="none">
                <a:solidFill>
                  <a:schemeClr val="dk1"/>
                </a:solidFill>
                <a:latin typeface="Calibri"/>
                <a:ea typeface="Calibri"/>
                <a:cs typeface="Calibri"/>
                <a:sym typeface="Calibri"/>
              </a:rPr>
              <a:t>        </a:t>
            </a:r>
            <a:r>
              <a:rPr lang="en-US" sz="2400" b="0" i="0" u="sng"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230188" marR="0" lvl="0" indent="-230188" algn="l" rtl="0">
              <a:lnSpc>
                <a:spcPct val="60000"/>
              </a:lnSpc>
              <a:spcBef>
                <a:spcPts val="720"/>
              </a:spcBef>
              <a:spcAft>
                <a:spcPts val="0"/>
              </a:spcAft>
              <a:buClr>
                <a:schemeClr val="dk1"/>
              </a:buClr>
              <a:buSzPts val="2400"/>
              <a:buFont typeface="Noto Sans Symbols"/>
              <a:buNone/>
            </a:pPr>
            <a:r>
              <a:rPr lang="en-US" sz="2400" b="0" i="0" u="none" strike="noStrike" cap="none">
                <a:solidFill>
                  <a:schemeClr val="dk1"/>
                </a:solidFill>
                <a:latin typeface="Calibri"/>
                <a:ea typeface="Calibri"/>
                <a:cs typeface="Calibri"/>
                <a:sym typeface="Calibri"/>
              </a:rPr>
              <a:t>   Program         Program     *  Instruction   *  Cycle</a:t>
            </a:r>
            <a:endParaRPr sz="2400" b="0" i="0" u="none" strike="noStrike" cap="none">
              <a:solidFill>
                <a:schemeClr val="dk1"/>
              </a:solidFill>
              <a:latin typeface="Calibri"/>
              <a:ea typeface="Calibri"/>
              <a:cs typeface="Calibri"/>
              <a:sym typeface="Calibri"/>
            </a:endParaRPr>
          </a:p>
        </p:txBody>
      </p:sp>
      <p:sp>
        <p:nvSpPr>
          <p:cNvPr id="874" name="Google Shape;874;p2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875" name="Google Shape;875;p27"/>
          <p:cNvSpPr txBox="1">
            <a:spLocks noGrp="1"/>
          </p:cNvSpPr>
          <p:nvPr>
            <p:ph type="ftr" idx="11"/>
          </p:nvPr>
        </p:nvSpPr>
        <p:spPr>
          <a:xfrm>
            <a:off x="2672862" y="6356352"/>
            <a:ext cx="3950700" cy="365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3333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8"/>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Single-Cycle RISC-V RV32I Datapath</a:t>
            </a:r>
            <a:endParaRPr sz="4400" b="0" i="0" u="none" strike="noStrike" cap="none">
              <a:solidFill>
                <a:schemeClr val="accent1"/>
              </a:solidFill>
              <a:latin typeface="Calibri"/>
              <a:ea typeface="Calibri"/>
              <a:cs typeface="Calibri"/>
              <a:sym typeface="Calibri"/>
            </a:endParaRPr>
          </a:p>
        </p:txBody>
      </p:sp>
      <p:sp>
        <p:nvSpPr>
          <p:cNvPr id="304" name="Google Shape;304;p8"/>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4</a:t>
            </a:fld>
            <a:endParaRPr sz="1200">
              <a:solidFill>
                <a:srgbClr val="888888"/>
              </a:solidFill>
              <a:latin typeface="Calibri"/>
              <a:ea typeface="Calibri"/>
              <a:cs typeface="Calibri"/>
              <a:sym typeface="Calibri"/>
            </a:endParaRPr>
          </a:p>
        </p:txBody>
      </p:sp>
      <p:sp>
        <p:nvSpPr>
          <p:cNvPr id="305" name="Google Shape;305;p8"/>
          <p:cNvSpPr/>
          <p:nvPr/>
        </p:nvSpPr>
        <p:spPr>
          <a:xfrm>
            <a:off x="2133600" y="2668825"/>
            <a:ext cx="609600" cy="914400"/>
          </a:xfrm>
          <a:prstGeom prst="rect">
            <a:avLst/>
          </a:prstGeom>
          <a:solidFill>
            <a:schemeClr val="lt1"/>
          </a:solidFill>
          <a:ln w="28575" cap="flat" cmpd="sng">
            <a:solidFill>
              <a:srgbClr val="76717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57070"/>
                </a:solidFill>
                <a:latin typeface="Calibri"/>
                <a:ea typeface="Calibri"/>
                <a:cs typeface="Calibri"/>
                <a:sym typeface="Calibri"/>
              </a:rPr>
              <a:t>IMEM</a:t>
            </a:r>
            <a:endParaRPr sz="1800" b="0" i="0" u="none" strike="noStrike" cap="none">
              <a:solidFill>
                <a:srgbClr val="757070"/>
              </a:solidFill>
              <a:latin typeface="Calibri"/>
              <a:ea typeface="Calibri"/>
              <a:cs typeface="Calibri"/>
              <a:sym typeface="Calibri"/>
            </a:endParaRPr>
          </a:p>
        </p:txBody>
      </p:sp>
      <p:grpSp>
        <p:nvGrpSpPr>
          <p:cNvPr id="306" name="Google Shape;306;p8"/>
          <p:cNvGrpSpPr/>
          <p:nvPr/>
        </p:nvGrpSpPr>
        <p:grpSpPr>
          <a:xfrm>
            <a:off x="6172200" y="2262425"/>
            <a:ext cx="521297" cy="1320800"/>
            <a:chOff x="6324600" y="3115310"/>
            <a:chExt cx="521297" cy="1056640"/>
          </a:xfrm>
        </p:grpSpPr>
        <p:sp>
          <p:nvSpPr>
            <p:cNvPr id="307" name="Google Shape;307;p8"/>
            <p:cNvSpPr/>
            <p:nvPr/>
          </p:nvSpPr>
          <p:spPr>
            <a:xfrm rot="5400000">
              <a:off x="6062980" y="3453130"/>
              <a:ext cx="1056640" cy="381000"/>
            </a:xfrm>
            <a:prstGeom prst="trapezoid">
              <a:avLst>
                <a:gd name="adj" fmla="val 46599"/>
              </a:avLst>
            </a:prstGeom>
            <a:solidFill>
              <a:srgbClr val="FFFFFF"/>
            </a:solidFill>
            <a:ln w="28575" cap="flat" cmpd="sng">
              <a:solidFill>
                <a:srgbClr val="7671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57070"/>
                </a:solidFill>
                <a:latin typeface="Calibri"/>
                <a:ea typeface="Calibri"/>
                <a:cs typeface="Calibri"/>
                <a:sym typeface="Calibri"/>
              </a:endParaRPr>
            </a:p>
          </p:txBody>
        </p:sp>
        <p:sp>
          <p:nvSpPr>
            <p:cNvPr id="308" name="Google Shape;308;p8"/>
            <p:cNvSpPr/>
            <p:nvPr/>
          </p:nvSpPr>
          <p:spPr>
            <a:xfrm rot="5400000">
              <a:off x="6362707" y="3641091"/>
              <a:ext cx="152400" cy="76200"/>
            </a:xfrm>
            <a:prstGeom prst="triangle">
              <a:avLst>
                <a:gd name="adj" fmla="val 50000"/>
              </a:avLst>
            </a:prstGeom>
            <a:noFill/>
            <a:ln w="28575" cap="flat" cmpd="sng">
              <a:solidFill>
                <a:srgbClr val="7671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57070"/>
                </a:solidFill>
                <a:latin typeface="Calibri"/>
                <a:ea typeface="Calibri"/>
                <a:cs typeface="Calibri"/>
                <a:sym typeface="Calibri"/>
              </a:endParaRPr>
            </a:p>
          </p:txBody>
        </p:sp>
        <p:cxnSp>
          <p:nvCxnSpPr>
            <p:cNvPr id="309" name="Google Shape;309;p8"/>
            <p:cNvCxnSpPr>
              <a:stCxn id="308" idx="2"/>
              <a:endCxn id="308" idx="4"/>
            </p:cNvCxnSpPr>
            <p:nvPr/>
          </p:nvCxnSpPr>
          <p:spPr>
            <a:xfrm>
              <a:off x="6400807" y="3602991"/>
              <a:ext cx="0" cy="152400"/>
            </a:xfrm>
            <a:prstGeom prst="straightConnector1">
              <a:avLst/>
            </a:prstGeom>
            <a:noFill/>
            <a:ln w="28575" cap="flat" cmpd="sng">
              <a:solidFill>
                <a:schemeClr val="lt1"/>
              </a:solidFill>
              <a:prstDash val="solid"/>
              <a:miter lim="800000"/>
              <a:headEnd type="none" w="sm" len="sm"/>
              <a:tailEnd type="none" w="sm" len="sm"/>
            </a:ln>
          </p:spPr>
        </p:cxnSp>
        <p:sp>
          <p:nvSpPr>
            <p:cNvPr id="310" name="Google Shape;310;p8"/>
            <p:cNvSpPr txBox="1"/>
            <p:nvPr/>
          </p:nvSpPr>
          <p:spPr>
            <a:xfrm>
              <a:off x="6324600" y="3181351"/>
              <a:ext cx="521297" cy="3611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757070"/>
                  </a:solidFill>
                  <a:latin typeface="Calibri"/>
                  <a:ea typeface="Calibri"/>
                  <a:cs typeface="Calibri"/>
                  <a:sym typeface="Calibri"/>
                </a:rPr>
                <a:t>ALU</a:t>
              </a:r>
              <a:endParaRPr sz="1600" b="0" i="0" u="none" strike="noStrike" cap="none">
                <a:solidFill>
                  <a:srgbClr val="757070"/>
                </a:solidFill>
                <a:latin typeface="Calibri"/>
                <a:ea typeface="Calibri"/>
                <a:cs typeface="Calibri"/>
                <a:sym typeface="Calibri"/>
              </a:endParaRPr>
            </a:p>
          </p:txBody>
        </p:sp>
      </p:grpSp>
      <p:grpSp>
        <p:nvGrpSpPr>
          <p:cNvPr id="311" name="Google Shape;311;p8"/>
          <p:cNvGrpSpPr/>
          <p:nvPr/>
        </p:nvGrpSpPr>
        <p:grpSpPr>
          <a:xfrm>
            <a:off x="3429000" y="3989625"/>
            <a:ext cx="615974" cy="1016000"/>
            <a:chOff x="3733800" y="3105150"/>
            <a:chExt cx="615974" cy="762000"/>
          </a:xfrm>
        </p:grpSpPr>
        <p:sp>
          <p:nvSpPr>
            <p:cNvPr id="312" name="Google Shape;312;p8"/>
            <p:cNvSpPr/>
            <p:nvPr/>
          </p:nvSpPr>
          <p:spPr>
            <a:xfrm rot="5400000">
              <a:off x="3695700" y="3219450"/>
              <a:ext cx="762000" cy="533400"/>
            </a:xfrm>
            <a:prstGeom prst="trapezoid">
              <a:avLst>
                <a:gd name="adj" fmla="val 30656"/>
              </a:avLst>
            </a:prstGeom>
            <a:noFill/>
            <a:ln w="28575" cap="flat" cmpd="sng">
              <a:solidFill>
                <a:srgbClr val="7671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57070"/>
                </a:solidFill>
                <a:latin typeface="Calibri"/>
                <a:ea typeface="Calibri"/>
                <a:cs typeface="Calibri"/>
                <a:sym typeface="Calibri"/>
              </a:endParaRPr>
            </a:p>
          </p:txBody>
        </p:sp>
        <p:sp>
          <p:nvSpPr>
            <p:cNvPr id="313" name="Google Shape;313;p8"/>
            <p:cNvSpPr txBox="1"/>
            <p:nvPr/>
          </p:nvSpPr>
          <p:spPr>
            <a:xfrm>
              <a:off x="3733800" y="3218081"/>
              <a:ext cx="615974" cy="5847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757070"/>
                  </a:solidFill>
                  <a:latin typeface="Calibri"/>
                  <a:ea typeface="Calibri"/>
                  <a:cs typeface="Calibri"/>
                  <a:sym typeface="Calibri"/>
                </a:rPr>
                <a:t>Imm.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757070"/>
                  </a:solidFill>
                  <a:latin typeface="Calibri"/>
                  <a:ea typeface="Calibri"/>
                  <a:cs typeface="Calibri"/>
                  <a:sym typeface="Calibri"/>
                </a:rPr>
                <a:t>Gen</a:t>
              </a:r>
              <a:endParaRPr sz="1400" b="0" i="0" u="none" strike="noStrike" cap="none">
                <a:solidFill>
                  <a:srgbClr val="000000"/>
                </a:solidFill>
                <a:latin typeface="Arial"/>
                <a:ea typeface="Arial"/>
                <a:cs typeface="Arial"/>
                <a:sym typeface="Arial"/>
              </a:endParaRPr>
            </a:p>
          </p:txBody>
        </p:sp>
      </p:grpSp>
      <p:grpSp>
        <p:nvGrpSpPr>
          <p:cNvPr id="314" name="Google Shape;314;p8"/>
          <p:cNvGrpSpPr/>
          <p:nvPr/>
        </p:nvGrpSpPr>
        <p:grpSpPr>
          <a:xfrm>
            <a:off x="2133600" y="1856025"/>
            <a:ext cx="304800" cy="609600"/>
            <a:chOff x="5181600" y="3257550"/>
            <a:chExt cx="304800" cy="457200"/>
          </a:xfrm>
        </p:grpSpPr>
        <p:sp>
          <p:nvSpPr>
            <p:cNvPr id="315" name="Google Shape;315;p8"/>
            <p:cNvSpPr/>
            <p:nvPr/>
          </p:nvSpPr>
          <p:spPr>
            <a:xfrm rot="5400000">
              <a:off x="5143500" y="3371850"/>
              <a:ext cx="457200" cy="228600"/>
            </a:xfrm>
            <a:prstGeom prst="trapezoid">
              <a:avLst>
                <a:gd name="adj" fmla="val 30656"/>
              </a:avLst>
            </a:prstGeom>
            <a:noFill/>
            <a:ln w="28575" cap="flat" cmpd="sng">
              <a:solidFill>
                <a:srgbClr val="7671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57070"/>
                </a:solidFill>
                <a:latin typeface="Calibri"/>
                <a:ea typeface="Calibri"/>
                <a:cs typeface="Calibri"/>
                <a:sym typeface="Calibri"/>
              </a:endParaRPr>
            </a:p>
          </p:txBody>
        </p:sp>
        <p:sp>
          <p:nvSpPr>
            <p:cNvPr id="316" name="Google Shape;316;p8"/>
            <p:cNvSpPr txBox="1"/>
            <p:nvPr/>
          </p:nvSpPr>
          <p:spPr>
            <a:xfrm>
              <a:off x="5181600" y="3333750"/>
              <a:ext cx="298519" cy="246221"/>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757070"/>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grpSp>
      <p:grpSp>
        <p:nvGrpSpPr>
          <p:cNvPr id="317" name="Google Shape;317;p8"/>
          <p:cNvGrpSpPr/>
          <p:nvPr/>
        </p:nvGrpSpPr>
        <p:grpSpPr>
          <a:xfrm>
            <a:off x="7010400" y="2465625"/>
            <a:ext cx="990600" cy="1117600"/>
            <a:chOff x="6324600" y="1733550"/>
            <a:chExt cx="990600" cy="838200"/>
          </a:xfrm>
        </p:grpSpPr>
        <p:sp>
          <p:nvSpPr>
            <p:cNvPr id="318" name="Google Shape;318;p8"/>
            <p:cNvSpPr/>
            <p:nvPr/>
          </p:nvSpPr>
          <p:spPr>
            <a:xfrm>
              <a:off x="6324600" y="1733550"/>
              <a:ext cx="990600" cy="838200"/>
            </a:xfrm>
            <a:prstGeom prst="rect">
              <a:avLst/>
            </a:prstGeom>
            <a:solidFill>
              <a:schemeClr val="lt1"/>
            </a:solidFill>
            <a:ln w="28575" cap="flat" cmpd="sng">
              <a:solidFill>
                <a:srgbClr val="76717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757070"/>
                  </a:solidFill>
                  <a:latin typeface="Calibri"/>
                  <a:ea typeface="Calibri"/>
                  <a:cs typeface="Calibri"/>
                  <a:sym typeface="Calibri"/>
                </a:rPr>
                <a:t>DMEM</a:t>
              </a:r>
              <a:endParaRPr sz="1800" b="0" i="0" u="none" strike="noStrike" cap="none">
                <a:solidFill>
                  <a:srgbClr val="757070"/>
                </a:solidFill>
                <a:latin typeface="Calibri"/>
                <a:ea typeface="Calibri"/>
                <a:cs typeface="Calibri"/>
                <a:sym typeface="Calibri"/>
              </a:endParaRPr>
            </a:p>
          </p:txBody>
        </p:sp>
        <p:sp>
          <p:nvSpPr>
            <p:cNvPr id="319" name="Google Shape;319;p8"/>
            <p:cNvSpPr/>
            <p:nvPr/>
          </p:nvSpPr>
          <p:spPr>
            <a:xfrm>
              <a:off x="7010400" y="2419350"/>
              <a:ext cx="152400" cy="152400"/>
            </a:xfrm>
            <a:prstGeom prst="triangle">
              <a:avLst>
                <a:gd name="adj" fmla="val 50000"/>
              </a:avLst>
            </a:prstGeom>
            <a:noFill/>
            <a:ln w="28575" cap="flat" cmpd="sng">
              <a:solidFill>
                <a:srgbClr val="7671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57070"/>
                </a:solidFill>
                <a:latin typeface="Calibri"/>
                <a:ea typeface="Calibri"/>
                <a:cs typeface="Calibri"/>
                <a:sym typeface="Calibri"/>
              </a:endParaRPr>
            </a:p>
          </p:txBody>
        </p:sp>
      </p:grpSp>
      <p:grpSp>
        <p:nvGrpSpPr>
          <p:cNvPr id="320" name="Google Shape;320;p8"/>
          <p:cNvGrpSpPr/>
          <p:nvPr/>
        </p:nvGrpSpPr>
        <p:grpSpPr>
          <a:xfrm>
            <a:off x="4726702" y="2770425"/>
            <a:ext cx="762000" cy="914400"/>
            <a:chOff x="5029200" y="3333750"/>
            <a:chExt cx="762000" cy="685800"/>
          </a:xfrm>
        </p:grpSpPr>
        <p:sp>
          <p:nvSpPr>
            <p:cNvPr id="321" name="Google Shape;321;p8"/>
            <p:cNvSpPr/>
            <p:nvPr/>
          </p:nvSpPr>
          <p:spPr>
            <a:xfrm rot="5400000">
              <a:off x="4989949" y="3449201"/>
              <a:ext cx="685800" cy="454898"/>
            </a:xfrm>
            <a:prstGeom prst="trapezoid">
              <a:avLst>
                <a:gd name="adj" fmla="val 30656"/>
              </a:avLst>
            </a:prstGeom>
            <a:solidFill>
              <a:srgbClr val="FFFFFF"/>
            </a:solidFill>
            <a:ln w="28575" cap="flat" cmpd="sng">
              <a:solidFill>
                <a:srgbClr val="7671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57070"/>
                </a:solidFill>
                <a:latin typeface="Calibri"/>
                <a:ea typeface="Calibri"/>
                <a:cs typeface="Calibri"/>
                <a:sym typeface="Calibri"/>
              </a:endParaRPr>
            </a:p>
          </p:txBody>
        </p:sp>
        <p:sp>
          <p:nvSpPr>
            <p:cNvPr id="322" name="Google Shape;322;p8"/>
            <p:cNvSpPr txBox="1"/>
            <p:nvPr/>
          </p:nvSpPr>
          <p:spPr>
            <a:xfrm>
              <a:off x="5029200" y="3409950"/>
              <a:ext cx="76200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Branch Comp.</a:t>
              </a:r>
              <a:endParaRPr sz="1400" b="0" i="0" u="none" strike="noStrike" cap="none">
                <a:solidFill>
                  <a:srgbClr val="000000"/>
                </a:solidFill>
                <a:latin typeface="Arial"/>
                <a:ea typeface="Arial"/>
                <a:cs typeface="Arial"/>
                <a:sym typeface="Arial"/>
              </a:endParaRPr>
            </a:p>
          </p:txBody>
        </p:sp>
      </p:grpSp>
      <p:grpSp>
        <p:nvGrpSpPr>
          <p:cNvPr id="323" name="Google Shape;323;p8"/>
          <p:cNvGrpSpPr/>
          <p:nvPr/>
        </p:nvGrpSpPr>
        <p:grpSpPr>
          <a:xfrm>
            <a:off x="3657600" y="1957625"/>
            <a:ext cx="841921" cy="1930400"/>
            <a:chOff x="3657600" y="1428750"/>
            <a:chExt cx="841921" cy="1447800"/>
          </a:xfrm>
        </p:grpSpPr>
        <p:grpSp>
          <p:nvGrpSpPr>
            <p:cNvPr id="324" name="Google Shape;324;p8"/>
            <p:cNvGrpSpPr/>
            <p:nvPr/>
          </p:nvGrpSpPr>
          <p:grpSpPr>
            <a:xfrm>
              <a:off x="3657600" y="1428750"/>
              <a:ext cx="838199" cy="1447800"/>
              <a:chOff x="3810000" y="1412681"/>
              <a:chExt cx="838199" cy="1447800"/>
            </a:xfrm>
          </p:grpSpPr>
          <p:sp>
            <p:nvSpPr>
              <p:cNvPr id="325" name="Google Shape;325;p8"/>
              <p:cNvSpPr/>
              <p:nvPr/>
            </p:nvSpPr>
            <p:spPr>
              <a:xfrm>
                <a:off x="3810000" y="1412681"/>
                <a:ext cx="838199" cy="1447800"/>
              </a:xfrm>
              <a:prstGeom prst="rect">
                <a:avLst/>
              </a:prstGeom>
              <a:solidFill>
                <a:schemeClr val="lt1"/>
              </a:solidFill>
              <a:ln w="28575" cap="flat" cmpd="sng">
                <a:solidFill>
                  <a:srgbClr val="76717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57070"/>
                    </a:solidFill>
                    <a:latin typeface="Calibri"/>
                    <a:ea typeface="Calibri"/>
                    <a:cs typeface="Calibri"/>
                    <a:sym typeface="Calibri"/>
                  </a:rPr>
                  <a:t>Reg[]</a:t>
                </a:r>
                <a:endParaRPr sz="1800" b="0" i="0" u="none" strike="noStrike" cap="none">
                  <a:solidFill>
                    <a:srgbClr val="757070"/>
                  </a:solidFill>
                  <a:latin typeface="Calibri"/>
                  <a:ea typeface="Calibri"/>
                  <a:cs typeface="Calibri"/>
                  <a:sym typeface="Calibri"/>
                </a:endParaRPr>
              </a:p>
            </p:txBody>
          </p:sp>
          <p:sp>
            <p:nvSpPr>
              <p:cNvPr id="326" name="Google Shape;326;p8"/>
              <p:cNvSpPr/>
              <p:nvPr/>
            </p:nvSpPr>
            <p:spPr>
              <a:xfrm>
                <a:off x="4419600" y="2708081"/>
                <a:ext cx="152400" cy="152400"/>
              </a:xfrm>
              <a:prstGeom prst="triangle">
                <a:avLst>
                  <a:gd name="adj" fmla="val 50000"/>
                </a:avLst>
              </a:prstGeom>
              <a:noFill/>
              <a:ln w="28575" cap="flat" cmpd="sng">
                <a:solidFill>
                  <a:srgbClr val="7671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57070"/>
                  </a:solidFill>
                  <a:latin typeface="Calibri"/>
                  <a:ea typeface="Calibri"/>
                  <a:cs typeface="Calibri"/>
                  <a:sym typeface="Calibri"/>
                </a:endParaRPr>
              </a:p>
            </p:txBody>
          </p:sp>
        </p:grpSp>
        <p:sp>
          <p:nvSpPr>
            <p:cNvPr id="327" name="Google Shape;327;p8"/>
            <p:cNvSpPr txBox="1"/>
            <p:nvPr/>
          </p:nvSpPr>
          <p:spPr>
            <a:xfrm>
              <a:off x="3657600" y="2234684"/>
              <a:ext cx="397545"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AddrA</a:t>
              </a:r>
              <a:endParaRPr sz="1200" b="0" i="0" u="none" strike="noStrike" cap="none">
                <a:solidFill>
                  <a:srgbClr val="757070"/>
                </a:solidFill>
                <a:latin typeface="Calibri"/>
                <a:ea typeface="Calibri"/>
                <a:cs typeface="Calibri"/>
                <a:sym typeface="Calibri"/>
              </a:endParaRPr>
            </a:p>
          </p:txBody>
        </p:sp>
        <p:sp>
          <p:nvSpPr>
            <p:cNvPr id="328" name="Google Shape;328;p8"/>
            <p:cNvSpPr txBox="1"/>
            <p:nvPr/>
          </p:nvSpPr>
          <p:spPr>
            <a:xfrm>
              <a:off x="3657600" y="2463284"/>
              <a:ext cx="388102"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AddrB</a:t>
              </a:r>
              <a:endParaRPr sz="1200" b="0" i="0" u="none" strike="noStrike" cap="none">
                <a:solidFill>
                  <a:srgbClr val="757070"/>
                </a:solidFill>
                <a:latin typeface="Calibri"/>
                <a:ea typeface="Calibri"/>
                <a:cs typeface="Calibri"/>
                <a:sym typeface="Calibri"/>
              </a:endParaRPr>
            </a:p>
          </p:txBody>
        </p:sp>
        <p:sp>
          <p:nvSpPr>
            <p:cNvPr id="329" name="Google Shape;329;p8"/>
            <p:cNvSpPr txBox="1"/>
            <p:nvPr/>
          </p:nvSpPr>
          <p:spPr>
            <a:xfrm>
              <a:off x="4114800" y="2234684"/>
              <a:ext cx="384721"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DataA</a:t>
              </a:r>
              <a:endParaRPr sz="1200" b="0" i="0" u="none" strike="noStrike" cap="none">
                <a:solidFill>
                  <a:srgbClr val="757070"/>
                </a:solidFill>
                <a:latin typeface="Calibri"/>
                <a:ea typeface="Calibri"/>
                <a:cs typeface="Calibri"/>
                <a:sym typeface="Calibri"/>
              </a:endParaRPr>
            </a:p>
          </p:txBody>
        </p:sp>
        <p:sp>
          <p:nvSpPr>
            <p:cNvPr id="330" name="Google Shape;330;p8"/>
            <p:cNvSpPr txBox="1"/>
            <p:nvPr/>
          </p:nvSpPr>
          <p:spPr>
            <a:xfrm>
              <a:off x="3657600" y="1998881"/>
              <a:ext cx="399073"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AddrD</a:t>
              </a:r>
              <a:endParaRPr sz="1200" b="0" i="0" u="none" strike="noStrike" cap="none">
                <a:solidFill>
                  <a:srgbClr val="757070"/>
                </a:solidFill>
                <a:latin typeface="Calibri"/>
                <a:ea typeface="Calibri"/>
                <a:cs typeface="Calibri"/>
                <a:sym typeface="Calibri"/>
              </a:endParaRPr>
            </a:p>
          </p:txBody>
        </p:sp>
        <p:sp>
          <p:nvSpPr>
            <p:cNvPr id="331" name="Google Shape;331;p8"/>
            <p:cNvSpPr txBox="1"/>
            <p:nvPr/>
          </p:nvSpPr>
          <p:spPr>
            <a:xfrm>
              <a:off x="4114800" y="2463284"/>
              <a:ext cx="377357"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DataB</a:t>
              </a:r>
              <a:endParaRPr sz="1200" b="0" i="0" u="none" strike="noStrike" cap="none">
                <a:solidFill>
                  <a:srgbClr val="757070"/>
                </a:solidFill>
                <a:latin typeface="Calibri"/>
                <a:ea typeface="Calibri"/>
                <a:cs typeface="Calibri"/>
                <a:sym typeface="Calibri"/>
              </a:endParaRPr>
            </a:p>
          </p:txBody>
        </p:sp>
        <p:sp>
          <p:nvSpPr>
            <p:cNvPr id="332" name="Google Shape;332;p8"/>
            <p:cNvSpPr txBox="1"/>
            <p:nvPr/>
          </p:nvSpPr>
          <p:spPr>
            <a:xfrm>
              <a:off x="3657600" y="1694081"/>
              <a:ext cx="388327"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DataD</a:t>
              </a:r>
              <a:endParaRPr sz="1200" b="0" i="0" u="none" strike="noStrike" cap="none">
                <a:solidFill>
                  <a:srgbClr val="757070"/>
                </a:solidFill>
                <a:latin typeface="Calibri"/>
                <a:ea typeface="Calibri"/>
                <a:cs typeface="Calibri"/>
                <a:sym typeface="Calibri"/>
              </a:endParaRPr>
            </a:p>
          </p:txBody>
        </p:sp>
      </p:grpSp>
      <p:sp>
        <p:nvSpPr>
          <p:cNvPr id="333" name="Google Shape;333;p8"/>
          <p:cNvSpPr txBox="1"/>
          <p:nvPr/>
        </p:nvSpPr>
        <p:spPr>
          <a:xfrm>
            <a:off x="7010400" y="2770425"/>
            <a:ext cx="307777"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Addr</a:t>
            </a:r>
            <a:endParaRPr sz="1200" b="0" i="0" u="none" strike="noStrike" cap="none">
              <a:solidFill>
                <a:srgbClr val="757070"/>
              </a:solidFill>
              <a:latin typeface="Calibri"/>
              <a:ea typeface="Calibri"/>
              <a:cs typeface="Calibri"/>
              <a:sym typeface="Calibri"/>
            </a:endParaRPr>
          </a:p>
        </p:txBody>
      </p:sp>
      <p:sp>
        <p:nvSpPr>
          <p:cNvPr id="334" name="Google Shape;334;p8"/>
          <p:cNvSpPr txBox="1"/>
          <p:nvPr/>
        </p:nvSpPr>
        <p:spPr>
          <a:xfrm>
            <a:off x="7031583" y="3133804"/>
            <a:ext cx="436017"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DataW</a:t>
            </a:r>
            <a:endParaRPr sz="1200" b="0" i="0" u="none" strike="noStrike" cap="none">
              <a:solidFill>
                <a:srgbClr val="757070"/>
              </a:solidFill>
              <a:latin typeface="Calibri"/>
              <a:ea typeface="Calibri"/>
              <a:cs typeface="Calibri"/>
              <a:sym typeface="Calibri"/>
            </a:endParaRPr>
          </a:p>
        </p:txBody>
      </p:sp>
      <p:sp>
        <p:nvSpPr>
          <p:cNvPr id="335" name="Google Shape;335;p8"/>
          <p:cNvSpPr txBox="1"/>
          <p:nvPr/>
        </p:nvSpPr>
        <p:spPr>
          <a:xfrm>
            <a:off x="7543800" y="2872025"/>
            <a:ext cx="384721"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DataR</a:t>
            </a:r>
            <a:endParaRPr sz="1200" b="0" i="0" u="none" strike="noStrike" cap="none">
              <a:solidFill>
                <a:srgbClr val="757070"/>
              </a:solidFill>
              <a:latin typeface="Calibri"/>
              <a:ea typeface="Calibri"/>
              <a:cs typeface="Calibri"/>
              <a:sym typeface="Calibri"/>
            </a:endParaRPr>
          </a:p>
        </p:txBody>
      </p:sp>
      <p:grpSp>
        <p:nvGrpSpPr>
          <p:cNvPr id="336" name="Google Shape;336;p8"/>
          <p:cNvGrpSpPr/>
          <p:nvPr/>
        </p:nvGrpSpPr>
        <p:grpSpPr>
          <a:xfrm>
            <a:off x="5943600" y="2160825"/>
            <a:ext cx="152400" cy="711200"/>
            <a:chOff x="5791200" y="1352550"/>
            <a:chExt cx="152400" cy="533400"/>
          </a:xfrm>
        </p:grpSpPr>
        <p:sp>
          <p:nvSpPr>
            <p:cNvPr id="337" name="Google Shape;337;p8"/>
            <p:cNvSpPr/>
            <p:nvPr/>
          </p:nvSpPr>
          <p:spPr>
            <a:xfrm rot="5400000">
              <a:off x="5600700" y="1543050"/>
              <a:ext cx="533400" cy="152400"/>
            </a:xfrm>
            <a:prstGeom prst="trapezoid">
              <a:avLst>
                <a:gd name="adj" fmla="val 62709"/>
              </a:avLst>
            </a:prstGeom>
            <a:solidFill>
              <a:srgbClr val="FFFFFF"/>
            </a:solidFill>
            <a:ln w="28575" cap="flat" cmpd="sng">
              <a:solidFill>
                <a:srgbClr val="7671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57070"/>
                </a:solidFill>
                <a:latin typeface="Calibri"/>
                <a:ea typeface="Calibri"/>
                <a:cs typeface="Calibri"/>
                <a:sym typeface="Calibri"/>
              </a:endParaRPr>
            </a:p>
          </p:txBody>
        </p:sp>
        <p:sp>
          <p:nvSpPr>
            <p:cNvPr id="338" name="Google Shape;338;p8"/>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339" name="Google Shape;339;p8"/>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0</a:t>
              </a:r>
              <a:endParaRPr sz="1200" b="0" i="0" u="none" strike="noStrike" cap="none">
                <a:solidFill>
                  <a:srgbClr val="757070"/>
                </a:solidFill>
                <a:latin typeface="Calibri"/>
                <a:ea typeface="Calibri"/>
                <a:cs typeface="Calibri"/>
                <a:sym typeface="Calibri"/>
              </a:endParaRPr>
            </a:p>
          </p:txBody>
        </p:sp>
      </p:grpSp>
      <p:cxnSp>
        <p:nvCxnSpPr>
          <p:cNvPr id="340" name="Google Shape;340;p8"/>
          <p:cNvCxnSpPr>
            <a:stCxn id="318" idx="3"/>
          </p:cNvCxnSpPr>
          <p:nvPr/>
        </p:nvCxnSpPr>
        <p:spPr>
          <a:xfrm rot="10800000" flipH="1">
            <a:off x="8001000" y="3004025"/>
            <a:ext cx="367800" cy="20400"/>
          </a:xfrm>
          <a:prstGeom prst="straightConnector1">
            <a:avLst/>
          </a:prstGeom>
          <a:noFill/>
          <a:ln w="28575" cap="flat" cmpd="sng">
            <a:solidFill>
              <a:srgbClr val="767171"/>
            </a:solidFill>
            <a:prstDash val="solid"/>
            <a:miter lim="800000"/>
            <a:headEnd type="none" w="sm" len="sm"/>
            <a:tailEnd type="stealth" w="med" len="med"/>
          </a:ln>
        </p:spPr>
      </p:cxnSp>
      <p:grpSp>
        <p:nvGrpSpPr>
          <p:cNvPr id="341" name="Google Shape;341;p8"/>
          <p:cNvGrpSpPr/>
          <p:nvPr/>
        </p:nvGrpSpPr>
        <p:grpSpPr>
          <a:xfrm>
            <a:off x="8382000" y="2262425"/>
            <a:ext cx="152400" cy="1016000"/>
            <a:chOff x="8229600" y="1733550"/>
            <a:chExt cx="152400" cy="762000"/>
          </a:xfrm>
        </p:grpSpPr>
        <p:sp>
          <p:nvSpPr>
            <p:cNvPr id="342" name="Google Shape;342;p8"/>
            <p:cNvSpPr/>
            <p:nvPr/>
          </p:nvSpPr>
          <p:spPr>
            <a:xfrm rot="5400000">
              <a:off x="7924800" y="2038350"/>
              <a:ext cx="762000" cy="152400"/>
            </a:xfrm>
            <a:prstGeom prst="trapezoid">
              <a:avLst>
                <a:gd name="adj" fmla="val 62709"/>
              </a:avLst>
            </a:prstGeom>
            <a:solidFill>
              <a:srgbClr val="FFFFFF"/>
            </a:solidFill>
            <a:ln w="28575" cap="flat" cmpd="sng">
              <a:solidFill>
                <a:srgbClr val="7671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57070"/>
                </a:solidFill>
                <a:latin typeface="Calibri"/>
                <a:ea typeface="Calibri"/>
                <a:cs typeface="Calibri"/>
                <a:sym typeface="Calibri"/>
              </a:endParaRPr>
            </a:p>
          </p:txBody>
        </p:sp>
        <p:sp>
          <p:nvSpPr>
            <p:cNvPr id="343" name="Google Shape;343;p8"/>
            <p:cNvSpPr txBox="1"/>
            <p:nvPr/>
          </p:nvSpPr>
          <p:spPr>
            <a:xfrm>
              <a:off x="8255000" y="2232025"/>
              <a:ext cx="76200" cy="184666"/>
            </a:xfrm>
            <a:prstGeom prst="rect">
              <a:avLst/>
            </a:pr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0</a:t>
              </a:r>
              <a:endParaRPr sz="1200" b="0" i="0" u="none" strike="noStrike" cap="none">
                <a:solidFill>
                  <a:srgbClr val="757070"/>
                </a:solidFill>
                <a:latin typeface="Calibri"/>
                <a:ea typeface="Calibri"/>
                <a:cs typeface="Calibri"/>
                <a:sym typeface="Calibri"/>
              </a:endParaRPr>
            </a:p>
          </p:txBody>
        </p:sp>
        <p:sp>
          <p:nvSpPr>
            <p:cNvPr id="344" name="Google Shape;344;p8"/>
            <p:cNvSpPr txBox="1"/>
            <p:nvPr/>
          </p:nvSpPr>
          <p:spPr>
            <a:xfrm>
              <a:off x="8255000" y="2016125"/>
              <a:ext cx="76200" cy="184666"/>
            </a:xfrm>
            <a:prstGeom prst="rect">
              <a:avLst/>
            </a:pr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1</a:t>
              </a:r>
              <a:endParaRPr sz="1200" b="0" i="0" u="none" strike="noStrike" cap="none">
                <a:solidFill>
                  <a:srgbClr val="757070"/>
                </a:solidFill>
                <a:latin typeface="Calibri"/>
                <a:ea typeface="Calibri"/>
                <a:cs typeface="Calibri"/>
                <a:sym typeface="Calibri"/>
              </a:endParaRPr>
            </a:p>
          </p:txBody>
        </p:sp>
        <p:sp>
          <p:nvSpPr>
            <p:cNvPr id="345" name="Google Shape;345;p8"/>
            <p:cNvSpPr txBox="1"/>
            <p:nvPr/>
          </p:nvSpPr>
          <p:spPr>
            <a:xfrm>
              <a:off x="8255000" y="1800225"/>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grpSp>
      <p:cxnSp>
        <p:nvCxnSpPr>
          <p:cNvPr id="346" name="Google Shape;346;p8"/>
          <p:cNvCxnSpPr>
            <a:stCxn id="307" idx="0"/>
            <a:endCxn id="333" idx="1"/>
          </p:cNvCxnSpPr>
          <p:nvPr/>
        </p:nvCxnSpPr>
        <p:spPr>
          <a:xfrm rot="10800000" flipH="1">
            <a:off x="6629400" y="2893425"/>
            <a:ext cx="381000" cy="29400"/>
          </a:xfrm>
          <a:prstGeom prst="straightConnector1">
            <a:avLst/>
          </a:prstGeom>
          <a:noFill/>
          <a:ln w="28575" cap="flat" cmpd="sng">
            <a:solidFill>
              <a:srgbClr val="767171"/>
            </a:solidFill>
            <a:prstDash val="solid"/>
            <a:miter lim="800000"/>
            <a:headEnd type="none" w="sm" len="sm"/>
            <a:tailEnd type="stealth" w="med" len="med"/>
          </a:ln>
        </p:spPr>
      </p:cxnSp>
      <p:cxnSp>
        <p:nvCxnSpPr>
          <p:cNvPr id="347" name="Google Shape;347;p8"/>
          <p:cNvCxnSpPr/>
          <p:nvPr/>
        </p:nvCxnSpPr>
        <p:spPr>
          <a:xfrm rot="10800000">
            <a:off x="6781800" y="1680729"/>
            <a:ext cx="0" cy="1232571"/>
          </a:xfrm>
          <a:prstGeom prst="straightConnector1">
            <a:avLst/>
          </a:prstGeom>
          <a:noFill/>
          <a:ln w="28575" cap="flat" cmpd="sng">
            <a:solidFill>
              <a:srgbClr val="767171"/>
            </a:solidFill>
            <a:prstDash val="solid"/>
            <a:miter lim="800000"/>
            <a:headEnd type="none" w="sm" len="sm"/>
            <a:tailEnd type="none" w="sm" len="sm"/>
          </a:ln>
        </p:spPr>
      </p:cxnSp>
      <p:cxnSp>
        <p:nvCxnSpPr>
          <p:cNvPr id="348" name="Google Shape;348;p8"/>
          <p:cNvCxnSpPr>
            <a:endCxn id="342" idx="2"/>
          </p:cNvCxnSpPr>
          <p:nvPr/>
        </p:nvCxnSpPr>
        <p:spPr>
          <a:xfrm>
            <a:off x="914400" y="1680825"/>
            <a:ext cx="7467600" cy="1089600"/>
          </a:xfrm>
          <a:prstGeom prst="bentConnector3">
            <a:avLst>
              <a:gd name="adj1" fmla="val 96694"/>
            </a:avLst>
          </a:prstGeom>
          <a:noFill/>
          <a:ln w="28575" cap="flat" cmpd="sng">
            <a:solidFill>
              <a:srgbClr val="767171"/>
            </a:solidFill>
            <a:prstDash val="solid"/>
            <a:miter lim="800000"/>
            <a:headEnd type="none" w="sm" len="sm"/>
            <a:tailEnd type="stealth" w="med" len="med"/>
          </a:ln>
        </p:spPr>
      </p:cxnSp>
      <p:cxnSp>
        <p:nvCxnSpPr>
          <p:cNvPr id="349" name="Google Shape;349;p8"/>
          <p:cNvCxnSpPr/>
          <p:nvPr/>
        </p:nvCxnSpPr>
        <p:spPr>
          <a:xfrm rot="-5400000" flipH="1">
            <a:off x="610949" y="1980378"/>
            <a:ext cx="835500" cy="228600"/>
          </a:xfrm>
          <a:prstGeom prst="bentConnector3">
            <a:avLst>
              <a:gd name="adj1" fmla="val 101582"/>
            </a:avLst>
          </a:prstGeom>
          <a:noFill/>
          <a:ln w="28575" cap="flat" cmpd="sng">
            <a:solidFill>
              <a:srgbClr val="767171"/>
            </a:solidFill>
            <a:prstDash val="solid"/>
            <a:miter lim="800000"/>
            <a:headEnd type="none" w="sm" len="sm"/>
            <a:tailEnd type="stealth" w="med" len="med"/>
          </a:ln>
        </p:spPr>
      </p:cxnSp>
      <p:grpSp>
        <p:nvGrpSpPr>
          <p:cNvPr id="350" name="Google Shape;350;p8"/>
          <p:cNvGrpSpPr/>
          <p:nvPr/>
        </p:nvGrpSpPr>
        <p:grpSpPr>
          <a:xfrm>
            <a:off x="1143000" y="2364025"/>
            <a:ext cx="152400" cy="711200"/>
            <a:chOff x="5791200" y="1352550"/>
            <a:chExt cx="152400" cy="533400"/>
          </a:xfrm>
        </p:grpSpPr>
        <p:sp>
          <p:nvSpPr>
            <p:cNvPr id="351" name="Google Shape;351;p8"/>
            <p:cNvSpPr/>
            <p:nvPr/>
          </p:nvSpPr>
          <p:spPr>
            <a:xfrm rot="5400000">
              <a:off x="5600700" y="1543050"/>
              <a:ext cx="533400" cy="152400"/>
            </a:xfrm>
            <a:prstGeom prst="trapezoid">
              <a:avLst>
                <a:gd name="adj" fmla="val 62709"/>
              </a:avLst>
            </a:prstGeom>
            <a:solidFill>
              <a:srgbClr val="FFFFFF"/>
            </a:solidFill>
            <a:ln w="28575" cap="flat" cmpd="sng">
              <a:solidFill>
                <a:srgbClr val="7671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57070"/>
                </a:solidFill>
                <a:latin typeface="Calibri"/>
                <a:ea typeface="Calibri"/>
                <a:cs typeface="Calibri"/>
                <a:sym typeface="Calibri"/>
              </a:endParaRPr>
            </a:p>
          </p:txBody>
        </p:sp>
        <p:sp>
          <p:nvSpPr>
            <p:cNvPr id="352" name="Google Shape;352;p8"/>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353" name="Google Shape;353;p8"/>
            <p:cNvSpPr txBox="1"/>
            <p:nvPr/>
          </p:nvSpPr>
          <p:spPr>
            <a:xfrm>
              <a:off x="5810250" y="1638300"/>
              <a:ext cx="77996" cy="184666"/>
            </a:xfrm>
            <a:prstGeom prst="rect">
              <a:avLst/>
            </a:pr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0</a:t>
              </a:r>
              <a:endParaRPr sz="1200" b="0" i="0" u="none" strike="noStrike" cap="none">
                <a:solidFill>
                  <a:srgbClr val="757070"/>
                </a:solidFill>
                <a:latin typeface="Calibri"/>
                <a:ea typeface="Calibri"/>
                <a:cs typeface="Calibri"/>
                <a:sym typeface="Calibri"/>
              </a:endParaRPr>
            </a:p>
          </p:txBody>
        </p:sp>
      </p:grpSp>
      <p:cxnSp>
        <p:nvCxnSpPr>
          <p:cNvPr id="354" name="Google Shape;354;p8"/>
          <p:cNvCxnSpPr>
            <a:stCxn id="351" idx="0"/>
            <a:endCxn id="355" idx="1"/>
          </p:cNvCxnSpPr>
          <p:nvPr/>
        </p:nvCxnSpPr>
        <p:spPr>
          <a:xfrm>
            <a:off x="1295400" y="2719625"/>
            <a:ext cx="152400" cy="0"/>
          </a:xfrm>
          <a:prstGeom prst="straightConnector1">
            <a:avLst/>
          </a:prstGeom>
          <a:noFill/>
          <a:ln w="28575" cap="flat" cmpd="sng">
            <a:solidFill>
              <a:srgbClr val="767171"/>
            </a:solidFill>
            <a:prstDash val="solid"/>
            <a:miter lim="800000"/>
            <a:headEnd type="none" w="sm" len="sm"/>
            <a:tailEnd type="none" w="sm" len="sm"/>
          </a:ln>
        </p:spPr>
      </p:cxnSp>
      <p:cxnSp>
        <p:nvCxnSpPr>
          <p:cNvPr id="356" name="Google Shape;356;p8"/>
          <p:cNvCxnSpPr>
            <a:stCxn id="355" idx="3"/>
            <a:endCxn id="305" idx="1"/>
          </p:cNvCxnSpPr>
          <p:nvPr/>
        </p:nvCxnSpPr>
        <p:spPr>
          <a:xfrm>
            <a:off x="1813263" y="2719625"/>
            <a:ext cx="320400" cy="406500"/>
          </a:xfrm>
          <a:prstGeom prst="bentConnector3">
            <a:avLst>
              <a:gd name="adj1" fmla="val 49990"/>
            </a:avLst>
          </a:prstGeom>
          <a:noFill/>
          <a:ln w="28575" cap="flat" cmpd="sng">
            <a:solidFill>
              <a:srgbClr val="767171"/>
            </a:solidFill>
            <a:prstDash val="solid"/>
            <a:miter lim="800000"/>
            <a:headEnd type="none" w="sm" len="sm"/>
            <a:tailEnd type="stealth" w="med" len="med"/>
          </a:ln>
        </p:spPr>
      </p:cxnSp>
      <p:cxnSp>
        <p:nvCxnSpPr>
          <p:cNvPr id="357" name="Google Shape;357;p8"/>
          <p:cNvCxnSpPr>
            <a:stCxn id="315" idx="0"/>
          </p:cNvCxnSpPr>
          <p:nvPr/>
        </p:nvCxnSpPr>
        <p:spPr>
          <a:xfrm rot="10800000" flipH="1">
            <a:off x="2438400" y="1551225"/>
            <a:ext cx="304800" cy="609600"/>
          </a:xfrm>
          <a:prstGeom prst="bentConnector2">
            <a:avLst/>
          </a:prstGeom>
          <a:noFill/>
          <a:ln w="28575" cap="flat" cmpd="sng">
            <a:solidFill>
              <a:srgbClr val="767171"/>
            </a:solidFill>
            <a:prstDash val="solid"/>
            <a:miter lim="800000"/>
            <a:headEnd type="none" w="sm" len="sm"/>
            <a:tailEnd type="none" w="sm" len="sm"/>
          </a:ln>
        </p:spPr>
      </p:cxnSp>
      <p:cxnSp>
        <p:nvCxnSpPr>
          <p:cNvPr id="358" name="Google Shape;358;p8"/>
          <p:cNvCxnSpPr/>
          <p:nvPr/>
        </p:nvCxnSpPr>
        <p:spPr>
          <a:xfrm>
            <a:off x="2743200" y="1551225"/>
            <a:ext cx="5638800" cy="914400"/>
          </a:xfrm>
          <a:prstGeom prst="bentConnector3">
            <a:avLst>
              <a:gd name="adj1" fmla="val 97158"/>
            </a:avLst>
          </a:prstGeom>
          <a:noFill/>
          <a:ln w="28575" cap="flat" cmpd="sng">
            <a:solidFill>
              <a:srgbClr val="767171"/>
            </a:solidFill>
            <a:prstDash val="solid"/>
            <a:miter lim="800000"/>
            <a:headEnd type="none" w="sm" len="sm"/>
            <a:tailEnd type="stealth" w="med" len="med"/>
          </a:ln>
        </p:spPr>
      </p:cxnSp>
      <p:cxnSp>
        <p:nvCxnSpPr>
          <p:cNvPr id="359" name="Google Shape;359;p8"/>
          <p:cNvCxnSpPr/>
          <p:nvPr/>
        </p:nvCxnSpPr>
        <p:spPr>
          <a:xfrm flipH="1">
            <a:off x="1143000" y="1551225"/>
            <a:ext cx="1600200" cy="1320900"/>
          </a:xfrm>
          <a:prstGeom prst="bentConnector3">
            <a:avLst>
              <a:gd name="adj1" fmla="val 124407"/>
            </a:avLst>
          </a:prstGeom>
          <a:noFill/>
          <a:ln w="28575" cap="flat" cmpd="sng">
            <a:solidFill>
              <a:srgbClr val="767171"/>
            </a:solidFill>
            <a:prstDash val="solid"/>
            <a:miter lim="800000"/>
            <a:headEnd type="none" w="sm" len="sm"/>
            <a:tailEnd type="stealth" w="med" len="med"/>
          </a:ln>
        </p:spPr>
      </p:cxnSp>
      <p:cxnSp>
        <p:nvCxnSpPr>
          <p:cNvPr id="360" name="Google Shape;360;p8"/>
          <p:cNvCxnSpPr>
            <a:stCxn id="337" idx="0"/>
          </p:cNvCxnSpPr>
          <p:nvPr/>
        </p:nvCxnSpPr>
        <p:spPr>
          <a:xfrm rot="10800000" flipH="1">
            <a:off x="6096000" y="2514325"/>
            <a:ext cx="152400" cy="2100"/>
          </a:xfrm>
          <a:prstGeom prst="straightConnector1">
            <a:avLst/>
          </a:prstGeom>
          <a:noFill/>
          <a:ln w="28575" cap="flat" cmpd="sng">
            <a:solidFill>
              <a:srgbClr val="767171"/>
            </a:solidFill>
            <a:prstDash val="solid"/>
            <a:miter lim="800000"/>
            <a:headEnd type="none" w="sm" len="sm"/>
            <a:tailEnd type="stealth" w="med" len="med"/>
          </a:ln>
        </p:spPr>
      </p:cxnSp>
      <p:cxnSp>
        <p:nvCxnSpPr>
          <p:cNvPr id="361" name="Google Shape;361;p8"/>
          <p:cNvCxnSpPr>
            <a:stCxn id="329" idx="3"/>
            <a:endCxn id="339" idx="1"/>
          </p:cNvCxnSpPr>
          <p:nvPr/>
        </p:nvCxnSpPr>
        <p:spPr>
          <a:xfrm rot="10800000" flipH="1">
            <a:off x="4499521" y="2664814"/>
            <a:ext cx="1463100" cy="490500"/>
          </a:xfrm>
          <a:prstGeom prst="bentConnector3">
            <a:avLst>
              <a:gd name="adj1" fmla="val 8536"/>
            </a:avLst>
          </a:prstGeom>
          <a:noFill/>
          <a:ln w="28575" cap="flat" cmpd="sng">
            <a:solidFill>
              <a:srgbClr val="767171"/>
            </a:solidFill>
            <a:prstDash val="solid"/>
            <a:miter lim="800000"/>
            <a:headEnd type="none" w="sm" len="sm"/>
            <a:tailEnd type="stealth" w="med" len="med"/>
          </a:ln>
        </p:spPr>
      </p:cxnSp>
      <p:cxnSp>
        <p:nvCxnSpPr>
          <p:cNvPr id="362" name="Google Shape;362;p8"/>
          <p:cNvCxnSpPr/>
          <p:nvPr/>
        </p:nvCxnSpPr>
        <p:spPr>
          <a:xfrm>
            <a:off x="4457521" y="3460115"/>
            <a:ext cx="957300" cy="426900"/>
          </a:xfrm>
          <a:prstGeom prst="bentConnector3">
            <a:avLst>
              <a:gd name="adj1" fmla="val 16834"/>
            </a:avLst>
          </a:prstGeom>
          <a:noFill/>
          <a:ln w="28575" cap="flat" cmpd="sng">
            <a:solidFill>
              <a:srgbClr val="767171"/>
            </a:solidFill>
            <a:prstDash val="solid"/>
            <a:miter lim="800000"/>
            <a:headEnd type="none" w="sm" len="sm"/>
            <a:tailEnd type="none" w="sm" len="sm"/>
          </a:ln>
        </p:spPr>
      </p:cxnSp>
      <p:cxnSp>
        <p:nvCxnSpPr>
          <p:cNvPr id="363" name="Google Shape;363;p8"/>
          <p:cNvCxnSpPr/>
          <p:nvPr/>
        </p:nvCxnSpPr>
        <p:spPr>
          <a:xfrm rot="10800000" flipH="1">
            <a:off x="4648200" y="3148060"/>
            <a:ext cx="183573" cy="15033"/>
          </a:xfrm>
          <a:prstGeom prst="straightConnector1">
            <a:avLst/>
          </a:prstGeom>
          <a:noFill/>
          <a:ln w="28575" cap="flat" cmpd="sng">
            <a:solidFill>
              <a:srgbClr val="767171"/>
            </a:solidFill>
            <a:prstDash val="solid"/>
            <a:miter lim="800000"/>
            <a:headEnd type="none" w="sm" len="sm"/>
            <a:tailEnd type="stealth" w="med" len="med"/>
          </a:ln>
        </p:spPr>
      </p:cxnSp>
      <p:cxnSp>
        <p:nvCxnSpPr>
          <p:cNvPr id="364" name="Google Shape;364;p8"/>
          <p:cNvCxnSpPr/>
          <p:nvPr/>
        </p:nvCxnSpPr>
        <p:spPr>
          <a:xfrm rot="10800000" flipH="1">
            <a:off x="4537364" y="3448243"/>
            <a:ext cx="259772" cy="7697"/>
          </a:xfrm>
          <a:prstGeom prst="straightConnector1">
            <a:avLst/>
          </a:prstGeom>
          <a:noFill/>
          <a:ln w="28575" cap="flat" cmpd="sng">
            <a:solidFill>
              <a:srgbClr val="767171"/>
            </a:solidFill>
            <a:prstDash val="solid"/>
            <a:miter lim="800000"/>
            <a:headEnd type="none" w="sm" len="sm"/>
            <a:tailEnd type="stealth" w="med" len="med"/>
          </a:ln>
        </p:spPr>
      </p:cxnSp>
      <p:cxnSp>
        <p:nvCxnSpPr>
          <p:cNvPr id="365" name="Google Shape;365;p8"/>
          <p:cNvCxnSpPr/>
          <p:nvPr/>
        </p:nvCxnSpPr>
        <p:spPr>
          <a:xfrm rot="10800000" flipH="1">
            <a:off x="1821950" y="1829225"/>
            <a:ext cx="3371100" cy="656100"/>
          </a:xfrm>
          <a:prstGeom prst="bentConnector3">
            <a:avLst>
              <a:gd name="adj1" fmla="val 39771"/>
            </a:avLst>
          </a:prstGeom>
          <a:noFill/>
          <a:ln w="28575" cap="flat" cmpd="sng">
            <a:solidFill>
              <a:srgbClr val="767171"/>
            </a:solidFill>
            <a:prstDash val="solid"/>
            <a:miter lim="800000"/>
            <a:headEnd type="none" w="sm" len="sm"/>
            <a:tailEnd type="none" w="sm" len="sm"/>
          </a:ln>
        </p:spPr>
      </p:cxnSp>
      <p:cxnSp>
        <p:nvCxnSpPr>
          <p:cNvPr id="366" name="Google Shape;366;p8"/>
          <p:cNvCxnSpPr/>
          <p:nvPr/>
        </p:nvCxnSpPr>
        <p:spPr>
          <a:xfrm>
            <a:off x="5181600" y="1821413"/>
            <a:ext cx="762000" cy="489900"/>
          </a:xfrm>
          <a:prstGeom prst="bentConnector3">
            <a:avLst>
              <a:gd name="adj1" fmla="val 50000"/>
            </a:avLst>
          </a:prstGeom>
          <a:noFill/>
          <a:ln w="28575" cap="flat" cmpd="sng">
            <a:solidFill>
              <a:srgbClr val="767171"/>
            </a:solidFill>
            <a:prstDash val="solid"/>
            <a:miter lim="800000"/>
            <a:headEnd type="none" w="sm" len="sm"/>
            <a:tailEnd type="stealth" w="med" len="med"/>
          </a:ln>
        </p:spPr>
      </p:cxnSp>
      <p:grpSp>
        <p:nvGrpSpPr>
          <p:cNvPr id="367" name="Google Shape;367;p8"/>
          <p:cNvGrpSpPr/>
          <p:nvPr/>
        </p:nvGrpSpPr>
        <p:grpSpPr>
          <a:xfrm>
            <a:off x="1447800" y="2160825"/>
            <a:ext cx="365463" cy="1117599"/>
            <a:chOff x="1447800" y="1809750"/>
            <a:chExt cx="365463" cy="838199"/>
          </a:xfrm>
        </p:grpSpPr>
        <p:sp>
          <p:nvSpPr>
            <p:cNvPr id="355" name="Google Shape;355;p8"/>
            <p:cNvSpPr/>
            <p:nvPr/>
          </p:nvSpPr>
          <p:spPr>
            <a:xfrm>
              <a:off x="1447800" y="1809750"/>
              <a:ext cx="365463" cy="838199"/>
            </a:xfrm>
            <a:prstGeom prst="rect">
              <a:avLst/>
            </a:prstGeom>
            <a:solidFill>
              <a:schemeClr val="lt1"/>
            </a:solidFill>
            <a:ln w="28575" cap="flat" cmpd="sng">
              <a:solidFill>
                <a:srgbClr val="76717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757070"/>
                  </a:solidFill>
                  <a:latin typeface="Courier New"/>
                  <a:ea typeface="Courier New"/>
                  <a:cs typeface="Courier New"/>
                  <a:sym typeface="Courier New"/>
                </a:rPr>
                <a:t>pc</a:t>
              </a:r>
              <a:endParaRPr sz="1800" b="1" i="0" u="none" strike="noStrike" cap="none">
                <a:solidFill>
                  <a:srgbClr val="757070"/>
                </a:solidFill>
                <a:latin typeface="Courier New"/>
                <a:ea typeface="Courier New"/>
                <a:cs typeface="Courier New"/>
                <a:sym typeface="Courier New"/>
              </a:endParaRPr>
            </a:p>
          </p:txBody>
        </p:sp>
        <p:sp>
          <p:nvSpPr>
            <p:cNvPr id="368" name="Google Shape;368;p8"/>
            <p:cNvSpPr/>
            <p:nvPr/>
          </p:nvSpPr>
          <p:spPr>
            <a:xfrm>
              <a:off x="1600200" y="2495550"/>
              <a:ext cx="152400" cy="152399"/>
            </a:xfrm>
            <a:prstGeom prst="triangle">
              <a:avLst>
                <a:gd name="adj" fmla="val 50000"/>
              </a:avLst>
            </a:prstGeom>
            <a:noFill/>
            <a:ln w="28575" cap="flat" cmpd="sng">
              <a:solidFill>
                <a:srgbClr val="7671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57070"/>
                </a:solidFill>
                <a:latin typeface="Calibri"/>
                <a:ea typeface="Calibri"/>
                <a:cs typeface="Calibri"/>
                <a:sym typeface="Calibri"/>
              </a:endParaRPr>
            </a:p>
          </p:txBody>
        </p:sp>
      </p:grpSp>
      <p:grpSp>
        <p:nvGrpSpPr>
          <p:cNvPr id="369" name="Google Shape;369;p8"/>
          <p:cNvGrpSpPr/>
          <p:nvPr/>
        </p:nvGrpSpPr>
        <p:grpSpPr>
          <a:xfrm>
            <a:off x="5791200" y="2921000"/>
            <a:ext cx="152400" cy="711200"/>
            <a:chOff x="5791200" y="1352550"/>
            <a:chExt cx="152400" cy="533400"/>
          </a:xfrm>
        </p:grpSpPr>
        <p:sp>
          <p:nvSpPr>
            <p:cNvPr id="370" name="Google Shape;370;p8"/>
            <p:cNvSpPr/>
            <p:nvPr/>
          </p:nvSpPr>
          <p:spPr>
            <a:xfrm rot="5400000">
              <a:off x="5600700" y="1543050"/>
              <a:ext cx="533400" cy="152400"/>
            </a:xfrm>
            <a:prstGeom prst="trapezoid">
              <a:avLst>
                <a:gd name="adj" fmla="val 62709"/>
              </a:avLst>
            </a:prstGeom>
            <a:solidFill>
              <a:srgbClr val="FFFFFF"/>
            </a:solidFill>
            <a:ln w="28575" cap="flat" cmpd="sng">
              <a:solidFill>
                <a:srgbClr val="7671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57070"/>
                </a:solidFill>
                <a:latin typeface="Calibri"/>
                <a:ea typeface="Calibri"/>
                <a:cs typeface="Calibri"/>
                <a:sym typeface="Calibri"/>
              </a:endParaRPr>
            </a:p>
          </p:txBody>
        </p:sp>
        <p:sp>
          <p:nvSpPr>
            <p:cNvPr id="371" name="Google Shape;371;p8"/>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372" name="Google Shape;372;p8"/>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grpSp>
      <p:cxnSp>
        <p:nvCxnSpPr>
          <p:cNvPr id="373" name="Google Shape;373;p8"/>
          <p:cNvCxnSpPr>
            <a:stCxn id="305" idx="3"/>
            <a:endCxn id="325" idx="1"/>
          </p:cNvCxnSpPr>
          <p:nvPr/>
        </p:nvCxnSpPr>
        <p:spPr>
          <a:xfrm rot="10800000" flipH="1">
            <a:off x="2743200" y="2922925"/>
            <a:ext cx="914400" cy="203100"/>
          </a:xfrm>
          <a:prstGeom prst="bentConnector3">
            <a:avLst>
              <a:gd name="adj1" fmla="val 17803"/>
            </a:avLst>
          </a:prstGeom>
          <a:noFill/>
          <a:ln w="28575" cap="flat" cmpd="sng">
            <a:solidFill>
              <a:srgbClr val="767171"/>
            </a:solidFill>
            <a:prstDash val="solid"/>
            <a:miter lim="800000"/>
            <a:headEnd type="none" w="sm" len="sm"/>
            <a:tailEnd type="stealth" w="med" len="med"/>
          </a:ln>
        </p:spPr>
      </p:cxnSp>
      <p:cxnSp>
        <p:nvCxnSpPr>
          <p:cNvPr id="374" name="Google Shape;374;p8"/>
          <p:cNvCxnSpPr/>
          <p:nvPr/>
        </p:nvCxnSpPr>
        <p:spPr>
          <a:xfrm rot="10800000" flipH="1">
            <a:off x="2886364" y="3278425"/>
            <a:ext cx="771236" cy="484"/>
          </a:xfrm>
          <a:prstGeom prst="straightConnector1">
            <a:avLst/>
          </a:prstGeom>
          <a:noFill/>
          <a:ln w="28575" cap="flat" cmpd="sng">
            <a:solidFill>
              <a:srgbClr val="767171"/>
            </a:solidFill>
            <a:prstDash val="solid"/>
            <a:miter lim="800000"/>
            <a:headEnd type="none" w="sm" len="sm"/>
            <a:tailEnd type="stealth" w="med" len="med"/>
          </a:ln>
        </p:spPr>
      </p:cxnSp>
      <p:cxnSp>
        <p:nvCxnSpPr>
          <p:cNvPr id="375" name="Google Shape;375;p8"/>
          <p:cNvCxnSpPr/>
          <p:nvPr/>
        </p:nvCxnSpPr>
        <p:spPr>
          <a:xfrm rot="10800000" flipH="1">
            <a:off x="2897909" y="3583227"/>
            <a:ext cx="759691" cy="3561"/>
          </a:xfrm>
          <a:prstGeom prst="straightConnector1">
            <a:avLst/>
          </a:prstGeom>
          <a:noFill/>
          <a:ln w="28575" cap="flat" cmpd="sng">
            <a:solidFill>
              <a:srgbClr val="767171"/>
            </a:solidFill>
            <a:prstDash val="solid"/>
            <a:miter lim="800000"/>
            <a:headEnd type="none" w="sm" len="sm"/>
            <a:tailEnd type="stealth" w="med" len="med"/>
          </a:ln>
        </p:spPr>
      </p:cxnSp>
      <p:cxnSp>
        <p:nvCxnSpPr>
          <p:cNvPr id="376" name="Google Shape;376;p8"/>
          <p:cNvCxnSpPr/>
          <p:nvPr/>
        </p:nvCxnSpPr>
        <p:spPr>
          <a:xfrm rot="10800000" flipH="1">
            <a:off x="2886364" y="4497625"/>
            <a:ext cx="618836" cy="12799"/>
          </a:xfrm>
          <a:prstGeom prst="straightConnector1">
            <a:avLst/>
          </a:prstGeom>
          <a:noFill/>
          <a:ln w="28575" cap="flat" cmpd="sng">
            <a:solidFill>
              <a:srgbClr val="757070"/>
            </a:solidFill>
            <a:prstDash val="solid"/>
            <a:miter lim="800000"/>
            <a:headEnd type="none" w="sm" len="sm"/>
            <a:tailEnd type="stealth" w="med" len="med"/>
          </a:ln>
        </p:spPr>
      </p:cxnSp>
      <p:cxnSp>
        <p:nvCxnSpPr>
          <p:cNvPr id="377" name="Google Shape;377;p8"/>
          <p:cNvCxnSpPr>
            <a:stCxn id="342" idx="0"/>
          </p:cNvCxnSpPr>
          <p:nvPr/>
        </p:nvCxnSpPr>
        <p:spPr>
          <a:xfrm rot="10800000">
            <a:off x="3330900" y="1393125"/>
            <a:ext cx="5203500" cy="1377300"/>
          </a:xfrm>
          <a:prstGeom prst="bentConnector3">
            <a:avLst>
              <a:gd name="adj1" fmla="val -2374"/>
            </a:avLst>
          </a:prstGeom>
          <a:noFill/>
          <a:ln w="28575" cap="flat" cmpd="sng">
            <a:solidFill>
              <a:srgbClr val="767171"/>
            </a:solidFill>
            <a:prstDash val="solid"/>
            <a:miter lim="800000"/>
            <a:headEnd type="none" w="sm" len="sm"/>
            <a:tailEnd type="none" w="sm" len="sm"/>
          </a:ln>
        </p:spPr>
      </p:cxnSp>
      <p:cxnSp>
        <p:nvCxnSpPr>
          <p:cNvPr id="378" name="Google Shape;378;p8"/>
          <p:cNvCxnSpPr/>
          <p:nvPr/>
        </p:nvCxnSpPr>
        <p:spPr>
          <a:xfrm rot="-5400000" flipH="1">
            <a:off x="2946450" y="1803350"/>
            <a:ext cx="1117500" cy="304800"/>
          </a:xfrm>
          <a:prstGeom prst="bentConnector3">
            <a:avLst>
              <a:gd name="adj1" fmla="val 100284"/>
            </a:avLst>
          </a:prstGeom>
          <a:noFill/>
          <a:ln w="28575" cap="flat" cmpd="sng">
            <a:solidFill>
              <a:srgbClr val="767171"/>
            </a:solidFill>
            <a:prstDash val="solid"/>
            <a:miter lim="800000"/>
            <a:headEnd type="none" w="sm" len="sm"/>
            <a:tailEnd type="stealth" w="med" len="med"/>
          </a:ln>
        </p:spPr>
      </p:cxnSp>
      <p:cxnSp>
        <p:nvCxnSpPr>
          <p:cNvPr id="379" name="Google Shape;379;p8"/>
          <p:cNvCxnSpPr/>
          <p:nvPr/>
        </p:nvCxnSpPr>
        <p:spPr>
          <a:xfrm rot="10800000" flipH="1">
            <a:off x="5943600" y="3327400"/>
            <a:ext cx="370610" cy="3080"/>
          </a:xfrm>
          <a:prstGeom prst="straightConnector1">
            <a:avLst/>
          </a:prstGeom>
          <a:noFill/>
          <a:ln w="28575" cap="flat" cmpd="sng">
            <a:solidFill>
              <a:srgbClr val="767171"/>
            </a:solidFill>
            <a:prstDash val="solid"/>
            <a:miter lim="800000"/>
            <a:headEnd type="none" w="sm" len="sm"/>
            <a:tailEnd type="stealth" w="med" len="med"/>
          </a:ln>
        </p:spPr>
      </p:cxnSp>
      <p:cxnSp>
        <p:nvCxnSpPr>
          <p:cNvPr id="380" name="Google Shape;380;p8"/>
          <p:cNvCxnSpPr/>
          <p:nvPr/>
        </p:nvCxnSpPr>
        <p:spPr>
          <a:xfrm rot="10800000" flipH="1">
            <a:off x="5410200" y="3373681"/>
            <a:ext cx="1600200" cy="507900"/>
          </a:xfrm>
          <a:prstGeom prst="bentConnector3">
            <a:avLst>
              <a:gd name="adj1" fmla="val 86075"/>
            </a:avLst>
          </a:prstGeom>
          <a:noFill/>
          <a:ln w="28575" cap="flat" cmpd="sng">
            <a:solidFill>
              <a:srgbClr val="767171"/>
            </a:solidFill>
            <a:prstDash val="solid"/>
            <a:miter lim="800000"/>
            <a:headEnd type="none" w="sm" len="sm"/>
            <a:tailEnd type="stealth" w="med" len="med"/>
          </a:ln>
        </p:spPr>
      </p:cxnSp>
      <p:sp>
        <p:nvSpPr>
          <p:cNvPr id="381" name="Google Shape;381;p8"/>
          <p:cNvSpPr txBox="1"/>
          <p:nvPr/>
        </p:nvSpPr>
        <p:spPr>
          <a:xfrm>
            <a:off x="2988810" y="2646436"/>
            <a:ext cx="5476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57070"/>
                </a:solidFill>
                <a:latin typeface="Calibri"/>
                <a:ea typeface="Calibri"/>
                <a:cs typeface="Calibri"/>
                <a:sym typeface="Calibri"/>
              </a:rPr>
              <a:t>inst[11:7]</a:t>
            </a:r>
            <a:endParaRPr sz="1400" b="0" i="0" u="none" strike="noStrike" cap="none">
              <a:solidFill>
                <a:srgbClr val="000000"/>
              </a:solidFill>
              <a:latin typeface="Arial"/>
              <a:ea typeface="Arial"/>
              <a:cs typeface="Arial"/>
              <a:sym typeface="Arial"/>
            </a:endParaRPr>
          </a:p>
        </p:txBody>
      </p:sp>
      <p:sp>
        <p:nvSpPr>
          <p:cNvPr id="382" name="Google Shape;382;p8"/>
          <p:cNvSpPr txBox="1"/>
          <p:nvPr/>
        </p:nvSpPr>
        <p:spPr>
          <a:xfrm>
            <a:off x="2971800" y="3022600"/>
            <a:ext cx="619154"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57070"/>
                </a:solidFill>
                <a:latin typeface="Calibri"/>
                <a:ea typeface="Calibri"/>
                <a:cs typeface="Calibri"/>
                <a:sym typeface="Calibri"/>
              </a:rPr>
              <a:t>inst[19:15]</a:t>
            </a:r>
            <a:endParaRPr sz="1400" b="0" i="0" u="none" strike="noStrike" cap="none">
              <a:solidFill>
                <a:srgbClr val="000000"/>
              </a:solidFill>
              <a:latin typeface="Arial"/>
              <a:ea typeface="Arial"/>
              <a:cs typeface="Arial"/>
              <a:sym typeface="Arial"/>
            </a:endParaRPr>
          </a:p>
        </p:txBody>
      </p:sp>
      <p:sp>
        <p:nvSpPr>
          <p:cNvPr id="383" name="Google Shape;383;p8"/>
          <p:cNvSpPr txBox="1"/>
          <p:nvPr/>
        </p:nvSpPr>
        <p:spPr>
          <a:xfrm>
            <a:off x="2971800" y="3327400"/>
            <a:ext cx="619154"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57070"/>
                </a:solidFill>
                <a:latin typeface="Calibri"/>
                <a:ea typeface="Calibri"/>
                <a:cs typeface="Calibri"/>
                <a:sym typeface="Calibri"/>
              </a:rPr>
              <a:t>inst[24:20]</a:t>
            </a:r>
            <a:endParaRPr sz="1400" b="0" i="0" u="none" strike="noStrike" cap="none">
              <a:solidFill>
                <a:srgbClr val="000000"/>
              </a:solidFill>
              <a:latin typeface="Arial"/>
              <a:ea typeface="Arial"/>
              <a:cs typeface="Arial"/>
              <a:sym typeface="Arial"/>
            </a:endParaRPr>
          </a:p>
        </p:txBody>
      </p:sp>
      <p:sp>
        <p:nvSpPr>
          <p:cNvPr id="384" name="Google Shape;384;p8"/>
          <p:cNvSpPr txBox="1"/>
          <p:nvPr/>
        </p:nvSpPr>
        <p:spPr>
          <a:xfrm>
            <a:off x="2918691" y="4180224"/>
            <a:ext cx="5476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57070"/>
                </a:solidFill>
                <a:latin typeface="Calibri"/>
                <a:ea typeface="Calibri"/>
                <a:cs typeface="Calibri"/>
                <a:sym typeface="Calibri"/>
              </a:rPr>
              <a:t>inst[31:7]</a:t>
            </a:r>
            <a:endParaRPr sz="1400" b="0" i="0" u="none" strike="noStrike" cap="none">
              <a:solidFill>
                <a:srgbClr val="000000"/>
              </a:solidFill>
              <a:latin typeface="Arial"/>
              <a:ea typeface="Arial"/>
              <a:cs typeface="Arial"/>
              <a:sym typeface="Arial"/>
            </a:endParaRPr>
          </a:p>
        </p:txBody>
      </p:sp>
      <p:cxnSp>
        <p:nvCxnSpPr>
          <p:cNvPr id="385" name="Google Shape;385;p8"/>
          <p:cNvCxnSpPr/>
          <p:nvPr/>
        </p:nvCxnSpPr>
        <p:spPr>
          <a:xfrm rot="-5400000">
            <a:off x="5212827" y="3324885"/>
            <a:ext cx="778800" cy="377700"/>
          </a:xfrm>
          <a:prstGeom prst="bentConnector3">
            <a:avLst>
              <a:gd name="adj1" fmla="val 100480"/>
            </a:avLst>
          </a:prstGeom>
          <a:noFill/>
          <a:ln w="28575" cap="flat" cmpd="sng">
            <a:solidFill>
              <a:srgbClr val="767171"/>
            </a:solidFill>
            <a:prstDash val="solid"/>
            <a:miter lim="800000"/>
            <a:headEnd type="none" w="sm" len="sm"/>
            <a:tailEnd type="stealth" w="med" len="med"/>
          </a:ln>
        </p:spPr>
      </p:cxnSp>
      <p:sp>
        <p:nvSpPr>
          <p:cNvPr id="386" name="Google Shape;386;p8"/>
          <p:cNvSpPr txBox="1"/>
          <p:nvPr/>
        </p:nvSpPr>
        <p:spPr>
          <a:xfrm>
            <a:off x="8250383" y="1888065"/>
            <a:ext cx="282129"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57070"/>
                </a:solidFill>
                <a:latin typeface="Calibri"/>
                <a:ea typeface="Calibri"/>
                <a:cs typeface="Calibri"/>
                <a:sym typeface="Calibri"/>
              </a:rPr>
              <a:t>pc+4</a:t>
            </a:r>
            <a:endParaRPr sz="1400" b="0" i="0" u="none" strike="noStrike" cap="none">
              <a:solidFill>
                <a:srgbClr val="000000"/>
              </a:solidFill>
              <a:latin typeface="Arial"/>
              <a:ea typeface="Arial"/>
              <a:cs typeface="Arial"/>
              <a:sym typeface="Arial"/>
            </a:endParaRPr>
          </a:p>
        </p:txBody>
      </p:sp>
      <p:sp>
        <p:nvSpPr>
          <p:cNvPr id="387" name="Google Shape;387;p8"/>
          <p:cNvSpPr txBox="1"/>
          <p:nvPr/>
        </p:nvSpPr>
        <p:spPr>
          <a:xfrm>
            <a:off x="7923646" y="2075872"/>
            <a:ext cx="1740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57070"/>
                </a:solidFill>
                <a:latin typeface="Calibri"/>
                <a:ea typeface="Calibri"/>
                <a:cs typeface="Calibri"/>
                <a:sym typeface="Calibri"/>
              </a:rPr>
              <a:t>alu</a:t>
            </a:r>
            <a:endParaRPr sz="1100" b="0" i="0" u="none" strike="noStrike" cap="none">
              <a:solidFill>
                <a:srgbClr val="757070"/>
              </a:solidFill>
              <a:latin typeface="Calibri"/>
              <a:ea typeface="Calibri"/>
              <a:cs typeface="Calibri"/>
              <a:sym typeface="Calibri"/>
            </a:endParaRPr>
          </a:p>
        </p:txBody>
      </p:sp>
      <p:sp>
        <p:nvSpPr>
          <p:cNvPr id="388" name="Google Shape;388;p8"/>
          <p:cNvSpPr txBox="1"/>
          <p:nvPr/>
        </p:nvSpPr>
        <p:spPr>
          <a:xfrm>
            <a:off x="8029863" y="3141132"/>
            <a:ext cx="334818"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57070"/>
                </a:solidFill>
                <a:latin typeface="Calibri"/>
                <a:ea typeface="Calibri"/>
                <a:cs typeface="Calibri"/>
                <a:sym typeface="Calibri"/>
              </a:rPr>
              <a:t>mem</a:t>
            </a:r>
            <a:endParaRPr sz="1100" b="0" i="0" u="none" strike="noStrike" cap="none">
              <a:solidFill>
                <a:srgbClr val="757070"/>
              </a:solidFill>
              <a:latin typeface="Calibri"/>
              <a:ea typeface="Calibri"/>
              <a:cs typeface="Calibri"/>
              <a:sym typeface="Calibri"/>
            </a:endParaRPr>
          </a:p>
        </p:txBody>
      </p:sp>
      <p:sp>
        <p:nvSpPr>
          <p:cNvPr id="389" name="Google Shape;389;p8"/>
          <p:cNvSpPr txBox="1"/>
          <p:nvPr/>
        </p:nvSpPr>
        <p:spPr>
          <a:xfrm>
            <a:off x="8581737" y="2783993"/>
            <a:ext cx="174953"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57070"/>
                </a:solidFill>
                <a:latin typeface="Calibri"/>
                <a:ea typeface="Calibri"/>
                <a:cs typeface="Calibri"/>
                <a:sym typeface="Calibri"/>
              </a:rPr>
              <a:t>wb</a:t>
            </a:r>
            <a:endParaRPr sz="1100" b="0" i="0" u="none" strike="noStrike" cap="none">
              <a:solidFill>
                <a:srgbClr val="757070"/>
              </a:solidFill>
              <a:latin typeface="Calibri"/>
              <a:ea typeface="Calibri"/>
              <a:cs typeface="Calibri"/>
              <a:sym typeface="Calibri"/>
            </a:endParaRPr>
          </a:p>
        </p:txBody>
      </p:sp>
      <p:sp>
        <p:nvSpPr>
          <p:cNvPr id="390" name="Google Shape;390;p8"/>
          <p:cNvSpPr txBox="1"/>
          <p:nvPr/>
        </p:nvSpPr>
        <p:spPr>
          <a:xfrm>
            <a:off x="813954" y="2479193"/>
            <a:ext cx="208695"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57070"/>
                </a:solidFill>
                <a:latin typeface="Calibri"/>
                <a:ea typeface="Calibri"/>
                <a:cs typeface="Calibri"/>
                <a:sym typeface="Calibri"/>
              </a:rPr>
              <a:t>alu</a:t>
            </a:r>
            <a:endParaRPr sz="1100" b="0" i="0" u="none" strike="noStrike" cap="none">
              <a:solidFill>
                <a:srgbClr val="757070"/>
              </a:solidFill>
              <a:latin typeface="Calibri"/>
              <a:ea typeface="Calibri"/>
              <a:cs typeface="Calibri"/>
              <a:sym typeface="Calibri"/>
            </a:endParaRPr>
          </a:p>
        </p:txBody>
      </p:sp>
      <p:sp>
        <p:nvSpPr>
          <p:cNvPr id="391" name="Google Shape;391;p8"/>
          <p:cNvSpPr txBox="1"/>
          <p:nvPr/>
        </p:nvSpPr>
        <p:spPr>
          <a:xfrm>
            <a:off x="701965" y="2868660"/>
            <a:ext cx="282129"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57070"/>
                </a:solidFill>
                <a:latin typeface="Calibri"/>
                <a:ea typeface="Calibri"/>
                <a:cs typeface="Calibri"/>
                <a:sym typeface="Calibri"/>
              </a:rPr>
              <a:t>pc+4</a:t>
            </a:r>
            <a:endParaRPr sz="1400" b="0" i="0" u="none" strike="noStrike" cap="none">
              <a:solidFill>
                <a:srgbClr val="000000"/>
              </a:solidFill>
              <a:latin typeface="Arial"/>
              <a:ea typeface="Arial"/>
              <a:cs typeface="Arial"/>
              <a:sym typeface="Arial"/>
            </a:endParaRPr>
          </a:p>
        </p:txBody>
      </p:sp>
      <p:sp>
        <p:nvSpPr>
          <p:cNvPr id="392" name="Google Shape;392;p8"/>
          <p:cNvSpPr txBox="1"/>
          <p:nvPr/>
        </p:nvSpPr>
        <p:spPr>
          <a:xfrm>
            <a:off x="5312006" y="2413000"/>
            <a:ext cx="524162"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57070"/>
                </a:solidFill>
                <a:latin typeface="Calibri"/>
                <a:ea typeface="Calibri"/>
                <a:cs typeface="Calibri"/>
                <a:sym typeface="Calibri"/>
              </a:rPr>
              <a:t>Reg[rs1]</a:t>
            </a:r>
            <a:endParaRPr sz="1400" b="0" i="0" u="none" strike="noStrike" cap="none">
              <a:solidFill>
                <a:srgbClr val="000000"/>
              </a:solidFill>
              <a:latin typeface="Arial"/>
              <a:ea typeface="Arial"/>
              <a:cs typeface="Arial"/>
              <a:sym typeface="Arial"/>
            </a:endParaRPr>
          </a:p>
        </p:txBody>
      </p:sp>
      <p:sp>
        <p:nvSpPr>
          <p:cNvPr id="393" name="Google Shape;393;p8"/>
          <p:cNvSpPr txBox="1"/>
          <p:nvPr/>
        </p:nvSpPr>
        <p:spPr>
          <a:xfrm>
            <a:off x="5395683" y="1999041"/>
            <a:ext cx="219362"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57070"/>
                </a:solidFill>
                <a:latin typeface="Calibri"/>
                <a:ea typeface="Calibri"/>
                <a:cs typeface="Calibri"/>
                <a:sym typeface="Calibri"/>
              </a:rPr>
              <a:t>pc</a:t>
            </a:r>
            <a:endParaRPr sz="1400" b="0" i="0" u="none" strike="noStrike" cap="none">
              <a:solidFill>
                <a:srgbClr val="000000"/>
              </a:solidFill>
              <a:latin typeface="Arial"/>
              <a:ea typeface="Arial"/>
              <a:cs typeface="Arial"/>
              <a:sym typeface="Arial"/>
            </a:endParaRPr>
          </a:p>
        </p:txBody>
      </p:sp>
      <p:sp>
        <p:nvSpPr>
          <p:cNvPr id="394" name="Google Shape;394;p8"/>
          <p:cNvSpPr txBox="1"/>
          <p:nvPr/>
        </p:nvSpPr>
        <p:spPr>
          <a:xfrm>
            <a:off x="4247574" y="4278745"/>
            <a:ext cx="629226"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57070"/>
                </a:solidFill>
                <a:latin typeface="Calibri"/>
                <a:ea typeface="Calibri"/>
                <a:cs typeface="Calibri"/>
                <a:sym typeface="Calibri"/>
              </a:rPr>
              <a:t>imm[31:0]</a:t>
            </a:r>
            <a:endParaRPr sz="1400" b="0" i="0" u="none" strike="noStrike" cap="none">
              <a:solidFill>
                <a:srgbClr val="000000"/>
              </a:solidFill>
              <a:latin typeface="Arial"/>
              <a:ea typeface="Arial"/>
              <a:cs typeface="Arial"/>
              <a:sym typeface="Arial"/>
            </a:endParaRPr>
          </a:p>
        </p:txBody>
      </p:sp>
      <p:sp>
        <p:nvSpPr>
          <p:cNvPr id="395" name="Google Shape;395;p8"/>
          <p:cNvSpPr txBox="1"/>
          <p:nvPr/>
        </p:nvSpPr>
        <p:spPr>
          <a:xfrm>
            <a:off x="5299981" y="2811841"/>
            <a:ext cx="533400"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57070"/>
                </a:solidFill>
                <a:latin typeface="Calibri"/>
                <a:ea typeface="Calibri"/>
                <a:cs typeface="Calibri"/>
                <a:sym typeface="Calibri"/>
              </a:rPr>
              <a:t>Reg[rs2]</a:t>
            </a:r>
            <a:endParaRPr sz="1400" b="0" i="0" u="none" strike="noStrike" cap="none">
              <a:solidFill>
                <a:srgbClr val="000000"/>
              </a:solidFill>
              <a:latin typeface="Arial"/>
              <a:ea typeface="Arial"/>
              <a:cs typeface="Arial"/>
              <a:sym typeface="Arial"/>
            </a:endParaRPr>
          </a:p>
        </p:txBody>
      </p:sp>
      <p:cxnSp>
        <p:nvCxnSpPr>
          <p:cNvPr id="396" name="Google Shape;396;p8"/>
          <p:cNvCxnSpPr>
            <a:stCxn id="313" idx="3"/>
          </p:cNvCxnSpPr>
          <p:nvPr/>
        </p:nvCxnSpPr>
        <p:spPr>
          <a:xfrm rot="10800000" flipH="1">
            <a:off x="4044974" y="3428751"/>
            <a:ext cx="1746300" cy="1101300"/>
          </a:xfrm>
          <a:prstGeom prst="bentConnector3">
            <a:avLst>
              <a:gd name="adj1" fmla="val 83439"/>
            </a:avLst>
          </a:prstGeom>
          <a:noFill/>
          <a:ln w="28575" cap="flat" cmpd="sng">
            <a:solidFill>
              <a:srgbClr val="767171"/>
            </a:solidFill>
            <a:prstDash val="solid"/>
            <a:miter lim="800000"/>
            <a:headEnd type="none" w="sm" len="sm"/>
            <a:tailEnd type="stealth" w="med" len="med"/>
          </a:ln>
        </p:spPr>
      </p:cxnSp>
      <p:sp>
        <p:nvSpPr>
          <p:cNvPr id="397" name="Google Shape;397;p8"/>
          <p:cNvSpPr/>
          <p:nvPr/>
        </p:nvSpPr>
        <p:spPr>
          <a:xfrm>
            <a:off x="838200" y="5359400"/>
            <a:ext cx="7868227" cy="954424"/>
          </a:xfrm>
          <a:prstGeom prst="rect">
            <a:avLst/>
          </a:prstGeom>
          <a:solidFill>
            <a:schemeClr val="accent4"/>
          </a:solidFill>
          <a:ln w="28575" cap="flat" cmpd="sng">
            <a:solidFill>
              <a:srgbClr val="000000"/>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Control Logic</a:t>
            </a:r>
            <a:endParaRPr sz="1800" b="0" i="0" u="none" strike="noStrike" cap="none">
              <a:solidFill>
                <a:schemeClr val="dk1"/>
              </a:solidFill>
              <a:latin typeface="Calibri"/>
              <a:ea typeface="Calibri"/>
              <a:cs typeface="Calibri"/>
              <a:sym typeface="Calibri"/>
            </a:endParaRPr>
          </a:p>
        </p:txBody>
      </p:sp>
      <p:sp>
        <p:nvSpPr>
          <p:cNvPr id="398" name="Google Shape;398;p8"/>
          <p:cNvSpPr txBox="1"/>
          <p:nvPr/>
        </p:nvSpPr>
        <p:spPr>
          <a:xfrm>
            <a:off x="2590800" y="5438497"/>
            <a:ext cx="5476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inst[31:0]</a:t>
            </a:r>
            <a:endParaRPr sz="1400" b="0" i="0" u="none" strike="noStrike" cap="none">
              <a:solidFill>
                <a:srgbClr val="000000"/>
              </a:solidFill>
              <a:latin typeface="Arial"/>
              <a:ea typeface="Arial"/>
              <a:cs typeface="Arial"/>
              <a:sym typeface="Arial"/>
            </a:endParaRPr>
          </a:p>
        </p:txBody>
      </p:sp>
      <p:sp>
        <p:nvSpPr>
          <p:cNvPr id="399" name="Google Shape;399;p8"/>
          <p:cNvSpPr txBox="1"/>
          <p:nvPr/>
        </p:nvSpPr>
        <p:spPr>
          <a:xfrm>
            <a:off x="3429000" y="5461000"/>
            <a:ext cx="428290"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ImmSel</a:t>
            </a:r>
            <a:endParaRPr sz="1100" b="0" i="0" u="none" strike="noStrike" cap="none">
              <a:solidFill>
                <a:schemeClr val="dk1"/>
              </a:solidFill>
              <a:latin typeface="Calibri"/>
              <a:ea typeface="Calibri"/>
              <a:cs typeface="Calibri"/>
              <a:sym typeface="Calibri"/>
            </a:endParaRPr>
          </a:p>
        </p:txBody>
      </p:sp>
      <p:sp>
        <p:nvSpPr>
          <p:cNvPr id="400" name="Google Shape;400;p8"/>
          <p:cNvSpPr txBox="1"/>
          <p:nvPr/>
        </p:nvSpPr>
        <p:spPr>
          <a:xfrm>
            <a:off x="3962400" y="5461000"/>
            <a:ext cx="481671"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RegWEn</a:t>
            </a:r>
            <a:endParaRPr sz="1100" b="0" i="0" u="none" strike="noStrike" cap="none">
              <a:solidFill>
                <a:schemeClr val="dk1"/>
              </a:solidFill>
              <a:latin typeface="Calibri"/>
              <a:ea typeface="Calibri"/>
              <a:cs typeface="Calibri"/>
              <a:sym typeface="Calibri"/>
            </a:endParaRPr>
          </a:p>
        </p:txBody>
      </p:sp>
      <p:sp>
        <p:nvSpPr>
          <p:cNvPr id="401" name="Google Shape;401;p8"/>
          <p:cNvSpPr txBox="1"/>
          <p:nvPr/>
        </p:nvSpPr>
        <p:spPr>
          <a:xfrm>
            <a:off x="4572000" y="5461000"/>
            <a:ext cx="290532"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BrUn</a:t>
            </a:r>
            <a:endParaRPr sz="1100" b="0" i="0" u="none" strike="noStrike" cap="none">
              <a:solidFill>
                <a:schemeClr val="dk1"/>
              </a:solidFill>
              <a:latin typeface="Calibri"/>
              <a:ea typeface="Calibri"/>
              <a:cs typeface="Calibri"/>
              <a:sym typeface="Calibri"/>
            </a:endParaRPr>
          </a:p>
        </p:txBody>
      </p:sp>
      <p:sp>
        <p:nvSpPr>
          <p:cNvPr id="402" name="Google Shape;402;p8"/>
          <p:cNvSpPr txBox="1"/>
          <p:nvPr/>
        </p:nvSpPr>
        <p:spPr>
          <a:xfrm>
            <a:off x="4876800" y="5461000"/>
            <a:ext cx="268904"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BrEq</a:t>
            </a:r>
            <a:endParaRPr sz="1100" b="0" i="0" u="none" strike="noStrike" cap="none">
              <a:solidFill>
                <a:schemeClr val="dk1"/>
              </a:solidFill>
              <a:latin typeface="Calibri"/>
              <a:ea typeface="Calibri"/>
              <a:cs typeface="Calibri"/>
              <a:sym typeface="Calibri"/>
            </a:endParaRPr>
          </a:p>
        </p:txBody>
      </p:sp>
      <p:sp>
        <p:nvSpPr>
          <p:cNvPr id="403" name="Google Shape;403;p8"/>
          <p:cNvSpPr txBox="1"/>
          <p:nvPr/>
        </p:nvSpPr>
        <p:spPr>
          <a:xfrm>
            <a:off x="5181600" y="5461000"/>
            <a:ext cx="2539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BrLT</a:t>
            </a:r>
            <a:endParaRPr sz="1100" b="0" i="0" u="none" strike="noStrike" cap="none">
              <a:solidFill>
                <a:schemeClr val="dk1"/>
              </a:solidFill>
              <a:latin typeface="Calibri"/>
              <a:ea typeface="Calibri"/>
              <a:cs typeface="Calibri"/>
              <a:sym typeface="Calibri"/>
            </a:endParaRPr>
          </a:p>
        </p:txBody>
      </p:sp>
      <p:sp>
        <p:nvSpPr>
          <p:cNvPr id="404" name="Google Shape;404;p8"/>
          <p:cNvSpPr txBox="1"/>
          <p:nvPr/>
        </p:nvSpPr>
        <p:spPr>
          <a:xfrm>
            <a:off x="5943600" y="5461000"/>
            <a:ext cx="248998"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ASel</a:t>
            </a:r>
            <a:endParaRPr sz="1100" b="0" i="0" u="none" strike="noStrike" cap="none">
              <a:solidFill>
                <a:schemeClr val="dk1"/>
              </a:solidFill>
              <a:latin typeface="Calibri"/>
              <a:ea typeface="Calibri"/>
              <a:cs typeface="Calibri"/>
              <a:sym typeface="Calibri"/>
            </a:endParaRPr>
          </a:p>
        </p:txBody>
      </p:sp>
      <p:sp>
        <p:nvSpPr>
          <p:cNvPr id="405" name="Google Shape;405;p8"/>
          <p:cNvSpPr txBox="1"/>
          <p:nvPr/>
        </p:nvSpPr>
        <p:spPr>
          <a:xfrm>
            <a:off x="5638800" y="5461000"/>
            <a:ext cx="24410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BSel</a:t>
            </a:r>
            <a:endParaRPr sz="1100" b="0" i="0" u="none" strike="noStrike" cap="none">
              <a:solidFill>
                <a:schemeClr val="dk1"/>
              </a:solidFill>
              <a:latin typeface="Calibri"/>
              <a:ea typeface="Calibri"/>
              <a:cs typeface="Calibri"/>
              <a:sym typeface="Calibri"/>
            </a:endParaRPr>
          </a:p>
        </p:txBody>
      </p:sp>
      <p:sp>
        <p:nvSpPr>
          <p:cNvPr id="406" name="Google Shape;406;p8"/>
          <p:cNvSpPr txBox="1"/>
          <p:nvPr/>
        </p:nvSpPr>
        <p:spPr>
          <a:xfrm>
            <a:off x="6324600" y="5461000"/>
            <a:ext cx="398810"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ALUSel</a:t>
            </a:r>
            <a:endParaRPr sz="1100" b="0" i="0" u="none" strike="noStrike" cap="none">
              <a:solidFill>
                <a:schemeClr val="dk1"/>
              </a:solidFill>
              <a:latin typeface="Calibri"/>
              <a:ea typeface="Calibri"/>
              <a:cs typeface="Calibri"/>
              <a:sym typeface="Calibri"/>
            </a:endParaRPr>
          </a:p>
        </p:txBody>
      </p:sp>
      <p:sp>
        <p:nvSpPr>
          <p:cNvPr id="407" name="Google Shape;407;p8"/>
          <p:cNvSpPr txBox="1"/>
          <p:nvPr/>
        </p:nvSpPr>
        <p:spPr>
          <a:xfrm>
            <a:off x="6934200" y="5461000"/>
            <a:ext cx="512961"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MemRW</a:t>
            </a:r>
            <a:endParaRPr sz="1100" b="0" i="0" u="none" strike="noStrike" cap="none">
              <a:solidFill>
                <a:schemeClr val="dk1"/>
              </a:solidFill>
              <a:latin typeface="Calibri"/>
              <a:ea typeface="Calibri"/>
              <a:cs typeface="Calibri"/>
              <a:sym typeface="Calibri"/>
            </a:endParaRPr>
          </a:p>
        </p:txBody>
      </p:sp>
      <p:sp>
        <p:nvSpPr>
          <p:cNvPr id="408" name="Google Shape;408;p8"/>
          <p:cNvSpPr txBox="1"/>
          <p:nvPr/>
        </p:nvSpPr>
        <p:spPr>
          <a:xfrm>
            <a:off x="8229600" y="5461000"/>
            <a:ext cx="369605"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WBSel</a:t>
            </a:r>
            <a:endParaRPr sz="1100" b="0" i="0" u="none" strike="noStrike" cap="none">
              <a:solidFill>
                <a:schemeClr val="dk1"/>
              </a:solidFill>
              <a:latin typeface="Calibri"/>
              <a:ea typeface="Calibri"/>
              <a:cs typeface="Calibri"/>
              <a:sym typeface="Calibri"/>
            </a:endParaRPr>
          </a:p>
        </p:txBody>
      </p:sp>
      <p:sp>
        <p:nvSpPr>
          <p:cNvPr id="409" name="Google Shape;409;p8"/>
          <p:cNvSpPr txBox="1"/>
          <p:nvPr/>
        </p:nvSpPr>
        <p:spPr>
          <a:xfrm>
            <a:off x="990600" y="5461000"/>
            <a:ext cx="315466"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PCSel</a:t>
            </a:r>
            <a:endParaRPr sz="1100" b="0" i="0" u="none" strike="noStrike" cap="none">
              <a:solidFill>
                <a:schemeClr val="dk1"/>
              </a:solidFill>
              <a:latin typeface="Calibri"/>
              <a:ea typeface="Calibri"/>
              <a:cs typeface="Calibri"/>
              <a:sym typeface="Calibri"/>
            </a:endParaRPr>
          </a:p>
        </p:txBody>
      </p:sp>
      <p:sp>
        <p:nvSpPr>
          <p:cNvPr id="410" name="Google Shape;410;p8"/>
          <p:cNvSpPr txBox="1"/>
          <p:nvPr/>
        </p:nvSpPr>
        <p:spPr>
          <a:xfrm>
            <a:off x="3406447" y="2209800"/>
            <a:ext cx="174953"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57070"/>
                </a:solidFill>
                <a:latin typeface="Calibri"/>
                <a:ea typeface="Calibri"/>
                <a:cs typeface="Calibri"/>
                <a:sym typeface="Calibri"/>
              </a:rPr>
              <a:t>wb</a:t>
            </a:r>
            <a:endParaRPr sz="1100" b="0" i="0" u="none" strike="noStrike" cap="none">
              <a:solidFill>
                <a:srgbClr val="757070"/>
              </a:solidFill>
              <a:latin typeface="Calibri"/>
              <a:ea typeface="Calibri"/>
              <a:cs typeface="Calibri"/>
              <a:sym typeface="Calibri"/>
            </a:endParaRPr>
          </a:p>
        </p:txBody>
      </p:sp>
      <p:cxnSp>
        <p:nvCxnSpPr>
          <p:cNvPr id="411" name="Google Shape;411;p8"/>
          <p:cNvCxnSpPr/>
          <p:nvPr/>
        </p:nvCxnSpPr>
        <p:spPr>
          <a:xfrm>
            <a:off x="5181600" y="3530600"/>
            <a:ext cx="2302" cy="1828800"/>
          </a:xfrm>
          <a:prstGeom prst="straightConnector1">
            <a:avLst/>
          </a:prstGeom>
          <a:noFill/>
          <a:ln w="28575" cap="flat" cmpd="sng">
            <a:solidFill>
              <a:schemeClr val="dk1"/>
            </a:solidFill>
            <a:prstDash val="solid"/>
            <a:miter lim="800000"/>
            <a:headEnd type="none" w="sm" len="sm"/>
            <a:tailEnd type="stealth" w="med" len="med"/>
          </a:ln>
        </p:spPr>
      </p:cxnSp>
      <p:cxnSp>
        <p:nvCxnSpPr>
          <p:cNvPr id="412" name="Google Shape;412;p8"/>
          <p:cNvCxnSpPr>
            <a:stCxn id="321" idx="3"/>
          </p:cNvCxnSpPr>
          <p:nvPr/>
        </p:nvCxnSpPr>
        <p:spPr>
          <a:xfrm>
            <a:off x="5030351" y="3615098"/>
            <a:ext cx="1200" cy="1767600"/>
          </a:xfrm>
          <a:prstGeom prst="straightConnector1">
            <a:avLst/>
          </a:prstGeom>
          <a:noFill/>
          <a:ln w="28575" cap="flat" cmpd="sng">
            <a:solidFill>
              <a:schemeClr val="dk1"/>
            </a:solidFill>
            <a:prstDash val="solid"/>
            <a:miter lim="800000"/>
            <a:headEnd type="none" w="sm" len="sm"/>
            <a:tailEnd type="stealth" w="med" len="med"/>
          </a:ln>
        </p:spPr>
      </p:cxnSp>
      <p:cxnSp>
        <p:nvCxnSpPr>
          <p:cNvPr id="413" name="Google Shape;413;p8"/>
          <p:cNvCxnSpPr>
            <a:endCxn id="351" idx="3"/>
          </p:cNvCxnSpPr>
          <p:nvPr/>
        </p:nvCxnSpPr>
        <p:spPr>
          <a:xfrm rot="10800000">
            <a:off x="1219200" y="3027441"/>
            <a:ext cx="10500" cy="2360700"/>
          </a:xfrm>
          <a:prstGeom prst="straightConnector1">
            <a:avLst/>
          </a:prstGeom>
          <a:noFill/>
          <a:ln w="28575" cap="flat" cmpd="sng">
            <a:solidFill>
              <a:srgbClr val="FF0000"/>
            </a:solidFill>
            <a:prstDash val="solid"/>
            <a:miter lim="800000"/>
            <a:headEnd type="none" w="sm" len="sm"/>
            <a:tailEnd type="stealth" w="med" len="med"/>
          </a:ln>
        </p:spPr>
      </p:cxnSp>
      <p:cxnSp>
        <p:nvCxnSpPr>
          <p:cNvPr id="414" name="Google Shape;414;p8"/>
          <p:cNvCxnSpPr/>
          <p:nvPr/>
        </p:nvCxnSpPr>
        <p:spPr>
          <a:xfrm rot="10800000">
            <a:off x="4879102" y="3632200"/>
            <a:ext cx="0" cy="1727200"/>
          </a:xfrm>
          <a:prstGeom prst="straightConnector1">
            <a:avLst/>
          </a:prstGeom>
          <a:noFill/>
          <a:ln w="28575" cap="flat" cmpd="sng">
            <a:solidFill>
              <a:srgbClr val="FF0000"/>
            </a:solidFill>
            <a:prstDash val="solid"/>
            <a:miter lim="800000"/>
            <a:headEnd type="none" w="sm" len="sm"/>
            <a:tailEnd type="stealth" w="med" len="med"/>
          </a:ln>
        </p:spPr>
      </p:cxnSp>
      <p:cxnSp>
        <p:nvCxnSpPr>
          <p:cNvPr id="415" name="Google Shape;415;p8"/>
          <p:cNvCxnSpPr/>
          <p:nvPr/>
        </p:nvCxnSpPr>
        <p:spPr>
          <a:xfrm rot="10800000">
            <a:off x="6454320" y="3446267"/>
            <a:ext cx="0" cy="1913133"/>
          </a:xfrm>
          <a:prstGeom prst="straightConnector1">
            <a:avLst/>
          </a:prstGeom>
          <a:noFill/>
          <a:ln w="28575" cap="flat" cmpd="sng">
            <a:solidFill>
              <a:srgbClr val="FF0000"/>
            </a:solidFill>
            <a:prstDash val="solid"/>
            <a:miter lim="800000"/>
            <a:headEnd type="none" w="sm" len="sm"/>
            <a:tailEnd type="stealth" w="med" len="med"/>
          </a:ln>
        </p:spPr>
      </p:cxnSp>
      <p:cxnSp>
        <p:nvCxnSpPr>
          <p:cNvPr id="416" name="Google Shape;416;p8"/>
          <p:cNvCxnSpPr/>
          <p:nvPr/>
        </p:nvCxnSpPr>
        <p:spPr>
          <a:xfrm rot="10800000">
            <a:off x="4191000" y="3888025"/>
            <a:ext cx="0" cy="1471375"/>
          </a:xfrm>
          <a:prstGeom prst="straightConnector1">
            <a:avLst/>
          </a:prstGeom>
          <a:noFill/>
          <a:ln w="28575" cap="flat" cmpd="sng">
            <a:solidFill>
              <a:srgbClr val="FF0000"/>
            </a:solidFill>
            <a:prstDash val="solid"/>
            <a:miter lim="800000"/>
            <a:headEnd type="none" w="sm" len="sm"/>
            <a:tailEnd type="stealth" w="med" len="med"/>
          </a:ln>
        </p:spPr>
      </p:cxnSp>
      <p:cxnSp>
        <p:nvCxnSpPr>
          <p:cNvPr id="417" name="Google Shape;417;p8"/>
          <p:cNvCxnSpPr/>
          <p:nvPr/>
        </p:nvCxnSpPr>
        <p:spPr>
          <a:xfrm rot="10800000">
            <a:off x="7233228" y="3574931"/>
            <a:ext cx="0" cy="1784469"/>
          </a:xfrm>
          <a:prstGeom prst="straightConnector1">
            <a:avLst/>
          </a:prstGeom>
          <a:noFill/>
          <a:ln w="28575" cap="flat" cmpd="sng">
            <a:solidFill>
              <a:srgbClr val="FF0000"/>
            </a:solidFill>
            <a:prstDash val="solid"/>
            <a:miter lim="800000"/>
            <a:headEnd type="none" w="sm" len="sm"/>
            <a:tailEnd type="stealth" w="med" len="med"/>
          </a:ln>
        </p:spPr>
      </p:cxnSp>
      <p:cxnSp>
        <p:nvCxnSpPr>
          <p:cNvPr id="418" name="Google Shape;418;p8"/>
          <p:cNvCxnSpPr>
            <a:endCxn id="370" idx="3"/>
          </p:cNvCxnSpPr>
          <p:nvPr/>
        </p:nvCxnSpPr>
        <p:spPr>
          <a:xfrm rot="10800000">
            <a:off x="5867400" y="3584416"/>
            <a:ext cx="0" cy="1790700"/>
          </a:xfrm>
          <a:prstGeom prst="straightConnector1">
            <a:avLst/>
          </a:prstGeom>
          <a:noFill/>
          <a:ln w="28575" cap="flat" cmpd="sng">
            <a:solidFill>
              <a:srgbClr val="FF0000"/>
            </a:solidFill>
            <a:prstDash val="solid"/>
            <a:miter lim="800000"/>
            <a:headEnd type="none" w="sm" len="sm"/>
            <a:tailEnd type="stealth" w="med" len="med"/>
          </a:ln>
        </p:spPr>
      </p:cxnSp>
      <p:cxnSp>
        <p:nvCxnSpPr>
          <p:cNvPr id="419" name="Google Shape;419;p8"/>
          <p:cNvCxnSpPr>
            <a:endCxn id="337" idx="3"/>
          </p:cNvCxnSpPr>
          <p:nvPr/>
        </p:nvCxnSpPr>
        <p:spPr>
          <a:xfrm rot="10800000">
            <a:off x="6019800" y="2824241"/>
            <a:ext cx="0" cy="2551200"/>
          </a:xfrm>
          <a:prstGeom prst="straightConnector1">
            <a:avLst/>
          </a:prstGeom>
          <a:noFill/>
          <a:ln w="28575" cap="flat" cmpd="sng">
            <a:solidFill>
              <a:srgbClr val="FF0000"/>
            </a:solidFill>
            <a:prstDash val="solid"/>
            <a:miter lim="800000"/>
            <a:headEnd type="none" w="sm" len="sm"/>
            <a:tailEnd type="stealth" w="med" len="med"/>
          </a:ln>
        </p:spPr>
      </p:cxnSp>
      <p:cxnSp>
        <p:nvCxnSpPr>
          <p:cNvPr id="420" name="Google Shape;420;p8"/>
          <p:cNvCxnSpPr/>
          <p:nvPr/>
        </p:nvCxnSpPr>
        <p:spPr>
          <a:xfrm rot="10800000">
            <a:off x="8458200" y="3176825"/>
            <a:ext cx="0" cy="2182575"/>
          </a:xfrm>
          <a:prstGeom prst="straightConnector1">
            <a:avLst/>
          </a:prstGeom>
          <a:noFill/>
          <a:ln w="28575" cap="flat" cmpd="sng">
            <a:solidFill>
              <a:srgbClr val="FF0000"/>
            </a:solidFill>
            <a:prstDash val="solid"/>
            <a:miter lim="800000"/>
            <a:headEnd type="none" w="sm" len="sm"/>
            <a:tailEnd type="stealth" w="med" len="med"/>
          </a:ln>
        </p:spPr>
      </p:cxnSp>
      <p:cxnSp>
        <p:nvCxnSpPr>
          <p:cNvPr id="421" name="Google Shape;421;p8"/>
          <p:cNvCxnSpPr/>
          <p:nvPr/>
        </p:nvCxnSpPr>
        <p:spPr>
          <a:xfrm>
            <a:off x="2895600" y="3124200"/>
            <a:ext cx="0" cy="2235200"/>
          </a:xfrm>
          <a:prstGeom prst="straightConnector1">
            <a:avLst/>
          </a:prstGeom>
          <a:noFill/>
          <a:ln w="28575" cap="flat" cmpd="sng">
            <a:solidFill>
              <a:schemeClr val="dk1"/>
            </a:solidFill>
            <a:prstDash val="solid"/>
            <a:miter lim="800000"/>
            <a:headEnd type="none" w="sm" len="sm"/>
            <a:tailEnd type="stealth" w="med" len="med"/>
          </a:ln>
        </p:spPr>
      </p:cxnSp>
      <p:cxnSp>
        <p:nvCxnSpPr>
          <p:cNvPr id="422" name="Google Shape;422;p8"/>
          <p:cNvCxnSpPr/>
          <p:nvPr/>
        </p:nvCxnSpPr>
        <p:spPr>
          <a:xfrm rot="10800000">
            <a:off x="3810000" y="4851400"/>
            <a:ext cx="0" cy="508000"/>
          </a:xfrm>
          <a:prstGeom prst="straightConnector1">
            <a:avLst/>
          </a:prstGeom>
          <a:noFill/>
          <a:ln w="28575" cap="flat" cmpd="sng">
            <a:solidFill>
              <a:srgbClr val="FF0000"/>
            </a:solidFill>
            <a:prstDash val="solid"/>
            <a:miter lim="800000"/>
            <a:headEnd type="none" w="sm" len="sm"/>
            <a:tailEnd type="stealth" w="med" len="med"/>
          </a:ln>
        </p:spPr>
      </p:cxnSp>
      <p:cxnSp>
        <p:nvCxnSpPr>
          <p:cNvPr id="423" name="Google Shape;423;p8"/>
          <p:cNvCxnSpPr/>
          <p:nvPr/>
        </p:nvCxnSpPr>
        <p:spPr>
          <a:xfrm rot="-5400000">
            <a:off x="1798825" y="2358925"/>
            <a:ext cx="578400" cy="183000"/>
          </a:xfrm>
          <a:prstGeom prst="bentConnector3">
            <a:avLst>
              <a:gd name="adj1" fmla="val 97519"/>
            </a:avLst>
          </a:prstGeom>
          <a:noFill/>
          <a:ln w="28575" cap="flat" cmpd="sng">
            <a:solidFill>
              <a:srgbClr val="666666"/>
            </a:solidFill>
            <a:prstDash val="solid"/>
            <a:miter lim="800000"/>
            <a:headEnd type="none" w="sm" len="sm"/>
            <a:tailEnd type="stealth" w="med" len="med"/>
          </a:ln>
        </p:spPr>
      </p:cxnSp>
      <p:sp>
        <p:nvSpPr>
          <p:cNvPr id="424" name="Google Shape;424;p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425" name="Google Shape;425;p8"/>
          <p:cNvSpPr txBox="1">
            <a:spLocks noGrp="1"/>
          </p:cNvSpPr>
          <p:nvPr>
            <p:ph type="ftr" idx="11"/>
          </p:nvPr>
        </p:nvSpPr>
        <p:spPr>
          <a:xfrm>
            <a:off x="2672862" y="6356352"/>
            <a:ext cx="3950700" cy="365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93928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28"/>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Instructions per Program</a:t>
            </a:r>
            <a:endParaRPr sz="4400" b="0" i="0" u="none" strike="noStrike" cap="none">
              <a:solidFill>
                <a:schemeClr val="accent1"/>
              </a:solidFill>
              <a:latin typeface="Calibri"/>
              <a:ea typeface="Calibri"/>
              <a:cs typeface="Calibri"/>
              <a:sym typeface="Calibri"/>
            </a:endParaRPr>
          </a:p>
        </p:txBody>
      </p:sp>
      <p:sp>
        <p:nvSpPr>
          <p:cNvPr id="881" name="Google Shape;881;p28"/>
          <p:cNvSpPr txBox="1">
            <a:spLocks noGrp="1"/>
          </p:cNvSpPr>
          <p:nvPr>
            <p:ph type="body" idx="1"/>
          </p:nvPr>
        </p:nvSpPr>
        <p:spPr>
          <a:xfrm>
            <a:off x="381000" y="1803400"/>
            <a:ext cx="8628184" cy="3193921"/>
          </a:xfrm>
          <a:prstGeom prst="rect">
            <a:avLst/>
          </a:prstGeom>
          <a:noFill/>
          <a:ln>
            <a:noFill/>
          </a:ln>
        </p:spPr>
        <p:txBody>
          <a:bodyPr spcFirstLastPara="1" wrap="square" lIns="91425" tIns="45700" rIns="91425" bIns="45700" anchor="t" anchorCtr="0">
            <a:noAutofit/>
          </a:bodyPr>
          <a:lstStyle/>
          <a:p>
            <a:pPr marL="869950" marR="0" lvl="0" indent="-855663" algn="l" rtl="0">
              <a:lnSpc>
                <a:spcPct val="70000"/>
              </a:lnSpc>
              <a:spcBef>
                <a:spcPts val="0"/>
              </a:spcBef>
              <a:spcAft>
                <a:spcPts val="0"/>
              </a:spcAft>
              <a:buClr>
                <a:schemeClr val="dk1"/>
              </a:buClr>
              <a:buSzPts val="2720"/>
              <a:buFont typeface="Arial"/>
              <a:buNone/>
            </a:pPr>
            <a:r>
              <a:rPr lang="en-US" sz="2720" b="0" i="0" u="none" strike="noStrike" cap="none">
                <a:solidFill>
                  <a:schemeClr val="dk1"/>
                </a:solidFill>
                <a:latin typeface="Calibri"/>
                <a:ea typeface="Calibri"/>
                <a:cs typeface="Calibri"/>
                <a:sym typeface="Calibri"/>
              </a:rPr>
              <a:t>Determined by</a:t>
            </a:r>
            <a:endParaRPr/>
          </a:p>
          <a:p>
            <a:pPr marL="457200" marR="0" lvl="0" indent="-457200" algn="l" rtl="0">
              <a:lnSpc>
                <a:spcPct val="70000"/>
              </a:lnSpc>
              <a:spcBef>
                <a:spcPts val="1000"/>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Task</a:t>
            </a:r>
            <a:endParaRPr/>
          </a:p>
          <a:p>
            <a:pPr marL="457200" marR="0" lvl="0" indent="-457200" algn="l" rtl="0">
              <a:lnSpc>
                <a:spcPct val="70000"/>
              </a:lnSpc>
              <a:spcBef>
                <a:spcPts val="1000"/>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Algorithm, e.g. </a:t>
            </a:r>
            <a:r>
              <a:rPr lang="en-US" sz="2380" b="0" i="1" u="none" strike="noStrike" cap="none">
                <a:solidFill>
                  <a:schemeClr val="dk1"/>
                </a:solidFill>
                <a:latin typeface="Calibri"/>
                <a:ea typeface="Calibri"/>
                <a:cs typeface="Calibri"/>
                <a:sym typeface="Calibri"/>
              </a:rPr>
              <a:t>O(N</a:t>
            </a:r>
            <a:r>
              <a:rPr lang="en-US" sz="2380" b="0" i="1" u="none" strike="noStrike" cap="none" baseline="30000">
                <a:solidFill>
                  <a:schemeClr val="dk1"/>
                </a:solidFill>
                <a:latin typeface="Calibri"/>
                <a:ea typeface="Calibri"/>
                <a:cs typeface="Calibri"/>
                <a:sym typeface="Calibri"/>
              </a:rPr>
              <a:t>2</a:t>
            </a:r>
            <a:r>
              <a:rPr lang="en-US" sz="2380" b="0" i="1" u="none" strike="noStrike" cap="none">
                <a:solidFill>
                  <a:schemeClr val="dk1"/>
                </a:solidFill>
                <a:latin typeface="Calibri"/>
                <a:ea typeface="Calibri"/>
                <a:cs typeface="Calibri"/>
                <a:sym typeface="Calibri"/>
              </a:rPr>
              <a:t>)</a:t>
            </a:r>
            <a:r>
              <a:rPr lang="en-US" sz="2380" b="0" i="0" u="none" strike="noStrike" cap="none">
                <a:solidFill>
                  <a:schemeClr val="dk1"/>
                </a:solidFill>
                <a:latin typeface="Calibri"/>
                <a:ea typeface="Calibri"/>
                <a:cs typeface="Calibri"/>
                <a:sym typeface="Calibri"/>
              </a:rPr>
              <a:t> vs </a:t>
            </a:r>
            <a:r>
              <a:rPr lang="en-US" sz="2380" b="0" i="1" u="none" strike="noStrike" cap="none">
                <a:solidFill>
                  <a:schemeClr val="dk1"/>
                </a:solidFill>
                <a:latin typeface="Calibri"/>
                <a:ea typeface="Calibri"/>
                <a:cs typeface="Calibri"/>
                <a:sym typeface="Calibri"/>
              </a:rPr>
              <a:t>O(N)</a:t>
            </a:r>
            <a:endParaRPr/>
          </a:p>
          <a:p>
            <a:pPr marL="457200" marR="0" lvl="0" indent="-457200" algn="l" rtl="0">
              <a:lnSpc>
                <a:spcPct val="70000"/>
              </a:lnSpc>
              <a:spcBef>
                <a:spcPts val="1000"/>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Programming language</a:t>
            </a:r>
            <a:endParaRPr/>
          </a:p>
          <a:p>
            <a:pPr marL="457200" marR="0" lvl="0" indent="-457200" algn="l" rtl="0">
              <a:lnSpc>
                <a:spcPct val="70000"/>
              </a:lnSpc>
              <a:spcBef>
                <a:spcPts val="1000"/>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Compiler</a:t>
            </a:r>
            <a:endParaRPr/>
          </a:p>
          <a:p>
            <a:pPr marL="457200" marR="0" lvl="0" indent="-457200" algn="l" rtl="0">
              <a:lnSpc>
                <a:spcPct val="70000"/>
              </a:lnSpc>
              <a:spcBef>
                <a:spcPts val="1000"/>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Instruction Set Architecture (ISA)</a:t>
            </a:r>
            <a:endParaRPr/>
          </a:p>
        </p:txBody>
      </p:sp>
      <p:sp>
        <p:nvSpPr>
          <p:cNvPr id="882" name="Google Shape;882;p28"/>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40</a:t>
            </a:fld>
            <a:endParaRPr sz="1200">
              <a:solidFill>
                <a:srgbClr val="888888"/>
              </a:solidFill>
              <a:latin typeface="Calibri"/>
              <a:ea typeface="Calibri"/>
              <a:cs typeface="Calibri"/>
              <a:sym typeface="Calibri"/>
            </a:endParaRPr>
          </a:p>
        </p:txBody>
      </p:sp>
      <p:sp>
        <p:nvSpPr>
          <p:cNvPr id="883" name="Google Shape;883;p28"/>
          <p:cNvSpPr txBox="1"/>
          <p:nvPr/>
        </p:nvSpPr>
        <p:spPr>
          <a:xfrm>
            <a:off x="800100" y="4603107"/>
            <a:ext cx="7543800" cy="1043100"/>
          </a:xfrm>
          <a:prstGeom prst="rect">
            <a:avLst/>
          </a:prstGeom>
          <a:noFill/>
          <a:ln w="9525" cap="flat" cmpd="sng">
            <a:solidFill>
              <a:srgbClr val="FF0000"/>
            </a:solidFill>
            <a:prstDash val="solid"/>
            <a:miter lim="800000"/>
            <a:headEnd type="none" w="sm" len="sm"/>
            <a:tailEnd type="none" w="sm" len="sm"/>
          </a:ln>
        </p:spPr>
        <p:txBody>
          <a:bodyPr spcFirstLastPara="1" wrap="square" lIns="92075" tIns="46025" rIns="92075" bIns="46025" anchor="ctr" anchorCtr="0">
            <a:noAutofit/>
          </a:bodyPr>
          <a:lstStyle/>
          <a:p>
            <a:pPr marL="230187" marR="0" lvl="0" indent="-230187" algn="l" rtl="0">
              <a:lnSpc>
                <a:spcPct val="90000"/>
              </a:lnSpc>
              <a:spcBef>
                <a:spcPts val="0"/>
              </a:spcBef>
              <a:spcAft>
                <a:spcPts val="0"/>
              </a:spcAft>
              <a:buClr>
                <a:schemeClr val="dk1"/>
              </a:buClr>
              <a:buSzPts val="2400"/>
              <a:buFont typeface="Noto Sans Symbols"/>
              <a:buNone/>
            </a:pPr>
            <a:r>
              <a:rPr lang="en-US" sz="2400" b="0" i="0" u="none" strike="noStrike" cap="none">
                <a:solidFill>
                  <a:schemeClr val="dk1"/>
                </a:solidFill>
                <a:latin typeface="Calibri"/>
                <a:ea typeface="Calibri"/>
                <a:cs typeface="Calibri"/>
                <a:sym typeface="Calibri"/>
              </a:rPr>
              <a:t>   </a:t>
            </a:r>
            <a:r>
              <a:rPr lang="en-US" sz="2400" b="0" i="0" u="sng" strike="noStrike" cap="none">
                <a:solidFill>
                  <a:schemeClr val="dk1"/>
                </a:solidFill>
                <a:latin typeface="Calibri"/>
                <a:ea typeface="Calibri"/>
                <a:cs typeface="Calibri"/>
                <a:sym typeface="Calibri"/>
              </a:rPr>
              <a:t>   Time   </a:t>
            </a:r>
            <a:r>
              <a:rPr lang="en-US" sz="2400" b="0" i="0" u="none" strike="noStrike" cap="none">
                <a:solidFill>
                  <a:schemeClr val="dk1"/>
                </a:solidFill>
                <a:latin typeface="Calibri"/>
                <a:ea typeface="Calibri"/>
                <a:cs typeface="Calibri"/>
                <a:sym typeface="Calibri"/>
              </a:rPr>
              <a:t>  =   </a:t>
            </a:r>
            <a:r>
              <a:rPr lang="en-US" sz="2400" b="0" i="0" u="sng" strike="noStrike" cap="none">
                <a:solidFill>
                  <a:schemeClr val="dk1"/>
                </a:solidFill>
                <a:latin typeface="Calibri"/>
                <a:ea typeface="Calibri"/>
                <a:cs typeface="Calibri"/>
                <a:sym typeface="Calibri"/>
              </a:rPr>
              <a:t>Instructions</a:t>
            </a:r>
            <a:r>
              <a:rPr lang="en-US" sz="2400" b="0" i="0" u="none" strike="noStrike" cap="none">
                <a:solidFill>
                  <a:schemeClr val="dk1"/>
                </a:solidFill>
                <a:latin typeface="Calibri"/>
                <a:ea typeface="Calibri"/>
                <a:cs typeface="Calibri"/>
                <a:sym typeface="Calibri"/>
              </a:rPr>
              <a:t>      </a:t>
            </a:r>
            <a:r>
              <a:rPr lang="en-US" sz="2400" b="0" i="0" u="sng" strike="noStrike" cap="none">
                <a:solidFill>
                  <a:schemeClr val="dk1"/>
                </a:solidFill>
                <a:latin typeface="Calibri"/>
                <a:ea typeface="Calibri"/>
                <a:cs typeface="Calibri"/>
                <a:sym typeface="Calibri"/>
              </a:rPr>
              <a:t>   Cycles    </a:t>
            </a:r>
            <a:r>
              <a:rPr lang="en-US" sz="2400" b="0" i="0" u="none" strike="noStrike" cap="none">
                <a:solidFill>
                  <a:schemeClr val="dk1"/>
                </a:solidFill>
                <a:latin typeface="Calibri"/>
                <a:ea typeface="Calibri"/>
                <a:cs typeface="Calibri"/>
                <a:sym typeface="Calibri"/>
              </a:rPr>
              <a:t>        </a:t>
            </a:r>
            <a:r>
              <a:rPr lang="en-US" sz="2400" b="0" i="0" u="sng"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230187" marR="0" lvl="0" indent="-230187" algn="l" rtl="0">
              <a:lnSpc>
                <a:spcPct val="60000"/>
              </a:lnSpc>
              <a:spcBef>
                <a:spcPts val="720"/>
              </a:spcBef>
              <a:spcAft>
                <a:spcPts val="0"/>
              </a:spcAft>
              <a:buClr>
                <a:schemeClr val="dk1"/>
              </a:buClr>
              <a:buSzPts val="2400"/>
              <a:buFont typeface="Noto Sans Symbols"/>
              <a:buNone/>
            </a:pPr>
            <a:r>
              <a:rPr lang="en-US" sz="2400" b="0" i="0" u="none" strike="noStrike" cap="none">
                <a:solidFill>
                  <a:schemeClr val="dk1"/>
                </a:solidFill>
                <a:latin typeface="Calibri"/>
                <a:ea typeface="Calibri"/>
                <a:cs typeface="Calibri"/>
                <a:sym typeface="Calibri"/>
              </a:rPr>
              <a:t>   Program         Program     *  Instruction   *  Cycle</a:t>
            </a:r>
            <a:endParaRPr sz="2400" b="0" i="0" u="none" strike="noStrike" cap="none">
              <a:solidFill>
                <a:schemeClr val="dk1"/>
              </a:solidFill>
              <a:latin typeface="Calibri"/>
              <a:ea typeface="Calibri"/>
              <a:cs typeface="Calibri"/>
              <a:sym typeface="Calibri"/>
            </a:endParaRPr>
          </a:p>
        </p:txBody>
      </p:sp>
      <p:sp>
        <p:nvSpPr>
          <p:cNvPr id="884" name="Google Shape;884;p28"/>
          <p:cNvSpPr/>
          <p:nvPr/>
        </p:nvSpPr>
        <p:spPr>
          <a:xfrm>
            <a:off x="2543100" y="4603450"/>
            <a:ext cx="1615500" cy="10431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886" name="Google Shape;886;p2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47801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29"/>
          <p:cNvSpPr txBox="1">
            <a:spLocks noGrp="1"/>
          </p:cNvSpPr>
          <p:nvPr>
            <p:ph type="title"/>
          </p:nvPr>
        </p:nvSpPr>
        <p:spPr>
          <a:xfrm>
            <a:off x="222739" y="527978"/>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dirty="0">
                <a:solidFill>
                  <a:schemeClr val="accent1"/>
                </a:solidFill>
                <a:latin typeface="Calibri"/>
                <a:ea typeface="Calibri"/>
                <a:cs typeface="Calibri"/>
                <a:sym typeface="Calibri"/>
              </a:rPr>
              <a:t>(Average) Clock cycles per Instruction</a:t>
            </a:r>
            <a:r>
              <a:rPr lang="en-US" dirty="0">
                <a:solidFill>
                  <a:schemeClr val="accent1"/>
                </a:solidFill>
              </a:rPr>
              <a:t>, or CPI</a:t>
            </a:r>
            <a:endParaRPr sz="4400" b="0" i="0" u="none" strike="noStrike" cap="none" dirty="0">
              <a:solidFill>
                <a:schemeClr val="accent1"/>
              </a:solidFill>
              <a:latin typeface="Calibri"/>
              <a:ea typeface="Calibri"/>
              <a:cs typeface="Calibri"/>
              <a:sym typeface="Calibri"/>
            </a:endParaRPr>
          </a:p>
        </p:txBody>
      </p:sp>
      <p:sp>
        <p:nvSpPr>
          <p:cNvPr id="892" name="Google Shape;892;p29"/>
          <p:cNvSpPr txBox="1">
            <a:spLocks noGrp="1"/>
          </p:cNvSpPr>
          <p:nvPr>
            <p:ph type="body" idx="1"/>
          </p:nvPr>
        </p:nvSpPr>
        <p:spPr>
          <a:xfrm>
            <a:off x="228600" y="2108200"/>
            <a:ext cx="8628184" cy="3193921"/>
          </a:xfrm>
          <a:prstGeom prst="rect">
            <a:avLst/>
          </a:prstGeom>
          <a:noFill/>
          <a:ln>
            <a:noFill/>
          </a:ln>
        </p:spPr>
        <p:txBody>
          <a:bodyPr spcFirstLastPara="1" wrap="square" lIns="91425" tIns="45700" rIns="91425" bIns="45700" anchor="t" anchorCtr="0">
            <a:noAutofit/>
          </a:bodyPr>
          <a:lstStyle/>
          <a:p>
            <a:pPr marL="869950" marR="0" lvl="0" indent="-855663" algn="l" rtl="0">
              <a:lnSpc>
                <a:spcPct val="70000"/>
              </a:lnSpc>
              <a:spcBef>
                <a:spcPts val="0"/>
              </a:spcBef>
              <a:spcAft>
                <a:spcPts val="0"/>
              </a:spcAft>
              <a:buClr>
                <a:schemeClr val="dk1"/>
              </a:buClr>
              <a:buSzPts val="2720"/>
              <a:buFont typeface="Arial"/>
              <a:buNone/>
            </a:pPr>
            <a:r>
              <a:rPr lang="en-US" sz="2720" b="0" i="0" u="none" strike="noStrike" cap="none">
                <a:solidFill>
                  <a:schemeClr val="dk1"/>
                </a:solidFill>
                <a:latin typeface="Calibri"/>
                <a:ea typeface="Calibri"/>
                <a:cs typeface="Calibri"/>
                <a:sym typeface="Calibri"/>
              </a:rPr>
              <a:t>Determined by</a:t>
            </a:r>
            <a:endParaRPr/>
          </a:p>
          <a:p>
            <a:pPr marL="457200" marR="0" lvl="0" indent="-457200" algn="l" rtl="0">
              <a:lnSpc>
                <a:spcPct val="70000"/>
              </a:lnSpc>
              <a:spcBef>
                <a:spcPts val="1000"/>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ISA</a:t>
            </a:r>
            <a:r>
              <a:rPr lang="en-US" sz="2380"/>
              <a:t> and p</a:t>
            </a:r>
            <a:r>
              <a:rPr lang="en-US" sz="2380" b="0" i="0" u="none" strike="noStrike" cap="none">
                <a:solidFill>
                  <a:schemeClr val="dk1"/>
                </a:solidFill>
                <a:latin typeface="Calibri"/>
                <a:ea typeface="Calibri"/>
                <a:cs typeface="Calibri"/>
                <a:sym typeface="Calibri"/>
              </a:rPr>
              <a:t>rocessor implementation (or </a:t>
            </a:r>
            <a:r>
              <a:rPr lang="en-US" sz="2380" b="0" i="1" u="none" strike="noStrike" cap="none">
                <a:solidFill>
                  <a:schemeClr val="dk1"/>
                </a:solidFill>
                <a:latin typeface="Calibri"/>
                <a:ea typeface="Calibri"/>
                <a:cs typeface="Calibri"/>
                <a:sym typeface="Calibri"/>
              </a:rPr>
              <a:t>microarchitecture</a:t>
            </a:r>
            <a:r>
              <a:rPr lang="en-US" sz="2380" b="0" i="0" u="none" strike="noStrike" cap="none">
                <a:solidFill>
                  <a:schemeClr val="dk1"/>
                </a:solidFill>
                <a:latin typeface="Calibri"/>
                <a:ea typeface="Calibri"/>
                <a:cs typeface="Calibri"/>
                <a:sym typeface="Calibri"/>
              </a:rPr>
              <a:t>)</a:t>
            </a:r>
            <a:endParaRPr/>
          </a:p>
          <a:p>
            <a:pPr marL="914400" marR="0" lvl="1" indent="-379730" algn="l" rtl="0">
              <a:lnSpc>
                <a:spcPct val="70000"/>
              </a:lnSpc>
              <a:spcBef>
                <a:spcPts val="1000"/>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E.g. for “our” single-cycle RISC-V design, CPI = 1</a:t>
            </a:r>
            <a:endParaRPr/>
          </a:p>
          <a:p>
            <a:pPr marL="457200" marR="0" lvl="0" indent="-457200" algn="l" rtl="0">
              <a:lnSpc>
                <a:spcPct val="70000"/>
              </a:lnSpc>
              <a:spcBef>
                <a:spcPts val="1000"/>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Complex instructions (e.g. </a:t>
            </a:r>
            <a:r>
              <a:rPr lang="en-US" sz="2380" b="1" i="0" u="none" strike="noStrike" cap="none">
                <a:solidFill>
                  <a:schemeClr val="dk1"/>
                </a:solidFill>
                <a:latin typeface="Courier"/>
                <a:ea typeface="Courier"/>
                <a:cs typeface="Courier"/>
                <a:sym typeface="Courier"/>
              </a:rPr>
              <a:t>strcpy</a:t>
            </a:r>
            <a:r>
              <a:rPr lang="en-US" sz="2380" b="0" i="0" u="none" strike="noStrike" cap="none">
                <a:solidFill>
                  <a:schemeClr val="dk1"/>
                </a:solidFill>
                <a:latin typeface="Calibri"/>
                <a:ea typeface="Calibri"/>
                <a:cs typeface="Calibri"/>
                <a:sym typeface="Calibri"/>
              </a:rPr>
              <a:t>), CPI &gt;&gt; 1</a:t>
            </a:r>
            <a:endParaRPr sz="2380" b="0" i="0" u="none" strike="noStrike" cap="none">
              <a:solidFill>
                <a:schemeClr val="dk1"/>
              </a:solidFill>
              <a:latin typeface="Calibri"/>
              <a:ea typeface="Calibri"/>
              <a:cs typeface="Calibri"/>
              <a:sym typeface="Calibri"/>
            </a:endParaRPr>
          </a:p>
          <a:p>
            <a:pPr marL="914400" marR="0" lvl="1" indent="-379730" algn="l" rtl="0">
              <a:lnSpc>
                <a:spcPct val="70000"/>
              </a:lnSpc>
              <a:spcBef>
                <a:spcPts val="1000"/>
              </a:spcBef>
              <a:spcAft>
                <a:spcPts val="0"/>
              </a:spcAft>
              <a:buSzPts val="2380"/>
              <a:buChar char="−"/>
            </a:pPr>
            <a:r>
              <a:rPr lang="en-US" sz="2380"/>
              <a:t>True for most CISC languages</a:t>
            </a:r>
            <a:endParaRPr sz="2380"/>
          </a:p>
          <a:p>
            <a:pPr marL="457200" marR="0" lvl="0" indent="-457200" algn="l" rtl="0">
              <a:lnSpc>
                <a:spcPct val="70000"/>
              </a:lnSpc>
              <a:spcBef>
                <a:spcPts val="1000"/>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Superscalar processors, CPI &lt; 1 (next lecture)</a:t>
            </a:r>
            <a:endParaRPr/>
          </a:p>
        </p:txBody>
      </p:sp>
      <p:sp>
        <p:nvSpPr>
          <p:cNvPr id="893" name="Google Shape;893;p29"/>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41</a:t>
            </a:fld>
            <a:endParaRPr sz="1200">
              <a:solidFill>
                <a:srgbClr val="888888"/>
              </a:solidFill>
              <a:latin typeface="Calibri"/>
              <a:ea typeface="Calibri"/>
              <a:cs typeface="Calibri"/>
              <a:sym typeface="Calibri"/>
            </a:endParaRPr>
          </a:p>
        </p:txBody>
      </p:sp>
      <p:sp>
        <p:nvSpPr>
          <p:cNvPr id="894" name="Google Shape;894;p29"/>
          <p:cNvSpPr txBox="1"/>
          <p:nvPr/>
        </p:nvSpPr>
        <p:spPr>
          <a:xfrm>
            <a:off x="800100" y="4603107"/>
            <a:ext cx="7543800" cy="1043100"/>
          </a:xfrm>
          <a:prstGeom prst="rect">
            <a:avLst/>
          </a:prstGeom>
          <a:noFill/>
          <a:ln w="9525" cap="flat" cmpd="sng">
            <a:solidFill>
              <a:srgbClr val="FF0000"/>
            </a:solidFill>
            <a:prstDash val="solid"/>
            <a:miter lim="800000"/>
            <a:headEnd type="none" w="sm" len="sm"/>
            <a:tailEnd type="none" w="sm" len="sm"/>
          </a:ln>
        </p:spPr>
        <p:txBody>
          <a:bodyPr spcFirstLastPara="1" wrap="square" lIns="92075" tIns="46025" rIns="92075" bIns="46025" anchor="ctr" anchorCtr="0">
            <a:noAutofit/>
          </a:bodyPr>
          <a:lstStyle/>
          <a:p>
            <a:pPr marL="230187" marR="0" lvl="0" indent="-230187" algn="l" rtl="0">
              <a:lnSpc>
                <a:spcPct val="90000"/>
              </a:lnSpc>
              <a:spcBef>
                <a:spcPts val="0"/>
              </a:spcBef>
              <a:spcAft>
                <a:spcPts val="0"/>
              </a:spcAft>
              <a:buClr>
                <a:schemeClr val="dk1"/>
              </a:buClr>
              <a:buSzPts val="2400"/>
              <a:buFont typeface="Noto Sans Symbols"/>
              <a:buNone/>
            </a:pPr>
            <a:r>
              <a:rPr lang="en-US" sz="2400" b="0" i="0" u="none" strike="noStrike" cap="none">
                <a:solidFill>
                  <a:schemeClr val="dk1"/>
                </a:solidFill>
                <a:latin typeface="Calibri"/>
                <a:ea typeface="Calibri"/>
                <a:cs typeface="Calibri"/>
                <a:sym typeface="Calibri"/>
              </a:rPr>
              <a:t>   </a:t>
            </a:r>
            <a:r>
              <a:rPr lang="en-US" sz="2400" b="0" i="0" u="sng" strike="noStrike" cap="none">
                <a:solidFill>
                  <a:schemeClr val="dk1"/>
                </a:solidFill>
                <a:latin typeface="Calibri"/>
                <a:ea typeface="Calibri"/>
                <a:cs typeface="Calibri"/>
                <a:sym typeface="Calibri"/>
              </a:rPr>
              <a:t>   Time   </a:t>
            </a:r>
            <a:r>
              <a:rPr lang="en-US" sz="2400" b="0" i="0" u="none" strike="noStrike" cap="none">
                <a:solidFill>
                  <a:schemeClr val="dk1"/>
                </a:solidFill>
                <a:latin typeface="Calibri"/>
                <a:ea typeface="Calibri"/>
                <a:cs typeface="Calibri"/>
                <a:sym typeface="Calibri"/>
              </a:rPr>
              <a:t>  =   </a:t>
            </a:r>
            <a:r>
              <a:rPr lang="en-US" sz="2400" b="0" i="0" u="sng" strike="noStrike" cap="none">
                <a:solidFill>
                  <a:schemeClr val="dk1"/>
                </a:solidFill>
                <a:latin typeface="Calibri"/>
                <a:ea typeface="Calibri"/>
                <a:cs typeface="Calibri"/>
                <a:sym typeface="Calibri"/>
              </a:rPr>
              <a:t>Instructions</a:t>
            </a:r>
            <a:r>
              <a:rPr lang="en-US" sz="2400" b="0" i="0" u="none" strike="noStrike" cap="none">
                <a:solidFill>
                  <a:schemeClr val="dk1"/>
                </a:solidFill>
                <a:latin typeface="Calibri"/>
                <a:ea typeface="Calibri"/>
                <a:cs typeface="Calibri"/>
                <a:sym typeface="Calibri"/>
              </a:rPr>
              <a:t>      </a:t>
            </a:r>
            <a:r>
              <a:rPr lang="en-US" sz="2400" b="0" i="0" u="sng" strike="noStrike" cap="none">
                <a:solidFill>
                  <a:schemeClr val="dk1"/>
                </a:solidFill>
                <a:latin typeface="Calibri"/>
                <a:ea typeface="Calibri"/>
                <a:cs typeface="Calibri"/>
                <a:sym typeface="Calibri"/>
              </a:rPr>
              <a:t>   Cycles    </a:t>
            </a:r>
            <a:r>
              <a:rPr lang="en-US" sz="2400" b="0" i="0" u="none" strike="noStrike" cap="none">
                <a:solidFill>
                  <a:schemeClr val="dk1"/>
                </a:solidFill>
                <a:latin typeface="Calibri"/>
                <a:ea typeface="Calibri"/>
                <a:cs typeface="Calibri"/>
                <a:sym typeface="Calibri"/>
              </a:rPr>
              <a:t>        </a:t>
            </a:r>
            <a:r>
              <a:rPr lang="en-US" sz="2400" b="0" i="0" u="sng"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230187" marR="0" lvl="0" indent="-230187" algn="l" rtl="0">
              <a:lnSpc>
                <a:spcPct val="60000"/>
              </a:lnSpc>
              <a:spcBef>
                <a:spcPts val="720"/>
              </a:spcBef>
              <a:spcAft>
                <a:spcPts val="0"/>
              </a:spcAft>
              <a:buClr>
                <a:schemeClr val="dk1"/>
              </a:buClr>
              <a:buSzPts val="2400"/>
              <a:buFont typeface="Noto Sans Symbols"/>
              <a:buNone/>
            </a:pPr>
            <a:r>
              <a:rPr lang="en-US" sz="2400" b="0" i="0" u="none" strike="noStrike" cap="none">
                <a:solidFill>
                  <a:schemeClr val="dk1"/>
                </a:solidFill>
                <a:latin typeface="Calibri"/>
                <a:ea typeface="Calibri"/>
                <a:cs typeface="Calibri"/>
                <a:sym typeface="Calibri"/>
              </a:rPr>
              <a:t>   Program         Program     *  Instruction   *  Cycle</a:t>
            </a:r>
            <a:endParaRPr sz="2400" b="0" i="0" u="none" strike="noStrike" cap="none">
              <a:solidFill>
                <a:schemeClr val="dk1"/>
              </a:solidFill>
              <a:latin typeface="Calibri"/>
              <a:ea typeface="Calibri"/>
              <a:cs typeface="Calibri"/>
              <a:sym typeface="Calibri"/>
            </a:endParaRPr>
          </a:p>
        </p:txBody>
      </p:sp>
      <p:sp>
        <p:nvSpPr>
          <p:cNvPr id="895" name="Google Shape;895;p29"/>
          <p:cNvSpPr/>
          <p:nvPr/>
        </p:nvSpPr>
        <p:spPr>
          <a:xfrm>
            <a:off x="4384620" y="4603450"/>
            <a:ext cx="1471200" cy="10431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897" name="Google Shape;897;p2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3268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30"/>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Time per Cycle (1/Frequency)</a:t>
            </a:r>
            <a:endParaRPr sz="4400" b="0" i="0" u="none" strike="noStrike" cap="none">
              <a:solidFill>
                <a:schemeClr val="accent1"/>
              </a:solidFill>
              <a:latin typeface="Calibri"/>
              <a:ea typeface="Calibri"/>
              <a:cs typeface="Calibri"/>
              <a:sym typeface="Calibri"/>
            </a:endParaRPr>
          </a:p>
        </p:txBody>
      </p:sp>
      <p:sp>
        <p:nvSpPr>
          <p:cNvPr id="903" name="Google Shape;903;p30"/>
          <p:cNvSpPr txBox="1">
            <a:spLocks noGrp="1"/>
          </p:cNvSpPr>
          <p:nvPr>
            <p:ph type="body" idx="1"/>
          </p:nvPr>
        </p:nvSpPr>
        <p:spPr>
          <a:xfrm>
            <a:off x="228600" y="1701800"/>
            <a:ext cx="8628184" cy="3193921"/>
          </a:xfrm>
          <a:prstGeom prst="rect">
            <a:avLst/>
          </a:prstGeom>
          <a:noFill/>
          <a:ln>
            <a:noFill/>
          </a:ln>
        </p:spPr>
        <p:txBody>
          <a:bodyPr spcFirstLastPara="1" wrap="square" lIns="91425" tIns="45700" rIns="91425" bIns="45700" anchor="t" anchorCtr="0">
            <a:noAutofit/>
          </a:bodyPr>
          <a:lstStyle/>
          <a:p>
            <a:pPr marL="869950" marR="0" lvl="0" indent="-855663" algn="l" rtl="0">
              <a:lnSpc>
                <a:spcPct val="80000"/>
              </a:lnSpc>
              <a:spcBef>
                <a:spcPts val="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Determined by</a:t>
            </a:r>
            <a:endParaRPr/>
          </a:p>
          <a:p>
            <a:pPr marL="457200" marR="0" lvl="0" indent="-457200" algn="l" rtl="0">
              <a:lnSpc>
                <a:spcPct val="80000"/>
              </a:lnSpc>
              <a:spcBef>
                <a:spcPts val="1000"/>
              </a:spcBef>
              <a:spcAft>
                <a:spcPts val="0"/>
              </a:spcAft>
              <a:buClr>
                <a:schemeClr val="dk1"/>
              </a:buClr>
              <a:buSzPts val="2800"/>
              <a:buFont typeface="Arial"/>
              <a:buChar char="•"/>
            </a:pPr>
            <a:r>
              <a:rPr lang="en-US" sz="2800" b="0" i="0" u="sng" strike="noStrike" cap="none">
                <a:solidFill>
                  <a:schemeClr val="dk1"/>
                </a:solidFill>
                <a:latin typeface="Calibri"/>
                <a:ea typeface="Calibri"/>
                <a:cs typeface="Calibri"/>
                <a:sym typeface="Calibri"/>
              </a:rPr>
              <a:t>Processor microarchitecture (</a:t>
            </a:r>
            <a:r>
              <a:rPr lang="en-US" u="sng"/>
              <a:t>processor</a:t>
            </a:r>
            <a:r>
              <a:rPr lang="en-US" sz="2800" b="0" i="0" u="sng" strike="noStrike" cap="none">
                <a:solidFill>
                  <a:schemeClr val="dk1"/>
                </a:solidFill>
                <a:latin typeface="Calibri"/>
                <a:ea typeface="Calibri"/>
                <a:cs typeface="Calibri"/>
                <a:sym typeface="Calibri"/>
              </a:rPr>
              <a:t> critical path)</a:t>
            </a:r>
            <a:endParaRPr u="sng"/>
          </a:p>
          <a:p>
            <a:pPr marL="457200" marR="0" lvl="0" indent="-457200" algn="l" rtl="0">
              <a:lnSpc>
                <a:spcPct val="8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Technology (e.g. </a:t>
            </a:r>
            <a:r>
              <a:rPr lang="en-US"/>
              <a:t>transistor size</a:t>
            </a:r>
            <a:r>
              <a:rPr lang="en-US" sz="2800" b="0" i="0" u="none" strike="noStrike" cap="none">
                <a:solidFill>
                  <a:schemeClr val="dk1"/>
                </a:solidFill>
                <a:latin typeface="Calibri"/>
                <a:ea typeface="Calibri"/>
                <a:cs typeface="Calibri"/>
                <a:sym typeface="Calibri"/>
              </a:rPr>
              <a:t>)</a:t>
            </a:r>
            <a:endParaRPr/>
          </a:p>
          <a:p>
            <a:pPr marL="457200" marR="0" lvl="0" indent="-457200" algn="l" rtl="0">
              <a:lnSpc>
                <a:spcPct val="8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Power budget (lower voltages reduce transistor speed)</a:t>
            </a:r>
            <a:endParaRPr/>
          </a:p>
        </p:txBody>
      </p:sp>
      <p:sp>
        <p:nvSpPr>
          <p:cNvPr id="904" name="Google Shape;904;p30"/>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42</a:t>
            </a:fld>
            <a:endParaRPr sz="1200">
              <a:solidFill>
                <a:srgbClr val="888888"/>
              </a:solidFill>
              <a:latin typeface="Calibri"/>
              <a:ea typeface="Calibri"/>
              <a:cs typeface="Calibri"/>
              <a:sym typeface="Calibri"/>
            </a:endParaRPr>
          </a:p>
        </p:txBody>
      </p:sp>
      <p:sp>
        <p:nvSpPr>
          <p:cNvPr id="905" name="Google Shape;905;p30"/>
          <p:cNvSpPr txBox="1"/>
          <p:nvPr/>
        </p:nvSpPr>
        <p:spPr>
          <a:xfrm>
            <a:off x="800100" y="4603107"/>
            <a:ext cx="7543800" cy="1043100"/>
          </a:xfrm>
          <a:prstGeom prst="rect">
            <a:avLst/>
          </a:prstGeom>
          <a:noFill/>
          <a:ln w="9525" cap="flat" cmpd="sng">
            <a:solidFill>
              <a:srgbClr val="FF0000"/>
            </a:solidFill>
            <a:prstDash val="solid"/>
            <a:miter lim="800000"/>
            <a:headEnd type="none" w="sm" len="sm"/>
            <a:tailEnd type="none" w="sm" len="sm"/>
          </a:ln>
        </p:spPr>
        <p:txBody>
          <a:bodyPr spcFirstLastPara="1" wrap="square" lIns="92075" tIns="46025" rIns="92075" bIns="46025" anchor="ctr" anchorCtr="0">
            <a:noAutofit/>
          </a:bodyPr>
          <a:lstStyle/>
          <a:p>
            <a:pPr marL="230187" marR="0" lvl="0" indent="-230187" algn="l" rtl="0">
              <a:lnSpc>
                <a:spcPct val="90000"/>
              </a:lnSpc>
              <a:spcBef>
                <a:spcPts val="0"/>
              </a:spcBef>
              <a:spcAft>
                <a:spcPts val="0"/>
              </a:spcAft>
              <a:buClr>
                <a:schemeClr val="dk1"/>
              </a:buClr>
              <a:buSzPts val="2400"/>
              <a:buFont typeface="Noto Sans Symbols"/>
              <a:buNone/>
            </a:pPr>
            <a:r>
              <a:rPr lang="en-US" sz="2400" b="0" i="0" u="none" strike="noStrike" cap="none" dirty="0">
                <a:solidFill>
                  <a:schemeClr val="dk1"/>
                </a:solidFill>
                <a:latin typeface="Calibri"/>
                <a:ea typeface="Calibri"/>
                <a:cs typeface="Calibri"/>
                <a:sym typeface="Calibri"/>
              </a:rPr>
              <a:t>   </a:t>
            </a:r>
            <a:r>
              <a:rPr lang="en-US" sz="2400" b="0" i="0" u="sng" strike="noStrike" cap="none" dirty="0">
                <a:solidFill>
                  <a:schemeClr val="dk1"/>
                </a:solidFill>
                <a:latin typeface="Calibri"/>
                <a:ea typeface="Calibri"/>
                <a:cs typeface="Calibri"/>
                <a:sym typeface="Calibri"/>
              </a:rPr>
              <a:t>   Time   </a:t>
            </a:r>
            <a:r>
              <a:rPr lang="en-US" sz="2400" b="0" i="0" u="none" strike="noStrike" cap="none" dirty="0">
                <a:solidFill>
                  <a:schemeClr val="dk1"/>
                </a:solidFill>
                <a:latin typeface="Calibri"/>
                <a:ea typeface="Calibri"/>
                <a:cs typeface="Calibri"/>
                <a:sym typeface="Calibri"/>
              </a:rPr>
              <a:t>  =   </a:t>
            </a:r>
            <a:r>
              <a:rPr lang="en-US" sz="2400" b="0" i="0" u="sng" strike="noStrike" cap="none" dirty="0">
                <a:solidFill>
                  <a:schemeClr val="dk1"/>
                </a:solidFill>
                <a:latin typeface="Calibri"/>
                <a:ea typeface="Calibri"/>
                <a:cs typeface="Calibri"/>
                <a:sym typeface="Calibri"/>
              </a:rPr>
              <a:t>Instructions</a:t>
            </a:r>
            <a:r>
              <a:rPr lang="en-US" sz="2400" b="0" i="0" u="none" strike="noStrike" cap="none" dirty="0">
                <a:solidFill>
                  <a:schemeClr val="dk1"/>
                </a:solidFill>
                <a:latin typeface="Calibri"/>
                <a:ea typeface="Calibri"/>
                <a:cs typeface="Calibri"/>
                <a:sym typeface="Calibri"/>
              </a:rPr>
              <a:t>      </a:t>
            </a:r>
            <a:r>
              <a:rPr lang="en-US" sz="2400" b="0" i="0" u="sng" strike="noStrike" cap="none" dirty="0">
                <a:solidFill>
                  <a:schemeClr val="dk1"/>
                </a:solidFill>
                <a:latin typeface="Calibri"/>
                <a:ea typeface="Calibri"/>
                <a:cs typeface="Calibri"/>
                <a:sym typeface="Calibri"/>
              </a:rPr>
              <a:t>   Cycles    </a:t>
            </a:r>
            <a:r>
              <a:rPr lang="en-US" sz="2400" b="0" i="0" u="none" strike="noStrike" cap="none" dirty="0">
                <a:solidFill>
                  <a:schemeClr val="dk1"/>
                </a:solidFill>
                <a:latin typeface="Calibri"/>
                <a:ea typeface="Calibri"/>
                <a:cs typeface="Calibri"/>
                <a:sym typeface="Calibri"/>
              </a:rPr>
              <a:t>        </a:t>
            </a:r>
            <a:r>
              <a:rPr lang="en-US" sz="2400" b="0" i="0" u="sng" strike="noStrike" cap="none" dirty="0">
                <a:solidFill>
                  <a:schemeClr val="dk1"/>
                </a:solidFill>
                <a:latin typeface="Calibri"/>
                <a:ea typeface="Calibri"/>
                <a:cs typeface="Calibri"/>
                <a:sym typeface="Calibri"/>
              </a:rPr>
              <a:t>Time</a:t>
            </a:r>
            <a:endParaRPr sz="1400" b="0" i="0" u="none" strike="noStrike" cap="none" dirty="0">
              <a:solidFill>
                <a:srgbClr val="000000"/>
              </a:solidFill>
              <a:latin typeface="Arial"/>
              <a:ea typeface="Arial"/>
              <a:cs typeface="Arial"/>
              <a:sym typeface="Arial"/>
            </a:endParaRPr>
          </a:p>
          <a:p>
            <a:pPr marL="230187" marR="0" lvl="0" indent="-230187" algn="l" rtl="0">
              <a:lnSpc>
                <a:spcPct val="60000"/>
              </a:lnSpc>
              <a:spcBef>
                <a:spcPts val="720"/>
              </a:spcBef>
              <a:spcAft>
                <a:spcPts val="0"/>
              </a:spcAft>
              <a:buClr>
                <a:schemeClr val="dk1"/>
              </a:buClr>
              <a:buSzPts val="2400"/>
              <a:buFont typeface="Noto Sans Symbols"/>
              <a:buNone/>
            </a:pPr>
            <a:r>
              <a:rPr lang="en-US" sz="2400" b="0" i="0" u="none" strike="noStrike" cap="none" dirty="0">
                <a:solidFill>
                  <a:schemeClr val="dk1"/>
                </a:solidFill>
                <a:latin typeface="Calibri"/>
                <a:ea typeface="Calibri"/>
                <a:cs typeface="Calibri"/>
                <a:sym typeface="Calibri"/>
              </a:rPr>
              <a:t>   Program         Program     *  Instruction   *  Cycle</a:t>
            </a:r>
            <a:endParaRPr sz="2400" b="0" i="0" u="none" strike="noStrike" cap="none" dirty="0">
              <a:solidFill>
                <a:schemeClr val="dk1"/>
              </a:solidFill>
              <a:latin typeface="Calibri"/>
              <a:ea typeface="Calibri"/>
              <a:cs typeface="Calibri"/>
              <a:sym typeface="Calibri"/>
            </a:endParaRPr>
          </a:p>
        </p:txBody>
      </p:sp>
      <p:sp>
        <p:nvSpPr>
          <p:cNvPr id="906" name="Google Shape;906;p30"/>
          <p:cNvSpPr/>
          <p:nvPr/>
        </p:nvSpPr>
        <p:spPr>
          <a:xfrm>
            <a:off x="6222225" y="4603100"/>
            <a:ext cx="802500" cy="10431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44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31"/>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Speed Trade-off Example</a:t>
            </a:r>
            <a:endParaRPr sz="4400" b="0" i="0" u="none" strike="noStrike" cap="none">
              <a:solidFill>
                <a:schemeClr val="accent1"/>
              </a:solidFill>
              <a:latin typeface="Calibri"/>
              <a:ea typeface="Calibri"/>
              <a:cs typeface="Calibri"/>
              <a:sym typeface="Calibri"/>
            </a:endParaRPr>
          </a:p>
        </p:txBody>
      </p:sp>
      <p:sp>
        <p:nvSpPr>
          <p:cNvPr id="914" name="Google Shape;914;p31"/>
          <p:cNvSpPr txBox="1">
            <a:spLocks noGrp="1"/>
          </p:cNvSpPr>
          <p:nvPr>
            <p:ph type="body" idx="1"/>
          </p:nvPr>
        </p:nvSpPr>
        <p:spPr>
          <a:xfrm>
            <a:off x="222739" y="1406769"/>
            <a:ext cx="8628184" cy="97666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For some task (e.g. image compression) …</a:t>
            </a:r>
            <a:endParaRPr sz="3200" b="0" i="0" u="none" strike="noStrike" cap="none">
              <a:solidFill>
                <a:schemeClr val="dk1"/>
              </a:solidFill>
              <a:latin typeface="Calibri"/>
              <a:ea typeface="Calibri"/>
              <a:cs typeface="Calibri"/>
              <a:sym typeface="Calibri"/>
            </a:endParaRPr>
          </a:p>
        </p:txBody>
      </p:sp>
      <p:sp>
        <p:nvSpPr>
          <p:cNvPr id="915" name="Google Shape;915;p31"/>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43</a:t>
            </a:fld>
            <a:endParaRPr sz="1200">
              <a:solidFill>
                <a:srgbClr val="888888"/>
              </a:solidFill>
              <a:latin typeface="Calibri"/>
              <a:ea typeface="Calibri"/>
              <a:cs typeface="Calibri"/>
              <a:sym typeface="Calibri"/>
            </a:endParaRPr>
          </a:p>
        </p:txBody>
      </p:sp>
      <p:graphicFrame>
        <p:nvGraphicFramePr>
          <p:cNvPr id="916" name="Google Shape;916;p31"/>
          <p:cNvGraphicFramePr/>
          <p:nvPr/>
        </p:nvGraphicFramePr>
        <p:xfrm>
          <a:off x="665958" y="2365851"/>
          <a:ext cx="7741725" cy="2590850"/>
        </p:xfrm>
        <a:graphic>
          <a:graphicData uri="http://schemas.openxmlformats.org/drawingml/2006/table">
            <a:tbl>
              <a:tblPr firstRow="1" bandRow="1">
                <a:noFill/>
              </a:tblPr>
              <a:tblGrid>
                <a:gridCol w="2580575">
                  <a:extLst>
                    <a:ext uri="{9D8B030D-6E8A-4147-A177-3AD203B41FA5}">
                      <a16:colId xmlns:a16="http://schemas.microsoft.com/office/drawing/2014/main" val="20000"/>
                    </a:ext>
                  </a:extLst>
                </a:gridCol>
                <a:gridCol w="2580575">
                  <a:extLst>
                    <a:ext uri="{9D8B030D-6E8A-4147-A177-3AD203B41FA5}">
                      <a16:colId xmlns:a16="http://schemas.microsoft.com/office/drawing/2014/main" val="20001"/>
                    </a:ext>
                  </a:extLst>
                </a:gridCol>
                <a:gridCol w="2580575">
                  <a:extLst>
                    <a:ext uri="{9D8B030D-6E8A-4147-A177-3AD203B41FA5}">
                      <a16:colId xmlns:a16="http://schemas.microsoft.com/office/drawing/2014/main" val="20002"/>
                    </a:ext>
                  </a:extLst>
                </a:gridCol>
              </a:tblGrid>
              <a:tr h="5181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none" strike="noStrike" cap="none"/>
                        <a:t>Processor A</a:t>
                      </a:r>
                      <a:endParaRPr sz="2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none" strike="noStrike" cap="none"/>
                        <a:t>Processor B</a:t>
                      </a:r>
                      <a:endParaRPr sz="2800" u="none" strike="noStrike" cap="none"/>
                    </a:p>
                  </a:txBody>
                  <a:tcPr marL="91450" marR="91450" marT="45725" marB="45725"/>
                </a:tc>
                <a:extLst>
                  <a:ext uri="{0D108BD9-81ED-4DB2-BD59-A6C34878D82A}">
                    <a16:rowId xmlns:a16="http://schemas.microsoft.com/office/drawing/2014/main" val="10000"/>
                  </a:ext>
                </a:extLst>
              </a:tr>
              <a:tr h="5181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 Instructions</a:t>
                      </a:r>
                      <a:endParaRPr sz="2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none" strike="noStrike" cap="none"/>
                        <a:t>1 Million</a:t>
                      </a:r>
                      <a:endParaRPr sz="2800" u="none" strike="noStrike" cap="none"/>
                    </a:p>
                  </a:txBody>
                  <a:tcPr marL="91450" marR="91450" marT="45725" marB="45725">
                    <a:solidFill>
                      <a:srgbClr val="E1EFD8"/>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none" strike="noStrike" cap="none"/>
                        <a:t>1.5 Million</a:t>
                      </a:r>
                      <a:endParaRPr sz="2800" u="none" strike="noStrike" cap="none"/>
                    </a:p>
                  </a:txBody>
                  <a:tcPr marL="91450" marR="91450" marT="45725" marB="45725">
                    <a:solidFill>
                      <a:srgbClr val="FBE4D4"/>
                    </a:solidFill>
                  </a:tcPr>
                </a:tc>
                <a:extLst>
                  <a:ext uri="{0D108BD9-81ED-4DB2-BD59-A6C34878D82A}">
                    <a16:rowId xmlns:a16="http://schemas.microsoft.com/office/drawing/2014/main" val="10001"/>
                  </a:ext>
                </a:extLst>
              </a:tr>
              <a:tr h="5181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Average CPI</a:t>
                      </a:r>
                      <a:endParaRPr sz="2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none" strike="noStrike" cap="none"/>
                        <a:t>2.5</a:t>
                      </a:r>
                      <a:endParaRPr sz="2800" u="none" strike="noStrike" cap="none"/>
                    </a:p>
                  </a:txBody>
                  <a:tcPr marL="91450" marR="91450" marT="45725" marB="45725">
                    <a:solidFill>
                      <a:srgbClr val="FBE4D4"/>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none" strike="noStrike" cap="none"/>
                        <a:t>1</a:t>
                      </a:r>
                      <a:endParaRPr sz="2800" u="none" strike="noStrike" cap="none"/>
                    </a:p>
                  </a:txBody>
                  <a:tcPr marL="91450" marR="91450" marT="45725" marB="45725">
                    <a:solidFill>
                      <a:srgbClr val="E1EFD8"/>
                    </a:solidFill>
                  </a:tcPr>
                </a:tc>
                <a:extLst>
                  <a:ext uri="{0D108BD9-81ED-4DB2-BD59-A6C34878D82A}">
                    <a16:rowId xmlns:a16="http://schemas.microsoft.com/office/drawing/2014/main" val="10002"/>
                  </a:ext>
                </a:extLst>
              </a:tr>
              <a:tr h="5181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Clock rate </a:t>
                      </a:r>
                      <a:r>
                        <a:rPr lang="en-US" sz="2800" i="1" u="none" strike="noStrike" cap="none"/>
                        <a:t>f</a:t>
                      </a:r>
                      <a:endParaRPr sz="2800" i="1" u="none" strike="noStrike" cap="none" baseline="-25000"/>
                    </a:p>
                  </a:txBody>
                  <a:tcPr marL="91450" marR="91450" marT="45725" marB="45725"/>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none" strike="noStrike" cap="none"/>
                        <a:t>2.5 GHz</a:t>
                      </a:r>
                      <a:endParaRPr sz="2800" u="none" strike="noStrike" cap="none"/>
                    </a:p>
                  </a:txBody>
                  <a:tcPr marL="91450" marR="91450" marT="45725" marB="45725">
                    <a:solidFill>
                      <a:srgbClr val="E1EFD8"/>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none" strike="noStrike" cap="none"/>
                        <a:t>2 GHz</a:t>
                      </a:r>
                      <a:endParaRPr sz="2800" u="none" strike="noStrike" cap="none"/>
                    </a:p>
                  </a:txBody>
                  <a:tcPr marL="91450" marR="91450" marT="45725" marB="45725">
                    <a:solidFill>
                      <a:srgbClr val="FBE4D4"/>
                    </a:solidFill>
                  </a:tcPr>
                </a:tc>
                <a:extLst>
                  <a:ext uri="{0D108BD9-81ED-4DB2-BD59-A6C34878D82A}">
                    <a16:rowId xmlns:a16="http://schemas.microsoft.com/office/drawing/2014/main" val="10003"/>
                  </a:ext>
                </a:extLst>
              </a:tr>
              <a:tr h="518150">
                <a:tc>
                  <a:txBody>
                    <a:bodyPr/>
                    <a:lstStyle/>
                    <a:p>
                      <a:pPr marL="0" marR="0" lvl="0" indent="0" algn="l" rtl="0">
                        <a:lnSpc>
                          <a:spcPct val="100000"/>
                        </a:lnSpc>
                        <a:spcBef>
                          <a:spcPts val="0"/>
                        </a:spcBef>
                        <a:spcAft>
                          <a:spcPts val="0"/>
                        </a:spcAft>
                        <a:buClr>
                          <a:srgbClr val="000000"/>
                        </a:buClr>
                        <a:buSzPts val="2800"/>
                        <a:buFont typeface="Arial"/>
                        <a:buNone/>
                      </a:pPr>
                      <a:r>
                        <a:rPr lang="en-US" sz="2800" i="0" u="none" strike="noStrike" cap="none"/>
                        <a:t>Execution time</a:t>
                      </a:r>
                      <a:endParaRPr sz="2800" i="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none" strike="noStrike" cap="none"/>
                        <a:t>1 ms</a:t>
                      </a:r>
                      <a:endParaRPr sz="2800" u="none" strike="noStrike" cap="none"/>
                    </a:p>
                  </a:txBody>
                  <a:tcPr marL="91450" marR="91450" marT="45725" marB="45725">
                    <a:solidFill>
                      <a:srgbClr val="F4B081"/>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none" strike="noStrike" cap="none"/>
                        <a:t>0.75 ms</a:t>
                      </a:r>
                      <a:endParaRPr sz="2800" u="none" strike="noStrike" cap="none"/>
                    </a:p>
                  </a:txBody>
                  <a:tcPr marL="91450" marR="91450" marT="45725" marB="45725">
                    <a:solidFill>
                      <a:srgbClr val="A8D08C"/>
                    </a:solidFill>
                  </a:tcPr>
                </a:tc>
                <a:extLst>
                  <a:ext uri="{0D108BD9-81ED-4DB2-BD59-A6C34878D82A}">
                    <a16:rowId xmlns:a16="http://schemas.microsoft.com/office/drawing/2014/main" val="10004"/>
                  </a:ext>
                </a:extLst>
              </a:tr>
            </a:tbl>
          </a:graphicData>
        </a:graphic>
      </p:graphicFrame>
      <p:sp>
        <p:nvSpPr>
          <p:cNvPr id="917" name="Google Shape;917;p31"/>
          <p:cNvSpPr txBox="1"/>
          <p:nvPr/>
        </p:nvSpPr>
        <p:spPr>
          <a:xfrm>
            <a:off x="304800" y="5156200"/>
            <a:ext cx="8628183" cy="110799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Calibri"/>
                <a:ea typeface="Calibri"/>
                <a:cs typeface="Calibri"/>
                <a:sym typeface="Calibri"/>
              </a:rPr>
              <a:t>Processor B is faster for this task, despite executing more instructions and having a lower clock rate! Why? Each instruction is less complex! (~2.5 B instructions = 1 A instruction)</a:t>
            </a:r>
            <a:endParaRPr sz="2400" b="0" i="0" u="none" strike="noStrike" cap="none">
              <a:solidFill>
                <a:srgbClr val="FF0000"/>
              </a:solidFill>
              <a:latin typeface="Calibri"/>
              <a:ea typeface="Calibri"/>
              <a:cs typeface="Calibri"/>
              <a:sym typeface="Calibri"/>
            </a:endParaRPr>
          </a:p>
        </p:txBody>
      </p:sp>
      <p:sp>
        <p:nvSpPr>
          <p:cNvPr id="918" name="Google Shape;918;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919" name="Google Shape;919;p3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9150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g5d2440be3b_0_319"/>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Poll</a:t>
            </a:r>
            <a:endParaRPr dirty="0"/>
          </a:p>
        </p:txBody>
      </p:sp>
      <p:sp>
        <p:nvSpPr>
          <p:cNvPr id="926" name="Google Shape;926;g5d2440be3b_0_319"/>
          <p:cNvSpPr txBox="1">
            <a:spLocks noGrp="1"/>
          </p:cNvSpPr>
          <p:nvPr>
            <p:ph type="body" idx="1"/>
          </p:nvPr>
        </p:nvSpPr>
        <p:spPr>
          <a:xfrm>
            <a:off x="222739" y="1406769"/>
            <a:ext cx="8628300" cy="477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If we reduce the time a program takes to execute by pipelining our CPU, which factor is likely to shrink?</a:t>
            </a:r>
            <a:br>
              <a:rPr lang="en-US" dirty="0"/>
            </a:br>
            <a:r>
              <a:rPr lang="en-US" dirty="0"/>
              <a:t> </a:t>
            </a:r>
            <a:endParaRPr dirty="0"/>
          </a:p>
          <a:p>
            <a:pPr marL="1371600" lvl="0" indent="-406400" algn="l" rtl="0">
              <a:spcBef>
                <a:spcPts val="1000"/>
              </a:spcBef>
              <a:spcAft>
                <a:spcPts val="0"/>
              </a:spcAft>
              <a:buSzPts val="2800"/>
              <a:buAutoNum type="alphaUcParenR"/>
            </a:pPr>
            <a:r>
              <a:rPr lang="en-US" b="1" dirty="0"/>
              <a:t>Instructions per program</a:t>
            </a:r>
            <a:endParaRPr b="1" dirty="0"/>
          </a:p>
          <a:p>
            <a:pPr marL="1371600" lvl="0" indent="-406400" algn="l" rtl="0">
              <a:spcBef>
                <a:spcPts val="0"/>
              </a:spcBef>
              <a:spcAft>
                <a:spcPts val="0"/>
              </a:spcAft>
              <a:buSzPts val="2800"/>
              <a:buAutoNum type="alphaUcParenR"/>
            </a:pPr>
            <a:r>
              <a:rPr lang="en-US" b="1" dirty="0"/>
              <a:t>Cycles per instruction</a:t>
            </a:r>
            <a:endParaRPr b="1" dirty="0"/>
          </a:p>
          <a:p>
            <a:pPr marL="1371600" lvl="0" indent="-406400" algn="l" rtl="0">
              <a:spcBef>
                <a:spcPts val="0"/>
              </a:spcBef>
              <a:spcAft>
                <a:spcPts val="0"/>
              </a:spcAft>
              <a:buSzPts val="2800"/>
              <a:buAutoNum type="alphaUcParenR"/>
            </a:pPr>
            <a:r>
              <a:rPr lang="en-US" b="1" dirty="0"/>
              <a:t>Time per cycle</a:t>
            </a:r>
            <a:endParaRPr b="1" dirty="0"/>
          </a:p>
        </p:txBody>
      </p:sp>
      <p:sp>
        <p:nvSpPr>
          <p:cNvPr id="927" name="Google Shape;927;g5d2440be3b_0_319"/>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44</a:t>
            </a:fld>
            <a:endParaRPr/>
          </a:p>
        </p:txBody>
      </p:sp>
      <p:sp>
        <p:nvSpPr>
          <p:cNvPr id="928" name="Google Shape;928;g5d2440be3b_0_319"/>
          <p:cNvSpPr txBox="1"/>
          <p:nvPr/>
        </p:nvSpPr>
        <p:spPr>
          <a:xfrm>
            <a:off x="800100" y="5517507"/>
            <a:ext cx="7543800" cy="1043100"/>
          </a:xfrm>
          <a:prstGeom prst="rect">
            <a:avLst/>
          </a:prstGeom>
          <a:noFill/>
          <a:ln w="9525" cap="flat" cmpd="sng">
            <a:solidFill>
              <a:srgbClr val="FF0000"/>
            </a:solidFill>
            <a:prstDash val="solid"/>
            <a:miter lim="800000"/>
            <a:headEnd type="none" w="sm" len="sm"/>
            <a:tailEnd type="none" w="sm" len="sm"/>
          </a:ln>
        </p:spPr>
        <p:txBody>
          <a:bodyPr spcFirstLastPara="1" wrap="square" lIns="92075" tIns="46025" rIns="92075" bIns="46025" anchor="ctr" anchorCtr="0">
            <a:noAutofit/>
          </a:bodyPr>
          <a:lstStyle/>
          <a:p>
            <a:pPr marL="230187" marR="0" lvl="0" indent="-230187" algn="l" rtl="0">
              <a:lnSpc>
                <a:spcPct val="90000"/>
              </a:lnSpc>
              <a:spcBef>
                <a:spcPts val="0"/>
              </a:spcBef>
              <a:spcAft>
                <a:spcPts val="0"/>
              </a:spcAft>
              <a:buClr>
                <a:schemeClr val="dk1"/>
              </a:buClr>
              <a:buSzPts val="2400"/>
              <a:buFont typeface="Noto Sans Symbols"/>
              <a:buNone/>
            </a:pPr>
            <a:r>
              <a:rPr lang="en-US" sz="2400" b="0" i="0" u="none" strike="noStrike" cap="none">
                <a:solidFill>
                  <a:schemeClr val="dk1"/>
                </a:solidFill>
                <a:latin typeface="Calibri"/>
                <a:ea typeface="Calibri"/>
                <a:cs typeface="Calibri"/>
                <a:sym typeface="Calibri"/>
              </a:rPr>
              <a:t>   </a:t>
            </a:r>
            <a:r>
              <a:rPr lang="en-US" sz="2400" b="0" i="0" u="sng" strike="noStrike" cap="none">
                <a:solidFill>
                  <a:schemeClr val="dk1"/>
                </a:solidFill>
                <a:latin typeface="Calibri"/>
                <a:ea typeface="Calibri"/>
                <a:cs typeface="Calibri"/>
                <a:sym typeface="Calibri"/>
              </a:rPr>
              <a:t>   Time   </a:t>
            </a:r>
            <a:r>
              <a:rPr lang="en-US" sz="2400" b="0" i="0" u="none" strike="noStrike" cap="none">
                <a:solidFill>
                  <a:schemeClr val="dk1"/>
                </a:solidFill>
                <a:latin typeface="Calibri"/>
                <a:ea typeface="Calibri"/>
                <a:cs typeface="Calibri"/>
                <a:sym typeface="Calibri"/>
              </a:rPr>
              <a:t>  =   </a:t>
            </a:r>
            <a:r>
              <a:rPr lang="en-US" sz="2400" b="0" i="0" u="sng" strike="noStrike" cap="none">
                <a:solidFill>
                  <a:schemeClr val="dk1"/>
                </a:solidFill>
                <a:latin typeface="Calibri"/>
                <a:ea typeface="Calibri"/>
                <a:cs typeface="Calibri"/>
                <a:sym typeface="Calibri"/>
              </a:rPr>
              <a:t>Instructions</a:t>
            </a:r>
            <a:r>
              <a:rPr lang="en-US" sz="2400" b="0" i="0" u="none" strike="noStrike" cap="none">
                <a:solidFill>
                  <a:schemeClr val="dk1"/>
                </a:solidFill>
                <a:latin typeface="Calibri"/>
                <a:ea typeface="Calibri"/>
                <a:cs typeface="Calibri"/>
                <a:sym typeface="Calibri"/>
              </a:rPr>
              <a:t>      </a:t>
            </a:r>
            <a:r>
              <a:rPr lang="en-US" sz="2400" b="0" i="0" u="sng" strike="noStrike" cap="none">
                <a:solidFill>
                  <a:schemeClr val="dk1"/>
                </a:solidFill>
                <a:latin typeface="Calibri"/>
                <a:ea typeface="Calibri"/>
                <a:cs typeface="Calibri"/>
                <a:sym typeface="Calibri"/>
              </a:rPr>
              <a:t>   Cycles    </a:t>
            </a:r>
            <a:r>
              <a:rPr lang="en-US" sz="2400" b="0" i="0" u="none" strike="noStrike" cap="none">
                <a:solidFill>
                  <a:schemeClr val="dk1"/>
                </a:solidFill>
                <a:latin typeface="Calibri"/>
                <a:ea typeface="Calibri"/>
                <a:cs typeface="Calibri"/>
                <a:sym typeface="Calibri"/>
              </a:rPr>
              <a:t>        </a:t>
            </a:r>
            <a:r>
              <a:rPr lang="en-US" sz="2400" b="0" i="0" u="sng"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230187" marR="0" lvl="0" indent="-230187" algn="l" rtl="0">
              <a:lnSpc>
                <a:spcPct val="60000"/>
              </a:lnSpc>
              <a:spcBef>
                <a:spcPts val="720"/>
              </a:spcBef>
              <a:spcAft>
                <a:spcPts val="0"/>
              </a:spcAft>
              <a:buClr>
                <a:schemeClr val="dk1"/>
              </a:buClr>
              <a:buSzPts val="2400"/>
              <a:buFont typeface="Noto Sans Symbols"/>
              <a:buNone/>
            </a:pPr>
            <a:r>
              <a:rPr lang="en-US" sz="2400" b="0" i="0" u="none" strike="noStrike" cap="none">
                <a:solidFill>
                  <a:schemeClr val="dk1"/>
                </a:solidFill>
                <a:latin typeface="Calibri"/>
                <a:ea typeface="Calibri"/>
                <a:cs typeface="Calibri"/>
                <a:sym typeface="Calibri"/>
              </a:rPr>
              <a:t>   Program         Program     *  Instruction   *  Cycle</a:t>
            </a: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8801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36"/>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1400"/>
              <a:buFont typeface="Calibri"/>
              <a:buNone/>
            </a:pPr>
            <a:r>
              <a:rPr lang="en-US" sz="4400" b="0" i="0" u="none" strike="noStrike" cap="none">
                <a:solidFill>
                  <a:schemeClr val="accent1"/>
                </a:solidFill>
                <a:latin typeface="Calibri"/>
                <a:ea typeface="Calibri"/>
                <a:cs typeface="Calibri"/>
                <a:sym typeface="Calibri"/>
              </a:rPr>
              <a:t>Agenda</a:t>
            </a:r>
            <a:endParaRPr sz="4400" b="0" i="0" u="none" strike="noStrike" cap="none">
              <a:solidFill>
                <a:schemeClr val="accent1"/>
              </a:solidFill>
              <a:latin typeface="Calibri"/>
              <a:ea typeface="Calibri"/>
              <a:cs typeface="Calibri"/>
              <a:sym typeface="Calibri"/>
            </a:endParaRPr>
          </a:p>
        </p:txBody>
      </p:sp>
      <p:sp>
        <p:nvSpPr>
          <p:cNvPr id="943" name="Google Shape;943;p36"/>
          <p:cNvSpPr txBox="1">
            <a:spLocks noGrp="1"/>
          </p:cNvSpPr>
          <p:nvPr>
            <p:ph type="body" idx="1"/>
          </p:nvPr>
        </p:nvSpPr>
        <p:spPr>
          <a:xfrm>
            <a:off x="457200" y="1600199"/>
            <a:ext cx="8229600" cy="493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A5A5A5"/>
              </a:buClr>
              <a:buSzPts val="3200"/>
              <a:buFont typeface="Arial"/>
              <a:buChar char="•"/>
            </a:pPr>
            <a:r>
              <a:rPr lang="en-US" sz="3200" b="0" i="0" u="none" strike="noStrike" cap="none">
                <a:solidFill>
                  <a:srgbClr val="A5A5A5"/>
                </a:solidFill>
                <a:latin typeface="Calibri"/>
                <a:ea typeface="Calibri"/>
                <a:cs typeface="Calibri"/>
                <a:sym typeface="Calibri"/>
              </a:rPr>
              <a:t>Quick Datapath Review</a:t>
            </a:r>
            <a:endParaRPr/>
          </a:p>
          <a:p>
            <a:pPr marL="342900" marR="0" lvl="0" indent="-342900" algn="l" rtl="0">
              <a:lnSpc>
                <a:spcPct val="100000"/>
              </a:lnSpc>
              <a:spcBef>
                <a:spcPts val="640"/>
              </a:spcBef>
              <a:spcAft>
                <a:spcPts val="0"/>
              </a:spcAft>
              <a:buClr>
                <a:srgbClr val="A5A5A5"/>
              </a:buClr>
              <a:buSzPts val="3200"/>
              <a:buFont typeface="Arial"/>
              <a:buChar char="•"/>
            </a:pPr>
            <a:r>
              <a:rPr lang="en-US" sz="3200" b="0" i="0" u="none" strike="noStrike" cap="none">
                <a:solidFill>
                  <a:srgbClr val="A5A5A5"/>
                </a:solidFill>
                <a:latin typeface="Calibri"/>
                <a:ea typeface="Calibri"/>
                <a:cs typeface="Calibri"/>
                <a:sym typeface="Calibri"/>
              </a:rPr>
              <a:t>Control Implementation</a:t>
            </a:r>
            <a:endParaRPr/>
          </a:p>
          <a:p>
            <a:pPr marL="342900" marR="0" lvl="0" indent="-342900" algn="l" rtl="0">
              <a:lnSpc>
                <a:spcPct val="100000"/>
              </a:lnSpc>
              <a:spcBef>
                <a:spcPts val="640"/>
              </a:spcBef>
              <a:spcAft>
                <a:spcPts val="0"/>
              </a:spcAft>
              <a:buClr>
                <a:srgbClr val="A5A5A5"/>
              </a:buClr>
              <a:buSzPts val="3200"/>
              <a:buFont typeface="Arial"/>
              <a:buChar char="•"/>
            </a:pPr>
            <a:r>
              <a:rPr lang="en-US" sz="3200" b="0" i="0" u="none" strike="noStrike" cap="none">
                <a:solidFill>
                  <a:srgbClr val="A5A5A5"/>
                </a:solidFill>
                <a:latin typeface="Calibri"/>
                <a:ea typeface="Calibri"/>
                <a:cs typeface="Calibri"/>
                <a:sym typeface="Calibri"/>
              </a:rPr>
              <a:t>Administrivia</a:t>
            </a:r>
            <a:endParaRPr sz="3200" b="0" i="0" u="none" strike="noStrike" cap="none">
              <a:solidFill>
                <a:srgbClr val="A5A5A5"/>
              </a:solidFill>
              <a:latin typeface="Calibri"/>
              <a:ea typeface="Calibri"/>
              <a:cs typeface="Calibri"/>
              <a:sym typeface="Calibri"/>
            </a:endParaRPr>
          </a:p>
          <a:p>
            <a:pPr marL="342900" marR="0" lvl="0" indent="-342900" algn="l" rtl="0">
              <a:lnSpc>
                <a:spcPct val="100000"/>
              </a:lnSpc>
              <a:spcBef>
                <a:spcPts val="640"/>
              </a:spcBef>
              <a:spcAft>
                <a:spcPts val="0"/>
              </a:spcAft>
              <a:buClr>
                <a:srgbClr val="A5A5A5"/>
              </a:buClr>
              <a:buSzPts val="3200"/>
              <a:buFont typeface="Arial"/>
              <a:buChar char="•"/>
            </a:pPr>
            <a:r>
              <a:rPr lang="en-US">
                <a:solidFill>
                  <a:srgbClr val="A5A5A5"/>
                </a:solidFill>
              </a:rPr>
              <a:t>Performance Analysis</a:t>
            </a:r>
            <a:endParaRPr/>
          </a:p>
          <a:p>
            <a:pPr marL="342900" marR="0" lvl="0" indent="-342900" algn="l" rtl="0">
              <a:lnSpc>
                <a:spcPct val="100000"/>
              </a:lnSpc>
              <a:spcBef>
                <a:spcPts val="640"/>
              </a:spcBef>
              <a:spcAft>
                <a:spcPts val="0"/>
              </a:spcAft>
              <a:buClr>
                <a:srgbClr val="FF0000"/>
              </a:buClr>
              <a:buSzPts val="3200"/>
              <a:buFont typeface="Arial"/>
              <a:buChar char="•"/>
            </a:pPr>
            <a:r>
              <a:rPr lang="en-US" sz="3200" b="0" i="0" u="none" strike="noStrike" cap="none">
                <a:solidFill>
                  <a:srgbClr val="FF0000"/>
                </a:solidFill>
                <a:latin typeface="Calibri"/>
                <a:ea typeface="Calibri"/>
                <a:cs typeface="Calibri"/>
                <a:sym typeface="Calibri"/>
              </a:rPr>
              <a:t>Pipelined Execution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Pipelined Datapath</a:t>
            </a:r>
            <a:endParaRPr sz="3200" b="0" i="0" u="none" strike="noStrike" cap="none">
              <a:solidFill>
                <a:schemeClr val="dk1"/>
              </a:solidFill>
              <a:latin typeface="Calibri"/>
              <a:ea typeface="Calibri"/>
              <a:cs typeface="Calibri"/>
              <a:sym typeface="Calibri"/>
            </a:endParaRPr>
          </a:p>
        </p:txBody>
      </p:sp>
      <p:sp>
        <p:nvSpPr>
          <p:cNvPr id="944" name="Google Shape;944;p3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45</a:t>
            </a:fld>
            <a:endParaRPr sz="1200">
              <a:solidFill>
                <a:srgbClr val="888888"/>
              </a:solidFill>
              <a:latin typeface="Calibri"/>
              <a:ea typeface="Calibri"/>
              <a:cs typeface="Calibri"/>
              <a:sym typeface="Calibri"/>
            </a:endParaRPr>
          </a:p>
        </p:txBody>
      </p:sp>
      <p:sp>
        <p:nvSpPr>
          <p:cNvPr id="945" name="Google Shape;945;p3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946" name="Google Shape;946;p3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43692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37"/>
          <p:cNvSpPr txBox="1">
            <a:spLocks noGrp="1"/>
          </p:cNvSpPr>
          <p:nvPr>
            <p:ph type="title"/>
          </p:nvPr>
        </p:nvSpPr>
        <p:spPr>
          <a:xfrm>
            <a:off x="457200" y="-106362"/>
            <a:ext cx="8229600" cy="1143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1400"/>
              <a:buFont typeface="Calibri"/>
              <a:buNone/>
            </a:pPr>
            <a:r>
              <a:rPr lang="en-US" sz="4400" b="0" i="0" u="none" strike="noStrike" cap="none">
                <a:solidFill>
                  <a:schemeClr val="accent1"/>
                </a:solidFill>
                <a:latin typeface="Calibri"/>
                <a:ea typeface="Calibri"/>
                <a:cs typeface="Calibri"/>
                <a:sym typeface="Calibri"/>
              </a:rPr>
              <a:t>Pipeline Analogy: Doing Laundry</a:t>
            </a:r>
            <a:endParaRPr sz="4400" b="0" i="0" u="none" strike="noStrike" cap="none">
              <a:solidFill>
                <a:schemeClr val="accent1"/>
              </a:solidFill>
              <a:latin typeface="Calibri"/>
              <a:ea typeface="Calibri"/>
              <a:cs typeface="Calibri"/>
              <a:sym typeface="Calibri"/>
            </a:endParaRPr>
          </a:p>
        </p:txBody>
      </p:sp>
      <p:sp>
        <p:nvSpPr>
          <p:cNvPr id="955" name="Google Shape;955;p37"/>
          <p:cNvSpPr txBox="1">
            <a:spLocks noGrp="1"/>
          </p:cNvSpPr>
          <p:nvPr>
            <p:ph type="body" idx="1"/>
          </p:nvPr>
        </p:nvSpPr>
        <p:spPr>
          <a:xfrm>
            <a:off x="457200" y="990600"/>
            <a:ext cx="6019800" cy="5213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dirty="0"/>
              <a:t>Minh, Nick, Brandon, and Ali </a:t>
            </a:r>
            <a:r>
              <a:rPr lang="en-US" sz="3200" b="0" i="0" u="none" strike="noStrike" cap="none" dirty="0">
                <a:solidFill>
                  <a:schemeClr val="dk1"/>
                </a:solidFill>
                <a:latin typeface="Calibri"/>
                <a:ea typeface="Calibri"/>
                <a:cs typeface="Calibri"/>
                <a:sym typeface="Calibri"/>
              </a:rPr>
              <a:t>each have one load of clothes to wash, dry, fold, and put away</a:t>
            </a:r>
            <a:endParaRPr dirty="0"/>
          </a:p>
          <a:p>
            <a:pPr marL="742950" marR="0" lvl="1" indent="-285750" algn="l" rtl="0">
              <a:lnSpc>
                <a:spcPct val="90000"/>
              </a:lnSpc>
              <a:spcBef>
                <a:spcPts val="18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Washer takes </a:t>
            </a:r>
            <a:r>
              <a:rPr lang="en-US" dirty="0"/>
              <a:t>3</a:t>
            </a:r>
            <a:r>
              <a:rPr lang="en-US" sz="2800" b="0" i="0" u="none" strike="noStrike" cap="none" dirty="0">
                <a:solidFill>
                  <a:schemeClr val="dk1"/>
                </a:solidFill>
                <a:latin typeface="Calibri"/>
                <a:ea typeface="Calibri"/>
                <a:cs typeface="Calibri"/>
                <a:sym typeface="Calibri"/>
              </a:rPr>
              <a:t>0 minutes</a:t>
            </a:r>
            <a:endParaRPr sz="28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18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Dryer takes 30 minutes</a:t>
            </a:r>
          </a:p>
          <a:p>
            <a:pPr marL="742950" marR="0" lvl="1" indent="-285750" algn="l" rtl="0">
              <a:lnSpc>
                <a:spcPct val="90000"/>
              </a:lnSpc>
              <a:spcBef>
                <a:spcPts val="1800"/>
              </a:spcBef>
              <a:spcAft>
                <a:spcPts val="0"/>
              </a:spcAft>
              <a:buClr>
                <a:schemeClr val="dk1"/>
              </a:buClr>
              <a:buSzPts val="2800"/>
              <a:buFont typeface="Arial"/>
              <a:buChar char="–"/>
            </a:pPr>
            <a:endParaRPr sz="28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“Folder” takes 30 minutes</a:t>
            </a:r>
            <a:endParaRPr dirty="0"/>
          </a:p>
          <a:p>
            <a:pPr marL="742950" marR="0" lvl="1" indent="-285750" algn="l" rtl="0">
              <a:lnSpc>
                <a:spcPct val="90000"/>
              </a:lnSpc>
              <a:spcBef>
                <a:spcPts val="2400"/>
              </a:spcBef>
              <a:spcAft>
                <a:spcPts val="0"/>
              </a:spcAft>
              <a:buClr>
                <a:schemeClr val="dk1"/>
              </a:buClr>
              <a:buSzPts val="2800"/>
              <a:buFont typeface="Arial"/>
              <a:buChar char="–"/>
            </a:pPr>
            <a:endParaRPr lang="en-US" sz="28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24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“Stasher” takes 30 minutes to put clothes into drawers</a:t>
            </a:r>
            <a:endParaRPr dirty="0"/>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
        <p:nvSpPr>
          <p:cNvPr id="956" name="Google Shape;956;p3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46</a:t>
            </a:fld>
            <a:endParaRPr sz="1200">
              <a:solidFill>
                <a:srgbClr val="888888"/>
              </a:solidFill>
              <a:latin typeface="Calibri"/>
              <a:ea typeface="Calibri"/>
              <a:cs typeface="Calibri"/>
              <a:sym typeface="Calibri"/>
            </a:endParaRPr>
          </a:p>
        </p:txBody>
      </p:sp>
      <p:grpSp>
        <p:nvGrpSpPr>
          <p:cNvPr id="957" name="Google Shape;957;p37"/>
          <p:cNvGrpSpPr/>
          <p:nvPr/>
        </p:nvGrpSpPr>
        <p:grpSpPr>
          <a:xfrm>
            <a:off x="7118350" y="3543617"/>
            <a:ext cx="598488" cy="800100"/>
            <a:chOff x="4048" y="2448"/>
            <a:chExt cx="424" cy="504"/>
          </a:xfrm>
        </p:grpSpPr>
        <p:grpSp>
          <p:nvGrpSpPr>
            <p:cNvPr id="958" name="Google Shape;958;p37"/>
            <p:cNvGrpSpPr/>
            <p:nvPr/>
          </p:nvGrpSpPr>
          <p:grpSpPr>
            <a:xfrm>
              <a:off x="4048" y="2448"/>
              <a:ext cx="424" cy="504"/>
              <a:chOff x="4048" y="2448"/>
              <a:chExt cx="424" cy="504"/>
            </a:xfrm>
          </p:grpSpPr>
          <p:sp>
            <p:nvSpPr>
              <p:cNvPr id="959" name="Google Shape;959;p37"/>
              <p:cNvSpPr/>
              <p:nvPr/>
            </p:nvSpPr>
            <p:spPr>
              <a:xfrm>
                <a:off x="4048" y="2528"/>
                <a:ext cx="424" cy="424"/>
              </a:xfrm>
              <a:prstGeom prst="cube">
                <a:avLst>
                  <a:gd name="adj" fmla="val 24995"/>
                </a:avLst>
              </a:prstGeom>
              <a:solidFill>
                <a:schemeClr val="lt1"/>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0" name="Google Shape;960;p37"/>
              <p:cNvSpPr/>
              <p:nvPr/>
            </p:nvSpPr>
            <p:spPr>
              <a:xfrm>
                <a:off x="4144" y="2448"/>
                <a:ext cx="328" cy="88"/>
              </a:xfrm>
              <a:prstGeom prst="cube">
                <a:avLst>
                  <a:gd name="adj" fmla="val 24995"/>
                </a:avLst>
              </a:prstGeom>
              <a:solidFill>
                <a:schemeClr val="lt1"/>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61" name="Google Shape;961;p37"/>
            <p:cNvSpPr/>
            <p:nvPr/>
          </p:nvSpPr>
          <p:spPr>
            <a:xfrm>
              <a:off x="4176" y="2488"/>
              <a:ext cx="56" cy="32"/>
            </a:xfrm>
            <a:prstGeom prst="ellipse">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2" name="Google Shape;962;p37"/>
            <p:cNvSpPr/>
            <p:nvPr/>
          </p:nvSpPr>
          <p:spPr>
            <a:xfrm>
              <a:off x="4100" y="2724"/>
              <a:ext cx="224" cy="96"/>
            </a:xfrm>
            <a:prstGeom prst="octagon">
              <a:avLst>
                <a:gd name="adj" fmla="val 29282"/>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63" name="Google Shape;963;p37"/>
          <p:cNvGrpSpPr/>
          <p:nvPr/>
        </p:nvGrpSpPr>
        <p:grpSpPr>
          <a:xfrm>
            <a:off x="7112000" y="4618037"/>
            <a:ext cx="587375" cy="649288"/>
            <a:chOff x="4043" y="3096"/>
            <a:chExt cx="417" cy="409"/>
          </a:xfrm>
        </p:grpSpPr>
        <p:grpSp>
          <p:nvGrpSpPr>
            <p:cNvPr id="964" name="Google Shape;964;p37"/>
            <p:cNvGrpSpPr/>
            <p:nvPr/>
          </p:nvGrpSpPr>
          <p:grpSpPr>
            <a:xfrm>
              <a:off x="4045" y="3289"/>
              <a:ext cx="415" cy="216"/>
              <a:chOff x="4045" y="3289"/>
              <a:chExt cx="415" cy="216"/>
            </a:xfrm>
          </p:grpSpPr>
          <p:sp>
            <p:nvSpPr>
              <p:cNvPr id="965" name="Google Shape;965;p37"/>
              <p:cNvSpPr/>
              <p:nvPr/>
            </p:nvSpPr>
            <p:spPr>
              <a:xfrm>
                <a:off x="4247" y="3290"/>
                <a:ext cx="96" cy="215"/>
              </a:xfrm>
              <a:custGeom>
                <a:avLst/>
                <a:gdLst/>
                <a:ahLst/>
                <a:cxnLst/>
                <a:rect l="l" t="t" r="r" b="b"/>
                <a:pathLst>
                  <a:path w="120000" h="120000" extrusionOk="0">
                    <a:moveTo>
                      <a:pt x="86250" y="0"/>
                    </a:moveTo>
                    <a:lnTo>
                      <a:pt x="118750" y="0"/>
                    </a:lnTo>
                    <a:lnTo>
                      <a:pt x="32500" y="119441"/>
                    </a:lnTo>
                    <a:lnTo>
                      <a:pt x="0" y="119441"/>
                    </a:lnTo>
                    <a:lnTo>
                      <a:pt x="86250" y="0"/>
                    </a:lnTo>
                  </a:path>
                </a:pathLst>
              </a:custGeom>
              <a:solidFill>
                <a:srgbClr val="FDA4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6" name="Google Shape;966;p37"/>
              <p:cNvSpPr/>
              <p:nvPr/>
            </p:nvSpPr>
            <p:spPr>
              <a:xfrm>
                <a:off x="4242" y="3289"/>
                <a:ext cx="218" cy="12"/>
              </a:xfrm>
              <a:prstGeom prst="rect">
                <a:avLst/>
              </a:prstGeom>
              <a:solidFill>
                <a:srgbClr val="FDA4B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7" name="Google Shape;967;p37"/>
              <p:cNvSpPr/>
              <p:nvPr/>
            </p:nvSpPr>
            <p:spPr>
              <a:xfrm>
                <a:off x="4241" y="3380"/>
                <a:ext cx="218" cy="13"/>
              </a:xfrm>
              <a:prstGeom prst="rect">
                <a:avLst/>
              </a:prstGeom>
              <a:solidFill>
                <a:srgbClr val="FDA4B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8" name="Google Shape;968;p37"/>
              <p:cNvSpPr/>
              <p:nvPr/>
            </p:nvSpPr>
            <p:spPr>
              <a:xfrm>
                <a:off x="4045" y="3380"/>
                <a:ext cx="116" cy="13"/>
              </a:xfrm>
              <a:prstGeom prst="rect">
                <a:avLst/>
              </a:prstGeom>
              <a:solidFill>
                <a:srgbClr val="FDA4B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69" name="Google Shape;969;p37"/>
            <p:cNvGrpSpPr/>
            <p:nvPr/>
          </p:nvGrpSpPr>
          <p:grpSpPr>
            <a:xfrm>
              <a:off x="4043" y="3096"/>
              <a:ext cx="217" cy="409"/>
              <a:chOff x="4043" y="3096"/>
              <a:chExt cx="217" cy="409"/>
            </a:xfrm>
          </p:grpSpPr>
          <p:sp>
            <p:nvSpPr>
              <p:cNvPr id="970" name="Google Shape;970;p37"/>
              <p:cNvSpPr/>
              <p:nvPr/>
            </p:nvSpPr>
            <p:spPr>
              <a:xfrm>
                <a:off x="4127" y="3096"/>
                <a:ext cx="55" cy="55"/>
              </a:xfrm>
              <a:prstGeom prst="ellipse">
                <a:avLst/>
              </a:prstGeom>
              <a:solidFill>
                <a:srgbClr val="FDA4B5"/>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1" name="Google Shape;971;p37"/>
              <p:cNvSpPr/>
              <p:nvPr/>
            </p:nvSpPr>
            <p:spPr>
              <a:xfrm>
                <a:off x="4043" y="3173"/>
                <a:ext cx="217" cy="332"/>
              </a:xfrm>
              <a:custGeom>
                <a:avLst/>
                <a:gdLst/>
                <a:ahLst/>
                <a:cxnLst/>
                <a:rect l="l" t="t" r="r" b="b"/>
                <a:pathLst>
                  <a:path w="120000" h="120000" extrusionOk="0">
                    <a:moveTo>
                      <a:pt x="32626" y="9036"/>
                    </a:moveTo>
                    <a:lnTo>
                      <a:pt x="1105" y="55301"/>
                    </a:lnTo>
                    <a:lnTo>
                      <a:pt x="552" y="56024"/>
                    </a:lnTo>
                    <a:lnTo>
                      <a:pt x="552" y="56746"/>
                    </a:lnTo>
                    <a:lnTo>
                      <a:pt x="0" y="57469"/>
                    </a:lnTo>
                    <a:lnTo>
                      <a:pt x="0" y="58915"/>
                    </a:lnTo>
                    <a:lnTo>
                      <a:pt x="0" y="59638"/>
                    </a:lnTo>
                    <a:lnTo>
                      <a:pt x="0" y="60722"/>
                    </a:lnTo>
                    <a:lnTo>
                      <a:pt x="552" y="61807"/>
                    </a:lnTo>
                    <a:lnTo>
                      <a:pt x="1105" y="62891"/>
                    </a:lnTo>
                    <a:lnTo>
                      <a:pt x="1658" y="63614"/>
                    </a:lnTo>
                    <a:lnTo>
                      <a:pt x="2764" y="64698"/>
                    </a:lnTo>
                    <a:lnTo>
                      <a:pt x="3870" y="65421"/>
                    </a:lnTo>
                    <a:lnTo>
                      <a:pt x="4976" y="66144"/>
                    </a:lnTo>
                    <a:lnTo>
                      <a:pt x="6635" y="66506"/>
                    </a:lnTo>
                    <a:lnTo>
                      <a:pt x="7741" y="67228"/>
                    </a:lnTo>
                    <a:lnTo>
                      <a:pt x="8294" y="67228"/>
                    </a:lnTo>
                    <a:lnTo>
                      <a:pt x="9400" y="67228"/>
                    </a:lnTo>
                    <a:lnTo>
                      <a:pt x="11059" y="67228"/>
                    </a:lnTo>
                    <a:lnTo>
                      <a:pt x="12718" y="67228"/>
                    </a:lnTo>
                    <a:lnTo>
                      <a:pt x="77972" y="67228"/>
                    </a:lnTo>
                    <a:lnTo>
                      <a:pt x="77972" y="119638"/>
                    </a:lnTo>
                    <a:lnTo>
                      <a:pt x="98433" y="119638"/>
                    </a:lnTo>
                    <a:lnTo>
                      <a:pt x="98433" y="57469"/>
                    </a:lnTo>
                    <a:lnTo>
                      <a:pt x="98433" y="56746"/>
                    </a:lnTo>
                    <a:lnTo>
                      <a:pt x="97880" y="56024"/>
                    </a:lnTo>
                    <a:lnTo>
                      <a:pt x="97327" y="55301"/>
                    </a:lnTo>
                    <a:lnTo>
                      <a:pt x="97327" y="54939"/>
                    </a:lnTo>
                    <a:lnTo>
                      <a:pt x="96774" y="54578"/>
                    </a:lnTo>
                    <a:lnTo>
                      <a:pt x="95668" y="53855"/>
                    </a:lnTo>
                    <a:lnTo>
                      <a:pt x="95115" y="53493"/>
                    </a:lnTo>
                    <a:lnTo>
                      <a:pt x="94009" y="53132"/>
                    </a:lnTo>
                    <a:lnTo>
                      <a:pt x="92903" y="52771"/>
                    </a:lnTo>
                    <a:lnTo>
                      <a:pt x="91797" y="52409"/>
                    </a:lnTo>
                    <a:lnTo>
                      <a:pt x="90691" y="52409"/>
                    </a:lnTo>
                    <a:lnTo>
                      <a:pt x="89032" y="52409"/>
                    </a:lnTo>
                    <a:lnTo>
                      <a:pt x="87926" y="52409"/>
                    </a:lnTo>
                    <a:lnTo>
                      <a:pt x="86820" y="52409"/>
                    </a:lnTo>
                    <a:lnTo>
                      <a:pt x="85714" y="52409"/>
                    </a:lnTo>
                    <a:lnTo>
                      <a:pt x="84608" y="52409"/>
                    </a:lnTo>
                    <a:lnTo>
                      <a:pt x="47004" y="50963"/>
                    </a:lnTo>
                    <a:lnTo>
                      <a:pt x="57511" y="30361"/>
                    </a:lnTo>
                    <a:lnTo>
                      <a:pt x="65253" y="37590"/>
                    </a:lnTo>
                    <a:lnTo>
                      <a:pt x="111152" y="37590"/>
                    </a:lnTo>
                    <a:lnTo>
                      <a:pt x="112258" y="37228"/>
                    </a:lnTo>
                    <a:lnTo>
                      <a:pt x="112811" y="37228"/>
                    </a:lnTo>
                    <a:lnTo>
                      <a:pt x="113917" y="37228"/>
                    </a:lnTo>
                    <a:lnTo>
                      <a:pt x="114470" y="37228"/>
                    </a:lnTo>
                    <a:lnTo>
                      <a:pt x="115576" y="36506"/>
                    </a:lnTo>
                    <a:lnTo>
                      <a:pt x="116682" y="36144"/>
                    </a:lnTo>
                    <a:lnTo>
                      <a:pt x="117235" y="35421"/>
                    </a:lnTo>
                    <a:lnTo>
                      <a:pt x="118341" y="35060"/>
                    </a:lnTo>
                    <a:lnTo>
                      <a:pt x="118894" y="34337"/>
                    </a:lnTo>
                    <a:lnTo>
                      <a:pt x="118894" y="33614"/>
                    </a:lnTo>
                    <a:lnTo>
                      <a:pt x="119447" y="32891"/>
                    </a:lnTo>
                    <a:lnTo>
                      <a:pt x="119447" y="31807"/>
                    </a:lnTo>
                    <a:lnTo>
                      <a:pt x="119447" y="30722"/>
                    </a:lnTo>
                    <a:lnTo>
                      <a:pt x="118894" y="29999"/>
                    </a:lnTo>
                    <a:lnTo>
                      <a:pt x="118341" y="29277"/>
                    </a:lnTo>
                    <a:lnTo>
                      <a:pt x="117788" y="28554"/>
                    </a:lnTo>
                    <a:lnTo>
                      <a:pt x="116682" y="27831"/>
                    </a:lnTo>
                    <a:lnTo>
                      <a:pt x="116129" y="27469"/>
                    </a:lnTo>
                    <a:lnTo>
                      <a:pt x="115023" y="26746"/>
                    </a:lnTo>
                    <a:lnTo>
                      <a:pt x="113917" y="26385"/>
                    </a:lnTo>
                    <a:lnTo>
                      <a:pt x="113364" y="26024"/>
                    </a:lnTo>
                    <a:lnTo>
                      <a:pt x="112258" y="26024"/>
                    </a:lnTo>
                    <a:lnTo>
                      <a:pt x="111152" y="26024"/>
                    </a:lnTo>
                    <a:lnTo>
                      <a:pt x="75760" y="26024"/>
                    </a:lnTo>
                    <a:lnTo>
                      <a:pt x="68018" y="17710"/>
                    </a:lnTo>
                    <a:lnTo>
                      <a:pt x="69124" y="16987"/>
                    </a:lnTo>
                    <a:lnTo>
                      <a:pt x="69677" y="15903"/>
                    </a:lnTo>
                    <a:lnTo>
                      <a:pt x="69677" y="14819"/>
                    </a:lnTo>
                    <a:lnTo>
                      <a:pt x="70230" y="13734"/>
                    </a:lnTo>
                    <a:lnTo>
                      <a:pt x="70230" y="12289"/>
                    </a:lnTo>
                    <a:lnTo>
                      <a:pt x="70230" y="11204"/>
                    </a:lnTo>
                    <a:lnTo>
                      <a:pt x="70230" y="9759"/>
                    </a:lnTo>
                    <a:lnTo>
                      <a:pt x="69677" y="8674"/>
                    </a:lnTo>
                    <a:lnTo>
                      <a:pt x="69124" y="7590"/>
                    </a:lnTo>
                    <a:lnTo>
                      <a:pt x="68571" y="7228"/>
                    </a:lnTo>
                    <a:lnTo>
                      <a:pt x="68018" y="6144"/>
                    </a:lnTo>
                    <a:lnTo>
                      <a:pt x="67465" y="5421"/>
                    </a:lnTo>
                    <a:lnTo>
                      <a:pt x="66359" y="4337"/>
                    </a:lnTo>
                    <a:lnTo>
                      <a:pt x="65253" y="3614"/>
                    </a:lnTo>
                    <a:lnTo>
                      <a:pt x="63594" y="2891"/>
                    </a:lnTo>
                    <a:lnTo>
                      <a:pt x="62488" y="2168"/>
                    </a:lnTo>
                    <a:lnTo>
                      <a:pt x="60829" y="1445"/>
                    </a:lnTo>
                    <a:lnTo>
                      <a:pt x="59170" y="1084"/>
                    </a:lnTo>
                    <a:lnTo>
                      <a:pt x="57511" y="361"/>
                    </a:lnTo>
                    <a:lnTo>
                      <a:pt x="55299" y="361"/>
                    </a:lnTo>
                    <a:lnTo>
                      <a:pt x="53640" y="0"/>
                    </a:lnTo>
                    <a:lnTo>
                      <a:pt x="52534" y="0"/>
                    </a:lnTo>
                    <a:lnTo>
                      <a:pt x="50322" y="0"/>
                    </a:lnTo>
                    <a:lnTo>
                      <a:pt x="48663" y="0"/>
                    </a:lnTo>
                    <a:lnTo>
                      <a:pt x="46451" y="361"/>
                    </a:lnTo>
                    <a:lnTo>
                      <a:pt x="44792" y="722"/>
                    </a:lnTo>
                    <a:lnTo>
                      <a:pt x="42580" y="1084"/>
                    </a:lnTo>
                    <a:lnTo>
                      <a:pt x="40921" y="1807"/>
                    </a:lnTo>
                    <a:lnTo>
                      <a:pt x="38709" y="2530"/>
                    </a:lnTo>
                    <a:lnTo>
                      <a:pt x="37603" y="3614"/>
                    </a:lnTo>
                    <a:lnTo>
                      <a:pt x="36497" y="4698"/>
                    </a:lnTo>
                    <a:lnTo>
                      <a:pt x="35391" y="5421"/>
                    </a:lnTo>
                    <a:lnTo>
                      <a:pt x="34285" y="6867"/>
                    </a:lnTo>
                    <a:lnTo>
                      <a:pt x="33179" y="7590"/>
                    </a:lnTo>
                    <a:lnTo>
                      <a:pt x="32626" y="9036"/>
                    </a:lnTo>
                  </a:path>
                </a:pathLst>
              </a:custGeom>
              <a:solidFill>
                <a:srgbClr val="FDA4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972" name="Google Shape;972;p37"/>
          <p:cNvGrpSpPr/>
          <p:nvPr/>
        </p:nvGrpSpPr>
        <p:grpSpPr>
          <a:xfrm>
            <a:off x="7129463" y="2420937"/>
            <a:ext cx="598487" cy="800100"/>
            <a:chOff x="4056" y="1712"/>
            <a:chExt cx="424" cy="504"/>
          </a:xfrm>
        </p:grpSpPr>
        <p:grpSp>
          <p:nvGrpSpPr>
            <p:cNvPr id="973" name="Google Shape;973;p37"/>
            <p:cNvGrpSpPr/>
            <p:nvPr/>
          </p:nvGrpSpPr>
          <p:grpSpPr>
            <a:xfrm>
              <a:off x="4056" y="1712"/>
              <a:ext cx="424" cy="504"/>
              <a:chOff x="4056" y="1712"/>
              <a:chExt cx="424" cy="504"/>
            </a:xfrm>
          </p:grpSpPr>
          <p:grpSp>
            <p:nvGrpSpPr>
              <p:cNvPr id="974" name="Google Shape;974;p37"/>
              <p:cNvGrpSpPr/>
              <p:nvPr/>
            </p:nvGrpSpPr>
            <p:grpSpPr>
              <a:xfrm>
                <a:off x="4056" y="1712"/>
                <a:ext cx="424" cy="504"/>
                <a:chOff x="4056" y="1712"/>
                <a:chExt cx="424" cy="504"/>
              </a:xfrm>
            </p:grpSpPr>
            <p:sp>
              <p:nvSpPr>
                <p:cNvPr id="975" name="Google Shape;975;p37"/>
                <p:cNvSpPr/>
                <p:nvPr/>
              </p:nvSpPr>
              <p:spPr>
                <a:xfrm>
                  <a:off x="4056" y="1792"/>
                  <a:ext cx="424" cy="424"/>
                </a:xfrm>
                <a:prstGeom prst="cube">
                  <a:avLst>
                    <a:gd name="adj" fmla="val 24995"/>
                  </a:avLst>
                </a:prstGeom>
                <a:solidFill>
                  <a:srgbClr val="DC0081"/>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6" name="Google Shape;976;p37"/>
                <p:cNvSpPr/>
                <p:nvPr/>
              </p:nvSpPr>
              <p:spPr>
                <a:xfrm>
                  <a:off x="4152" y="1712"/>
                  <a:ext cx="328" cy="88"/>
                </a:xfrm>
                <a:prstGeom prst="cube">
                  <a:avLst>
                    <a:gd name="adj" fmla="val 24995"/>
                  </a:avLst>
                </a:prstGeom>
                <a:solidFill>
                  <a:srgbClr val="DC0081"/>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7" name="Google Shape;977;p37"/>
              <p:cNvSpPr/>
              <p:nvPr/>
            </p:nvSpPr>
            <p:spPr>
              <a:xfrm>
                <a:off x="4140" y="1828"/>
                <a:ext cx="224" cy="32"/>
              </a:xfrm>
              <a:prstGeom prst="parallelogram">
                <a:avLst>
                  <a:gd name="adj" fmla="val 174968"/>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8" name="Google Shape;978;p37"/>
            <p:cNvSpPr/>
            <p:nvPr/>
          </p:nvSpPr>
          <p:spPr>
            <a:xfrm>
              <a:off x="4384" y="1752"/>
              <a:ext cx="56" cy="32"/>
            </a:xfrm>
            <a:prstGeom prst="ellipse">
              <a:avLst/>
            </a:prstGeom>
            <a:solidFill>
              <a:srgbClr val="DC008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79" name="Google Shape;979;p37"/>
          <p:cNvGrpSpPr/>
          <p:nvPr/>
        </p:nvGrpSpPr>
        <p:grpSpPr>
          <a:xfrm>
            <a:off x="6632575" y="1300162"/>
            <a:ext cx="1978025" cy="528638"/>
            <a:chOff x="3292" y="768"/>
            <a:chExt cx="1246" cy="333"/>
          </a:xfrm>
        </p:grpSpPr>
        <p:sp>
          <p:nvSpPr>
            <p:cNvPr id="980" name="Google Shape;980;p37"/>
            <p:cNvSpPr/>
            <p:nvPr/>
          </p:nvSpPr>
          <p:spPr>
            <a:xfrm>
              <a:off x="3292" y="768"/>
              <a:ext cx="293" cy="295"/>
            </a:xfrm>
            <a:custGeom>
              <a:avLst/>
              <a:gdLst/>
              <a:ahLst/>
              <a:cxnLst/>
              <a:rect l="l" t="t" r="r" b="b"/>
              <a:pathLst>
                <a:path w="120000" h="120000" extrusionOk="0">
                  <a:moveTo>
                    <a:pt x="14589" y="1627"/>
                  </a:moveTo>
                  <a:lnTo>
                    <a:pt x="33920" y="5694"/>
                  </a:lnTo>
                  <a:lnTo>
                    <a:pt x="33556" y="0"/>
                  </a:lnTo>
                  <a:lnTo>
                    <a:pt x="56899" y="6508"/>
                  </a:lnTo>
                  <a:lnTo>
                    <a:pt x="56899" y="0"/>
                  </a:lnTo>
                  <a:lnTo>
                    <a:pt x="81702" y="0"/>
                  </a:lnTo>
                  <a:lnTo>
                    <a:pt x="81337" y="6101"/>
                  </a:lnTo>
                  <a:lnTo>
                    <a:pt x="111246" y="0"/>
                  </a:lnTo>
                  <a:lnTo>
                    <a:pt x="74772" y="33762"/>
                  </a:lnTo>
                  <a:lnTo>
                    <a:pt x="78419" y="34169"/>
                  </a:lnTo>
                  <a:lnTo>
                    <a:pt x="82431" y="34983"/>
                  </a:lnTo>
                  <a:lnTo>
                    <a:pt x="87173" y="36203"/>
                  </a:lnTo>
                  <a:lnTo>
                    <a:pt x="91185" y="37830"/>
                  </a:lnTo>
                  <a:lnTo>
                    <a:pt x="95927" y="40271"/>
                  </a:lnTo>
                  <a:lnTo>
                    <a:pt x="99939" y="42305"/>
                  </a:lnTo>
                  <a:lnTo>
                    <a:pt x="103951" y="45152"/>
                  </a:lnTo>
                  <a:lnTo>
                    <a:pt x="107234" y="48406"/>
                  </a:lnTo>
                  <a:lnTo>
                    <a:pt x="110151" y="51254"/>
                  </a:lnTo>
                  <a:lnTo>
                    <a:pt x="112705" y="54915"/>
                  </a:lnTo>
                  <a:lnTo>
                    <a:pt x="115258" y="58576"/>
                  </a:lnTo>
                  <a:lnTo>
                    <a:pt x="117082" y="63050"/>
                  </a:lnTo>
                  <a:lnTo>
                    <a:pt x="118541" y="67118"/>
                  </a:lnTo>
                  <a:lnTo>
                    <a:pt x="119270" y="70779"/>
                  </a:lnTo>
                  <a:lnTo>
                    <a:pt x="119635" y="76067"/>
                  </a:lnTo>
                  <a:lnTo>
                    <a:pt x="119270" y="81355"/>
                  </a:lnTo>
                  <a:lnTo>
                    <a:pt x="118176" y="85423"/>
                  </a:lnTo>
                  <a:lnTo>
                    <a:pt x="117082" y="89491"/>
                  </a:lnTo>
                  <a:lnTo>
                    <a:pt x="115623" y="92745"/>
                  </a:lnTo>
                  <a:lnTo>
                    <a:pt x="113434" y="96406"/>
                  </a:lnTo>
                  <a:lnTo>
                    <a:pt x="110516" y="100474"/>
                  </a:lnTo>
                  <a:lnTo>
                    <a:pt x="106504" y="104949"/>
                  </a:lnTo>
                  <a:lnTo>
                    <a:pt x="102127" y="108610"/>
                  </a:lnTo>
                  <a:lnTo>
                    <a:pt x="97750" y="111457"/>
                  </a:lnTo>
                  <a:lnTo>
                    <a:pt x="93738" y="113491"/>
                  </a:lnTo>
                  <a:lnTo>
                    <a:pt x="89726" y="115525"/>
                  </a:lnTo>
                  <a:lnTo>
                    <a:pt x="86079" y="116745"/>
                  </a:lnTo>
                  <a:lnTo>
                    <a:pt x="81702" y="117966"/>
                  </a:lnTo>
                  <a:lnTo>
                    <a:pt x="78419" y="118779"/>
                  </a:lnTo>
                  <a:lnTo>
                    <a:pt x="73313" y="119186"/>
                  </a:lnTo>
                  <a:lnTo>
                    <a:pt x="68936" y="119593"/>
                  </a:lnTo>
                  <a:lnTo>
                    <a:pt x="48510" y="119593"/>
                  </a:lnTo>
                  <a:lnTo>
                    <a:pt x="44498" y="119186"/>
                  </a:lnTo>
                  <a:lnTo>
                    <a:pt x="39392" y="118372"/>
                  </a:lnTo>
                  <a:lnTo>
                    <a:pt x="32826" y="116745"/>
                  </a:lnTo>
                  <a:lnTo>
                    <a:pt x="26626" y="113898"/>
                  </a:lnTo>
                  <a:lnTo>
                    <a:pt x="20425" y="110644"/>
                  </a:lnTo>
                  <a:lnTo>
                    <a:pt x="14954" y="106576"/>
                  </a:lnTo>
                  <a:lnTo>
                    <a:pt x="10942" y="102915"/>
                  </a:lnTo>
                  <a:lnTo>
                    <a:pt x="7659" y="99254"/>
                  </a:lnTo>
                  <a:lnTo>
                    <a:pt x="4741" y="94372"/>
                  </a:lnTo>
                  <a:lnTo>
                    <a:pt x="2553" y="89084"/>
                  </a:lnTo>
                  <a:lnTo>
                    <a:pt x="1458" y="85423"/>
                  </a:lnTo>
                  <a:lnTo>
                    <a:pt x="364" y="81762"/>
                  </a:lnTo>
                  <a:lnTo>
                    <a:pt x="0" y="77694"/>
                  </a:lnTo>
                  <a:lnTo>
                    <a:pt x="364" y="74440"/>
                  </a:lnTo>
                  <a:lnTo>
                    <a:pt x="1094" y="68745"/>
                  </a:lnTo>
                  <a:lnTo>
                    <a:pt x="2553" y="63457"/>
                  </a:lnTo>
                  <a:lnTo>
                    <a:pt x="5106" y="57355"/>
                  </a:lnTo>
                  <a:lnTo>
                    <a:pt x="8753" y="52474"/>
                  </a:lnTo>
                  <a:lnTo>
                    <a:pt x="12765" y="48000"/>
                  </a:lnTo>
                  <a:lnTo>
                    <a:pt x="17872" y="43525"/>
                  </a:lnTo>
                  <a:lnTo>
                    <a:pt x="22978" y="40271"/>
                  </a:lnTo>
                  <a:lnTo>
                    <a:pt x="29908" y="37016"/>
                  </a:lnTo>
                  <a:lnTo>
                    <a:pt x="37203" y="34983"/>
                  </a:lnTo>
                  <a:lnTo>
                    <a:pt x="41945" y="33762"/>
                  </a:lnTo>
                  <a:lnTo>
                    <a:pt x="14589" y="1627"/>
                  </a:lnTo>
                </a:path>
              </a:pathLst>
            </a:custGeom>
            <a:solidFill>
              <a:srgbClr val="0070C0"/>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1" name="Google Shape;981;p37"/>
            <p:cNvSpPr/>
            <p:nvPr/>
          </p:nvSpPr>
          <p:spPr>
            <a:xfrm>
              <a:off x="3324" y="815"/>
              <a:ext cx="253"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lt1"/>
                  </a:solidFill>
                </a:rPr>
                <a:t>M</a:t>
              </a:r>
              <a:endParaRPr sz="1400" b="0" i="0" u="none" strike="noStrike" cap="none">
                <a:solidFill>
                  <a:srgbClr val="000000"/>
                </a:solidFill>
                <a:latin typeface="Arial"/>
                <a:ea typeface="Arial"/>
                <a:cs typeface="Arial"/>
                <a:sym typeface="Arial"/>
              </a:endParaRPr>
            </a:p>
          </p:txBody>
        </p:sp>
        <p:sp>
          <p:nvSpPr>
            <p:cNvPr id="982" name="Google Shape;982;p37"/>
            <p:cNvSpPr/>
            <p:nvPr/>
          </p:nvSpPr>
          <p:spPr>
            <a:xfrm>
              <a:off x="3612" y="768"/>
              <a:ext cx="293" cy="295"/>
            </a:xfrm>
            <a:custGeom>
              <a:avLst/>
              <a:gdLst/>
              <a:ahLst/>
              <a:cxnLst/>
              <a:rect l="l" t="t" r="r" b="b"/>
              <a:pathLst>
                <a:path w="120000" h="120000" extrusionOk="0">
                  <a:moveTo>
                    <a:pt x="14589" y="1627"/>
                  </a:moveTo>
                  <a:lnTo>
                    <a:pt x="33920" y="5694"/>
                  </a:lnTo>
                  <a:lnTo>
                    <a:pt x="33556" y="0"/>
                  </a:lnTo>
                  <a:lnTo>
                    <a:pt x="56899" y="6508"/>
                  </a:lnTo>
                  <a:lnTo>
                    <a:pt x="56899" y="0"/>
                  </a:lnTo>
                  <a:lnTo>
                    <a:pt x="81702" y="0"/>
                  </a:lnTo>
                  <a:lnTo>
                    <a:pt x="81337" y="6101"/>
                  </a:lnTo>
                  <a:lnTo>
                    <a:pt x="111246" y="0"/>
                  </a:lnTo>
                  <a:lnTo>
                    <a:pt x="74772" y="33762"/>
                  </a:lnTo>
                  <a:lnTo>
                    <a:pt x="78419" y="34169"/>
                  </a:lnTo>
                  <a:lnTo>
                    <a:pt x="82431" y="34983"/>
                  </a:lnTo>
                  <a:lnTo>
                    <a:pt x="87173" y="36203"/>
                  </a:lnTo>
                  <a:lnTo>
                    <a:pt x="91185" y="37830"/>
                  </a:lnTo>
                  <a:lnTo>
                    <a:pt x="95927" y="40271"/>
                  </a:lnTo>
                  <a:lnTo>
                    <a:pt x="99939" y="42305"/>
                  </a:lnTo>
                  <a:lnTo>
                    <a:pt x="103951" y="45152"/>
                  </a:lnTo>
                  <a:lnTo>
                    <a:pt x="107234" y="48406"/>
                  </a:lnTo>
                  <a:lnTo>
                    <a:pt x="110151" y="51254"/>
                  </a:lnTo>
                  <a:lnTo>
                    <a:pt x="112705" y="54915"/>
                  </a:lnTo>
                  <a:lnTo>
                    <a:pt x="115258" y="58576"/>
                  </a:lnTo>
                  <a:lnTo>
                    <a:pt x="117082" y="63050"/>
                  </a:lnTo>
                  <a:lnTo>
                    <a:pt x="118541" y="67118"/>
                  </a:lnTo>
                  <a:lnTo>
                    <a:pt x="119270" y="70779"/>
                  </a:lnTo>
                  <a:lnTo>
                    <a:pt x="119635" y="76067"/>
                  </a:lnTo>
                  <a:lnTo>
                    <a:pt x="119270" y="81355"/>
                  </a:lnTo>
                  <a:lnTo>
                    <a:pt x="118176" y="85423"/>
                  </a:lnTo>
                  <a:lnTo>
                    <a:pt x="117082" y="89491"/>
                  </a:lnTo>
                  <a:lnTo>
                    <a:pt x="115623" y="92745"/>
                  </a:lnTo>
                  <a:lnTo>
                    <a:pt x="113434" y="96406"/>
                  </a:lnTo>
                  <a:lnTo>
                    <a:pt x="110516" y="100474"/>
                  </a:lnTo>
                  <a:lnTo>
                    <a:pt x="106504" y="104949"/>
                  </a:lnTo>
                  <a:lnTo>
                    <a:pt x="102127" y="108610"/>
                  </a:lnTo>
                  <a:lnTo>
                    <a:pt x="97750" y="111457"/>
                  </a:lnTo>
                  <a:lnTo>
                    <a:pt x="93738" y="113491"/>
                  </a:lnTo>
                  <a:lnTo>
                    <a:pt x="89726" y="115525"/>
                  </a:lnTo>
                  <a:lnTo>
                    <a:pt x="86079" y="116745"/>
                  </a:lnTo>
                  <a:lnTo>
                    <a:pt x="81702" y="117966"/>
                  </a:lnTo>
                  <a:lnTo>
                    <a:pt x="78419" y="118779"/>
                  </a:lnTo>
                  <a:lnTo>
                    <a:pt x="73313" y="119186"/>
                  </a:lnTo>
                  <a:lnTo>
                    <a:pt x="68936" y="119593"/>
                  </a:lnTo>
                  <a:lnTo>
                    <a:pt x="48510" y="119593"/>
                  </a:lnTo>
                  <a:lnTo>
                    <a:pt x="44498" y="119186"/>
                  </a:lnTo>
                  <a:lnTo>
                    <a:pt x="39392" y="118372"/>
                  </a:lnTo>
                  <a:lnTo>
                    <a:pt x="32826" y="116745"/>
                  </a:lnTo>
                  <a:lnTo>
                    <a:pt x="26626" y="113898"/>
                  </a:lnTo>
                  <a:lnTo>
                    <a:pt x="20425" y="110644"/>
                  </a:lnTo>
                  <a:lnTo>
                    <a:pt x="14954" y="106576"/>
                  </a:lnTo>
                  <a:lnTo>
                    <a:pt x="10942" y="102915"/>
                  </a:lnTo>
                  <a:lnTo>
                    <a:pt x="7659" y="99254"/>
                  </a:lnTo>
                  <a:lnTo>
                    <a:pt x="4741" y="94372"/>
                  </a:lnTo>
                  <a:lnTo>
                    <a:pt x="2553" y="89084"/>
                  </a:lnTo>
                  <a:lnTo>
                    <a:pt x="1458" y="85423"/>
                  </a:lnTo>
                  <a:lnTo>
                    <a:pt x="364" y="81762"/>
                  </a:lnTo>
                  <a:lnTo>
                    <a:pt x="0" y="77694"/>
                  </a:lnTo>
                  <a:lnTo>
                    <a:pt x="364" y="74440"/>
                  </a:lnTo>
                  <a:lnTo>
                    <a:pt x="1094" y="68745"/>
                  </a:lnTo>
                  <a:lnTo>
                    <a:pt x="2553" y="63457"/>
                  </a:lnTo>
                  <a:lnTo>
                    <a:pt x="5106" y="57355"/>
                  </a:lnTo>
                  <a:lnTo>
                    <a:pt x="8753" y="52474"/>
                  </a:lnTo>
                  <a:lnTo>
                    <a:pt x="12765" y="48000"/>
                  </a:lnTo>
                  <a:lnTo>
                    <a:pt x="17872" y="43525"/>
                  </a:lnTo>
                  <a:lnTo>
                    <a:pt x="22978" y="40271"/>
                  </a:lnTo>
                  <a:lnTo>
                    <a:pt x="29908" y="37016"/>
                  </a:lnTo>
                  <a:lnTo>
                    <a:pt x="37203" y="34983"/>
                  </a:lnTo>
                  <a:lnTo>
                    <a:pt x="41945" y="33762"/>
                  </a:lnTo>
                  <a:lnTo>
                    <a:pt x="14589" y="1627"/>
                  </a:lnTo>
                </a:path>
              </a:pathLst>
            </a:custGeom>
            <a:solidFill>
              <a:srgbClr val="0070C0"/>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3" name="Google Shape;983;p37"/>
            <p:cNvSpPr/>
            <p:nvPr/>
          </p:nvSpPr>
          <p:spPr>
            <a:xfrm>
              <a:off x="3644" y="815"/>
              <a:ext cx="253"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lt1"/>
                  </a:solidFill>
                </a:rPr>
                <a:t>N</a:t>
              </a:r>
              <a:endParaRPr sz="1400" b="0" i="0" u="none" strike="noStrike" cap="none">
                <a:solidFill>
                  <a:srgbClr val="000000"/>
                </a:solidFill>
                <a:latin typeface="Arial"/>
                <a:ea typeface="Arial"/>
                <a:cs typeface="Arial"/>
                <a:sym typeface="Arial"/>
              </a:endParaRPr>
            </a:p>
          </p:txBody>
        </p:sp>
        <p:sp>
          <p:nvSpPr>
            <p:cNvPr id="984" name="Google Shape;984;p37"/>
            <p:cNvSpPr/>
            <p:nvPr/>
          </p:nvSpPr>
          <p:spPr>
            <a:xfrm>
              <a:off x="3932" y="768"/>
              <a:ext cx="293" cy="295"/>
            </a:xfrm>
            <a:custGeom>
              <a:avLst/>
              <a:gdLst/>
              <a:ahLst/>
              <a:cxnLst/>
              <a:rect l="l" t="t" r="r" b="b"/>
              <a:pathLst>
                <a:path w="120000" h="120000" extrusionOk="0">
                  <a:moveTo>
                    <a:pt x="14589" y="1627"/>
                  </a:moveTo>
                  <a:lnTo>
                    <a:pt x="33920" y="5694"/>
                  </a:lnTo>
                  <a:lnTo>
                    <a:pt x="33556" y="0"/>
                  </a:lnTo>
                  <a:lnTo>
                    <a:pt x="56899" y="6508"/>
                  </a:lnTo>
                  <a:lnTo>
                    <a:pt x="56899" y="0"/>
                  </a:lnTo>
                  <a:lnTo>
                    <a:pt x="81702" y="0"/>
                  </a:lnTo>
                  <a:lnTo>
                    <a:pt x="81337" y="6101"/>
                  </a:lnTo>
                  <a:lnTo>
                    <a:pt x="111246" y="0"/>
                  </a:lnTo>
                  <a:lnTo>
                    <a:pt x="74772" y="33762"/>
                  </a:lnTo>
                  <a:lnTo>
                    <a:pt x="78419" y="34169"/>
                  </a:lnTo>
                  <a:lnTo>
                    <a:pt x="82431" y="34983"/>
                  </a:lnTo>
                  <a:lnTo>
                    <a:pt x="87173" y="36203"/>
                  </a:lnTo>
                  <a:lnTo>
                    <a:pt x="91185" y="37830"/>
                  </a:lnTo>
                  <a:lnTo>
                    <a:pt x="95927" y="40271"/>
                  </a:lnTo>
                  <a:lnTo>
                    <a:pt x="99939" y="42305"/>
                  </a:lnTo>
                  <a:lnTo>
                    <a:pt x="103951" y="45152"/>
                  </a:lnTo>
                  <a:lnTo>
                    <a:pt x="107234" y="48406"/>
                  </a:lnTo>
                  <a:lnTo>
                    <a:pt x="110151" y="51254"/>
                  </a:lnTo>
                  <a:lnTo>
                    <a:pt x="112705" y="54915"/>
                  </a:lnTo>
                  <a:lnTo>
                    <a:pt x="115258" y="58576"/>
                  </a:lnTo>
                  <a:lnTo>
                    <a:pt x="117082" y="63050"/>
                  </a:lnTo>
                  <a:lnTo>
                    <a:pt x="118541" y="67118"/>
                  </a:lnTo>
                  <a:lnTo>
                    <a:pt x="119270" y="70779"/>
                  </a:lnTo>
                  <a:lnTo>
                    <a:pt x="119635" y="76067"/>
                  </a:lnTo>
                  <a:lnTo>
                    <a:pt x="119270" y="81355"/>
                  </a:lnTo>
                  <a:lnTo>
                    <a:pt x="118176" y="85423"/>
                  </a:lnTo>
                  <a:lnTo>
                    <a:pt x="117082" y="89491"/>
                  </a:lnTo>
                  <a:lnTo>
                    <a:pt x="115623" y="92745"/>
                  </a:lnTo>
                  <a:lnTo>
                    <a:pt x="113434" y="96406"/>
                  </a:lnTo>
                  <a:lnTo>
                    <a:pt x="110516" y="100474"/>
                  </a:lnTo>
                  <a:lnTo>
                    <a:pt x="106504" y="104949"/>
                  </a:lnTo>
                  <a:lnTo>
                    <a:pt x="102127" y="108610"/>
                  </a:lnTo>
                  <a:lnTo>
                    <a:pt x="97750" y="111457"/>
                  </a:lnTo>
                  <a:lnTo>
                    <a:pt x="93738" y="113491"/>
                  </a:lnTo>
                  <a:lnTo>
                    <a:pt x="89726" y="115525"/>
                  </a:lnTo>
                  <a:lnTo>
                    <a:pt x="86079" y="116745"/>
                  </a:lnTo>
                  <a:lnTo>
                    <a:pt x="81702" y="117966"/>
                  </a:lnTo>
                  <a:lnTo>
                    <a:pt x="78419" y="118779"/>
                  </a:lnTo>
                  <a:lnTo>
                    <a:pt x="73313" y="119186"/>
                  </a:lnTo>
                  <a:lnTo>
                    <a:pt x="68936" y="119593"/>
                  </a:lnTo>
                  <a:lnTo>
                    <a:pt x="48510" y="119593"/>
                  </a:lnTo>
                  <a:lnTo>
                    <a:pt x="44498" y="119186"/>
                  </a:lnTo>
                  <a:lnTo>
                    <a:pt x="39392" y="118372"/>
                  </a:lnTo>
                  <a:lnTo>
                    <a:pt x="32826" y="116745"/>
                  </a:lnTo>
                  <a:lnTo>
                    <a:pt x="26626" y="113898"/>
                  </a:lnTo>
                  <a:lnTo>
                    <a:pt x="20425" y="110644"/>
                  </a:lnTo>
                  <a:lnTo>
                    <a:pt x="14954" y="106576"/>
                  </a:lnTo>
                  <a:lnTo>
                    <a:pt x="10942" y="102915"/>
                  </a:lnTo>
                  <a:lnTo>
                    <a:pt x="7659" y="99254"/>
                  </a:lnTo>
                  <a:lnTo>
                    <a:pt x="4741" y="94372"/>
                  </a:lnTo>
                  <a:lnTo>
                    <a:pt x="2553" y="89084"/>
                  </a:lnTo>
                  <a:lnTo>
                    <a:pt x="1458" y="85423"/>
                  </a:lnTo>
                  <a:lnTo>
                    <a:pt x="364" y="81762"/>
                  </a:lnTo>
                  <a:lnTo>
                    <a:pt x="0" y="77694"/>
                  </a:lnTo>
                  <a:lnTo>
                    <a:pt x="364" y="74440"/>
                  </a:lnTo>
                  <a:lnTo>
                    <a:pt x="1094" y="68745"/>
                  </a:lnTo>
                  <a:lnTo>
                    <a:pt x="2553" y="63457"/>
                  </a:lnTo>
                  <a:lnTo>
                    <a:pt x="5106" y="57355"/>
                  </a:lnTo>
                  <a:lnTo>
                    <a:pt x="8753" y="52474"/>
                  </a:lnTo>
                  <a:lnTo>
                    <a:pt x="12765" y="48000"/>
                  </a:lnTo>
                  <a:lnTo>
                    <a:pt x="17872" y="43525"/>
                  </a:lnTo>
                  <a:lnTo>
                    <a:pt x="22978" y="40271"/>
                  </a:lnTo>
                  <a:lnTo>
                    <a:pt x="29908" y="37016"/>
                  </a:lnTo>
                  <a:lnTo>
                    <a:pt x="37203" y="34983"/>
                  </a:lnTo>
                  <a:lnTo>
                    <a:pt x="41945" y="33762"/>
                  </a:lnTo>
                  <a:lnTo>
                    <a:pt x="14589" y="1627"/>
                  </a:lnTo>
                </a:path>
              </a:pathLst>
            </a:custGeom>
            <a:solidFill>
              <a:srgbClr val="0070C0"/>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5" name="Google Shape;985;p37"/>
            <p:cNvSpPr/>
            <p:nvPr/>
          </p:nvSpPr>
          <p:spPr>
            <a:xfrm>
              <a:off x="3964" y="815"/>
              <a:ext cx="253"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lt1"/>
                  </a:solidFill>
                </a:rPr>
                <a:t>B</a:t>
              </a:r>
              <a:endParaRPr sz="1400" b="0" i="0" u="none" strike="noStrike" cap="none">
                <a:solidFill>
                  <a:srgbClr val="000000"/>
                </a:solidFill>
                <a:latin typeface="Arial"/>
                <a:ea typeface="Arial"/>
                <a:cs typeface="Arial"/>
                <a:sym typeface="Arial"/>
              </a:endParaRPr>
            </a:p>
          </p:txBody>
        </p:sp>
        <p:sp>
          <p:nvSpPr>
            <p:cNvPr id="986" name="Google Shape;986;p37"/>
            <p:cNvSpPr/>
            <p:nvPr/>
          </p:nvSpPr>
          <p:spPr>
            <a:xfrm>
              <a:off x="4245" y="768"/>
              <a:ext cx="293" cy="295"/>
            </a:xfrm>
            <a:custGeom>
              <a:avLst/>
              <a:gdLst/>
              <a:ahLst/>
              <a:cxnLst/>
              <a:rect l="l" t="t" r="r" b="b"/>
              <a:pathLst>
                <a:path w="120000" h="120000" extrusionOk="0">
                  <a:moveTo>
                    <a:pt x="14589" y="1627"/>
                  </a:moveTo>
                  <a:lnTo>
                    <a:pt x="33920" y="5694"/>
                  </a:lnTo>
                  <a:lnTo>
                    <a:pt x="33556" y="0"/>
                  </a:lnTo>
                  <a:lnTo>
                    <a:pt x="56899" y="6508"/>
                  </a:lnTo>
                  <a:lnTo>
                    <a:pt x="56899" y="0"/>
                  </a:lnTo>
                  <a:lnTo>
                    <a:pt x="81702" y="0"/>
                  </a:lnTo>
                  <a:lnTo>
                    <a:pt x="81337" y="6101"/>
                  </a:lnTo>
                  <a:lnTo>
                    <a:pt x="111246" y="0"/>
                  </a:lnTo>
                  <a:lnTo>
                    <a:pt x="74772" y="33762"/>
                  </a:lnTo>
                  <a:lnTo>
                    <a:pt x="78419" y="34169"/>
                  </a:lnTo>
                  <a:lnTo>
                    <a:pt x="82431" y="34983"/>
                  </a:lnTo>
                  <a:lnTo>
                    <a:pt x="87173" y="36203"/>
                  </a:lnTo>
                  <a:lnTo>
                    <a:pt x="91185" y="37830"/>
                  </a:lnTo>
                  <a:lnTo>
                    <a:pt x="95927" y="40271"/>
                  </a:lnTo>
                  <a:lnTo>
                    <a:pt x="99939" y="42305"/>
                  </a:lnTo>
                  <a:lnTo>
                    <a:pt x="103951" y="45152"/>
                  </a:lnTo>
                  <a:lnTo>
                    <a:pt x="107234" y="48406"/>
                  </a:lnTo>
                  <a:lnTo>
                    <a:pt x="110151" y="51254"/>
                  </a:lnTo>
                  <a:lnTo>
                    <a:pt x="112705" y="54915"/>
                  </a:lnTo>
                  <a:lnTo>
                    <a:pt x="115258" y="58576"/>
                  </a:lnTo>
                  <a:lnTo>
                    <a:pt x="117082" y="63050"/>
                  </a:lnTo>
                  <a:lnTo>
                    <a:pt x="118541" y="67118"/>
                  </a:lnTo>
                  <a:lnTo>
                    <a:pt x="119270" y="70779"/>
                  </a:lnTo>
                  <a:lnTo>
                    <a:pt x="119635" y="76067"/>
                  </a:lnTo>
                  <a:lnTo>
                    <a:pt x="119270" y="81355"/>
                  </a:lnTo>
                  <a:lnTo>
                    <a:pt x="118176" y="85423"/>
                  </a:lnTo>
                  <a:lnTo>
                    <a:pt x="117082" y="89491"/>
                  </a:lnTo>
                  <a:lnTo>
                    <a:pt x="115623" y="92745"/>
                  </a:lnTo>
                  <a:lnTo>
                    <a:pt x="113434" y="96406"/>
                  </a:lnTo>
                  <a:lnTo>
                    <a:pt x="110516" y="100474"/>
                  </a:lnTo>
                  <a:lnTo>
                    <a:pt x="106504" y="104949"/>
                  </a:lnTo>
                  <a:lnTo>
                    <a:pt x="102127" y="108610"/>
                  </a:lnTo>
                  <a:lnTo>
                    <a:pt x="97750" y="111457"/>
                  </a:lnTo>
                  <a:lnTo>
                    <a:pt x="93738" y="113491"/>
                  </a:lnTo>
                  <a:lnTo>
                    <a:pt x="89726" y="115525"/>
                  </a:lnTo>
                  <a:lnTo>
                    <a:pt x="86079" y="116745"/>
                  </a:lnTo>
                  <a:lnTo>
                    <a:pt x="81702" y="117966"/>
                  </a:lnTo>
                  <a:lnTo>
                    <a:pt x="78419" y="118779"/>
                  </a:lnTo>
                  <a:lnTo>
                    <a:pt x="73313" y="119186"/>
                  </a:lnTo>
                  <a:lnTo>
                    <a:pt x="68936" y="119593"/>
                  </a:lnTo>
                  <a:lnTo>
                    <a:pt x="48510" y="119593"/>
                  </a:lnTo>
                  <a:lnTo>
                    <a:pt x="44498" y="119186"/>
                  </a:lnTo>
                  <a:lnTo>
                    <a:pt x="39392" y="118372"/>
                  </a:lnTo>
                  <a:lnTo>
                    <a:pt x="32826" y="116745"/>
                  </a:lnTo>
                  <a:lnTo>
                    <a:pt x="26626" y="113898"/>
                  </a:lnTo>
                  <a:lnTo>
                    <a:pt x="20425" y="110644"/>
                  </a:lnTo>
                  <a:lnTo>
                    <a:pt x="14954" y="106576"/>
                  </a:lnTo>
                  <a:lnTo>
                    <a:pt x="10942" y="102915"/>
                  </a:lnTo>
                  <a:lnTo>
                    <a:pt x="7659" y="99254"/>
                  </a:lnTo>
                  <a:lnTo>
                    <a:pt x="4741" y="94372"/>
                  </a:lnTo>
                  <a:lnTo>
                    <a:pt x="2553" y="89084"/>
                  </a:lnTo>
                  <a:lnTo>
                    <a:pt x="1458" y="85423"/>
                  </a:lnTo>
                  <a:lnTo>
                    <a:pt x="364" y="81762"/>
                  </a:lnTo>
                  <a:lnTo>
                    <a:pt x="0" y="77694"/>
                  </a:lnTo>
                  <a:lnTo>
                    <a:pt x="364" y="74440"/>
                  </a:lnTo>
                  <a:lnTo>
                    <a:pt x="1094" y="68745"/>
                  </a:lnTo>
                  <a:lnTo>
                    <a:pt x="2553" y="63457"/>
                  </a:lnTo>
                  <a:lnTo>
                    <a:pt x="5106" y="57355"/>
                  </a:lnTo>
                  <a:lnTo>
                    <a:pt x="8753" y="52474"/>
                  </a:lnTo>
                  <a:lnTo>
                    <a:pt x="12765" y="48000"/>
                  </a:lnTo>
                  <a:lnTo>
                    <a:pt x="17872" y="43525"/>
                  </a:lnTo>
                  <a:lnTo>
                    <a:pt x="22978" y="40271"/>
                  </a:lnTo>
                  <a:lnTo>
                    <a:pt x="29908" y="37016"/>
                  </a:lnTo>
                  <a:lnTo>
                    <a:pt x="37203" y="34983"/>
                  </a:lnTo>
                  <a:lnTo>
                    <a:pt x="41945" y="33762"/>
                  </a:lnTo>
                  <a:lnTo>
                    <a:pt x="14589" y="1627"/>
                  </a:lnTo>
                </a:path>
              </a:pathLst>
            </a:custGeom>
            <a:solidFill>
              <a:srgbClr val="0070C0"/>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7" name="Google Shape;987;p37"/>
            <p:cNvSpPr/>
            <p:nvPr/>
          </p:nvSpPr>
          <p:spPr>
            <a:xfrm>
              <a:off x="4277" y="815"/>
              <a:ext cx="253"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lt1"/>
                  </a:solidFill>
                </a:rPr>
                <a:t>A</a:t>
              </a:r>
              <a:endParaRPr sz="1400" b="0" i="0" u="none" strike="noStrike" cap="none">
                <a:solidFill>
                  <a:srgbClr val="000000"/>
                </a:solidFill>
                <a:latin typeface="Arial"/>
                <a:ea typeface="Arial"/>
                <a:cs typeface="Arial"/>
                <a:sym typeface="Arial"/>
              </a:endParaRPr>
            </a:p>
          </p:txBody>
        </p:sp>
      </p:grpSp>
      <p:sp>
        <p:nvSpPr>
          <p:cNvPr id="988" name="Google Shape;988;p37"/>
          <p:cNvSpPr/>
          <p:nvPr/>
        </p:nvSpPr>
        <p:spPr>
          <a:xfrm>
            <a:off x="7158038" y="5411787"/>
            <a:ext cx="465000" cy="760800"/>
          </a:xfrm>
          <a:custGeom>
            <a:avLst/>
            <a:gdLst/>
            <a:ahLst/>
            <a:cxnLst/>
            <a:rect l="l" t="t" r="r" b="b"/>
            <a:pathLst>
              <a:path w="120000" h="120000" extrusionOk="0">
                <a:moveTo>
                  <a:pt x="118905" y="110480"/>
                </a:moveTo>
                <a:lnTo>
                  <a:pt x="119635" y="108475"/>
                </a:lnTo>
                <a:lnTo>
                  <a:pt x="115258" y="108977"/>
                </a:lnTo>
                <a:lnTo>
                  <a:pt x="110516" y="108475"/>
                </a:lnTo>
                <a:lnTo>
                  <a:pt x="104680" y="105219"/>
                </a:lnTo>
                <a:lnTo>
                  <a:pt x="94832" y="94446"/>
                </a:lnTo>
                <a:lnTo>
                  <a:pt x="80607" y="78413"/>
                </a:lnTo>
                <a:lnTo>
                  <a:pt x="72948" y="69645"/>
                </a:lnTo>
                <a:lnTo>
                  <a:pt x="67841" y="62379"/>
                </a:lnTo>
                <a:lnTo>
                  <a:pt x="67112" y="58371"/>
                </a:lnTo>
                <a:lnTo>
                  <a:pt x="67112" y="53611"/>
                </a:lnTo>
                <a:lnTo>
                  <a:pt x="68571" y="50605"/>
                </a:lnTo>
                <a:lnTo>
                  <a:pt x="71489" y="49102"/>
                </a:lnTo>
                <a:lnTo>
                  <a:pt x="73677" y="49102"/>
                </a:lnTo>
                <a:lnTo>
                  <a:pt x="76595" y="50104"/>
                </a:lnTo>
                <a:lnTo>
                  <a:pt x="82066" y="53110"/>
                </a:lnTo>
                <a:lnTo>
                  <a:pt x="88632" y="56367"/>
                </a:lnTo>
                <a:lnTo>
                  <a:pt x="93373" y="57870"/>
                </a:lnTo>
                <a:lnTo>
                  <a:pt x="96291" y="58371"/>
                </a:lnTo>
                <a:lnTo>
                  <a:pt x="98480" y="57870"/>
                </a:lnTo>
                <a:lnTo>
                  <a:pt x="99939" y="56367"/>
                </a:lnTo>
                <a:lnTo>
                  <a:pt x="99209" y="55114"/>
                </a:lnTo>
                <a:lnTo>
                  <a:pt x="98480" y="53611"/>
                </a:lnTo>
                <a:lnTo>
                  <a:pt x="94103" y="50605"/>
                </a:lnTo>
                <a:lnTo>
                  <a:pt x="85714" y="46847"/>
                </a:lnTo>
                <a:lnTo>
                  <a:pt x="81337" y="44342"/>
                </a:lnTo>
                <a:lnTo>
                  <a:pt x="78419" y="40835"/>
                </a:lnTo>
                <a:lnTo>
                  <a:pt x="75866" y="35574"/>
                </a:lnTo>
                <a:lnTo>
                  <a:pt x="75136" y="30563"/>
                </a:lnTo>
                <a:lnTo>
                  <a:pt x="73677" y="28308"/>
                </a:lnTo>
                <a:lnTo>
                  <a:pt x="71489" y="25803"/>
                </a:lnTo>
                <a:lnTo>
                  <a:pt x="67841" y="23298"/>
                </a:lnTo>
                <a:lnTo>
                  <a:pt x="65288" y="21795"/>
                </a:lnTo>
                <a:lnTo>
                  <a:pt x="65288" y="19540"/>
                </a:lnTo>
                <a:lnTo>
                  <a:pt x="67112" y="16534"/>
                </a:lnTo>
                <a:lnTo>
                  <a:pt x="68571" y="15031"/>
                </a:lnTo>
                <a:lnTo>
                  <a:pt x="70030" y="13027"/>
                </a:lnTo>
                <a:lnTo>
                  <a:pt x="71489" y="9770"/>
                </a:lnTo>
                <a:lnTo>
                  <a:pt x="70030" y="6263"/>
                </a:lnTo>
                <a:lnTo>
                  <a:pt x="69300" y="3507"/>
                </a:lnTo>
                <a:lnTo>
                  <a:pt x="67112" y="1503"/>
                </a:lnTo>
                <a:lnTo>
                  <a:pt x="63100" y="501"/>
                </a:lnTo>
                <a:lnTo>
                  <a:pt x="57993" y="0"/>
                </a:lnTo>
                <a:lnTo>
                  <a:pt x="54346" y="1002"/>
                </a:lnTo>
                <a:lnTo>
                  <a:pt x="51793" y="2505"/>
                </a:lnTo>
                <a:lnTo>
                  <a:pt x="50334" y="5260"/>
                </a:lnTo>
                <a:lnTo>
                  <a:pt x="49604" y="7265"/>
                </a:lnTo>
                <a:lnTo>
                  <a:pt x="50334" y="9269"/>
                </a:lnTo>
                <a:lnTo>
                  <a:pt x="51793" y="12275"/>
                </a:lnTo>
                <a:lnTo>
                  <a:pt x="52522" y="14530"/>
                </a:lnTo>
                <a:lnTo>
                  <a:pt x="53252" y="16534"/>
                </a:lnTo>
                <a:lnTo>
                  <a:pt x="52522" y="19039"/>
                </a:lnTo>
                <a:lnTo>
                  <a:pt x="50334" y="21043"/>
                </a:lnTo>
                <a:lnTo>
                  <a:pt x="46686" y="23298"/>
                </a:lnTo>
                <a:lnTo>
                  <a:pt x="42310" y="24801"/>
                </a:lnTo>
                <a:lnTo>
                  <a:pt x="39027" y="26304"/>
                </a:lnTo>
                <a:lnTo>
                  <a:pt x="36109" y="28308"/>
                </a:lnTo>
                <a:lnTo>
                  <a:pt x="33191" y="31064"/>
                </a:lnTo>
                <a:lnTo>
                  <a:pt x="30273" y="35574"/>
                </a:lnTo>
                <a:lnTo>
                  <a:pt x="27720" y="40835"/>
                </a:lnTo>
                <a:lnTo>
                  <a:pt x="25531" y="44843"/>
                </a:lnTo>
                <a:lnTo>
                  <a:pt x="24802" y="50104"/>
                </a:lnTo>
                <a:lnTo>
                  <a:pt x="24072" y="56367"/>
                </a:lnTo>
                <a:lnTo>
                  <a:pt x="24072" y="59874"/>
                </a:lnTo>
                <a:lnTo>
                  <a:pt x="24072" y="62881"/>
                </a:lnTo>
                <a:lnTo>
                  <a:pt x="24802" y="65135"/>
                </a:lnTo>
                <a:lnTo>
                  <a:pt x="26261" y="66137"/>
                </a:lnTo>
                <a:lnTo>
                  <a:pt x="29179" y="66638"/>
                </a:lnTo>
                <a:lnTo>
                  <a:pt x="31003" y="66137"/>
                </a:lnTo>
                <a:lnTo>
                  <a:pt x="31732" y="65135"/>
                </a:lnTo>
                <a:lnTo>
                  <a:pt x="31732" y="60876"/>
                </a:lnTo>
                <a:lnTo>
                  <a:pt x="31732" y="54613"/>
                </a:lnTo>
                <a:lnTo>
                  <a:pt x="32462" y="50605"/>
                </a:lnTo>
                <a:lnTo>
                  <a:pt x="33191" y="48100"/>
                </a:lnTo>
                <a:lnTo>
                  <a:pt x="35379" y="45344"/>
                </a:lnTo>
                <a:lnTo>
                  <a:pt x="38297" y="44843"/>
                </a:lnTo>
                <a:lnTo>
                  <a:pt x="41215" y="45344"/>
                </a:lnTo>
                <a:lnTo>
                  <a:pt x="42310" y="46847"/>
                </a:lnTo>
                <a:lnTo>
                  <a:pt x="41215" y="51607"/>
                </a:lnTo>
                <a:lnTo>
                  <a:pt x="40486" y="57870"/>
                </a:lnTo>
                <a:lnTo>
                  <a:pt x="39027" y="63382"/>
                </a:lnTo>
                <a:lnTo>
                  <a:pt x="36838" y="68643"/>
                </a:lnTo>
                <a:lnTo>
                  <a:pt x="34650" y="75407"/>
                </a:lnTo>
                <a:lnTo>
                  <a:pt x="31732" y="80918"/>
                </a:lnTo>
                <a:lnTo>
                  <a:pt x="24802" y="88183"/>
                </a:lnTo>
                <a:lnTo>
                  <a:pt x="19696" y="92943"/>
                </a:lnTo>
                <a:lnTo>
                  <a:pt x="10577" y="100208"/>
                </a:lnTo>
                <a:lnTo>
                  <a:pt x="4376" y="105219"/>
                </a:lnTo>
                <a:lnTo>
                  <a:pt x="0" y="109979"/>
                </a:lnTo>
                <a:lnTo>
                  <a:pt x="0" y="111983"/>
                </a:lnTo>
                <a:lnTo>
                  <a:pt x="4376" y="115741"/>
                </a:lnTo>
                <a:lnTo>
                  <a:pt x="11306" y="119749"/>
                </a:lnTo>
                <a:lnTo>
                  <a:pt x="18237" y="119749"/>
                </a:lnTo>
                <a:lnTo>
                  <a:pt x="19696" y="118747"/>
                </a:lnTo>
                <a:lnTo>
                  <a:pt x="16413" y="116242"/>
                </a:lnTo>
                <a:lnTo>
                  <a:pt x="13495" y="113486"/>
                </a:lnTo>
                <a:lnTo>
                  <a:pt x="13495" y="111482"/>
                </a:lnTo>
                <a:lnTo>
                  <a:pt x="18237" y="106722"/>
                </a:lnTo>
                <a:lnTo>
                  <a:pt x="25531" y="101711"/>
                </a:lnTo>
                <a:lnTo>
                  <a:pt x="36838" y="91941"/>
                </a:lnTo>
                <a:lnTo>
                  <a:pt x="46686" y="83674"/>
                </a:lnTo>
                <a:lnTo>
                  <a:pt x="50334" y="80918"/>
                </a:lnTo>
                <a:lnTo>
                  <a:pt x="52522" y="78914"/>
                </a:lnTo>
                <a:lnTo>
                  <a:pt x="57264" y="78413"/>
                </a:lnTo>
                <a:lnTo>
                  <a:pt x="60911" y="79916"/>
                </a:lnTo>
                <a:lnTo>
                  <a:pt x="65288" y="82171"/>
                </a:lnTo>
                <a:lnTo>
                  <a:pt x="74407" y="90438"/>
                </a:lnTo>
                <a:lnTo>
                  <a:pt x="84984" y="100208"/>
                </a:lnTo>
                <a:lnTo>
                  <a:pt x="94832" y="109979"/>
                </a:lnTo>
                <a:lnTo>
                  <a:pt x="100668" y="115741"/>
                </a:lnTo>
                <a:lnTo>
                  <a:pt x="103221" y="116743"/>
                </a:lnTo>
                <a:lnTo>
                  <a:pt x="106869" y="116743"/>
                </a:lnTo>
                <a:lnTo>
                  <a:pt x="110516" y="114488"/>
                </a:lnTo>
                <a:lnTo>
                  <a:pt x="115258" y="112484"/>
                </a:lnTo>
                <a:lnTo>
                  <a:pt x="118905" y="110480"/>
                </a:lnTo>
              </a:path>
            </a:pathLst>
          </a:custGeom>
          <a:solidFill>
            <a:srgbClr val="CECECE"/>
          </a:solidFill>
          <a:ln w="12700" cap="rnd"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025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38"/>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1400"/>
              <a:buFont typeface="Calibri"/>
              <a:buNone/>
            </a:pPr>
            <a:r>
              <a:rPr lang="en-US" sz="4400" b="0" i="0" u="none" strike="noStrike" cap="none">
                <a:solidFill>
                  <a:schemeClr val="accent1"/>
                </a:solidFill>
                <a:latin typeface="Calibri"/>
                <a:ea typeface="Calibri"/>
                <a:cs typeface="Calibri"/>
                <a:sym typeface="Calibri"/>
              </a:rPr>
              <a:t>Sequential Laundry</a:t>
            </a:r>
            <a:endParaRPr sz="4400" b="0" i="0" u="none" strike="noStrike" cap="none">
              <a:solidFill>
                <a:schemeClr val="accent1"/>
              </a:solidFill>
              <a:latin typeface="Calibri"/>
              <a:ea typeface="Calibri"/>
              <a:cs typeface="Calibri"/>
              <a:sym typeface="Calibri"/>
            </a:endParaRPr>
          </a:p>
        </p:txBody>
      </p:sp>
      <p:sp>
        <p:nvSpPr>
          <p:cNvPr id="999" name="Google Shape;999;p38"/>
          <p:cNvSpPr txBox="1">
            <a:spLocks noGrp="1"/>
          </p:cNvSpPr>
          <p:nvPr>
            <p:ph type="body" idx="1"/>
          </p:nvPr>
        </p:nvSpPr>
        <p:spPr>
          <a:xfrm>
            <a:off x="457200" y="1523999"/>
            <a:ext cx="8229600" cy="4937700"/>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292100" algn="l" rtl="0">
              <a:lnSpc>
                <a:spcPct val="100000"/>
              </a:lnSpc>
              <a:spcBef>
                <a:spcPts val="64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Sequential laundry takes 8 hours for 4 loads</a:t>
            </a:r>
            <a:endParaRPr sz="2400" b="0" i="0" u="none" strike="noStrike" cap="none" dirty="0">
              <a:solidFill>
                <a:schemeClr val="dk1"/>
              </a:solidFill>
              <a:latin typeface="Calibri"/>
              <a:ea typeface="Calibri"/>
              <a:cs typeface="Calibri"/>
              <a:sym typeface="Calibri"/>
            </a:endParaRPr>
          </a:p>
          <a:p>
            <a:pPr marL="342900" marR="0" lvl="0" indent="-292100" algn="l" rtl="0">
              <a:lnSpc>
                <a:spcPct val="100000"/>
              </a:lnSpc>
              <a:spcBef>
                <a:spcPts val="640"/>
              </a:spcBef>
              <a:spcAft>
                <a:spcPts val="0"/>
              </a:spcAft>
              <a:buSzPts val="2400"/>
              <a:buChar char="•"/>
            </a:pPr>
            <a:r>
              <a:rPr lang="en-US" sz="2400" dirty="0"/>
              <a:t>1 load finishes every 2 hours, </a:t>
            </a:r>
            <a:endParaRPr sz="2400" dirty="0"/>
          </a:p>
        </p:txBody>
      </p:sp>
      <p:sp>
        <p:nvSpPr>
          <p:cNvPr id="1000" name="Google Shape;1000;p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47</a:t>
            </a:fld>
            <a:endParaRPr sz="1200">
              <a:solidFill>
                <a:srgbClr val="888888"/>
              </a:solidFill>
              <a:latin typeface="Calibri"/>
              <a:ea typeface="Calibri"/>
              <a:cs typeface="Calibri"/>
              <a:sym typeface="Calibri"/>
            </a:endParaRPr>
          </a:p>
        </p:txBody>
      </p:sp>
      <p:grpSp>
        <p:nvGrpSpPr>
          <p:cNvPr id="1001" name="Google Shape;1001;p38"/>
          <p:cNvGrpSpPr/>
          <p:nvPr/>
        </p:nvGrpSpPr>
        <p:grpSpPr>
          <a:xfrm>
            <a:off x="573088" y="1978025"/>
            <a:ext cx="935037" cy="3740150"/>
            <a:chOff x="361" y="1170"/>
            <a:chExt cx="589" cy="2356"/>
          </a:xfrm>
        </p:grpSpPr>
        <p:sp>
          <p:nvSpPr>
            <p:cNvPr id="1002" name="Google Shape;1002;p38"/>
            <p:cNvSpPr/>
            <p:nvPr/>
          </p:nvSpPr>
          <p:spPr>
            <a:xfrm>
              <a:off x="361" y="1170"/>
              <a:ext cx="263" cy="235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1" u="none" strike="noStrike" cap="none">
                <a:solidFill>
                  <a:schemeClr val="dk1"/>
                </a:solidFill>
                <a:latin typeface="Franklin Gothic"/>
                <a:ea typeface="Franklin Gothic"/>
                <a:cs typeface="Franklin Gothic"/>
                <a:sym typeface="Franklin Gothic"/>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r</a:t>
              </a:r>
              <a:endParaRPr sz="1400" b="0" i="0" u="none" strike="noStrike" cap="none">
                <a:solidFill>
                  <a:srgbClr val="000000"/>
                </a:solidFill>
                <a:latin typeface="Arial"/>
                <a:ea typeface="Arial"/>
                <a:cs typeface="Arial"/>
                <a:sym typeface="Arial"/>
              </a:endParaRPr>
            </a:p>
          </p:txBody>
        </p:sp>
        <p:sp>
          <p:nvSpPr>
            <p:cNvPr id="1003" name="Google Shape;1003;p38"/>
            <p:cNvSpPr/>
            <p:nvPr/>
          </p:nvSpPr>
          <p:spPr>
            <a:xfrm>
              <a:off x="711" y="1867"/>
              <a:ext cx="219" cy="221"/>
            </a:xfrm>
            <a:custGeom>
              <a:avLst/>
              <a:gdLst/>
              <a:ahLst/>
              <a:cxnLst/>
              <a:rect l="l" t="t" r="r" b="b"/>
              <a:pathLst>
                <a:path w="120000" h="120000" extrusionOk="0">
                  <a:moveTo>
                    <a:pt x="14634" y="1628"/>
                  </a:moveTo>
                  <a:lnTo>
                    <a:pt x="33658" y="5429"/>
                  </a:lnTo>
                  <a:lnTo>
                    <a:pt x="33658" y="0"/>
                  </a:lnTo>
                  <a:lnTo>
                    <a:pt x="57073" y="6515"/>
                  </a:lnTo>
                  <a:lnTo>
                    <a:pt x="57073" y="0"/>
                  </a:lnTo>
                  <a:lnTo>
                    <a:pt x="81463" y="0"/>
                  </a:lnTo>
                  <a:lnTo>
                    <a:pt x="81463" y="5972"/>
                  </a:lnTo>
                  <a:lnTo>
                    <a:pt x="111219" y="0"/>
                  </a:lnTo>
                  <a:lnTo>
                    <a:pt x="74634" y="33665"/>
                  </a:lnTo>
                  <a:lnTo>
                    <a:pt x="78536" y="34208"/>
                  </a:lnTo>
                  <a:lnTo>
                    <a:pt x="82439" y="34751"/>
                  </a:lnTo>
                  <a:lnTo>
                    <a:pt x="87317" y="36380"/>
                  </a:lnTo>
                  <a:lnTo>
                    <a:pt x="91219" y="38009"/>
                  </a:lnTo>
                  <a:lnTo>
                    <a:pt x="95609" y="40180"/>
                  </a:lnTo>
                  <a:lnTo>
                    <a:pt x="100000" y="42352"/>
                  </a:lnTo>
                  <a:lnTo>
                    <a:pt x="103902" y="45067"/>
                  </a:lnTo>
                  <a:lnTo>
                    <a:pt x="107317" y="48325"/>
                  </a:lnTo>
                  <a:lnTo>
                    <a:pt x="110243" y="51040"/>
                  </a:lnTo>
                  <a:lnTo>
                    <a:pt x="112682" y="54841"/>
                  </a:lnTo>
                  <a:lnTo>
                    <a:pt x="115121" y="58642"/>
                  </a:lnTo>
                  <a:lnTo>
                    <a:pt x="117073" y="62986"/>
                  </a:lnTo>
                  <a:lnTo>
                    <a:pt x="118536" y="66787"/>
                  </a:lnTo>
                  <a:lnTo>
                    <a:pt x="119024" y="70588"/>
                  </a:lnTo>
                  <a:lnTo>
                    <a:pt x="119512" y="76018"/>
                  </a:lnTo>
                  <a:lnTo>
                    <a:pt x="119024" y="81447"/>
                  </a:lnTo>
                  <a:lnTo>
                    <a:pt x="118048" y="85248"/>
                  </a:lnTo>
                  <a:lnTo>
                    <a:pt x="117073" y="89592"/>
                  </a:lnTo>
                  <a:lnTo>
                    <a:pt x="115609" y="92850"/>
                  </a:lnTo>
                  <a:lnTo>
                    <a:pt x="113170" y="96108"/>
                  </a:lnTo>
                  <a:lnTo>
                    <a:pt x="110243" y="100452"/>
                  </a:lnTo>
                  <a:lnTo>
                    <a:pt x="106341" y="104796"/>
                  </a:lnTo>
                  <a:lnTo>
                    <a:pt x="101951" y="108597"/>
                  </a:lnTo>
                  <a:lnTo>
                    <a:pt x="97560" y="111312"/>
                  </a:lnTo>
                  <a:lnTo>
                    <a:pt x="93658" y="113484"/>
                  </a:lnTo>
                  <a:lnTo>
                    <a:pt x="89756" y="115656"/>
                  </a:lnTo>
                  <a:lnTo>
                    <a:pt x="85853" y="116742"/>
                  </a:lnTo>
                  <a:lnTo>
                    <a:pt x="81463" y="117828"/>
                  </a:lnTo>
                  <a:lnTo>
                    <a:pt x="78536" y="118914"/>
                  </a:lnTo>
                  <a:lnTo>
                    <a:pt x="73170" y="118914"/>
                  </a:lnTo>
                  <a:lnTo>
                    <a:pt x="68780" y="119457"/>
                  </a:lnTo>
                  <a:lnTo>
                    <a:pt x="48292" y="119457"/>
                  </a:lnTo>
                  <a:lnTo>
                    <a:pt x="44390" y="118914"/>
                  </a:lnTo>
                  <a:lnTo>
                    <a:pt x="39512" y="118371"/>
                  </a:lnTo>
                  <a:lnTo>
                    <a:pt x="32682" y="116742"/>
                  </a:lnTo>
                  <a:lnTo>
                    <a:pt x="26829" y="114027"/>
                  </a:lnTo>
                  <a:lnTo>
                    <a:pt x="20487" y="110769"/>
                  </a:lnTo>
                  <a:lnTo>
                    <a:pt x="15121" y="106425"/>
                  </a:lnTo>
                  <a:lnTo>
                    <a:pt x="10731" y="102624"/>
                  </a:lnTo>
                  <a:lnTo>
                    <a:pt x="7804" y="99366"/>
                  </a:lnTo>
                  <a:lnTo>
                    <a:pt x="4878" y="94479"/>
                  </a:lnTo>
                  <a:lnTo>
                    <a:pt x="2439" y="89049"/>
                  </a:lnTo>
                  <a:lnTo>
                    <a:pt x="1463" y="85248"/>
                  </a:lnTo>
                  <a:lnTo>
                    <a:pt x="487" y="81447"/>
                  </a:lnTo>
                  <a:lnTo>
                    <a:pt x="0" y="77647"/>
                  </a:lnTo>
                  <a:lnTo>
                    <a:pt x="487" y="74389"/>
                  </a:lnTo>
                  <a:lnTo>
                    <a:pt x="975" y="68416"/>
                  </a:lnTo>
                  <a:lnTo>
                    <a:pt x="2439" y="63529"/>
                  </a:lnTo>
                  <a:lnTo>
                    <a:pt x="4878" y="57556"/>
                  </a:lnTo>
                  <a:lnTo>
                    <a:pt x="8780" y="52669"/>
                  </a:lnTo>
                  <a:lnTo>
                    <a:pt x="12682" y="47782"/>
                  </a:lnTo>
                  <a:lnTo>
                    <a:pt x="18048" y="43438"/>
                  </a:lnTo>
                  <a:lnTo>
                    <a:pt x="22926" y="40180"/>
                  </a:lnTo>
                  <a:lnTo>
                    <a:pt x="29756" y="36923"/>
                  </a:lnTo>
                  <a:lnTo>
                    <a:pt x="37073" y="34751"/>
                  </a:lnTo>
                  <a:lnTo>
                    <a:pt x="41951" y="33665"/>
                  </a:lnTo>
                  <a:lnTo>
                    <a:pt x="14634" y="1628"/>
                  </a:lnTo>
                </a:path>
              </a:pathLst>
            </a:custGeom>
            <a:solidFill>
              <a:srgbClr val="0070C0"/>
            </a:solidFill>
            <a:ln w="254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4" name="Google Shape;1004;p38"/>
            <p:cNvSpPr/>
            <p:nvPr/>
          </p:nvSpPr>
          <p:spPr>
            <a:xfrm>
              <a:off x="697" y="1829"/>
              <a:ext cx="253"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lt1"/>
                  </a:solidFill>
                  <a:latin typeface="Franklin Gothic"/>
                  <a:ea typeface="Franklin Gothic"/>
                  <a:cs typeface="Franklin Gothic"/>
                  <a:sym typeface="Franklin Gothic"/>
                </a:rPr>
                <a:t>B</a:t>
              </a:r>
              <a:endParaRPr sz="1400" b="0" i="0" u="none" strike="noStrike" cap="none">
                <a:solidFill>
                  <a:srgbClr val="000000"/>
                </a:solidFill>
                <a:latin typeface="Arial"/>
                <a:ea typeface="Arial"/>
                <a:cs typeface="Arial"/>
                <a:sym typeface="Arial"/>
              </a:endParaRPr>
            </a:p>
          </p:txBody>
        </p:sp>
        <p:sp>
          <p:nvSpPr>
            <p:cNvPr id="1005" name="Google Shape;1005;p38"/>
            <p:cNvSpPr/>
            <p:nvPr/>
          </p:nvSpPr>
          <p:spPr>
            <a:xfrm>
              <a:off x="711" y="2217"/>
              <a:ext cx="219" cy="222"/>
            </a:xfrm>
            <a:custGeom>
              <a:avLst/>
              <a:gdLst/>
              <a:ahLst/>
              <a:cxnLst/>
              <a:rect l="l" t="t" r="r" b="b"/>
              <a:pathLst>
                <a:path w="120000" h="120000" extrusionOk="0">
                  <a:moveTo>
                    <a:pt x="14634" y="1621"/>
                  </a:moveTo>
                  <a:lnTo>
                    <a:pt x="33658" y="5945"/>
                  </a:lnTo>
                  <a:lnTo>
                    <a:pt x="33658" y="0"/>
                  </a:lnTo>
                  <a:lnTo>
                    <a:pt x="57073" y="6486"/>
                  </a:lnTo>
                  <a:lnTo>
                    <a:pt x="57073" y="0"/>
                  </a:lnTo>
                  <a:lnTo>
                    <a:pt x="81463" y="0"/>
                  </a:lnTo>
                  <a:lnTo>
                    <a:pt x="81463" y="5945"/>
                  </a:lnTo>
                  <a:lnTo>
                    <a:pt x="111219" y="0"/>
                  </a:lnTo>
                  <a:lnTo>
                    <a:pt x="74634" y="33513"/>
                  </a:lnTo>
                  <a:lnTo>
                    <a:pt x="78536" y="34054"/>
                  </a:lnTo>
                  <a:lnTo>
                    <a:pt x="82439" y="35135"/>
                  </a:lnTo>
                  <a:lnTo>
                    <a:pt x="87317" y="36216"/>
                  </a:lnTo>
                  <a:lnTo>
                    <a:pt x="91219" y="37837"/>
                  </a:lnTo>
                  <a:lnTo>
                    <a:pt x="95609" y="40000"/>
                  </a:lnTo>
                  <a:lnTo>
                    <a:pt x="100000" y="42162"/>
                  </a:lnTo>
                  <a:lnTo>
                    <a:pt x="103902" y="44864"/>
                  </a:lnTo>
                  <a:lnTo>
                    <a:pt x="107317" y="48108"/>
                  </a:lnTo>
                  <a:lnTo>
                    <a:pt x="110243" y="51351"/>
                  </a:lnTo>
                  <a:lnTo>
                    <a:pt x="112682" y="54594"/>
                  </a:lnTo>
                  <a:lnTo>
                    <a:pt x="115121" y="58378"/>
                  </a:lnTo>
                  <a:lnTo>
                    <a:pt x="117073" y="63243"/>
                  </a:lnTo>
                  <a:lnTo>
                    <a:pt x="118536" y="67027"/>
                  </a:lnTo>
                  <a:lnTo>
                    <a:pt x="119024" y="70810"/>
                  </a:lnTo>
                  <a:lnTo>
                    <a:pt x="119512" y="76216"/>
                  </a:lnTo>
                  <a:lnTo>
                    <a:pt x="119024" y="81081"/>
                  </a:lnTo>
                  <a:lnTo>
                    <a:pt x="118048" y="85405"/>
                  </a:lnTo>
                  <a:lnTo>
                    <a:pt x="117073" y="89189"/>
                  </a:lnTo>
                  <a:lnTo>
                    <a:pt x="115609" y="92432"/>
                  </a:lnTo>
                  <a:lnTo>
                    <a:pt x="113170" y="96216"/>
                  </a:lnTo>
                  <a:lnTo>
                    <a:pt x="110243" y="100540"/>
                  </a:lnTo>
                  <a:lnTo>
                    <a:pt x="106341" y="104864"/>
                  </a:lnTo>
                  <a:lnTo>
                    <a:pt x="101951" y="108648"/>
                  </a:lnTo>
                  <a:lnTo>
                    <a:pt x="97560" y="111351"/>
                  </a:lnTo>
                  <a:lnTo>
                    <a:pt x="93658" y="113513"/>
                  </a:lnTo>
                  <a:lnTo>
                    <a:pt x="89756" y="115135"/>
                  </a:lnTo>
                  <a:lnTo>
                    <a:pt x="85853" y="116756"/>
                  </a:lnTo>
                  <a:lnTo>
                    <a:pt x="81463" y="117837"/>
                  </a:lnTo>
                  <a:lnTo>
                    <a:pt x="78536" y="118378"/>
                  </a:lnTo>
                  <a:lnTo>
                    <a:pt x="73170" y="118918"/>
                  </a:lnTo>
                  <a:lnTo>
                    <a:pt x="68780" y="119459"/>
                  </a:lnTo>
                  <a:lnTo>
                    <a:pt x="48292" y="119459"/>
                  </a:lnTo>
                  <a:lnTo>
                    <a:pt x="44390" y="118918"/>
                  </a:lnTo>
                  <a:lnTo>
                    <a:pt x="39512" y="118378"/>
                  </a:lnTo>
                  <a:lnTo>
                    <a:pt x="32682" y="116756"/>
                  </a:lnTo>
                  <a:lnTo>
                    <a:pt x="26829" y="113513"/>
                  </a:lnTo>
                  <a:lnTo>
                    <a:pt x="20487" y="110270"/>
                  </a:lnTo>
                  <a:lnTo>
                    <a:pt x="15121" y="106486"/>
                  </a:lnTo>
                  <a:lnTo>
                    <a:pt x="10731" y="102702"/>
                  </a:lnTo>
                  <a:lnTo>
                    <a:pt x="7804" y="98918"/>
                  </a:lnTo>
                  <a:lnTo>
                    <a:pt x="4878" y="94054"/>
                  </a:lnTo>
                  <a:lnTo>
                    <a:pt x="2439" y="89189"/>
                  </a:lnTo>
                  <a:lnTo>
                    <a:pt x="1463" y="85405"/>
                  </a:lnTo>
                  <a:lnTo>
                    <a:pt x="487" y="81621"/>
                  </a:lnTo>
                  <a:lnTo>
                    <a:pt x="0" y="77837"/>
                  </a:lnTo>
                  <a:lnTo>
                    <a:pt x="487" y="74594"/>
                  </a:lnTo>
                  <a:lnTo>
                    <a:pt x="975" y="68648"/>
                  </a:lnTo>
                  <a:lnTo>
                    <a:pt x="2439" y="63243"/>
                  </a:lnTo>
                  <a:lnTo>
                    <a:pt x="4878" y="57297"/>
                  </a:lnTo>
                  <a:lnTo>
                    <a:pt x="8780" y="52432"/>
                  </a:lnTo>
                  <a:lnTo>
                    <a:pt x="12682" y="48108"/>
                  </a:lnTo>
                  <a:lnTo>
                    <a:pt x="18048" y="43243"/>
                  </a:lnTo>
                  <a:lnTo>
                    <a:pt x="22926" y="40000"/>
                  </a:lnTo>
                  <a:lnTo>
                    <a:pt x="29756" y="36756"/>
                  </a:lnTo>
                  <a:lnTo>
                    <a:pt x="37073" y="35135"/>
                  </a:lnTo>
                  <a:lnTo>
                    <a:pt x="41951" y="33513"/>
                  </a:lnTo>
                  <a:lnTo>
                    <a:pt x="14634" y="1621"/>
                  </a:lnTo>
                </a:path>
              </a:pathLst>
            </a:custGeom>
            <a:solidFill>
              <a:srgbClr val="0070C0"/>
            </a:solidFill>
            <a:ln w="254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6" name="Google Shape;1006;p38"/>
            <p:cNvSpPr/>
            <p:nvPr/>
          </p:nvSpPr>
          <p:spPr>
            <a:xfrm>
              <a:off x="697" y="2176"/>
              <a:ext cx="253"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Franklin Gothic"/>
                  <a:ea typeface="Franklin Gothic"/>
                  <a:cs typeface="Franklin Gothic"/>
                  <a:sym typeface="Franklin Gothic"/>
                </a:rPr>
                <a:t>N</a:t>
              </a:r>
              <a:endParaRPr sz="1400" b="0" i="0" u="none" strike="noStrike" cap="none">
                <a:solidFill>
                  <a:srgbClr val="000000"/>
                </a:solidFill>
                <a:latin typeface="Arial"/>
                <a:ea typeface="Arial"/>
                <a:cs typeface="Arial"/>
                <a:sym typeface="Arial"/>
              </a:endParaRPr>
            </a:p>
          </p:txBody>
        </p:sp>
        <p:sp>
          <p:nvSpPr>
            <p:cNvPr id="1007" name="Google Shape;1007;p38"/>
            <p:cNvSpPr/>
            <p:nvPr/>
          </p:nvSpPr>
          <p:spPr>
            <a:xfrm>
              <a:off x="711" y="2521"/>
              <a:ext cx="219" cy="221"/>
            </a:xfrm>
            <a:custGeom>
              <a:avLst/>
              <a:gdLst/>
              <a:ahLst/>
              <a:cxnLst/>
              <a:rect l="l" t="t" r="r" b="b"/>
              <a:pathLst>
                <a:path w="120000" h="120000" extrusionOk="0">
                  <a:moveTo>
                    <a:pt x="14634" y="1628"/>
                  </a:moveTo>
                  <a:lnTo>
                    <a:pt x="33658" y="5429"/>
                  </a:lnTo>
                  <a:lnTo>
                    <a:pt x="33658" y="0"/>
                  </a:lnTo>
                  <a:lnTo>
                    <a:pt x="57073" y="6515"/>
                  </a:lnTo>
                  <a:lnTo>
                    <a:pt x="57073" y="0"/>
                  </a:lnTo>
                  <a:lnTo>
                    <a:pt x="81463" y="0"/>
                  </a:lnTo>
                  <a:lnTo>
                    <a:pt x="81463" y="5972"/>
                  </a:lnTo>
                  <a:lnTo>
                    <a:pt x="111219" y="0"/>
                  </a:lnTo>
                  <a:lnTo>
                    <a:pt x="74634" y="33665"/>
                  </a:lnTo>
                  <a:lnTo>
                    <a:pt x="78536" y="34208"/>
                  </a:lnTo>
                  <a:lnTo>
                    <a:pt x="82439" y="34751"/>
                  </a:lnTo>
                  <a:lnTo>
                    <a:pt x="87317" y="36380"/>
                  </a:lnTo>
                  <a:lnTo>
                    <a:pt x="91219" y="38009"/>
                  </a:lnTo>
                  <a:lnTo>
                    <a:pt x="95609" y="40180"/>
                  </a:lnTo>
                  <a:lnTo>
                    <a:pt x="100000" y="42352"/>
                  </a:lnTo>
                  <a:lnTo>
                    <a:pt x="103902" y="45067"/>
                  </a:lnTo>
                  <a:lnTo>
                    <a:pt x="107317" y="48325"/>
                  </a:lnTo>
                  <a:lnTo>
                    <a:pt x="110243" y="51040"/>
                  </a:lnTo>
                  <a:lnTo>
                    <a:pt x="112682" y="54841"/>
                  </a:lnTo>
                  <a:lnTo>
                    <a:pt x="115121" y="58642"/>
                  </a:lnTo>
                  <a:lnTo>
                    <a:pt x="117073" y="62986"/>
                  </a:lnTo>
                  <a:lnTo>
                    <a:pt x="118536" y="66787"/>
                  </a:lnTo>
                  <a:lnTo>
                    <a:pt x="119024" y="70588"/>
                  </a:lnTo>
                  <a:lnTo>
                    <a:pt x="119512" y="76018"/>
                  </a:lnTo>
                  <a:lnTo>
                    <a:pt x="119024" y="81447"/>
                  </a:lnTo>
                  <a:lnTo>
                    <a:pt x="118048" y="85248"/>
                  </a:lnTo>
                  <a:lnTo>
                    <a:pt x="117073" y="89592"/>
                  </a:lnTo>
                  <a:lnTo>
                    <a:pt x="115609" y="92850"/>
                  </a:lnTo>
                  <a:lnTo>
                    <a:pt x="113170" y="96108"/>
                  </a:lnTo>
                  <a:lnTo>
                    <a:pt x="110243" y="100452"/>
                  </a:lnTo>
                  <a:lnTo>
                    <a:pt x="106341" y="104796"/>
                  </a:lnTo>
                  <a:lnTo>
                    <a:pt x="101951" y="108597"/>
                  </a:lnTo>
                  <a:lnTo>
                    <a:pt x="97560" y="111312"/>
                  </a:lnTo>
                  <a:lnTo>
                    <a:pt x="93658" y="113484"/>
                  </a:lnTo>
                  <a:lnTo>
                    <a:pt x="89756" y="115656"/>
                  </a:lnTo>
                  <a:lnTo>
                    <a:pt x="85853" y="116742"/>
                  </a:lnTo>
                  <a:lnTo>
                    <a:pt x="81463" y="117828"/>
                  </a:lnTo>
                  <a:lnTo>
                    <a:pt x="78536" y="118914"/>
                  </a:lnTo>
                  <a:lnTo>
                    <a:pt x="73170" y="118914"/>
                  </a:lnTo>
                  <a:lnTo>
                    <a:pt x="68780" y="119457"/>
                  </a:lnTo>
                  <a:lnTo>
                    <a:pt x="48292" y="119457"/>
                  </a:lnTo>
                  <a:lnTo>
                    <a:pt x="44390" y="118914"/>
                  </a:lnTo>
                  <a:lnTo>
                    <a:pt x="39512" y="118371"/>
                  </a:lnTo>
                  <a:lnTo>
                    <a:pt x="32682" y="116742"/>
                  </a:lnTo>
                  <a:lnTo>
                    <a:pt x="26829" y="114027"/>
                  </a:lnTo>
                  <a:lnTo>
                    <a:pt x="20487" y="110769"/>
                  </a:lnTo>
                  <a:lnTo>
                    <a:pt x="15121" y="106425"/>
                  </a:lnTo>
                  <a:lnTo>
                    <a:pt x="10731" y="102624"/>
                  </a:lnTo>
                  <a:lnTo>
                    <a:pt x="7804" y="99366"/>
                  </a:lnTo>
                  <a:lnTo>
                    <a:pt x="4878" y="94479"/>
                  </a:lnTo>
                  <a:lnTo>
                    <a:pt x="2439" y="89049"/>
                  </a:lnTo>
                  <a:lnTo>
                    <a:pt x="1463" y="85248"/>
                  </a:lnTo>
                  <a:lnTo>
                    <a:pt x="487" y="81447"/>
                  </a:lnTo>
                  <a:lnTo>
                    <a:pt x="0" y="77647"/>
                  </a:lnTo>
                  <a:lnTo>
                    <a:pt x="487" y="74389"/>
                  </a:lnTo>
                  <a:lnTo>
                    <a:pt x="975" y="68416"/>
                  </a:lnTo>
                  <a:lnTo>
                    <a:pt x="2439" y="63529"/>
                  </a:lnTo>
                  <a:lnTo>
                    <a:pt x="4878" y="57556"/>
                  </a:lnTo>
                  <a:lnTo>
                    <a:pt x="8780" y="52669"/>
                  </a:lnTo>
                  <a:lnTo>
                    <a:pt x="12682" y="47782"/>
                  </a:lnTo>
                  <a:lnTo>
                    <a:pt x="18048" y="43438"/>
                  </a:lnTo>
                  <a:lnTo>
                    <a:pt x="22926" y="40180"/>
                  </a:lnTo>
                  <a:lnTo>
                    <a:pt x="29756" y="36923"/>
                  </a:lnTo>
                  <a:lnTo>
                    <a:pt x="37073" y="34751"/>
                  </a:lnTo>
                  <a:lnTo>
                    <a:pt x="41951" y="33665"/>
                  </a:lnTo>
                  <a:lnTo>
                    <a:pt x="14634" y="1628"/>
                  </a:lnTo>
                </a:path>
              </a:pathLst>
            </a:custGeom>
            <a:solidFill>
              <a:srgbClr val="0070C0"/>
            </a:solidFill>
            <a:ln w="254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8" name="Google Shape;1008;p38"/>
            <p:cNvSpPr/>
            <p:nvPr/>
          </p:nvSpPr>
          <p:spPr>
            <a:xfrm>
              <a:off x="697" y="2479"/>
              <a:ext cx="253"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lt1"/>
                  </a:solidFill>
                  <a:latin typeface="Franklin Gothic"/>
                  <a:ea typeface="Franklin Gothic"/>
                  <a:cs typeface="Franklin Gothic"/>
                  <a:sym typeface="Franklin Gothic"/>
                </a:rPr>
                <a:t>A</a:t>
              </a:r>
              <a:endParaRPr sz="1400" b="0" i="0" u="none" strike="noStrike" cap="none">
                <a:solidFill>
                  <a:srgbClr val="000000"/>
                </a:solidFill>
                <a:latin typeface="Arial"/>
                <a:ea typeface="Arial"/>
                <a:cs typeface="Arial"/>
                <a:sym typeface="Arial"/>
              </a:endParaRPr>
            </a:p>
          </p:txBody>
        </p:sp>
        <p:sp>
          <p:nvSpPr>
            <p:cNvPr id="1009" name="Google Shape;1009;p38"/>
            <p:cNvSpPr/>
            <p:nvPr/>
          </p:nvSpPr>
          <p:spPr>
            <a:xfrm>
              <a:off x="725" y="1482"/>
              <a:ext cx="219" cy="221"/>
            </a:xfrm>
            <a:custGeom>
              <a:avLst/>
              <a:gdLst/>
              <a:ahLst/>
              <a:cxnLst/>
              <a:rect l="l" t="t" r="r" b="b"/>
              <a:pathLst>
                <a:path w="120000" h="120000" extrusionOk="0">
                  <a:moveTo>
                    <a:pt x="14634" y="1628"/>
                  </a:moveTo>
                  <a:lnTo>
                    <a:pt x="33658" y="5429"/>
                  </a:lnTo>
                  <a:lnTo>
                    <a:pt x="33658" y="0"/>
                  </a:lnTo>
                  <a:lnTo>
                    <a:pt x="57073" y="6515"/>
                  </a:lnTo>
                  <a:lnTo>
                    <a:pt x="57073" y="0"/>
                  </a:lnTo>
                  <a:lnTo>
                    <a:pt x="81463" y="0"/>
                  </a:lnTo>
                  <a:lnTo>
                    <a:pt x="81463" y="5972"/>
                  </a:lnTo>
                  <a:lnTo>
                    <a:pt x="111219" y="0"/>
                  </a:lnTo>
                  <a:lnTo>
                    <a:pt x="74634" y="33665"/>
                  </a:lnTo>
                  <a:lnTo>
                    <a:pt x="78536" y="34208"/>
                  </a:lnTo>
                  <a:lnTo>
                    <a:pt x="82439" y="34751"/>
                  </a:lnTo>
                  <a:lnTo>
                    <a:pt x="87317" y="36380"/>
                  </a:lnTo>
                  <a:lnTo>
                    <a:pt x="91219" y="38009"/>
                  </a:lnTo>
                  <a:lnTo>
                    <a:pt x="95609" y="40180"/>
                  </a:lnTo>
                  <a:lnTo>
                    <a:pt x="100000" y="42352"/>
                  </a:lnTo>
                  <a:lnTo>
                    <a:pt x="103902" y="45067"/>
                  </a:lnTo>
                  <a:lnTo>
                    <a:pt x="107317" y="48325"/>
                  </a:lnTo>
                  <a:lnTo>
                    <a:pt x="110243" y="51040"/>
                  </a:lnTo>
                  <a:lnTo>
                    <a:pt x="112682" y="54841"/>
                  </a:lnTo>
                  <a:lnTo>
                    <a:pt x="115121" y="58642"/>
                  </a:lnTo>
                  <a:lnTo>
                    <a:pt x="117073" y="62986"/>
                  </a:lnTo>
                  <a:lnTo>
                    <a:pt x="118536" y="66787"/>
                  </a:lnTo>
                  <a:lnTo>
                    <a:pt x="119024" y="70588"/>
                  </a:lnTo>
                  <a:lnTo>
                    <a:pt x="119512" y="76018"/>
                  </a:lnTo>
                  <a:lnTo>
                    <a:pt x="119024" y="81447"/>
                  </a:lnTo>
                  <a:lnTo>
                    <a:pt x="118048" y="85248"/>
                  </a:lnTo>
                  <a:lnTo>
                    <a:pt x="117073" y="89592"/>
                  </a:lnTo>
                  <a:lnTo>
                    <a:pt x="115609" y="92850"/>
                  </a:lnTo>
                  <a:lnTo>
                    <a:pt x="113170" y="96108"/>
                  </a:lnTo>
                  <a:lnTo>
                    <a:pt x="110243" y="100452"/>
                  </a:lnTo>
                  <a:lnTo>
                    <a:pt x="106341" y="104796"/>
                  </a:lnTo>
                  <a:lnTo>
                    <a:pt x="101951" y="108597"/>
                  </a:lnTo>
                  <a:lnTo>
                    <a:pt x="97560" y="111312"/>
                  </a:lnTo>
                  <a:lnTo>
                    <a:pt x="93658" y="113484"/>
                  </a:lnTo>
                  <a:lnTo>
                    <a:pt x="89756" y="115656"/>
                  </a:lnTo>
                  <a:lnTo>
                    <a:pt x="85853" y="116742"/>
                  </a:lnTo>
                  <a:lnTo>
                    <a:pt x="81463" y="117828"/>
                  </a:lnTo>
                  <a:lnTo>
                    <a:pt x="78536" y="118914"/>
                  </a:lnTo>
                  <a:lnTo>
                    <a:pt x="73170" y="118914"/>
                  </a:lnTo>
                  <a:lnTo>
                    <a:pt x="68780" y="119457"/>
                  </a:lnTo>
                  <a:lnTo>
                    <a:pt x="48292" y="119457"/>
                  </a:lnTo>
                  <a:lnTo>
                    <a:pt x="44390" y="118914"/>
                  </a:lnTo>
                  <a:lnTo>
                    <a:pt x="39512" y="118371"/>
                  </a:lnTo>
                  <a:lnTo>
                    <a:pt x="32682" y="116742"/>
                  </a:lnTo>
                  <a:lnTo>
                    <a:pt x="26829" y="114027"/>
                  </a:lnTo>
                  <a:lnTo>
                    <a:pt x="20487" y="110769"/>
                  </a:lnTo>
                  <a:lnTo>
                    <a:pt x="15121" y="106425"/>
                  </a:lnTo>
                  <a:lnTo>
                    <a:pt x="10731" y="102624"/>
                  </a:lnTo>
                  <a:lnTo>
                    <a:pt x="7804" y="99366"/>
                  </a:lnTo>
                  <a:lnTo>
                    <a:pt x="4878" y="94479"/>
                  </a:lnTo>
                  <a:lnTo>
                    <a:pt x="2439" y="89049"/>
                  </a:lnTo>
                  <a:lnTo>
                    <a:pt x="1463" y="85248"/>
                  </a:lnTo>
                  <a:lnTo>
                    <a:pt x="487" y="81447"/>
                  </a:lnTo>
                  <a:lnTo>
                    <a:pt x="0" y="77647"/>
                  </a:lnTo>
                  <a:lnTo>
                    <a:pt x="487" y="74389"/>
                  </a:lnTo>
                  <a:lnTo>
                    <a:pt x="975" y="68416"/>
                  </a:lnTo>
                  <a:lnTo>
                    <a:pt x="2439" y="63529"/>
                  </a:lnTo>
                  <a:lnTo>
                    <a:pt x="4878" y="57556"/>
                  </a:lnTo>
                  <a:lnTo>
                    <a:pt x="8780" y="52669"/>
                  </a:lnTo>
                  <a:lnTo>
                    <a:pt x="12682" y="47782"/>
                  </a:lnTo>
                  <a:lnTo>
                    <a:pt x="18048" y="43438"/>
                  </a:lnTo>
                  <a:lnTo>
                    <a:pt x="22926" y="40180"/>
                  </a:lnTo>
                  <a:lnTo>
                    <a:pt x="29756" y="36923"/>
                  </a:lnTo>
                  <a:lnTo>
                    <a:pt x="37073" y="34751"/>
                  </a:lnTo>
                  <a:lnTo>
                    <a:pt x="41951" y="33665"/>
                  </a:lnTo>
                  <a:lnTo>
                    <a:pt x="14634" y="1628"/>
                  </a:lnTo>
                </a:path>
              </a:pathLst>
            </a:custGeom>
            <a:solidFill>
              <a:srgbClr val="0070C0"/>
            </a:solidFill>
            <a:ln w="254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0" name="Google Shape;1010;p38"/>
            <p:cNvSpPr/>
            <p:nvPr/>
          </p:nvSpPr>
          <p:spPr>
            <a:xfrm>
              <a:off x="697" y="1440"/>
              <a:ext cx="253"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lt1"/>
                  </a:solidFill>
                  <a:latin typeface="Franklin Gothic"/>
                  <a:ea typeface="Franklin Gothic"/>
                  <a:cs typeface="Franklin Gothic"/>
                  <a:sym typeface="Franklin Gothic"/>
                </a:rPr>
                <a:t>M</a:t>
              </a:r>
              <a:endParaRPr sz="1400" b="0" i="0" u="none" strike="noStrike" cap="none">
                <a:solidFill>
                  <a:srgbClr val="000000"/>
                </a:solidFill>
                <a:latin typeface="Arial"/>
                <a:ea typeface="Arial"/>
                <a:cs typeface="Arial"/>
                <a:sym typeface="Arial"/>
              </a:endParaRPr>
            </a:p>
          </p:txBody>
        </p:sp>
        <p:cxnSp>
          <p:nvCxnSpPr>
            <p:cNvPr id="1011" name="Google Shape;1011;p38"/>
            <p:cNvCxnSpPr/>
            <p:nvPr/>
          </p:nvCxnSpPr>
          <p:spPr>
            <a:xfrm flipH="1">
              <a:off x="614" y="1379"/>
              <a:ext cx="17" cy="1360"/>
            </a:xfrm>
            <a:prstGeom prst="straightConnector1">
              <a:avLst/>
            </a:prstGeom>
            <a:noFill/>
            <a:ln w="25400" cap="flat" cmpd="sng">
              <a:solidFill>
                <a:schemeClr val="dk1"/>
              </a:solidFill>
              <a:prstDash val="solid"/>
              <a:round/>
              <a:headEnd type="none" w="sm" len="sm"/>
              <a:tailEnd type="triangle" w="med" len="med"/>
            </a:ln>
          </p:spPr>
        </p:cxnSp>
      </p:grpSp>
      <p:grpSp>
        <p:nvGrpSpPr>
          <p:cNvPr id="1012" name="Google Shape;1012;p38"/>
          <p:cNvGrpSpPr/>
          <p:nvPr/>
        </p:nvGrpSpPr>
        <p:grpSpPr>
          <a:xfrm>
            <a:off x="1638300" y="2435225"/>
            <a:ext cx="1444625" cy="517525"/>
            <a:chOff x="1032" y="1458"/>
            <a:chExt cx="910" cy="326"/>
          </a:xfrm>
        </p:grpSpPr>
        <p:grpSp>
          <p:nvGrpSpPr>
            <p:cNvPr id="1013" name="Google Shape;1013;p38"/>
            <p:cNvGrpSpPr/>
            <p:nvPr/>
          </p:nvGrpSpPr>
          <p:grpSpPr>
            <a:xfrm>
              <a:off x="1032" y="1458"/>
              <a:ext cx="194" cy="326"/>
              <a:chOff x="1161" y="1458"/>
              <a:chExt cx="218" cy="326"/>
            </a:xfrm>
          </p:grpSpPr>
          <p:sp>
            <p:nvSpPr>
              <p:cNvPr id="1014" name="Google Shape;1014;p38"/>
              <p:cNvSpPr/>
              <p:nvPr/>
            </p:nvSpPr>
            <p:spPr>
              <a:xfrm>
                <a:off x="1161" y="1510"/>
                <a:ext cx="218" cy="274"/>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5" name="Google Shape;1015;p38"/>
              <p:cNvSpPr/>
              <p:nvPr/>
            </p:nvSpPr>
            <p:spPr>
              <a:xfrm>
                <a:off x="1214" y="1458"/>
                <a:ext cx="165" cy="49"/>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6" name="Google Shape;1016;p38"/>
              <p:cNvSpPr/>
              <p:nvPr/>
            </p:nvSpPr>
            <p:spPr>
              <a:xfrm>
                <a:off x="1205" y="1532"/>
                <a:ext cx="114" cy="18"/>
              </a:xfrm>
              <a:prstGeom prst="parallelogram">
                <a:avLst>
                  <a:gd name="adj" fmla="val 158304"/>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17" name="Google Shape;1017;p38"/>
            <p:cNvGrpSpPr/>
            <p:nvPr/>
          </p:nvGrpSpPr>
          <p:grpSpPr>
            <a:xfrm>
              <a:off x="1516" y="1500"/>
              <a:ext cx="189" cy="269"/>
              <a:chOff x="1705" y="1500"/>
              <a:chExt cx="213" cy="269"/>
            </a:xfrm>
          </p:grpSpPr>
          <p:sp>
            <p:nvSpPr>
              <p:cNvPr id="1018" name="Google Shape;1018;p38"/>
              <p:cNvSpPr/>
              <p:nvPr/>
            </p:nvSpPr>
            <p:spPr>
              <a:xfrm>
                <a:off x="1843" y="1625"/>
                <a:ext cx="64" cy="144"/>
              </a:xfrm>
              <a:custGeom>
                <a:avLst/>
                <a:gdLst/>
                <a:ahLst/>
                <a:cxnLst/>
                <a:rect l="l" t="t" r="r" b="b"/>
                <a:pathLst>
                  <a:path w="120000" h="120000" extrusionOk="0">
                    <a:moveTo>
                      <a:pt x="86250" y="0"/>
                    </a:moveTo>
                    <a:lnTo>
                      <a:pt x="118125" y="0"/>
                    </a:lnTo>
                    <a:lnTo>
                      <a:pt x="31875" y="119166"/>
                    </a:lnTo>
                    <a:lnTo>
                      <a:pt x="0" y="119166"/>
                    </a:lnTo>
                    <a:lnTo>
                      <a:pt x="86250" y="0"/>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9" name="Google Shape;1019;p38"/>
              <p:cNvSpPr/>
              <p:nvPr/>
            </p:nvSpPr>
            <p:spPr>
              <a:xfrm>
                <a:off x="1838" y="1625"/>
                <a:ext cx="80" cy="12"/>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0" name="Google Shape;1020;p38"/>
              <p:cNvSpPr/>
              <p:nvPr/>
            </p:nvSpPr>
            <p:spPr>
              <a:xfrm>
                <a:off x="1846" y="1683"/>
                <a:ext cx="60" cy="14"/>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1" name="Google Shape;1021;p38"/>
              <p:cNvSpPr/>
              <p:nvPr/>
            </p:nvSpPr>
            <p:spPr>
              <a:xfrm>
                <a:off x="1707" y="1683"/>
                <a:ext cx="79" cy="10"/>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2" name="Google Shape;1022;p38"/>
              <p:cNvSpPr/>
              <p:nvPr/>
            </p:nvSpPr>
            <p:spPr>
              <a:xfrm>
                <a:off x="1769" y="1500"/>
                <a:ext cx="24" cy="27"/>
              </a:xfrm>
              <a:prstGeom prst="ellipse">
                <a:avLst/>
              </a:prstGeom>
              <a:solidFill>
                <a:srgbClr val="F39FD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3" name="Google Shape;1023;p38"/>
              <p:cNvSpPr/>
              <p:nvPr/>
            </p:nvSpPr>
            <p:spPr>
              <a:xfrm>
                <a:off x="1705" y="1547"/>
                <a:ext cx="146" cy="222"/>
              </a:xfrm>
              <a:custGeom>
                <a:avLst/>
                <a:gdLst/>
                <a:ahLst/>
                <a:cxnLst/>
                <a:rect l="l" t="t" r="r" b="b"/>
                <a:pathLst>
                  <a:path w="120000" h="120000" extrusionOk="0">
                    <a:moveTo>
                      <a:pt x="32054" y="9189"/>
                    </a:moveTo>
                    <a:lnTo>
                      <a:pt x="821" y="55135"/>
                    </a:lnTo>
                    <a:lnTo>
                      <a:pt x="821" y="56216"/>
                    </a:lnTo>
                    <a:lnTo>
                      <a:pt x="821" y="56756"/>
                    </a:lnTo>
                    <a:lnTo>
                      <a:pt x="0" y="57297"/>
                    </a:lnTo>
                    <a:lnTo>
                      <a:pt x="0" y="58918"/>
                    </a:lnTo>
                    <a:lnTo>
                      <a:pt x="0" y="59459"/>
                    </a:lnTo>
                    <a:lnTo>
                      <a:pt x="0" y="60540"/>
                    </a:lnTo>
                    <a:lnTo>
                      <a:pt x="821" y="61621"/>
                    </a:lnTo>
                    <a:lnTo>
                      <a:pt x="821" y="62702"/>
                    </a:lnTo>
                    <a:lnTo>
                      <a:pt x="1643" y="63243"/>
                    </a:lnTo>
                    <a:lnTo>
                      <a:pt x="2465" y="64324"/>
                    </a:lnTo>
                    <a:lnTo>
                      <a:pt x="4109" y="65405"/>
                    </a:lnTo>
                    <a:lnTo>
                      <a:pt x="4931" y="65945"/>
                    </a:lnTo>
                    <a:lnTo>
                      <a:pt x="6575" y="66486"/>
                    </a:lnTo>
                    <a:lnTo>
                      <a:pt x="7397" y="67027"/>
                    </a:lnTo>
                    <a:lnTo>
                      <a:pt x="8219" y="67027"/>
                    </a:lnTo>
                    <a:lnTo>
                      <a:pt x="9863" y="67567"/>
                    </a:lnTo>
                    <a:lnTo>
                      <a:pt x="11506" y="67567"/>
                    </a:lnTo>
                    <a:lnTo>
                      <a:pt x="13150" y="67567"/>
                    </a:lnTo>
                    <a:lnTo>
                      <a:pt x="78082" y="67567"/>
                    </a:lnTo>
                    <a:lnTo>
                      <a:pt x="78082" y="119459"/>
                    </a:lnTo>
                    <a:lnTo>
                      <a:pt x="98630" y="119459"/>
                    </a:lnTo>
                    <a:lnTo>
                      <a:pt x="98630" y="57297"/>
                    </a:lnTo>
                    <a:lnTo>
                      <a:pt x="98630" y="56756"/>
                    </a:lnTo>
                    <a:lnTo>
                      <a:pt x="97808" y="56216"/>
                    </a:lnTo>
                    <a:lnTo>
                      <a:pt x="96986" y="55135"/>
                    </a:lnTo>
                    <a:lnTo>
                      <a:pt x="96986" y="55135"/>
                    </a:lnTo>
                    <a:lnTo>
                      <a:pt x="96164" y="54594"/>
                    </a:lnTo>
                    <a:lnTo>
                      <a:pt x="95342" y="54054"/>
                    </a:lnTo>
                    <a:lnTo>
                      <a:pt x="94520" y="53513"/>
                    </a:lnTo>
                    <a:lnTo>
                      <a:pt x="93698" y="52972"/>
                    </a:lnTo>
                    <a:lnTo>
                      <a:pt x="92876" y="52972"/>
                    </a:lnTo>
                    <a:lnTo>
                      <a:pt x="91232" y="52432"/>
                    </a:lnTo>
                    <a:lnTo>
                      <a:pt x="90410" y="52432"/>
                    </a:lnTo>
                    <a:lnTo>
                      <a:pt x="88767" y="51891"/>
                    </a:lnTo>
                    <a:lnTo>
                      <a:pt x="87945" y="51891"/>
                    </a:lnTo>
                    <a:lnTo>
                      <a:pt x="87123" y="51891"/>
                    </a:lnTo>
                    <a:lnTo>
                      <a:pt x="85479" y="51891"/>
                    </a:lnTo>
                    <a:lnTo>
                      <a:pt x="84657" y="51891"/>
                    </a:lnTo>
                    <a:lnTo>
                      <a:pt x="46849" y="50810"/>
                    </a:lnTo>
                    <a:lnTo>
                      <a:pt x="57534" y="30270"/>
                    </a:lnTo>
                    <a:lnTo>
                      <a:pt x="64931" y="37837"/>
                    </a:lnTo>
                    <a:lnTo>
                      <a:pt x="110958" y="37837"/>
                    </a:lnTo>
                    <a:lnTo>
                      <a:pt x="111780" y="37297"/>
                    </a:lnTo>
                    <a:lnTo>
                      <a:pt x="112602" y="37297"/>
                    </a:lnTo>
                    <a:lnTo>
                      <a:pt x="114246" y="36756"/>
                    </a:lnTo>
                    <a:lnTo>
                      <a:pt x="114246" y="36756"/>
                    </a:lnTo>
                    <a:lnTo>
                      <a:pt x="115068" y="36216"/>
                    </a:lnTo>
                    <a:lnTo>
                      <a:pt x="116712" y="35675"/>
                    </a:lnTo>
                    <a:lnTo>
                      <a:pt x="116712" y="35135"/>
                    </a:lnTo>
                    <a:lnTo>
                      <a:pt x="118356" y="35135"/>
                    </a:lnTo>
                    <a:lnTo>
                      <a:pt x="118356" y="34054"/>
                    </a:lnTo>
                    <a:lnTo>
                      <a:pt x="118356" y="33513"/>
                    </a:lnTo>
                    <a:lnTo>
                      <a:pt x="119178" y="32972"/>
                    </a:lnTo>
                    <a:lnTo>
                      <a:pt x="119178" y="31891"/>
                    </a:lnTo>
                    <a:lnTo>
                      <a:pt x="119178" y="30810"/>
                    </a:lnTo>
                    <a:lnTo>
                      <a:pt x="118356" y="29729"/>
                    </a:lnTo>
                    <a:lnTo>
                      <a:pt x="118356" y="29189"/>
                    </a:lnTo>
                    <a:lnTo>
                      <a:pt x="117534" y="28648"/>
                    </a:lnTo>
                    <a:lnTo>
                      <a:pt x="116712" y="28108"/>
                    </a:lnTo>
                    <a:lnTo>
                      <a:pt x="115890" y="27567"/>
                    </a:lnTo>
                    <a:lnTo>
                      <a:pt x="115068" y="27027"/>
                    </a:lnTo>
                    <a:lnTo>
                      <a:pt x="114246" y="26486"/>
                    </a:lnTo>
                    <a:lnTo>
                      <a:pt x="113424" y="25945"/>
                    </a:lnTo>
                    <a:lnTo>
                      <a:pt x="111780" y="25945"/>
                    </a:lnTo>
                    <a:lnTo>
                      <a:pt x="110958" y="25945"/>
                    </a:lnTo>
                    <a:lnTo>
                      <a:pt x="75616" y="25945"/>
                    </a:lnTo>
                    <a:lnTo>
                      <a:pt x="68219" y="17837"/>
                    </a:lnTo>
                    <a:lnTo>
                      <a:pt x="69041" y="16756"/>
                    </a:lnTo>
                    <a:lnTo>
                      <a:pt x="69863" y="15675"/>
                    </a:lnTo>
                    <a:lnTo>
                      <a:pt x="69863" y="14594"/>
                    </a:lnTo>
                    <a:lnTo>
                      <a:pt x="69863" y="13513"/>
                    </a:lnTo>
                    <a:lnTo>
                      <a:pt x="69863" y="12432"/>
                    </a:lnTo>
                    <a:lnTo>
                      <a:pt x="69863" y="11351"/>
                    </a:lnTo>
                    <a:lnTo>
                      <a:pt x="69863" y="9729"/>
                    </a:lnTo>
                    <a:lnTo>
                      <a:pt x="69863" y="8648"/>
                    </a:lnTo>
                    <a:lnTo>
                      <a:pt x="69041" y="7567"/>
                    </a:lnTo>
                    <a:lnTo>
                      <a:pt x="69041" y="7027"/>
                    </a:lnTo>
                    <a:lnTo>
                      <a:pt x="68219" y="5945"/>
                    </a:lnTo>
                    <a:lnTo>
                      <a:pt x="67397" y="5405"/>
                    </a:lnTo>
                    <a:lnTo>
                      <a:pt x="65753" y="4324"/>
                    </a:lnTo>
                    <a:lnTo>
                      <a:pt x="64931" y="3783"/>
                    </a:lnTo>
                    <a:lnTo>
                      <a:pt x="63287" y="2702"/>
                    </a:lnTo>
                    <a:lnTo>
                      <a:pt x="62465" y="2162"/>
                    </a:lnTo>
                    <a:lnTo>
                      <a:pt x="60821" y="1621"/>
                    </a:lnTo>
                    <a:lnTo>
                      <a:pt x="59178" y="1081"/>
                    </a:lnTo>
                    <a:lnTo>
                      <a:pt x="57534" y="540"/>
                    </a:lnTo>
                    <a:lnTo>
                      <a:pt x="55068" y="540"/>
                    </a:lnTo>
                    <a:lnTo>
                      <a:pt x="53424" y="0"/>
                    </a:lnTo>
                    <a:lnTo>
                      <a:pt x="51780" y="0"/>
                    </a:lnTo>
                    <a:lnTo>
                      <a:pt x="50136" y="0"/>
                    </a:lnTo>
                    <a:lnTo>
                      <a:pt x="48493" y="0"/>
                    </a:lnTo>
                    <a:lnTo>
                      <a:pt x="46027" y="540"/>
                    </a:lnTo>
                    <a:lnTo>
                      <a:pt x="44383" y="540"/>
                    </a:lnTo>
                    <a:lnTo>
                      <a:pt x="42739" y="1081"/>
                    </a:lnTo>
                    <a:lnTo>
                      <a:pt x="41095" y="1621"/>
                    </a:lnTo>
                    <a:lnTo>
                      <a:pt x="38630" y="2702"/>
                    </a:lnTo>
                    <a:lnTo>
                      <a:pt x="37808" y="3783"/>
                    </a:lnTo>
                    <a:lnTo>
                      <a:pt x="36164" y="4324"/>
                    </a:lnTo>
                    <a:lnTo>
                      <a:pt x="35342" y="5405"/>
                    </a:lnTo>
                    <a:lnTo>
                      <a:pt x="33698" y="6486"/>
                    </a:lnTo>
                    <a:lnTo>
                      <a:pt x="32876" y="7567"/>
                    </a:lnTo>
                    <a:lnTo>
                      <a:pt x="32054" y="9189"/>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24" name="Google Shape;1024;p38"/>
            <p:cNvSpPr/>
            <p:nvPr/>
          </p:nvSpPr>
          <p:spPr>
            <a:xfrm>
              <a:off x="1756" y="1468"/>
              <a:ext cx="186" cy="306"/>
            </a:xfrm>
            <a:custGeom>
              <a:avLst/>
              <a:gdLst/>
              <a:ahLst/>
              <a:cxnLst/>
              <a:rect l="l" t="t" r="r" b="b"/>
              <a:pathLst>
                <a:path w="120000" h="120000" extrusionOk="0">
                  <a:moveTo>
                    <a:pt x="118851" y="110196"/>
                  </a:moveTo>
                  <a:lnTo>
                    <a:pt x="119425" y="108235"/>
                  </a:lnTo>
                  <a:lnTo>
                    <a:pt x="114832" y="108627"/>
                  </a:lnTo>
                  <a:lnTo>
                    <a:pt x="110239" y="108235"/>
                  </a:lnTo>
                  <a:lnTo>
                    <a:pt x="104497" y="105098"/>
                  </a:lnTo>
                  <a:lnTo>
                    <a:pt x="94736" y="94509"/>
                  </a:lnTo>
                  <a:lnTo>
                    <a:pt x="80382" y="78431"/>
                  </a:lnTo>
                  <a:lnTo>
                    <a:pt x="72918" y="69411"/>
                  </a:lnTo>
                  <a:lnTo>
                    <a:pt x="67751" y="62352"/>
                  </a:lnTo>
                  <a:lnTo>
                    <a:pt x="66602" y="58431"/>
                  </a:lnTo>
                  <a:lnTo>
                    <a:pt x="66602" y="53725"/>
                  </a:lnTo>
                  <a:lnTo>
                    <a:pt x="68325" y="50588"/>
                  </a:lnTo>
                  <a:lnTo>
                    <a:pt x="71196" y="49019"/>
                  </a:lnTo>
                  <a:lnTo>
                    <a:pt x="73492" y="49019"/>
                  </a:lnTo>
                  <a:lnTo>
                    <a:pt x="76363" y="50196"/>
                  </a:lnTo>
                  <a:lnTo>
                    <a:pt x="82105" y="52941"/>
                  </a:lnTo>
                  <a:lnTo>
                    <a:pt x="88421" y="56078"/>
                  </a:lnTo>
                  <a:lnTo>
                    <a:pt x="93014" y="57647"/>
                  </a:lnTo>
                  <a:lnTo>
                    <a:pt x="95885" y="58431"/>
                  </a:lnTo>
                  <a:lnTo>
                    <a:pt x="98181" y="57647"/>
                  </a:lnTo>
                  <a:lnTo>
                    <a:pt x="99904" y="56078"/>
                  </a:lnTo>
                  <a:lnTo>
                    <a:pt x="99330" y="55294"/>
                  </a:lnTo>
                  <a:lnTo>
                    <a:pt x="98181" y="53725"/>
                  </a:lnTo>
                  <a:lnTo>
                    <a:pt x="94162" y="50588"/>
                  </a:lnTo>
                  <a:lnTo>
                    <a:pt x="85550" y="47058"/>
                  </a:lnTo>
                  <a:lnTo>
                    <a:pt x="80956" y="44313"/>
                  </a:lnTo>
                  <a:lnTo>
                    <a:pt x="78086" y="40784"/>
                  </a:lnTo>
                  <a:lnTo>
                    <a:pt x="75789" y="35686"/>
                  </a:lnTo>
                  <a:lnTo>
                    <a:pt x="75215" y="30588"/>
                  </a:lnTo>
                  <a:lnTo>
                    <a:pt x="73492" y="28235"/>
                  </a:lnTo>
                  <a:lnTo>
                    <a:pt x="71196" y="25882"/>
                  </a:lnTo>
                  <a:lnTo>
                    <a:pt x="67751" y="23137"/>
                  </a:lnTo>
                  <a:lnTo>
                    <a:pt x="65454" y="21568"/>
                  </a:lnTo>
                  <a:lnTo>
                    <a:pt x="65454" y="19607"/>
                  </a:lnTo>
                  <a:lnTo>
                    <a:pt x="66602" y="16470"/>
                  </a:lnTo>
                  <a:lnTo>
                    <a:pt x="68325" y="14901"/>
                  </a:lnTo>
                  <a:lnTo>
                    <a:pt x="70047" y="12941"/>
                  </a:lnTo>
                  <a:lnTo>
                    <a:pt x="71196" y="9803"/>
                  </a:lnTo>
                  <a:lnTo>
                    <a:pt x="70047" y="6274"/>
                  </a:lnTo>
                  <a:lnTo>
                    <a:pt x="68899" y="3529"/>
                  </a:lnTo>
                  <a:lnTo>
                    <a:pt x="66602" y="1568"/>
                  </a:lnTo>
                  <a:lnTo>
                    <a:pt x="63157" y="392"/>
                  </a:lnTo>
                  <a:lnTo>
                    <a:pt x="57990" y="0"/>
                  </a:lnTo>
                  <a:lnTo>
                    <a:pt x="53971" y="1176"/>
                  </a:lnTo>
                  <a:lnTo>
                    <a:pt x="51674" y="2745"/>
                  </a:lnTo>
                  <a:lnTo>
                    <a:pt x="50526" y="5098"/>
                  </a:lnTo>
                  <a:lnTo>
                    <a:pt x="49377" y="7058"/>
                  </a:lnTo>
                  <a:lnTo>
                    <a:pt x="50526" y="9411"/>
                  </a:lnTo>
                  <a:lnTo>
                    <a:pt x="51674" y="12549"/>
                  </a:lnTo>
                  <a:lnTo>
                    <a:pt x="52822" y="14509"/>
                  </a:lnTo>
                  <a:lnTo>
                    <a:pt x="53397" y="16470"/>
                  </a:lnTo>
                  <a:lnTo>
                    <a:pt x="52822" y="19215"/>
                  </a:lnTo>
                  <a:lnTo>
                    <a:pt x="50526" y="21176"/>
                  </a:lnTo>
                  <a:lnTo>
                    <a:pt x="46507" y="23137"/>
                  </a:lnTo>
                  <a:lnTo>
                    <a:pt x="41913" y="24705"/>
                  </a:lnTo>
                  <a:lnTo>
                    <a:pt x="39043" y="26274"/>
                  </a:lnTo>
                  <a:lnTo>
                    <a:pt x="36172" y="28235"/>
                  </a:lnTo>
                  <a:lnTo>
                    <a:pt x="33301" y="30980"/>
                  </a:lnTo>
                  <a:lnTo>
                    <a:pt x="29856" y="35686"/>
                  </a:lnTo>
                  <a:lnTo>
                    <a:pt x="27559" y="40784"/>
                  </a:lnTo>
                  <a:lnTo>
                    <a:pt x="25263" y="44705"/>
                  </a:lnTo>
                  <a:lnTo>
                    <a:pt x="24688" y="50196"/>
                  </a:lnTo>
                  <a:lnTo>
                    <a:pt x="24114" y="56078"/>
                  </a:lnTo>
                  <a:lnTo>
                    <a:pt x="24114" y="60000"/>
                  </a:lnTo>
                  <a:lnTo>
                    <a:pt x="24114" y="62745"/>
                  </a:lnTo>
                  <a:lnTo>
                    <a:pt x="24688" y="65098"/>
                  </a:lnTo>
                  <a:lnTo>
                    <a:pt x="26411" y="65882"/>
                  </a:lnTo>
                  <a:lnTo>
                    <a:pt x="29282" y="66666"/>
                  </a:lnTo>
                  <a:lnTo>
                    <a:pt x="31004" y="65882"/>
                  </a:lnTo>
                  <a:lnTo>
                    <a:pt x="31578" y="65098"/>
                  </a:lnTo>
                  <a:lnTo>
                    <a:pt x="31578" y="60784"/>
                  </a:lnTo>
                  <a:lnTo>
                    <a:pt x="31578" y="54509"/>
                  </a:lnTo>
                  <a:lnTo>
                    <a:pt x="32153" y="50588"/>
                  </a:lnTo>
                  <a:lnTo>
                    <a:pt x="33301" y="47843"/>
                  </a:lnTo>
                  <a:lnTo>
                    <a:pt x="35023" y="45490"/>
                  </a:lnTo>
                  <a:lnTo>
                    <a:pt x="38468" y="44705"/>
                  </a:lnTo>
                  <a:lnTo>
                    <a:pt x="41339" y="45490"/>
                  </a:lnTo>
                  <a:lnTo>
                    <a:pt x="41913" y="47058"/>
                  </a:lnTo>
                  <a:lnTo>
                    <a:pt x="41339" y="51372"/>
                  </a:lnTo>
                  <a:lnTo>
                    <a:pt x="40765" y="57647"/>
                  </a:lnTo>
                  <a:lnTo>
                    <a:pt x="39043" y="63529"/>
                  </a:lnTo>
                  <a:lnTo>
                    <a:pt x="36746" y="68627"/>
                  </a:lnTo>
                  <a:lnTo>
                    <a:pt x="34449" y="75294"/>
                  </a:lnTo>
                  <a:lnTo>
                    <a:pt x="31578" y="80784"/>
                  </a:lnTo>
                  <a:lnTo>
                    <a:pt x="24688" y="88235"/>
                  </a:lnTo>
                  <a:lnTo>
                    <a:pt x="19521" y="92941"/>
                  </a:lnTo>
                  <a:lnTo>
                    <a:pt x="10334" y="100000"/>
                  </a:lnTo>
                  <a:lnTo>
                    <a:pt x="4593" y="105098"/>
                  </a:lnTo>
                  <a:lnTo>
                    <a:pt x="0" y="109803"/>
                  </a:lnTo>
                  <a:lnTo>
                    <a:pt x="0" y="111764"/>
                  </a:lnTo>
                  <a:lnTo>
                    <a:pt x="4593" y="115294"/>
                  </a:lnTo>
                  <a:lnTo>
                    <a:pt x="11483" y="119607"/>
                  </a:lnTo>
                  <a:lnTo>
                    <a:pt x="17799" y="119607"/>
                  </a:lnTo>
                  <a:lnTo>
                    <a:pt x="19521" y="118431"/>
                  </a:lnTo>
                  <a:lnTo>
                    <a:pt x="16650" y="116078"/>
                  </a:lnTo>
                  <a:lnTo>
                    <a:pt x="13779" y="113333"/>
                  </a:lnTo>
                  <a:lnTo>
                    <a:pt x="13779" y="111372"/>
                  </a:lnTo>
                  <a:lnTo>
                    <a:pt x="17799" y="106666"/>
                  </a:lnTo>
                  <a:lnTo>
                    <a:pt x="25263" y="101568"/>
                  </a:lnTo>
                  <a:lnTo>
                    <a:pt x="36746" y="91764"/>
                  </a:lnTo>
                  <a:lnTo>
                    <a:pt x="46507" y="83529"/>
                  </a:lnTo>
                  <a:lnTo>
                    <a:pt x="50526" y="80784"/>
                  </a:lnTo>
                  <a:lnTo>
                    <a:pt x="52822" y="78823"/>
                  </a:lnTo>
                  <a:lnTo>
                    <a:pt x="56842" y="78431"/>
                  </a:lnTo>
                  <a:lnTo>
                    <a:pt x="60861" y="80000"/>
                  </a:lnTo>
                  <a:lnTo>
                    <a:pt x="65454" y="81960"/>
                  </a:lnTo>
                  <a:lnTo>
                    <a:pt x="74641" y="90196"/>
                  </a:lnTo>
                  <a:lnTo>
                    <a:pt x="84976" y="100000"/>
                  </a:lnTo>
                  <a:lnTo>
                    <a:pt x="94736" y="109803"/>
                  </a:lnTo>
                  <a:lnTo>
                    <a:pt x="100478" y="115294"/>
                  </a:lnTo>
                  <a:lnTo>
                    <a:pt x="102775" y="116470"/>
                  </a:lnTo>
                  <a:lnTo>
                    <a:pt x="106794" y="116470"/>
                  </a:lnTo>
                  <a:lnTo>
                    <a:pt x="110239" y="114509"/>
                  </a:lnTo>
                  <a:lnTo>
                    <a:pt x="114832" y="112549"/>
                  </a:lnTo>
                  <a:lnTo>
                    <a:pt x="118851" y="110196"/>
                  </a:lnTo>
                </a:path>
              </a:pathLst>
            </a:custGeom>
            <a:solidFill>
              <a:srgbClr val="CECECE"/>
            </a:solidFill>
            <a:ln w="25400" cap="rnd"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025" name="Google Shape;1025;p38"/>
            <p:cNvGrpSpPr/>
            <p:nvPr/>
          </p:nvGrpSpPr>
          <p:grpSpPr>
            <a:xfrm>
              <a:off x="1232" y="1458"/>
              <a:ext cx="241" cy="326"/>
              <a:chOff x="1386" y="1458"/>
              <a:chExt cx="271" cy="326"/>
            </a:xfrm>
          </p:grpSpPr>
          <p:grpSp>
            <p:nvGrpSpPr>
              <p:cNvPr id="1026" name="Google Shape;1026;p38"/>
              <p:cNvGrpSpPr/>
              <p:nvPr/>
            </p:nvGrpSpPr>
            <p:grpSpPr>
              <a:xfrm>
                <a:off x="1386" y="1458"/>
                <a:ext cx="271" cy="326"/>
                <a:chOff x="1386" y="1458"/>
                <a:chExt cx="271" cy="326"/>
              </a:xfrm>
            </p:grpSpPr>
            <p:sp>
              <p:nvSpPr>
                <p:cNvPr id="1027" name="Google Shape;1027;p38"/>
                <p:cNvSpPr/>
                <p:nvPr/>
              </p:nvSpPr>
              <p:spPr>
                <a:xfrm>
                  <a:off x="1386" y="1510"/>
                  <a:ext cx="271" cy="274"/>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8" name="Google Shape;1028;p38"/>
                <p:cNvSpPr/>
                <p:nvPr/>
              </p:nvSpPr>
              <p:spPr>
                <a:xfrm>
                  <a:off x="1450" y="1458"/>
                  <a:ext cx="207" cy="49"/>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29" name="Google Shape;1029;p38"/>
              <p:cNvSpPr/>
              <p:nvPr/>
            </p:nvSpPr>
            <p:spPr>
              <a:xfrm>
                <a:off x="1472" y="1486"/>
                <a:ext cx="27" cy="8"/>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0" name="Google Shape;1030;p38"/>
              <p:cNvSpPr/>
              <p:nvPr/>
            </p:nvSpPr>
            <p:spPr>
              <a:xfrm>
                <a:off x="1418" y="1640"/>
                <a:ext cx="145" cy="59"/>
              </a:xfrm>
              <a:prstGeom prst="octagon">
                <a:avLst>
                  <a:gd name="adj" fmla="val 29282"/>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031" name="Google Shape;1031;p38"/>
          <p:cNvGrpSpPr/>
          <p:nvPr/>
        </p:nvGrpSpPr>
        <p:grpSpPr>
          <a:xfrm>
            <a:off x="3321050" y="2970213"/>
            <a:ext cx="1441450" cy="517525"/>
            <a:chOff x="2353" y="1795"/>
            <a:chExt cx="1022" cy="326"/>
          </a:xfrm>
        </p:grpSpPr>
        <p:grpSp>
          <p:nvGrpSpPr>
            <p:cNvPr id="1032" name="Google Shape;1032;p38"/>
            <p:cNvGrpSpPr/>
            <p:nvPr/>
          </p:nvGrpSpPr>
          <p:grpSpPr>
            <a:xfrm>
              <a:off x="2353" y="1795"/>
              <a:ext cx="217" cy="326"/>
              <a:chOff x="2353" y="1795"/>
              <a:chExt cx="217" cy="326"/>
            </a:xfrm>
          </p:grpSpPr>
          <p:sp>
            <p:nvSpPr>
              <p:cNvPr id="1033" name="Google Shape;1033;p38"/>
              <p:cNvSpPr/>
              <p:nvPr/>
            </p:nvSpPr>
            <p:spPr>
              <a:xfrm>
                <a:off x="2353" y="1849"/>
                <a:ext cx="217" cy="272"/>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4" name="Google Shape;1034;p38"/>
              <p:cNvSpPr/>
              <p:nvPr/>
            </p:nvSpPr>
            <p:spPr>
              <a:xfrm>
                <a:off x="2404" y="1795"/>
                <a:ext cx="166" cy="49"/>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5" name="Google Shape;1035;p38"/>
              <p:cNvSpPr/>
              <p:nvPr/>
            </p:nvSpPr>
            <p:spPr>
              <a:xfrm>
                <a:off x="2396" y="1869"/>
                <a:ext cx="111" cy="18"/>
              </a:xfrm>
              <a:prstGeom prst="parallelogram">
                <a:avLst>
                  <a:gd name="adj" fmla="val 154138"/>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36" name="Google Shape;1036;p38"/>
            <p:cNvGrpSpPr/>
            <p:nvPr/>
          </p:nvGrpSpPr>
          <p:grpSpPr>
            <a:xfrm>
              <a:off x="2897" y="1838"/>
              <a:ext cx="211" cy="270"/>
              <a:chOff x="2897" y="1838"/>
              <a:chExt cx="211" cy="270"/>
            </a:xfrm>
          </p:grpSpPr>
          <p:sp>
            <p:nvSpPr>
              <p:cNvPr id="1037" name="Google Shape;1037;p38"/>
              <p:cNvSpPr/>
              <p:nvPr/>
            </p:nvSpPr>
            <p:spPr>
              <a:xfrm>
                <a:off x="3033" y="1963"/>
                <a:ext cx="64" cy="145"/>
              </a:xfrm>
              <a:custGeom>
                <a:avLst/>
                <a:gdLst/>
                <a:ahLst/>
                <a:cxnLst/>
                <a:rect l="l" t="t" r="r" b="b"/>
                <a:pathLst>
                  <a:path w="120000" h="120000" extrusionOk="0">
                    <a:moveTo>
                      <a:pt x="86250" y="0"/>
                    </a:moveTo>
                    <a:lnTo>
                      <a:pt x="118125" y="0"/>
                    </a:lnTo>
                    <a:lnTo>
                      <a:pt x="31875" y="119172"/>
                    </a:lnTo>
                    <a:lnTo>
                      <a:pt x="0" y="119172"/>
                    </a:lnTo>
                    <a:lnTo>
                      <a:pt x="86250" y="0"/>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8" name="Google Shape;1038;p38"/>
              <p:cNvSpPr/>
              <p:nvPr/>
            </p:nvSpPr>
            <p:spPr>
              <a:xfrm>
                <a:off x="3028" y="1963"/>
                <a:ext cx="80" cy="11"/>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9" name="Google Shape;1039;p38"/>
              <p:cNvSpPr/>
              <p:nvPr/>
            </p:nvSpPr>
            <p:spPr>
              <a:xfrm>
                <a:off x="3036" y="2022"/>
                <a:ext cx="60" cy="14"/>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0" name="Google Shape;1040;p38"/>
              <p:cNvSpPr/>
              <p:nvPr/>
            </p:nvSpPr>
            <p:spPr>
              <a:xfrm>
                <a:off x="2898" y="2022"/>
                <a:ext cx="78" cy="9"/>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1" name="Google Shape;1041;p38"/>
              <p:cNvSpPr/>
              <p:nvPr/>
            </p:nvSpPr>
            <p:spPr>
              <a:xfrm>
                <a:off x="2959" y="1838"/>
                <a:ext cx="24" cy="27"/>
              </a:xfrm>
              <a:prstGeom prst="ellipse">
                <a:avLst/>
              </a:prstGeom>
              <a:solidFill>
                <a:srgbClr val="F39FD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2" name="Google Shape;1042;p38"/>
              <p:cNvSpPr/>
              <p:nvPr/>
            </p:nvSpPr>
            <p:spPr>
              <a:xfrm>
                <a:off x="2897" y="1884"/>
                <a:ext cx="144" cy="224"/>
              </a:xfrm>
              <a:custGeom>
                <a:avLst/>
                <a:gdLst/>
                <a:ahLst/>
                <a:cxnLst/>
                <a:rect l="l" t="t" r="r" b="b"/>
                <a:pathLst>
                  <a:path w="120000" h="120000" extrusionOk="0">
                    <a:moveTo>
                      <a:pt x="32500" y="9107"/>
                    </a:moveTo>
                    <a:lnTo>
                      <a:pt x="833" y="55178"/>
                    </a:lnTo>
                    <a:lnTo>
                      <a:pt x="833" y="56249"/>
                    </a:lnTo>
                    <a:lnTo>
                      <a:pt x="833" y="56785"/>
                    </a:lnTo>
                    <a:lnTo>
                      <a:pt x="0" y="57321"/>
                    </a:lnTo>
                    <a:lnTo>
                      <a:pt x="0" y="58928"/>
                    </a:lnTo>
                    <a:lnTo>
                      <a:pt x="0" y="59464"/>
                    </a:lnTo>
                    <a:lnTo>
                      <a:pt x="0" y="60535"/>
                    </a:lnTo>
                    <a:lnTo>
                      <a:pt x="833" y="61607"/>
                    </a:lnTo>
                    <a:lnTo>
                      <a:pt x="833" y="62678"/>
                    </a:lnTo>
                    <a:lnTo>
                      <a:pt x="1666" y="63214"/>
                    </a:lnTo>
                    <a:lnTo>
                      <a:pt x="2500" y="64285"/>
                    </a:lnTo>
                    <a:lnTo>
                      <a:pt x="3333" y="65357"/>
                    </a:lnTo>
                    <a:lnTo>
                      <a:pt x="5000" y="65892"/>
                    </a:lnTo>
                    <a:lnTo>
                      <a:pt x="6666" y="66428"/>
                    </a:lnTo>
                    <a:lnTo>
                      <a:pt x="7500" y="66964"/>
                    </a:lnTo>
                    <a:lnTo>
                      <a:pt x="8333" y="66964"/>
                    </a:lnTo>
                    <a:lnTo>
                      <a:pt x="9166" y="67500"/>
                    </a:lnTo>
                    <a:lnTo>
                      <a:pt x="10833" y="67500"/>
                    </a:lnTo>
                    <a:lnTo>
                      <a:pt x="12500" y="67500"/>
                    </a:lnTo>
                    <a:lnTo>
                      <a:pt x="77500" y="67500"/>
                    </a:lnTo>
                    <a:lnTo>
                      <a:pt x="77500" y="119464"/>
                    </a:lnTo>
                    <a:lnTo>
                      <a:pt x="98333" y="119464"/>
                    </a:lnTo>
                    <a:lnTo>
                      <a:pt x="98333" y="57321"/>
                    </a:lnTo>
                    <a:lnTo>
                      <a:pt x="98333" y="56785"/>
                    </a:lnTo>
                    <a:lnTo>
                      <a:pt x="97500" y="56249"/>
                    </a:lnTo>
                    <a:lnTo>
                      <a:pt x="97500" y="55178"/>
                    </a:lnTo>
                    <a:lnTo>
                      <a:pt x="96666" y="55178"/>
                    </a:lnTo>
                    <a:lnTo>
                      <a:pt x="96666" y="54642"/>
                    </a:lnTo>
                    <a:lnTo>
                      <a:pt x="95000" y="54107"/>
                    </a:lnTo>
                    <a:lnTo>
                      <a:pt x="95000" y="53571"/>
                    </a:lnTo>
                    <a:lnTo>
                      <a:pt x="93333" y="53035"/>
                    </a:lnTo>
                    <a:lnTo>
                      <a:pt x="92500" y="53035"/>
                    </a:lnTo>
                    <a:lnTo>
                      <a:pt x="91666" y="52499"/>
                    </a:lnTo>
                    <a:lnTo>
                      <a:pt x="90833" y="52499"/>
                    </a:lnTo>
                    <a:lnTo>
                      <a:pt x="89166" y="51964"/>
                    </a:lnTo>
                    <a:lnTo>
                      <a:pt x="87500" y="51964"/>
                    </a:lnTo>
                    <a:lnTo>
                      <a:pt x="86666" y="51964"/>
                    </a:lnTo>
                    <a:lnTo>
                      <a:pt x="85833" y="51964"/>
                    </a:lnTo>
                    <a:lnTo>
                      <a:pt x="85000" y="51964"/>
                    </a:lnTo>
                    <a:lnTo>
                      <a:pt x="46666" y="50892"/>
                    </a:lnTo>
                    <a:lnTo>
                      <a:pt x="57500" y="30535"/>
                    </a:lnTo>
                    <a:lnTo>
                      <a:pt x="65000" y="37500"/>
                    </a:lnTo>
                    <a:lnTo>
                      <a:pt x="110833" y="37500"/>
                    </a:lnTo>
                    <a:lnTo>
                      <a:pt x="111666" y="37500"/>
                    </a:lnTo>
                    <a:lnTo>
                      <a:pt x="112500" y="37500"/>
                    </a:lnTo>
                    <a:lnTo>
                      <a:pt x="114166" y="36964"/>
                    </a:lnTo>
                    <a:lnTo>
                      <a:pt x="114166" y="36964"/>
                    </a:lnTo>
                    <a:lnTo>
                      <a:pt x="115833" y="36428"/>
                    </a:lnTo>
                    <a:lnTo>
                      <a:pt x="116666" y="35892"/>
                    </a:lnTo>
                    <a:lnTo>
                      <a:pt x="116666" y="35357"/>
                    </a:lnTo>
                    <a:lnTo>
                      <a:pt x="118333" y="34821"/>
                    </a:lnTo>
                    <a:lnTo>
                      <a:pt x="118333" y="34285"/>
                    </a:lnTo>
                    <a:lnTo>
                      <a:pt x="118333" y="33214"/>
                    </a:lnTo>
                    <a:lnTo>
                      <a:pt x="119166" y="32678"/>
                    </a:lnTo>
                    <a:lnTo>
                      <a:pt x="119166" y="31607"/>
                    </a:lnTo>
                    <a:lnTo>
                      <a:pt x="119166" y="30535"/>
                    </a:lnTo>
                    <a:lnTo>
                      <a:pt x="118333" y="29999"/>
                    </a:lnTo>
                    <a:lnTo>
                      <a:pt x="118333" y="29464"/>
                    </a:lnTo>
                    <a:lnTo>
                      <a:pt x="117500" y="28392"/>
                    </a:lnTo>
                    <a:lnTo>
                      <a:pt x="116666" y="27857"/>
                    </a:lnTo>
                    <a:lnTo>
                      <a:pt x="115833" y="27321"/>
                    </a:lnTo>
                    <a:lnTo>
                      <a:pt x="115000" y="26785"/>
                    </a:lnTo>
                    <a:lnTo>
                      <a:pt x="114166" y="26249"/>
                    </a:lnTo>
                    <a:lnTo>
                      <a:pt x="113333" y="26249"/>
                    </a:lnTo>
                    <a:lnTo>
                      <a:pt x="111666" y="26249"/>
                    </a:lnTo>
                    <a:lnTo>
                      <a:pt x="110833" y="26249"/>
                    </a:lnTo>
                    <a:lnTo>
                      <a:pt x="75833" y="26249"/>
                    </a:lnTo>
                    <a:lnTo>
                      <a:pt x="68333" y="17678"/>
                    </a:lnTo>
                    <a:lnTo>
                      <a:pt x="69166" y="17142"/>
                    </a:lnTo>
                    <a:lnTo>
                      <a:pt x="70000" y="16071"/>
                    </a:lnTo>
                    <a:lnTo>
                      <a:pt x="70000" y="14999"/>
                    </a:lnTo>
                    <a:lnTo>
                      <a:pt x="70000" y="13928"/>
                    </a:lnTo>
                    <a:lnTo>
                      <a:pt x="70000" y="12321"/>
                    </a:lnTo>
                    <a:lnTo>
                      <a:pt x="70000" y="11249"/>
                    </a:lnTo>
                    <a:lnTo>
                      <a:pt x="70000" y="9642"/>
                    </a:lnTo>
                    <a:lnTo>
                      <a:pt x="70000" y="8571"/>
                    </a:lnTo>
                    <a:lnTo>
                      <a:pt x="69166" y="7499"/>
                    </a:lnTo>
                    <a:lnTo>
                      <a:pt x="68333" y="6964"/>
                    </a:lnTo>
                    <a:lnTo>
                      <a:pt x="68333" y="5892"/>
                    </a:lnTo>
                    <a:lnTo>
                      <a:pt x="66666" y="5357"/>
                    </a:lnTo>
                    <a:lnTo>
                      <a:pt x="65833" y="4285"/>
                    </a:lnTo>
                    <a:lnTo>
                      <a:pt x="65000" y="3749"/>
                    </a:lnTo>
                    <a:lnTo>
                      <a:pt x="63333" y="2678"/>
                    </a:lnTo>
                    <a:lnTo>
                      <a:pt x="62500" y="2142"/>
                    </a:lnTo>
                    <a:lnTo>
                      <a:pt x="60833" y="1607"/>
                    </a:lnTo>
                    <a:lnTo>
                      <a:pt x="59166" y="1071"/>
                    </a:lnTo>
                    <a:lnTo>
                      <a:pt x="57500" y="535"/>
                    </a:lnTo>
                    <a:lnTo>
                      <a:pt x="55000" y="535"/>
                    </a:lnTo>
                    <a:lnTo>
                      <a:pt x="53333" y="0"/>
                    </a:lnTo>
                    <a:lnTo>
                      <a:pt x="52500" y="0"/>
                    </a:lnTo>
                    <a:lnTo>
                      <a:pt x="50000" y="0"/>
                    </a:lnTo>
                    <a:lnTo>
                      <a:pt x="48333" y="0"/>
                    </a:lnTo>
                    <a:lnTo>
                      <a:pt x="46666" y="535"/>
                    </a:lnTo>
                    <a:lnTo>
                      <a:pt x="45000" y="535"/>
                    </a:lnTo>
                    <a:lnTo>
                      <a:pt x="42500" y="1071"/>
                    </a:lnTo>
                    <a:lnTo>
                      <a:pt x="40833" y="1607"/>
                    </a:lnTo>
                    <a:lnTo>
                      <a:pt x="39166" y="2678"/>
                    </a:lnTo>
                    <a:lnTo>
                      <a:pt x="37500" y="3749"/>
                    </a:lnTo>
                    <a:lnTo>
                      <a:pt x="35833" y="4821"/>
                    </a:lnTo>
                    <a:lnTo>
                      <a:pt x="35000" y="5357"/>
                    </a:lnTo>
                    <a:lnTo>
                      <a:pt x="34166" y="6428"/>
                    </a:lnTo>
                    <a:lnTo>
                      <a:pt x="33333" y="7499"/>
                    </a:lnTo>
                    <a:lnTo>
                      <a:pt x="32500" y="9107"/>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43" name="Google Shape;1043;p38"/>
            <p:cNvSpPr/>
            <p:nvPr/>
          </p:nvSpPr>
          <p:spPr>
            <a:xfrm>
              <a:off x="3166" y="1805"/>
              <a:ext cx="209" cy="308"/>
            </a:xfrm>
            <a:custGeom>
              <a:avLst/>
              <a:gdLst/>
              <a:ahLst/>
              <a:cxnLst/>
              <a:rect l="l" t="t" r="r" b="b"/>
              <a:pathLst>
                <a:path w="120000" h="120000" extrusionOk="0">
                  <a:moveTo>
                    <a:pt x="118851" y="110259"/>
                  </a:moveTo>
                  <a:lnTo>
                    <a:pt x="119425" y="108311"/>
                  </a:lnTo>
                  <a:lnTo>
                    <a:pt x="114832" y="108701"/>
                  </a:lnTo>
                  <a:lnTo>
                    <a:pt x="110239" y="108311"/>
                  </a:lnTo>
                  <a:lnTo>
                    <a:pt x="104497" y="105194"/>
                  </a:lnTo>
                  <a:lnTo>
                    <a:pt x="94736" y="94285"/>
                  </a:lnTo>
                  <a:lnTo>
                    <a:pt x="80382" y="78311"/>
                  </a:lnTo>
                  <a:lnTo>
                    <a:pt x="72918" y="69740"/>
                  </a:lnTo>
                  <a:lnTo>
                    <a:pt x="67751" y="62337"/>
                  </a:lnTo>
                  <a:lnTo>
                    <a:pt x="66602" y="58441"/>
                  </a:lnTo>
                  <a:lnTo>
                    <a:pt x="66602" y="53766"/>
                  </a:lnTo>
                  <a:lnTo>
                    <a:pt x="68325" y="50649"/>
                  </a:lnTo>
                  <a:lnTo>
                    <a:pt x="71196" y="49090"/>
                  </a:lnTo>
                  <a:lnTo>
                    <a:pt x="73492" y="49090"/>
                  </a:lnTo>
                  <a:lnTo>
                    <a:pt x="76363" y="49870"/>
                  </a:lnTo>
                  <a:lnTo>
                    <a:pt x="82105" y="52987"/>
                  </a:lnTo>
                  <a:lnTo>
                    <a:pt x="88421" y="56103"/>
                  </a:lnTo>
                  <a:lnTo>
                    <a:pt x="93014" y="57662"/>
                  </a:lnTo>
                  <a:lnTo>
                    <a:pt x="95885" y="58441"/>
                  </a:lnTo>
                  <a:lnTo>
                    <a:pt x="98181" y="57662"/>
                  </a:lnTo>
                  <a:lnTo>
                    <a:pt x="99904" y="56103"/>
                  </a:lnTo>
                  <a:lnTo>
                    <a:pt x="99330" y="55324"/>
                  </a:lnTo>
                  <a:lnTo>
                    <a:pt x="98181" y="53766"/>
                  </a:lnTo>
                  <a:lnTo>
                    <a:pt x="94162" y="50649"/>
                  </a:lnTo>
                  <a:lnTo>
                    <a:pt x="85550" y="46753"/>
                  </a:lnTo>
                  <a:lnTo>
                    <a:pt x="80956" y="44415"/>
                  </a:lnTo>
                  <a:lnTo>
                    <a:pt x="78086" y="40909"/>
                  </a:lnTo>
                  <a:lnTo>
                    <a:pt x="75789" y="35454"/>
                  </a:lnTo>
                  <a:lnTo>
                    <a:pt x="75215" y="30389"/>
                  </a:lnTo>
                  <a:lnTo>
                    <a:pt x="73492" y="28441"/>
                  </a:lnTo>
                  <a:lnTo>
                    <a:pt x="71196" y="25714"/>
                  </a:lnTo>
                  <a:lnTo>
                    <a:pt x="67751" y="23376"/>
                  </a:lnTo>
                  <a:lnTo>
                    <a:pt x="65454" y="21818"/>
                  </a:lnTo>
                  <a:lnTo>
                    <a:pt x="65454" y="19480"/>
                  </a:lnTo>
                  <a:lnTo>
                    <a:pt x="66602" y="16363"/>
                  </a:lnTo>
                  <a:lnTo>
                    <a:pt x="68325" y="14805"/>
                  </a:lnTo>
                  <a:lnTo>
                    <a:pt x="70047" y="12857"/>
                  </a:lnTo>
                  <a:lnTo>
                    <a:pt x="71196" y="9740"/>
                  </a:lnTo>
                  <a:lnTo>
                    <a:pt x="70047" y="6233"/>
                  </a:lnTo>
                  <a:lnTo>
                    <a:pt x="68899" y="3506"/>
                  </a:lnTo>
                  <a:lnTo>
                    <a:pt x="66602" y="1558"/>
                  </a:lnTo>
                  <a:lnTo>
                    <a:pt x="63157" y="389"/>
                  </a:lnTo>
                  <a:lnTo>
                    <a:pt x="57990" y="0"/>
                  </a:lnTo>
                  <a:lnTo>
                    <a:pt x="53971" y="1168"/>
                  </a:lnTo>
                  <a:lnTo>
                    <a:pt x="51674" y="2727"/>
                  </a:lnTo>
                  <a:lnTo>
                    <a:pt x="50526" y="5064"/>
                  </a:lnTo>
                  <a:lnTo>
                    <a:pt x="49377" y="7402"/>
                  </a:lnTo>
                  <a:lnTo>
                    <a:pt x="50526" y="9350"/>
                  </a:lnTo>
                  <a:lnTo>
                    <a:pt x="51674" y="12467"/>
                  </a:lnTo>
                  <a:lnTo>
                    <a:pt x="52822" y="14415"/>
                  </a:lnTo>
                  <a:lnTo>
                    <a:pt x="53397" y="16363"/>
                  </a:lnTo>
                  <a:lnTo>
                    <a:pt x="52822" y="19090"/>
                  </a:lnTo>
                  <a:lnTo>
                    <a:pt x="50526" y="21038"/>
                  </a:lnTo>
                  <a:lnTo>
                    <a:pt x="46507" y="23376"/>
                  </a:lnTo>
                  <a:lnTo>
                    <a:pt x="41913" y="24935"/>
                  </a:lnTo>
                  <a:lnTo>
                    <a:pt x="39043" y="26103"/>
                  </a:lnTo>
                  <a:lnTo>
                    <a:pt x="36172" y="28441"/>
                  </a:lnTo>
                  <a:lnTo>
                    <a:pt x="33301" y="30779"/>
                  </a:lnTo>
                  <a:lnTo>
                    <a:pt x="29856" y="35454"/>
                  </a:lnTo>
                  <a:lnTo>
                    <a:pt x="27559" y="40909"/>
                  </a:lnTo>
                  <a:lnTo>
                    <a:pt x="25263" y="44805"/>
                  </a:lnTo>
                  <a:lnTo>
                    <a:pt x="24688" y="49870"/>
                  </a:lnTo>
                  <a:lnTo>
                    <a:pt x="24114" y="56103"/>
                  </a:lnTo>
                  <a:lnTo>
                    <a:pt x="24114" y="60000"/>
                  </a:lnTo>
                  <a:lnTo>
                    <a:pt x="24114" y="62727"/>
                  </a:lnTo>
                  <a:lnTo>
                    <a:pt x="24688" y="65064"/>
                  </a:lnTo>
                  <a:lnTo>
                    <a:pt x="26411" y="65844"/>
                  </a:lnTo>
                  <a:lnTo>
                    <a:pt x="29282" y="66623"/>
                  </a:lnTo>
                  <a:lnTo>
                    <a:pt x="31004" y="65844"/>
                  </a:lnTo>
                  <a:lnTo>
                    <a:pt x="31578" y="65064"/>
                  </a:lnTo>
                  <a:lnTo>
                    <a:pt x="31578" y="60779"/>
                  </a:lnTo>
                  <a:lnTo>
                    <a:pt x="31578" y="54545"/>
                  </a:lnTo>
                  <a:lnTo>
                    <a:pt x="32153" y="50649"/>
                  </a:lnTo>
                  <a:lnTo>
                    <a:pt x="33301" y="47922"/>
                  </a:lnTo>
                  <a:lnTo>
                    <a:pt x="35023" y="45194"/>
                  </a:lnTo>
                  <a:lnTo>
                    <a:pt x="38468" y="44805"/>
                  </a:lnTo>
                  <a:lnTo>
                    <a:pt x="41339" y="45194"/>
                  </a:lnTo>
                  <a:lnTo>
                    <a:pt x="41913" y="46753"/>
                  </a:lnTo>
                  <a:lnTo>
                    <a:pt x="41339" y="51428"/>
                  </a:lnTo>
                  <a:lnTo>
                    <a:pt x="40765" y="57662"/>
                  </a:lnTo>
                  <a:lnTo>
                    <a:pt x="39043" y="63506"/>
                  </a:lnTo>
                  <a:lnTo>
                    <a:pt x="36746" y="68571"/>
                  </a:lnTo>
                  <a:lnTo>
                    <a:pt x="34449" y="75194"/>
                  </a:lnTo>
                  <a:lnTo>
                    <a:pt x="31578" y="81038"/>
                  </a:lnTo>
                  <a:lnTo>
                    <a:pt x="24688" y="88051"/>
                  </a:lnTo>
                  <a:lnTo>
                    <a:pt x="19521" y="92727"/>
                  </a:lnTo>
                  <a:lnTo>
                    <a:pt x="10334" y="100129"/>
                  </a:lnTo>
                  <a:lnTo>
                    <a:pt x="4593" y="105194"/>
                  </a:lnTo>
                  <a:lnTo>
                    <a:pt x="0" y="109870"/>
                  </a:lnTo>
                  <a:lnTo>
                    <a:pt x="0" y="111818"/>
                  </a:lnTo>
                  <a:lnTo>
                    <a:pt x="4593" y="115324"/>
                  </a:lnTo>
                  <a:lnTo>
                    <a:pt x="11483" y="119610"/>
                  </a:lnTo>
                  <a:lnTo>
                    <a:pt x="17799" y="119610"/>
                  </a:lnTo>
                  <a:lnTo>
                    <a:pt x="19521" y="118441"/>
                  </a:lnTo>
                  <a:lnTo>
                    <a:pt x="16650" y="116103"/>
                  </a:lnTo>
                  <a:lnTo>
                    <a:pt x="13779" y="113376"/>
                  </a:lnTo>
                  <a:lnTo>
                    <a:pt x="13779" y="111428"/>
                  </a:lnTo>
                  <a:lnTo>
                    <a:pt x="17799" y="106753"/>
                  </a:lnTo>
                  <a:lnTo>
                    <a:pt x="25263" y="101688"/>
                  </a:lnTo>
                  <a:lnTo>
                    <a:pt x="36746" y="91948"/>
                  </a:lnTo>
                  <a:lnTo>
                    <a:pt x="46507" y="83376"/>
                  </a:lnTo>
                  <a:lnTo>
                    <a:pt x="50526" y="81038"/>
                  </a:lnTo>
                  <a:lnTo>
                    <a:pt x="52822" y="78701"/>
                  </a:lnTo>
                  <a:lnTo>
                    <a:pt x="56842" y="78311"/>
                  </a:lnTo>
                  <a:lnTo>
                    <a:pt x="60861" y="79870"/>
                  </a:lnTo>
                  <a:lnTo>
                    <a:pt x="65454" y="81818"/>
                  </a:lnTo>
                  <a:lnTo>
                    <a:pt x="74641" y="90389"/>
                  </a:lnTo>
                  <a:lnTo>
                    <a:pt x="84976" y="100129"/>
                  </a:lnTo>
                  <a:lnTo>
                    <a:pt x="94736" y="109870"/>
                  </a:lnTo>
                  <a:lnTo>
                    <a:pt x="100478" y="115324"/>
                  </a:lnTo>
                  <a:lnTo>
                    <a:pt x="102775" y="116493"/>
                  </a:lnTo>
                  <a:lnTo>
                    <a:pt x="106794" y="116493"/>
                  </a:lnTo>
                  <a:lnTo>
                    <a:pt x="110239" y="114545"/>
                  </a:lnTo>
                  <a:lnTo>
                    <a:pt x="114832" y="112207"/>
                  </a:lnTo>
                  <a:lnTo>
                    <a:pt x="118851" y="110259"/>
                  </a:lnTo>
                </a:path>
              </a:pathLst>
            </a:custGeom>
            <a:solidFill>
              <a:srgbClr val="CECECE"/>
            </a:solidFill>
            <a:ln w="25400" cap="rnd"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044" name="Google Shape;1044;p38"/>
            <p:cNvGrpSpPr/>
            <p:nvPr/>
          </p:nvGrpSpPr>
          <p:grpSpPr>
            <a:xfrm>
              <a:off x="2576" y="1795"/>
              <a:ext cx="273" cy="326"/>
              <a:chOff x="2576" y="1795"/>
              <a:chExt cx="273" cy="326"/>
            </a:xfrm>
          </p:grpSpPr>
          <p:grpSp>
            <p:nvGrpSpPr>
              <p:cNvPr id="1045" name="Google Shape;1045;p38"/>
              <p:cNvGrpSpPr/>
              <p:nvPr/>
            </p:nvGrpSpPr>
            <p:grpSpPr>
              <a:xfrm>
                <a:off x="2576" y="1795"/>
                <a:ext cx="273" cy="326"/>
                <a:chOff x="2576" y="1795"/>
                <a:chExt cx="273" cy="326"/>
              </a:xfrm>
            </p:grpSpPr>
            <p:sp>
              <p:nvSpPr>
                <p:cNvPr id="1046" name="Google Shape;1046;p38"/>
                <p:cNvSpPr/>
                <p:nvPr/>
              </p:nvSpPr>
              <p:spPr>
                <a:xfrm>
                  <a:off x="2576" y="1849"/>
                  <a:ext cx="273" cy="272"/>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7" name="Google Shape;1047;p38"/>
                <p:cNvSpPr/>
                <p:nvPr/>
              </p:nvSpPr>
              <p:spPr>
                <a:xfrm>
                  <a:off x="2642" y="1795"/>
                  <a:ext cx="207" cy="49"/>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48" name="Google Shape;1048;p38"/>
              <p:cNvSpPr/>
              <p:nvPr/>
            </p:nvSpPr>
            <p:spPr>
              <a:xfrm>
                <a:off x="2662" y="1823"/>
                <a:ext cx="27" cy="10"/>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9" name="Google Shape;1049;p38"/>
              <p:cNvSpPr/>
              <p:nvPr/>
            </p:nvSpPr>
            <p:spPr>
              <a:xfrm>
                <a:off x="2608" y="1976"/>
                <a:ext cx="145" cy="60"/>
              </a:xfrm>
              <a:prstGeom prst="octagon">
                <a:avLst>
                  <a:gd name="adj" fmla="val 29282"/>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050" name="Google Shape;1050;p38"/>
          <p:cNvGrpSpPr/>
          <p:nvPr/>
        </p:nvGrpSpPr>
        <p:grpSpPr>
          <a:xfrm>
            <a:off x="4999038" y="3416300"/>
            <a:ext cx="1446212" cy="517525"/>
            <a:chOff x="3543" y="2076"/>
            <a:chExt cx="1024" cy="326"/>
          </a:xfrm>
        </p:grpSpPr>
        <p:grpSp>
          <p:nvGrpSpPr>
            <p:cNvPr id="1051" name="Google Shape;1051;p38"/>
            <p:cNvGrpSpPr/>
            <p:nvPr/>
          </p:nvGrpSpPr>
          <p:grpSpPr>
            <a:xfrm>
              <a:off x="3543" y="2076"/>
              <a:ext cx="216" cy="326"/>
              <a:chOff x="3543" y="2076"/>
              <a:chExt cx="216" cy="326"/>
            </a:xfrm>
          </p:grpSpPr>
          <p:sp>
            <p:nvSpPr>
              <p:cNvPr id="1052" name="Google Shape;1052;p38"/>
              <p:cNvSpPr/>
              <p:nvPr/>
            </p:nvSpPr>
            <p:spPr>
              <a:xfrm>
                <a:off x="3543" y="2129"/>
                <a:ext cx="216" cy="273"/>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3" name="Google Shape;1053;p38"/>
              <p:cNvSpPr/>
              <p:nvPr/>
            </p:nvSpPr>
            <p:spPr>
              <a:xfrm>
                <a:off x="3594" y="2076"/>
                <a:ext cx="165" cy="48"/>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4" name="Google Shape;1054;p38"/>
              <p:cNvSpPr/>
              <p:nvPr/>
            </p:nvSpPr>
            <p:spPr>
              <a:xfrm>
                <a:off x="3585" y="2150"/>
                <a:ext cx="114" cy="17"/>
              </a:xfrm>
              <a:prstGeom prst="parallelogram">
                <a:avLst>
                  <a:gd name="adj" fmla="val 167616"/>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55" name="Google Shape;1055;p38"/>
            <p:cNvGrpSpPr/>
            <p:nvPr/>
          </p:nvGrpSpPr>
          <p:grpSpPr>
            <a:xfrm>
              <a:off x="4088" y="2120"/>
              <a:ext cx="210" cy="268"/>
              <a:chOff x="4088" y="2120"/>
              <a:chExt cx="210" cy="268"/>
            </a:xfrm>
          </p:grpSpPr>
          <p:sp>
            <p:nvSpPr>
              <p:cNvPr id="1056" name="Google Shape;1056;p38"/>
              <p:cNvSpPr/>
              <p:nvPr/>
            </p:nvSpPr>
            <p:spPr>
              <a:xfrm>
                <a:off x="4223" y="2243"/>
                <a:ext cx="64" cy="145"/>
              </a:xfrm>
              <a:custGeom>
                <a:avLst/>
                <a:gdLst/>
                <a:ahLst/>
                <a:cxnLst/>
                <a:rect l="l" t="t" r="r" b="b"/>
                <a:pathLst>
                  <a:path w="120000" h="120000" extrusionOk="0">
                    <a:moveTo>
                      <a:pt x="86250" y="0"/>
                    </a:moveTo>
                    <a:lnTo>
                      <a:pt x="118125" y="0"/>
                    </a:lnTo>
                    <a:lnTo>
                      <a:pt x="31875" y="119172"/>
                    </a:lnTo>
                    <a:lnTo>
                      <a:pt x="0" y="119172"/>
                    </a:lnTo>
                    <a:lnTo>
                      <a:pt x="86250" y="0"/>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7" name="Google Shape;1057;p38"/>
              <p:cNvSpPr/>
              <p:nvPr/>
            </p:nvSpPr>
            <p:spPr>
              <a:xfrm>
                <a:off x="4218" y="2243"/>
                <a:ext cx="80" cy="12"/>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8" name="Google Shape;1058;p38"/>
              <p:cNvSpPr/>
              <p:nvPr/>
            </p:nvSpPr>
            <p:spPr>
              <a:xfrm>
                <a:off x="4226" y="2302"/>
                <a:ext cx="60" cy="14"/>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9" name="Google Shape;1059;p38"/>
              <p:cNvSpPr/>
              <p:nvPr/>
            </p:nvSpPr>
            <p:spPr>
              <a:xfrm>
                <a:off x="4090" y="2302"/>
                <a:ext cx="76" cy="9"/>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0" name="Google Shape;1060;p38"/>
              <p:cNvSpPr/>
              <p:nvPr/>
            </p:nvSpPr>
            <p:spPr>
              <a:xfrm>
                <a:off x="4149" y="2120"/>
                <a:ext cx="24" cy="25"/>
              </a:xfrm>
              <a:prstGeom prst="ellipse">
                <a:avLst/>
              </a:prstGeom>
              <a:solidFill>
                <a:srgbClr val="F39FD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1" name="Google Shape;1061;p38"/>
              <p:cNvSpPr/>
              <p:nvPr/>
            </p:nvSpPr>
            <p:spPr>
              <a:xfrm>
                <a:off x="4088" y="2166"/>
                <a:ext cx="145" cy="222"/>
              </a:xfrm>
              <a:custGeom>
                <a:avLst/>
                <a:gdLst/>
                <a:ahLst/>
                <a:cxnLst/>
                <a:rect l="l" t="t" r="r" b="b"/>
                <a:pathLst>
                  <a:path w="120000" h="120000" extrusionOk="0">
                    <a:moveTo>
                      <a:pt x="32275" y="9189"/>
                    </a:moveTo>
                    <a:lnTo>
                      <a:pt x="827" y="55135"/>
                    </a:lnTo>
                    <a:lnTo>
                      <a:pt x="827" y="56216"/>
                    </a:lnTo>
                    <a:lnTo>
                      <a:pt x="827" y="56756"/>
                    </a:lnTo>
                    <a:lnTo>
                      <a:pt x="0" y="57297"/>
                    </a:lnTo>
                    <a:lnTo>
                      <a:pt x="0" y="58918"/>
                    </a:lnTo>
                    <a:lnTo>
                      <a:pt x="0" y="59459"/>
                    </a:lnTo>
                    <a:lnTo>
                      <a:pt x="0" y="60540"/>
                    </a:lnTo>
                    <a:lnTo>
                      <a:pt x="827" y="61621"/>
                    </a:lnTo>
                    <a:lnTo>
                      <a:pt x="827" y="62702"/>
                    </a:lnTo>
                    <a:lnTo>
                      <a:pt x="1655" y="63243"/>
                    </a:lnTo>
                    <a:lnTo>
                      <a:pt x="2482" y="64324"/>
                    </a:lnTo>
                    <a:lnTo>
                      <a:pt x="4137" y="65405"/>
                    </a:lnTo>
                    <a:lnTo>
                      <a:pt x="4965" y="65945"/>
                    </a:lnTo>
                    <a:lnTo>
                      <a:pt x="6620" y="66486"/>
                    </a:lnTo>
                    <a:lnTo>
                      <a:pt x="7448" y="67027"/>
                    </a:lnTo>
                    <a:lnTo>
                      <a:pt x="8275" y="67027"/>
                    </a:lnTo>
                    <a:lnTo>
                      <a:pt x="9931" y="67567"/>
                    </a:lnTo>
                    <a:lnTo>
                      <a:pt x="11586" y="67567"/>
                    </a:lnTo>
                    <a:lnTo>
                      <a:pt x="12413" y="67567"/>
                    </a:lnTo>
                    <a:lnTo>
                      <a:pt x="77793" y="67567"/>
                    </a:lnTo>
                    <a:lnTo>
                      <a:pt x="77793" y="119459"/>
                    </a:lnTo>
                    <a:lnTo>
                      <a:pt x="98482" y="119459"/>
                    </a:lnTo>
                    <a:lnTo>
                      <a:pt x="98482" y="57297"/>
                    </a:lnTo>
                    <a:lnTo>
                      <a:pt x="98482" y="56756"/>
                    </a:lnTo>
                    <a:lnTo>
                      <a:pt x="97655" y="56216"/>
                    </a:lnTo>
                    <a:lnTo>
                      <a:pt x="97655" y="55135"/>
                    </a:lnTo>
                    <a:lnTo>
                      <a:pt x="96827" y="55135"/>
                    </a:lnTo>
                    <a:lnTo>
                      <a:pt x="96000" y="54594"/>
                    </a:lnTo>
                    <a:lnTo>
                      <a:pt x="95172" y="54054"/>
                    </a:lnTo>
                    <a:lnTo>
                      <a:pt x="94344" y="53513"/>
                    </a:lnTo>
                    <a:lnTo>
                      <a:pt x="93517" y="52972"/>
                    </a:lnTo>
                    <a:lnTo>
                      <a:pt x="92689" y="52972"/>
                    </a:lnTo>
                    <a:lnTo>
                      <a:pt x="91862" y="52432"/>
                    </a:lnTo>
                    <a:lnTo>
                      <a:pt x="90206" y="52432"/>
                    </a:lnTo>
                    <a:lnTo>
                      <a:pt x="88551" y="51891"/>
                    </a:lnTo>
                    <a:lnTo>
                      <a:pt x="87724" y="51891"/>
                    </a:lnTo>
                    <a:lnTo>
                      <a:pt x="86896" y="51891"/>
                    </a:lnTo>
                    <a:lnTo>
                      <a:pt x="86068" y="51891"/>
                    </a:lnTo>
                    <a:lnTo>
                      <a:pt x="84413" y="51891"/>
                    </a:lnTo>
                    <a:lnTo>
                      <a:pt x="47172" y="50810"/>
                    </a:lnTo>
                    <a:lnTo>
                      <a:pt x="57103" y="30270"/>
                    </a:lnTo>
                    <a:lnTo>
                      <a:pt x="64551" y="37837"/>
                    </a:lnTo>
                    <a:lnTo>
                      <a:pt x="110896" y="37837"/>
                    </a:lnTo>
                    <a:lnTo>
                      <a:pt x="111724" y="37297"/>
                    </a:lnTo>
                    <a:lnTo>
                      <a:pt x="112551" y="37297"/>
                    </a:lnTo>
                    <a:lnTo>
                      <a:pt x="114206" y="36756"/>
                    </a:lnTo>
                    <a:lnTo>
                      <a:pt x="114206" y="36756"/>
                    </a:lnTo>
                    <a:lnTo>
                      <a:pt x="115862" y="36216"/>
                    </a:lnTo>
                    <a:lnTo>
                      <a:pt x="116689" y="35675"/>
                    </a:lnTo>
                    <a:lnTo>
                      <a:pt x="116689" y="35135"/>
                    </a:lnTo>
                    <a:lnTo>
                      <a:pt x="118344" y="35135"/>
                    </a:lnTo>
                    <a:lnTo>
                      <a:pt x="118344" y="34054"/>
                    </a:lnTo>
                    <a:lnTo>
                      <a:pt x="118344" y="33513"/>
                    </a:lnTo>
                    <a:lnTo>
                      <a:pt x="119172" y="32972"/>
                    </a:lnTo>
                    <a:lnTo>
                      <a:pt x="119172" y="31891"/>
                    </a:lnTo>
                    <a:lnTo>
                      <a:pt x="119172" y="30810"/>
                    </a:lnTo>
                    <a:lnTo>
                      <a:pt x="118344" y="29729"/>
                    </a:lnTo>
                    <a:lnTo>
                      <a:pt x="118344" y="29189"/>
                    </a:lnTo>
                    <a:lnTo>
                      <a:pt x="117517" y="28648"/>
                    </a:lnTo>
                    <a:lnTo>
                      <a:pt x="116689" y="28108"/>
                    </a:lnTo>
                    <a:lnTo>
                      <a:pt x="115862" y="27567"/>
                    </a:lnTo>
                    <a:lnTo>
                      <a:pt x="115034" y="27027"/>
                    </a:lnTo>
                    <a:lnTo>
                      <a:pt x="114206" y="26486"/>
                    </a:lnTo>
                    <a:lnTo>
                      <a:pt x="113379" y="25945"/>
                    </a:lnTo>
                    <a:lnTo>
                      <a:pt x="111724" y="25945"/>
                    </a:lnTo>
                    <a:lnTo>
                      <a:pt x="110896" y="25945"/>
                    </a:lnTo>
                    <a:lnTo>
                      <a:pt x="75310" y="25945"/>
                    </a:lnTo>
                    <a:lnTo>
                      <a:pt x="67862" y="17837"/>
                    </a:lnTo>
                    <a:lnTo>
                      <a:pt x="69517" y="16756"/>
                    </a:lnTo>
                    <a:lnTo>
                      <a:pt x="69517" y="15675"/>
                    </a:lnTo>
                    <a:lnTo>
                      <a:pt x="69517" y="14594"/>
                    </a:lnTo>
                    <a:lnTo>
                      <a:pt x="70344" y="13513"/>
                    </a:lnTo>
                    <a:lnTo>
                      <a:pt x="70344" y="12432"/>
                    </a:lnTo>
                    <a:lnTo>
                      <a:pt x="70344" y="11351"/>
                    </a:lnTo>
                    <a:lnTo>
                      <a:pt x="70344" y="9729"/>
                    </a:lnTo>
                    <a:lnTo>
                      <a:pt x="69517" y="8648"/>
                    </a:lnTo>
                    <a:lnTo>
                      <a:pt x="69517" y="7567"/>
                    </a:lnTo>
                    <a:lnTo>
                      <a:pt x="68689" y="7027"/>
                    </a:lnTo>
                    <a:lnTo>
                      <a:pt x="67862" y="5945"/>
                    </a:lnTo>
                    <a:lnTo>
                      <a:pt x="67034" y="5405"/>
                    </a:lnTo>
                    <a:lnTo>
                      <a:pt x="66206" y="4324"/>
                    </a:lnTo>
                    <a:lnTo>
                      <a:pt x="64551" y="3783"/>
                    </a:lnTo>
                    <a:lnTo>
                      <a:pt x="63724" y="2702"/>
                    </a:lnTo>
                    <a:lnTo>
                      <a:pt x="62068" y="2162"/>
                    </a:lnTo>
                    <a:lnTo>
                      <a:pt x="60413" y="1621"/>
                    </a:lnTo>
                    <a:lnTo>
                      <a:pt x="58758" y="1081"/>
                    </a:lnTo>
                    <a:lnTo>
                      <a:pt x="57103" y="540"/>
                    </a:lnTo>
                    <a:lnTo>
                      <a:pt x="55448" y="540"/>
                    </a:lnTo>
                    <a:lnTo>
                      <a:pt x="53793" y="0"/>
                    </a:lnTo>
                    <a:lnTo>
                      <a:pt x="52137" y="0"/>
                    </a:lnTo>
                    <a:lnTo>
                      <a:pt x="49655" y="0"/>
                    </a:lnTo>
                    <a:lnTo>
                      <a:pt x="48827" y="0"/>
                    </a:lnTo>
                    <a:lnTo>
                      <a:pt x="46344" y="540"/>
                    </a:lnTo>
                    <a:lnTo>
                      <a:pt x="44689" y="540"/>
                    </a:lnTo>
                    <a:lnTo>
                      <a:pt x="42206" y="1081"/>
                    </a:lnTo>
                    <a:lnTo>
                      <a:pt x="41379" y="1621"/>
                    </a:lnTo>
                    <a:lnTo>
                      <a:pt x="38896" y="2702"/>
                    </a:lnTo>
                    <a:lnTo>
                      <a:pt x="38068" y="3783"/>
                    </a:lnTo>
                    <a:lnTo>
                      <a:pt x="36413" y="4324"/>
                    </a:lnTo>
                    <a:lnTo>
                      <a:pt x="34758" y="5405"/>
                    </a:lnTo>
                    <a:lnTo>
                      <a:pt x="33931" y="6486"/>
                    </a:lnTo>
                    <a:lnTo>
                      <a:pt x="33103" y="7567"/>
                    </a:lnTo>
                    <a:lnTo>
                      <a:pt x="32275" y="9189"/>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62" name="Google Shape;1062;p38"/>
            <p:cNvSpPr/>
            <p:nvPr/>
          </p:nvSpPr>
          <p:spPr>
            <a:xfrm>
              <a:off x="4356" y="2085"/>
              <a:ext cx="211" cy="307"/>
            </a:xfrm>
            <a:custGeom>
              <a:avLst/>
              <a:gdLst/>
              <a:ahLst/>
              <a:cxnLst/>
              <a:rect l="l" t="t" r="r" b="b"/>
              <a:pathLst>
                <a:path w="120000" h="120000" extrusionOk="0">
                  <a:moveTo>
                    <a:pt x="118862" y="110228"/>
                  </a:moveTo>
                  <a:lnTo>
                    <a:pt x="119431" y="108273"/>
                  </a:lnTo>
                  <a:lnTo>
                    <a:pt x="114881" y="108664"/>
                  </a:lnTo>
                  <a:lnTo>
                    <a:pt x="110331" y="108273"/>
                  </a:lnTo>
                  <a:lnTo>
                    <a:pt x="104644" y="105146"/>
                  </a:lnTo>
                  <a:lnTo>
                    <a:pt x="94407" y="94201"/>
                  </a:lnTo>
                  <a:lnTo>
                    <a:pt x="80189" y="78175"/>
                  </a:lnTo>
                  <a:lnTo>
                    <a:pt x="72796" y="69576"/>
                  </a:lnTo>
                  <a:lnTo>
                    <a:pt x="67677" y="62540"/>
                  </a:lnTo>
                  <a:lnTo>
                    <a:pt x="67109" y="58241"/>
                  </a:lnTo>
                  <a:lnTo>
                    <a:pt x="67109" y="53550"/>
                  </a:lnTo>
                  <a:lnTo>
                    <a:pt x="68246" y="50423"/>
                  </a:lnTo>
                  <a:lnTo>
                    <a:pt x="71090" y="48859"/>
                  </a:lnTo>
                  <a:lnTo>
                    <a:pt x="73364" y="48859"/>
                  </a:lnTo>
                  <a:lnTo>
                    <a:pt x="76777" y="50032"/>
                  </a:lnTo>
                  <a:lnTo>
                    <a:pt x="81895" y="53159"/>
                  </a:lnTo>
                  <a:lnTo>
                    <a:pt x="88720" y="56286"/>
                  </a:lnTo>
                  <a:lnTo>
                    <a:pt x="93270" y="57850"/>
                  </a:lnTo>
                  <a:lnTo>
                    <a:pt x="96113" y="58241"/>
                  </a:lnTo>
                  <a:lnTo>
                    <a:pt x="98388" y="57850"/>
                  </a:lnTo>
                  <a:lnTo>
                    <a:pt x="100094" y="56286"/>
                  </a:lnTo>
                  <a:lnTo>
                    <a:pt x="98957" y="55114"/>
                  </a:lnTo>
                  <a:lnTo>
                    <a:pt x="98388" y="53550"/>
                  </a:lnTo>
                  <a:lnTo>
                    <a:pt x="93838" y="50423"/>
                  </a:lnTo>
                  <a:lnTo>
                    <a:pt x="85876" y="46905"/>
                  </a:lnTo>
                  <a:lnTo>
                    <a:pt x="81327" y="44169"/>
                  </a:lnTo>
                  <a:lnTo>
                    <a:pt x="77914" y="40651"/>
                  </a:lnTo>
                  <a:lnTo>
                    <a:pt x="75639" y="35570"/>
                  </a:lnTo>
                  <a:lnTo>
                    <a:pt x="75071" y="30488"/>
                  </a:lnTo>
                  <a:lnTo>
                    <a:pt x="73364" y="28534"/>
                  </a:lnTo>
                  <a:lnTo>
                    <a:pt x="71090" y="25798"/>
                  </a:lnTo>
                  <a:lnTo>
                    <a:pt x="67677" y="23061"/>
                  </a:lnTo>
                  <a:lnTo>
                    <a:pt x="65402" y="21498"/>
                  </a:lnTo>
                  <a:lnTo>
                    <a:pt x="65402" y="19543"/>
                  </a:lnTo>
                  <a:lnTo>
                    <a:pt x="67109" y="16416"/>
                  </a:lnTo>
                  <a:lnTo>
                    <a:pt x="68246" y="14853"/>
                  </a:lnTo>
                  <a:lnTo>
                    <a:pt x="69952" y="12899"/>
                  </a:lnTo>
                  <a:lnTo>
                    <a:pt x="71090" y="9771"/>
                  </a:lnTo>
                  <a:lnTo>
                    <a:pt x="69952" y="6254"/>
                  </a:lnTo>
                  <a:lnTo>
                    <a:pt x="69383" y="3517"/>
                  </a:lnTo>
                  <a:lnTo>
                    <a:pt x="67109" y="1563"/>
                  </a:lnTo>
                  <a:lnTo>
                    <a:pt x="63127" y="390"/>
                  </a:lnTo>
                  <a:lnTo>
                    <a:pt x="58009" y="0"/>
                  </a:lnTo>
                  <a:lnTo>
                    <a:pt x="54028" y="1172"/>
                  </a:lnTo>
                  <a:lnTo>
                    <a:pt x="51753" y="2736"/>
                  </a:lnTo>
                  <a:lnTo>
                    <a:pt x="50047" y="5081"/>
                  </a:lnTo>
                  <a:lnTo>
                    <a:pt x="49478" y="7035"/>
                  </a:lnTo>
                  <a:lnTo>
                    <a:pt x="50047" y="9381"/>
                  </a:lnTo>
                  <a:lnTo>
                    <a:pt x="51753" y="12508"/>
                  </a:lnTo>
                  <a:lnTo>
                    <a:pt x="52322" y="14462"/>
                  </a:lnTo>
                  <a:lnTo>
                    <a:pt x="53459" y="16416"/>
                  </a:lnTo>
                  <a:lnTo>
                    <a:pt x="52322" y="19153"/>
                  </a:lnTo>
                  <a:lnTo>
                    <a:pt x="50047" y="21107"/>
                  </a:lnTo>
                  <a:lnTo>
                    <a:pt x="46635" y="23061"/>
                  </a:lnTo>
                  <a:lnTo>
                    <a:pt x="42085" y="24625"/>
                  </a:lnTo>
                  <a:lnTo>
                    <a:pt x="39241" y="26188"/>
                  </a:lnTo>
                  <a:lnTo>
                    <a:pt x="35829" y="28534"/>
                  </a:lnTo>
                  <a:lnTo>
                    <a:pt x="32985" y="30879"/>
                  </a:lnTo>
                  <a:lnTo>
                    <a:pt x="30142" y="35570"/>
                  </a:lnTo>
                  <a:lnTo>
                    <a:pt x="27867" y="40651"/>
                  </a:lnTo>
                  <a:lnTo>
                    <a:pt x="25592" y="44951"/>
                  </a:lnTo>
                  <a:lnTo>
                    <a:pt x="25023" y="50032"/>
                  </a:lnTo>
                  <a:lnTo>
                    <a:pt x="23886" y="56286"/>
                  </a:lnTo>
                  <a:lnTo>
                    <a:pt x="23886" y="59804"/>
                  </a:lnTo>
                  <a:lnTo>
                    <a:pt x="23886" y="62931"/>
                  </a:lnTo>
                  <a:lnTo>
                    <a:pt x="25023" y="64885"/>
                  </a:lnTo>
                  <a:lnTo>
                    <a:pt x="26161" y="66058"/>
                  </a:lnTo>
                  <a:lnTo>
                    <a:pt x="29573" y="66449"/>
                  </a:lnTo>
                  <a:lnTo>
                    <a:pt x="30710" y="66058"/>
                  </a:lnTo>
                  <a:lnTo>
                    <a:pt x="31279" y="64885"/>
                  </a:lnTo>
                  <a:lnTo>
                    <a:pt x="31279" y="60977"/>
                  </a:lnTo>
                  <a:lnTo>
                    <a:pt x="31279" y="54723"/>
                  </a:lnTo>
                  <a:lnTo>
                    <a:pt x="32417" y="50423"/>
                  </a:lnTo>
                  <a:lnTo>
                    <a:pt x="32985" y="48078"/>
                  </a:lnTo>
                  <a:lnTo>
                    <a:pt x="35260" y="45342"/>
                  </a:lnTo>
                  <a:lnTo>
                    <a:pt x="38104" y="44951"/>
                  </a:lnTo>
                  <a:lnTo>
                    <a:pt x="41516" y="45342"/>
                  </a:lnTo>
                  <a:lnTo>
                    <a:pt x="42085" y="46905"/>
                  </a:lnTo>
                  <a:lnTo>
                    <a:pt x="41516" y="51596"/>
                  </a:lnTo>
                  <a:lnTo>
                    <a:pt x="40379" y="57850"/>
                  </a:lnTo>
                  <a:lnTo>
                    <a:pt x="39241" y="63322"/>
                  </a:lnTo>
                  <a:lnTo>
                    <a:pt x="36966" y="68403"/>
                  </a:lnTo>
                  <a:lnTo>
                    <a:pt x="34691" y="75439"/>
                  </a:lnTo>
                  <a:lnTo>
                    <a:pt x="31279" y="80912"/>
                  </a:lnTo>
                  <a:lnTo>
                    <a:pt x="25023" y="88338"/>
                  </a:lnTo>
                  <a:lnTo>
                    <a:pt x="19336" y="92638"/>
                  </a:lnTo>
                  <a:lnTo>
                    <a:pt x="10236" y="100065"/>
                  </a:lnTo>
                  <a:lnTo>
                    <a:pt x="4549" y="105146"/>
                  </a:lnTo>
                  <a:lnTo>
                    <a:pt x="0" y="109837"/>
                  </a:lnTo>
                  <a:lnTo>
                    <a:pt x="0" y="111791"/>
                  </a:lnTo>
                  <a:lnTo>
                    <a:pt x="4549" y="115309"/>
                  </a:lnTo>
                  <a:lnTo>
                    <a:pt x="11374" y="119609"/>
                  </a:lnTo>
                  <a:lnTo>
                    <a:pt x="18199" y="119609"/>
                  </a:lnTo>
                  <a:lnTo>
                    <a:pt x="19336" y="118436"/>
                  </a:lnTo>
                  <a:lnTo>
                    <a:pt x="16492" y="116091"/>
                  </a:lnTo>
                  <a:lnTo>
                    <a:pt x="13649" y="113355"/>
                  </a:lnTo>
                  <a:lnTo>
                    <a:pt x="13649" y="111400"/>
                  </a:lnTo>
                  <a:lnTo>
                    <a:pt x="18199" y="106710"/>
                  </a:lnTo>
                  <a:lnTo>
                    <a:pt x="25592" y="101628"/>
                  </a:lnTo>
                  <a:lnTo>
                    <a:pt x="36966" y="91856"/>
                  </a:lnTo>
                  <a:lnTo>
                    <a:pt x="46635" y="83648"/>
                  </a:lnTo>
                  <a:lnTo>
                    <a:pt x="50047" y="80912"/>
                  </a:lnTo>
                  <a:lnTo>
                    <a:pt x="52322" y="78957"/>
                  </a:lnTo>
                  <a:lnTo>
                    <a:pt x="56872" y="78175"/>
                  </a:lnTo>
                  <a:lnTo>
                    <a:pt x="60853" y="79739"/>
                  </a:lnTo>
                  <a:lnTo>
                    <a:pt x="65402" y="82084"/>
                  </a:lnTo>
                  <a:lnTo>
                    <a:pt x="74502" y="90293"/>
                  </a:lnTo>
                  <a:lnTo>
                    <a:pt x="84739" y="100065"/>
                  </a:lnTo>
                  <a:lnTo>
                    <a:pt x="94407" y="109837"/>
                  </a:lnTo>
                  <a:lnTo>
                    <a:pt x="100663" y="115309"/>
                  </a:lnTo>
                  <a:lnTo>
                    <a:pt x="102938" y="116482"/>
                  </a:lnTo>
                  <a:lnTo>
                    <a:pt x="106919" y="116482"/>
                  </a:lnTo>
                  <a:lnTo>
                    <a:pt x="110331" y="114527"/>
                  </a:lnTo>
                  <a:lnTo>
                    <a:pt x="114881" y="112573"/>
                  </a:lnTo>
                  <a:lnTo>
                    <a:pt x="118862" y="110228"/>
                  </a:lnTo>
                </a:path>
              </a:pathLst>
            </a:custGeom>
            <a:solidFill>
              <a:srgbClr val="CECECE"/>
            </a:solidFill>
            <a:ln w="25400" cap="rnd"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063" name="Google Shape;1063;p38"/>
            <p:cNvGrpSpPr/>
            <p:nvPr/>
          </p:nvGrpSpPr>
          <p:grpSpPr>
            <a:xfrm>
              <a:off x="3767" y="2076"/>
              <a:ext cx="273" cy="326"/>
              <a:chOff x="3767" y="2076"/>
              <a:chExt cx="273" cy="326"/>
            </a:xfrm>
          </p:grpSpPr>
          <p:grpSp>
            <p:nvGrpSpPr>
              <p:cNvPr id="1064" name="Google Shape;1064;p38"/>
              <p:cNvGrpSpPr/>
              <p:nvPr/>
            </p:nvGrpSpPr>
            <p:grpSpPr>
              <a:xfrm>
                <a:off x="3767" y="2076"/>
                <a:ext cx="273" cy="326"/>
                <a:chOff x="3767" y="2076"/>
                <a:chExt cx="273" cy="326"/>
              </a:xfrm>
            </p:grpSpPr>
            <p:sp>
              <p:nvSpPr>
                <p:cNvPr id="1065" name="Google Shape;1065;p38"/>
                <p:cNvSpPr/>
                <p:nvPr/>
              </p:nvSpPr>
              <p:spPr>
                <a:xfrm>
                  <a:off x="3767" y="2129"/>
                  <a:ext cx="273" cy="273"/>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6" name="Google Shape;1066;p38"/>
                <p:cNvSpPr/>
                <p:nvPr/>
              </p:nvSpPr>
              <p:spPr>
                <a:xfrm>
                  <a:off x="3832" y="2076"/>
                  <a:ext cx="208" cy="48"/>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67" name="Google Shape;1067;p38"/>
              <p:cNvSpPr/>
              <p:nvPr/>
            </p:nvSpPr>
            <p:spPr>
              <a:xfrm>
                <a:off x="3852" y="2103"/>
                <a:ext cx="29" cy="10"/>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8" name="Google Shape;1068;p38"/>
              <p:cNvSpPr/>
              <p:nvPr/>
            </p:nvSpPr>
            <p:spPr>
              <a:xfrm>
                <a:off x="3800" y="2257"/>
                <a:ext cx="143" cy="60"/>
              </a:xfrm>
              <a:prstGeom prst="octagon">
                <a:avLst>
                  <a:gd name="adj" fmla="val 29282"/>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069" name="Google Shape;1069;p38"/>
          <p:cNvGrpSpPr/>
          <p:nvPr/>
        </p:nvGrpSpPr>
        <p:grpSpPr>
          <a:xfrm>
            <a:off x="6678613" y="3816350"/>
            <a:ext cx="1443037" cy="517525"/>
            <a:chOff x="4733" y="2328"/>
            <a:chExt cx="1022" cy="326"/>
          </a:xfrm>
        </p:grpSpPr>
        <p:grpSp>
          <p:nvGrpSpPr>
            <p:cNvPr id="1070" name="Google Shape;1070;p38"/>
            <p:cNvGrpSpPr/>
            <p:nvPr/>
          </p:nvGrpSpPr>
          <p:grpSpPr>
            <a:xfrm>
              <a:off x="4733" y="2328"/>
              <a:ext cx="217" cy="326"/>
              <a:chOff x="4733" y="2328"/>
              <a:chExt cx="217" cy="326"/>
            </a:xfrm>
          </p:grpSpPr>
          <p:sp>
            <p:nvSpPr>
              <p:cNvPr id="1071" name="Google Shape;1071;p38"/>
              <p:cNvSpPr/>
              <p:nvPr/>
            </p:nvSpPr>
            <p:spPr>
              <a:xfrm>
                <a:off x="4733" y="2381"/>
                <a:ext cx="217" cy="273"/>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2" name="Google Shape;1072;p38"/>
              <p:cNvSpPr/>
              <p:nvPr/>
            </p:nvSpPr>
            <p:spPr>
              <a:xfrm>
                <a:off x="4786" y="2328"/>
                <a:ext cx="164" cy="48"/>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3" name="Google Shape;1073;p38"/>
              <p:cNvSpPr/>
              <p:nvPr/>
            </p:nvSpPr>
            <p:spPr>
              <a:xfrm>
                <a:off x="4776" y="2402"/>
                <a:ext cx="114" cy="17"/>
              </a:xfrm>
              <a:prstGeom prst="parallelogram">
                <a:avLst>
                  <a:gd name="adj" fmla="val 167616"/>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74" name="Google Shape;1074;p38"/>
            <p:cNvGrpSpPr/>
            <p:nvPr/>
          </p:nvGrpSpPr>
          <p:grpSpPr>
            <a:xfrm>
              <a:off x="5277" y="2372"/>
              <a:ext cx="211" cy="268"/>
              <a:chOff x="5277" y="2372"/>
              <a:chExt cx="211" cy="268"/>
            </a:xfrm>
          </p:grpSpPr>
          <p:sp>
            <p:nvSpPr>
              <p:cNvPr id="1075" name="Google Shape;1075;p38"/>
              <p:cNvSpPr/>
              <p:nvPr/>
            </p:nvSpPr>
            <p:spPr>
              <a:xfrm>
                <a:off x="5414" y="2493"/>
                <a:ext cx="63" cy="147"/>
              </a:xfrm>
              <a:custGeom>
                <a:avLst/>
                <a:gdLst/>
                <a:ahLst/>
                <a:cxnLst/>
                <a:rect l="l" t="t" r="r" b="b"/>
                <a:pathLst>
                  <a:path w="120000" h="120000" extrusionOk="0">
                    <a:moveTo>
                      <a:pt x="85714" y="0"/>
                    </a:moveTo>
                    <a:lnTo>
                      <a:pt x="118095" y="0"/>
                    </a:lnTo>
                    <a:lnTo>
                      <a:pt x="32380" y="119183"/>
                    </a:lnTo>
                    <a:lnTo>
                      <a:pt x="0" y="119183"/>
                    </a:lnTo>
                    <a:lnTo>
                      <a:pt x="85714" y="0"/>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6" name="Google Shape;1076;p38"/>
              <p:cNvSpPr/>
              <p:nvPr/>
            </p:nvSpPr>
            <p:spPr>
              <a:xfrm>
                <a:off x="5410" y="2493"/>
                <a:ext cx="78" cy="14"/>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7" name="Google Shape;1077;p38"/>
              <p:cNvSpPr/>
              <p:nvPr/>
            </p:nvSpPr>
            <p:spPr>
              <a:xfrm>
                <a:off x="5416" y="2555"/>
                <a:ext cx="60" cy="13"/>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8" name="Google Shape;1078;p38"/>
              <p:cNvSpPr/>
              <p:nvPr/>
            </p:nvSpPr>
            <p:spPr>
              <a:xfrm>
                <a:off x="5278" y="2555"/>
                <a:ext cx="78" cy="8"/>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9" name="Google Shape;1079;p38"/>
              <p:cNvSpPr/>
              <p:nvPr/>
            </p:nvSpPr>
            <p:spPr>
              <a:xfrm>
                <a:off x="5340" y="2372"/>
                <a:ext cx="25" cy="27"/>
              </a:xfrm>
              <a:prstGeom prst="ellipse">
                <a:avLst/>
              </a:prstGeom>
              <a:solidFill>
                <a:srgbClr val="F39FD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0" name="Google Shape;1080;p38"/>
              <p:cNvSpPr/>
              <p:nvPr/>
            </p:nvSpPr>
            <p:spPr>
              <a:xfrm>
                <a:off x="5277" y="2416"/>
                <a:ext cx="146" cy="224"/>
              </a:xfrm>
              <a:custGeom>
                <a:avLst/>
                <a:gdLst/>
                <a:ahLst/>
                <a:cxnLst/>
                <a:rect l="l" t="t" r="r" b="b"/>
                <a:pathLst>
                  <a:path w="120000" h="120000" extrusionOk="0">
                    <a:moveTo>
                      <a:pt x="32054" y="9107"/>
                    </a:moveTo>
                    <a:lnTo>
                      <a:pt x="821" y="55178"/>
                    </a:lnTo>
                    <a:lnTo>
                      <a:pt x="821" y="56249"/>
                    </a:lnTo>
                    <a:lnTo>
                      <a:pt x="821" y="56785"/>
                    </a:lnTo>
                    <a:lnTo>
                      <a:pt x="0" y="57321"/>
                    </a:lnTo>
                    <a:lnTo>
                      <a:pt x="0" y="58928"/>
                    </a:lnTo>
                    <a:lnTo>
                      <a:pt x="0" y="59464"/>
                    </a:lnTo>
                    <a:lnTo>
                      <a:pt x="0" y="60535"/>
                    </a:lnTo>
                    <a:lnTo>
                      <a:pt x="821" y="61607"/>
                    </a:lnTo>
                    <a:lnTo>
                      <a:pt x="821" y="62678"/>
                    </a:lnTo>
                    <a:lnTo>
                      <a:pt x="1643" y="63214"/>
                    </a:lnTo>
                    <a:lnTo>
                      <a:pt x="2465" y="64285"/>
                    </a:lnTo>
                    <a:lnTo>
                      <a:pt x="4109" y="65357"/>
                    </a:lnTo>
                    <a:lnTo>
                      <a:pt x="4931" y="65892"/>
                    </a:lnTo>
                    <a:lnTo>
                      <a:pt x="6575" y="66428"/>
                    </a:lnTo>
                    <a:lnTo>
                      <a:pt x="7397" y="66964"/>
                    </a:lnTo>
                    <a:lnTo>
                      <a:pt x="8219" y="66964"/>
                    </a:lnTo>
                    <a:lnTo>
                      <a:pt x="9863" y="67500"/>
                    </a:lnTo>
                    <a:lnTo>
                      <a:pt x="11506" y="67500"/>
                    </a:lnTo>
                    <a:lnTo>
                      <a:pt x="13150" y="67500"/>
                    </a:lnTo>
                    <a:lnTo>
                      <a:pt x="78082" y="67500"/>
                    </a:lnTo>
                    <a:lnTo>
                      <a:pt x="78082" y="119464"/>
                    </a:lnTo>
                    <a:lnTo>
                      <a:pt x="98630" y="119464"/>
                    </a:lnTo>
                    <a:lnTo>
                      <a:pt x="98630" y="57321"/>
                    </a:lnTo>
                    <a:lnTo>
                      <a:pt x="98630" y="56785"/>
                    </a:lnTo>
                    <a:lnTo>
                      <a:pt x="97808" y="56249"/>
                    </a:lnTo>
                    <a:lnTo>
                      <a:pt x="96986" y="55178"/>
                    </a:lnTo>
                    <a:lnTo>
                      <a:pt x="96986" y="55178"/>
                    </a:lnTo>
                    <a:lnTo>
                      <a:pt x="96164" y="54642"/>
                    </a:lnTo>
                    <a:lnTo>
                      <a:pt x="95342" y="54107"/>
                    </a:lnTo>
                    <a:lnTo>
                      <a:pt x="94520" y="53571"/>
                    </a:lnTo>
                    <a:lnTo>
                      <a:pt x="93698" y="53035"/>
                    </a:lnTo>
                    <a:lnTo>
                      <a:pt x="92876" y="53035"/>
                    </a:lnTo>
                    <a:lnTo>
                      <a:pt x="91232" y="52499"/>
                    </a:lnTo>
                    <a:lnTo>
                      <a:pt x="90410" y="52499"/>
                    </a:lnTo>
                    <a:lnTo>
                      <a:pt x="88767" y="51964"/>
                    </a:lnTo>
                    <a:lnTo>
                      <a:pt x="87945" y="51964"/>
                    </a:lnTo>
                    <a:lnTo>
                      <a:pt x="87123" y="51964"/>
                    </a:lnTo>
                    <a:lnTo>
                      <a:pt x="85479" y="51964"/>
                    </a:lnTo>
                    <a:lnTo>
                      <a:pt x="84657" y="51964"/>
                    </a:lnTo>
                    <a:lnTo>
                      <a:pt x="46849" y="50892"/>
                    </a:lnTo>
                    <a:lnTo>
                      <a:pt x="57534" y="30535"/>
                    </a:lnTo>
                    <a:lnTo>
                      <a:pt x="64931" y="37500"/>
                    </a:lnTo>
                    <a:lnTo>
                      <a:pt x="110958" y="37500"/>
                    </a:lnTo>
                    <a:lnTo>
                      <a:pt x="111780" y="37500"/>
                    </a:lnTo>
                    <a:lnTo>
                      <a:pt x="112602" y="37500"/>
                    </a:lnTo>
                    <a:lnTo>
                      <a:pt x="114246" y="36964"/>
                    </a:lnTo>
                    <a:lnTo>
                      <a:pt x="114246" y="36964"/>
                    </a:lnTo>
                    <a:lnTo>
                      <a:pt x="115068" y="36428"/>
                    </a:lnTo>
                    <a:lnTo>
                      <a:pt x="116712" y="35892"/>
                    </a:lnTo>
                    <a:lnTo>
                      <a:pt x="116712" y="35357"/>
                    </a:lnTo>
                    <a:lnTo>
                      <a:pt x="118356" y="34821"/>
                    </a:lnTo>
                    <a:lnTo>
                      <a:pt x="118356" y="34285"/>
                    </a:lnTo>
                    <a:lnTo>
                      <a:pt x="118356" y="33214"/>
                    </a:lnTo>
                    <a:lnTo>
                      <a:pt x="119178" y="32678"/>
                    </a:lnTo>
                    <a:lnTo>
                      <a:pt x="119178" y="31607"/>
                    </a:lnTo>
                    <a:lnTo>
                      <a:pt x="119178" y="30535"/>
                    </a:lnTo>
                    <a:lnTo>
                      <a:pt x="118356" y="29999"/>
                    </a:lnTo>
                    <a:lnTo>
                      <a:pt x="118356" y="29464"/>
                    </a:lnTo>
                    <a:lnTo>
                      <a:pt x="117534" y="28392"/>
                    </a:lnTo>
                    <a:lnTo>
                      <a:pt x="116712" y="27857"/>
                    </a:lnTo>
                    <a:lnTo>
                      <a:pt x="115890" y="27321"/>
                    </a:lnTo>
                    <a:lnTo>
                      <a:pt x="115068" y="26785"/>
                    </a:lnTo>
                    <a:lnTo>
                      <a:pt x="114246" y="26249"/>
                    </a:lnTo>
                    <a:lnTo>
                      <a:pt x="113424" y="26249"/>
                    </a:lnTo>
                    <a:lnTo>
                      <a:pt x="111780" y="26249"/>
                    </a:lnTo>
                    <a:lnTo>
                      <a:pt x="110958" y="26249"/>
                    </a:lnTo>
                    <a:lnTo>
                      <a:pt x="75616" y="26249"/>
                    </a:lnTo>
                    <a:lnTo>
                      <a:pt x="68219" y="17678"/>
                    </a:lnTo>
                    <a:lnTo>
                      <a:pt x="69041" y="17142"/>
                    </a:lnTo>
                    <a:lnTo>
                      <a:pt x="69863" y="16071"/>
                    </a:lnTo>
                    <a:lnTo>
                      <a:pt x="69863" y="14999"/>
                    </a:lnTo>
                    <a:lnTo>
                      <a:pt x="69863" y="13928"/>
                    </a:lnTo>
                    <a:lnTo>
                      <a:pt x="69863" y="12321"/>
                    </a:lnTo>
                    <a:lnTo>
                      <a:pt x="69863" y="11249"/>
                    </a:lnTo>
                    <a:lnTo>
                      <a:pt x="69863" y="9642"/>
                    </a:lnTo>
                    <a:lnTo>
                      <a:pt x="69863" y="8571"/>
                    </a:lnTo>
                    <a:lnTo>
                      <a:pt x="69041" y="7499"/>
                    </a:lnTo>
                    <a:lnTo>
                      <a:pt x="69041" y="6964"/>
                    </a:lnTo>
                    <a:lnTo>
                      <a:pt x="68219" y="5892"/>
                    </a:lnTo>
                    <a:lnTo>
                      <a:pt x="67397" y="5357"/>
                    </a:lnTo>
                    <a:lnTo>
                      <a:pt x="65753" y="4285"/>
                    </a:lnTo>
                    <a:lnTo>
                      <a:pt x="64931" y="3749"/>
                    </a:lnTo>
                    <a:lnTo>
                      <a:pt x="63287" y="2678"/>
                    </a:lnTo>
                    <a:lnTo>
                      <a:pt x="62465" y="2142"/>
                    </a:lnTo>
                    <a:lnTo>
                      <a:pt x="60821" y="1607"/>
                    </a:lnTo>
                    <a:lnTo>
                      <a:pt x="59178" y="1071"/>
                    </a:lnTo>
                    <a:lnTo>
                      <a:pt x="57534" y="535"/>
                    </a:lnTo>
                    <a:lnTo>
                      <a:pt x="55068" y="535"/>
                    </a:lnTo>
                    <a:lnTo>
                      <a:pt x="53424" y="0"/>
                    </a:lnTo>
                    <a:lnTo>
                      <a:pt x="51780" y="0"/>
                    </a:lnTo>
                    <a:lnTo>
                      <a:pt x="50136" y="0"/>
                    </a:lnTo>
                    <a:lnTo>
                      <a:pt x="48493" y="0"/>
                    </a:lnTo>
                    <a:lnTo>
                      <a:pt x="46027" y="535"/>
                    </a:lnTo>
                    <a:lnTo>
                      <a:pt x="44383" y="535"/>
                    </a:lnTo>
                    <a:lnTo>
                      <a:pt x="42739" y="1071"/>
                    </a:lnTo>
                    <a:lnTo>
                      <a:pt x="41095" y="1607"/>
                    </a:lnTo>
                    <a:lnTo>
                      <a:pt x="38630" y="2678"/>
                    </a:lnTo>
                    <a:lnTo>
                      <a:pt x="37808" y="3749"/>
                    </a:lnTo>
                    <a:lnTo>
                      <a:pt x="36164" y="4821"/>
                    </a:lnTo>
                    <a:lnTo>
                      <a:pt x="35342" y="5357"/>
                    </a:lnTo>
                    <a:lnTo>
                      <a:pt x="33698" y="6428"/>
                    </a:lnTo>
                    <a:lnTo>
                      <a:pt x="32876" y="7499"/>
                    </a:lnTo>
                    <a:lnTo>
                      <a:pt x="32054" y="9107"/>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81" name="Google Shape;1081;p38"/>
            <p:cNvSpPr/>
            <p:nvPr/>
          </p:nvSpPr>
          <p:spPr>
            <a:xfrm>
              <a:off x="5546" y="2337"/>
              <a:ext cx="209" cy="307"/>
            </a:xfrm>
            <a:custGeom>
              <a:avLst/>
              <a:gdLst/>
              <a:ahLst/>
              <a:cxnLst/>
              <a:rect l="l" t="t" r="r" b="b"/>
              <a:pathLst>
                <a:path w="120000" h="120000" extrusionOk="0">
                  <a:moveTo>
                    <a:pt x="118851" y="110228"/>
                  </a:moveTo>
                  <a:lnTo>
                    <a:pt x="119425" y="108273"/>
                  </a:lnTo>
                  <a:lnTo>
                    <a:pt x="114832" y="108664"/>
                  </a:lnTo>
                  <a:lnTo>
                    <a:pt x="110239" y="108273"/>
                  </a:lnTo>
                  <a:lnTo>
                    <a:pt x="104497" y="105146"/>
                  </a:lnTo>
                  <a:lnTo>
                    <a:pt x="94736" y="94201"/>
                  </a:lnTo>
                  <a:lnTo>
                    <a:pt x="80382" y="78175"/>
                  </a:lnTo>
                  <a:lnTo>
                    <a:pt x="72918" y="69576"/>
                  </a:lnTo>
                  <a:lnTo>
                    <a:pt x="67751" y="62540"/>
                  </a:lnTo>
                  <a:lnTo>
                    <a:pt x="66602" y="58241"/>
                  </a:lnTo>
                  <a:lnTo>
                    <a:pt x="66602" y="53550"/>
                  </a:lnTo>
                  <a:lnTo>
                    <a:pt x="68325" y="50423"/>
                  </a:lnTo>
                  <a:lnTo>
                    <a:pt x="71196" y="48859"/>
                  </a:lnTo>
                  <a:lnTo>
                    <a:pt x="73492" y="48859"/>
                  </a:lnTo>
                  <a:lnTo>
                    <a:pt x="76363" y="50032"/>
                  </a:lnTo>
                  <a:lnTo>
                    <a:pt x="82105" y="53159"/>
                  </a:lnTo>
                  <a:lnTo>
                    <a:pt x="88421" y="56286"/>
                  </a:lnTo>
                  <a:lnTo>
                    <a:pt x="93014" y="57850"/>
                  </a:lnTo>
                  <a:lnTo>
                    <a:pt x="95885" y="58241"/>
                  </a:lnTo>
                  <a:lnTo>
                    <a:pt x="98181" y="57850"/>
                  </a:lnTo>
                  <a:lnTo>
                    <a:pt x="99904" y="56286"/>
                  </a:lnTo>
                  <a:lnTo>
                    <a:pt x="99330" y="55114"/>
                  </a:lnTo>
                  <a:lnTo>
                    <a:pt x="98181" y="53550"/>
                  </a:lnTo>
                  <a:lnTo>
                    <a:pt x="94162" y="50423"/>
                  </a:lnTo>
                  <a:lnTo>
                    <a:pt x="85550" y="46905"/>
                  </a:lnTo>
                  <a:lnTo>
                    <a:pt x="80956" y="44169"/>
                  </a:lnTo>
                  <a:lnTo>
                    <a:pt x="78086" y="40651"/>
                  </a:lnTo>
                  <a:lnTo>
                    <a:pt x="75789" y="35570"/>
                  </a:lnTo>
                  <a:lnTo>
                    <a:pt x="75215" y="30488"/>
                  </a:lnTo>
                  <a:lnTo>
                    <a:pt x="73492" y="28534"/>
                  </a:lnTo>
                  <a:lnTo>
                    <a:pt x="71196" y="25798"/>
                  </a:lnTo>
                  <a:lnTo>
                    <a:pt x="67751" y="23061"/>
                  </a:lnTo>
                  <a:lnTo>
                    <a:pt x="65454" y="21498"/>
                  </a:lnTo>
                  <a:lnTo>
                    <a:pt x="65454" y="19543"/>
                  </a:lnTo>
                  <a:lnTo>
                    <a:pt x="66602" y="16416"/>
                  </a:lnTo>
                  <a:lnTo>
                    <a:pt x="68325" y="14853"/>
                  </a:lnTo>
                  <a:lnTo>
                    <a:pt x="70047" y="12899"/>
                  </a:lnTo>
                  <a:lnTo>
                    <a:pt x="71196" y="9771"/>
                  </a:lnTo>
                  <a:lnTo>
                    <a:pt x="70047" y="6254"/>
                  </a:lnTo>
                  <a:lnTo>
                    <a:pt x="68899" y="3517"/>
                  </a:lnTo>
                  <a:lnTo>
                    <a:pt x="66602" y="1563"/>
                  </a:lnTo>
                  <a:lnTo>
                    <a:pt x="63157" y="390"/>
                  </a:lnTo>
                  <a:lnTo>
                    <a:pt x="57990" y="0"/>
                  </a:lnTo>
                  <a:lnTo>
                    <a:pt x="53971" y="1172"/>
                  </a:lnTo>
                  <a:lnTo>
                    <a:pt x="51674" y="2736"/>
                  </a:lnTo>
                  <a:lnTo>
                    <a:pt x="50526" y="5081"/>
                  </a:lnTo>
                  <a:lnTo>
                    <a:pt x="49377" y="7035"/>
                  </a:lnTo>
                  <a:lnTo>
                    <a:pt x="50526" y="9381"/>
                  </a:lnTo>
                  <a:lnTo>
                    <a:pt x="51674" y="12508"/>
                  </a:lnTo>
                  <a:lnTo>
                    <a:pt x="52822" y="14462"/>
                  </a:lnTo>
                  <a:lnTo>
                    <a:pt x="53397" y="16416"/>
                  </a:lnTo>
                  <a:lnTo>
                    <a:pt x="52822" y="19153"/>
                  </a:lnTo>
                  <a:lnTo>
                    <a:pt x="50526" y="21107"/>
                  </a:lnTo>
                  <a:lnTo>
                    <a:pt x="46507" y="23061"/>
                  </a:lnTo>
                  <a:lnTo>
                    <a:pt x="41913" y="24625"/>
                  </a:lnTo>
                  <a:lnTo>
                    <a:pt x="39043" y="26188"/>
                  </a:lnTo>
                  <a:lnTo>
                    <a:pt x="36172" y="28534"/>
                  </a:lnTo>
                  <a:lnTo>
                    <a:pt x="33301" y="30879"/>
                  </a:lnTo>
                  <a:lnTo>
                    <a:pt x="29856" y="35570"/>
                  </a:lnTo>
                  <a:lnTo>
                    <a:pt x="27559" y="40651"/>
                  </a:lnTo>
                  <a:lnTo>
                    <a:pt x="25263" y="44951"/>
                  </a:lnTo>
                  <a:lnTo>
                    <a:pt x="24688" y="50032"/>
                  </a:lnTo>
                  <a:lnTo>
                    <a:pt x="24114" y="56286"/>
                  </a:lnTo>
                  <a:lnTo>
                    <a:pt x="24114" y="59804"/>
                  </a:lnTo>
                  <a:lnTo>
                    <a:pt x="24114" y="62931"/>
                  </a:lnTo>
                  <a:lnTo>
                    <a:pt x="24688" y="64885"/>
                  </a:lnTo>
                  <a:lnTo>
                    <a:pt x="26411" y="66058"/>
                  </a:lnTo>
                  <a:lnTo>
                    <a:pt x="29282" y="66449"/>
                  </a:lnTo>
                  <a:lnTo>
                    <a:pt x="31004" y="66058"/>
                  </a:lnTo>
                  <a:lnTo>
                    <a:pt x="31578" y="64885"/>
                  </a:lnTo>
                  <a:lnTo>
                    <a:pt x="31578" y="60977"/>
                  </a:lnTo>
                  <a:lnTo>
                    <a:pt x="31578" y="54723"/>
                  </a:lnTo>
                  <a:lnTo>
                    <a:pt x="32153" y="50423"/>
                  </a:lnTo>
                  <a:lnTo>
                    <a:pt x="33301" y="48078"/>
                  </a:lnTo>
                  <a:lnTo>
                    <a:pt x="35023" y="45342"/>
                  </a:lnTo>
                  <a:lnTo>
                    <a:pt x="38468" y="44951"/>
                  </a:lnTo>
                  <a:lnTo>
                    <a:pt x="41339" y="45342"/>
                  </a:lnTo>
                  <a:lnTo>
                    <a:pt x="41913" y="46905"/>
                  </a:lnTo>
                  <a:lnTo>
                    <a:pt x="41339" y="51596"/>
                  </a:lnTo>
                  <a:lnTo>
                    <a:pt x="40765" y="57850"/>
                  </a:lnTo>
                  <a:lnTo>
                    <a:pt x="39043" y="63322"/>
                  </a:lnTo>
                  <a:lnTo>
                    <a:pt x="36746" y="68403"/>
                  </a:lnTo>
                  <a:lnTo>
                    <a:pt x="34449" y="75439"/>
                  </a:lnTo>
                  <a:lnTo>
                    <a:pt x="31578" y="80912"/>
                  </a:lnTo>
                  <a:lnTo>
                    <a:pt x="24688" y="88338"/>
                  </a:lnTo>
                  <a:lnTo>
                    <a:pt x="19521" y="92638"/>
                  </a:lnTo>
                  <a:lnTo>
                    <a:pt x="10334" y="100065"/>
                  </a:lnTo>
                  <a:lnTo>
                    <a:pt x="4593" y="105146"/>
                  </a:lnTo>
                  <a:lnTo>
                    <a:pt x="0" y="109837"/>
                  </a:lnTo>
                  <a:lnTo>
                    <a:pt x="0" y="111791"/>
                  </a:lnTo>
                  <a:lnTo>
                    <a:pt x="4593" y="115309"/>
                  </a:lnTo>
                  <a:lnTo>
                    <a:pt x="11483" y="119609"/>
                  </a:lnTo>
                  <a:lnTo>
                    <a:pt x="17799" y="119609"/>
                  </a:lnTo>
                  <a:lnTo>
                    <a:pt x="19521" y="118436"/>
                  </a:lnTo>
                  <a:lnTo>
                    <a:pt x="16650" y="116091"/>
                  </a:lnTo>
                  <a:lnTo>
                    <a:pt x="13779" y="113355"/>
                  </a:lnTo>
                  <a:lnTo>
                    <a:pt x="13779" y="111400"/>
                  </a:lnTo>
                  <a:lnTo>
                    <a:pt x="17799" y="106710"/>
                  </a:lnTo>
                  <a:lnTo>
                    <a:pt x="25263" y="101628"/>
                  </a:lnTo>
                  <a:lnTo>
                    <a:pt x="36746" y="91856"/>
                  </a:lnTo>
                  <a:lnTo>
                    <a:pt x="46507" y="83648"/>
                  </a:lnTo>
                  <a:lnTo>
                    <a:pt x="50526" y="80912"/>
                  </a:lnTo>
                  <a:lnTo>
                    <a:pt x="52822" y="78957"/>
                  </a:lnTo>
                  <a:lnTo>
                    <a:pt x="56842" y="78175"/>
                  </a:lnTo>
                  <a:lnTo>
                    <a:pt x="60861" y="79739"/>
                  </a:lnTo>
                  <a:lnTo>
                    <a:pt x="65454" y="82084"/>
                  </a:lnTo>
                  <a:lnTo>
                    <a:pt x="74641" y="90293"/>
                  </a:lnTo>
                  <a:lnTo>
                    <a:pt x="84976" y="100065"/>
                  </a:lnTo>
                  <a:lnTo>
                    <a:pt x="94736" y="109837"/>
                  </a:lnTo>
                  <a:lnTo>
                    <a:pt x="100478" y="115309"/>
                  </a:lnTo>
                  <a:lnTo>
                    <a:pt x="102775" y="116482"/>
                  </a:lnTo>
                  <a:lnTo>
                    <a:pt x="106794" y="116482"/>
                  </a:lnTo>
                  <a:lnTo>
                    <a:pt x="110239" y="114527"/>
                  </a:lnTo>
                  <a:lnTo>
                    <a:pt x="114832" y="112573"/>
                  </a:lnTo>
                  <a:lnTo>
                    <a:pt x="118851" y="110228"/>
                  </a:lnTo>
                </a:path>
              </a:pathLst>
            </a:custGeom>
            <a:solidFill>
              <a:srgbClr val="CECECE"/>
            </a:solidFill>
            <a:ln w="25400" cap="rnd"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082" name="Google Shape;1082;p38"/>
            <p:cNvGrpSpPr/>
            <p:nvPr/>
          </p:nvGrpSpPr>
          <p:grpSpPr>
            <a:xfrm>
              <a:off x="4956" y="2328"/>
              <a:ext cx="273" cy="326"/>
              <a:chOff x="4956" y="2328"/>
              <a:chExt cx="273" cy="326"/>
            </a:xfrm>
          </p:grpSpPr>
          <p:grpSp>
            <p:nvGrpSpPr>
              <p:cNvPr id="1083" name="Google Shape;1083;p38"/>
              <p:cNvGrpSpPr/>
              <p:nvPr/>
            </p:nvGrpSpPr>
            <p:grpSpPr>
              <a:xfrm>
                <a:off x="4956" y="2328"/>
                <a:ext cx="273" cy="326"/>
                <a:chOff x="4956" y="2328"/>
                <a:chExt cx="273" cy="326"/>
              </a:xfrm>
            </p:grpSpPr>
            <p:sp>
              <p:nvSpPr>
                <p:cNvPr id="1084" name="Google Shape;1084;p38"/>
                <p:cNvSpPr/>
                <p:nvPr/>
              </p:nvSpPr>
              <p:spPr>
                <a:xfrm>
                  <a:off x="4956" y="2381"/>
                  <a:ext cx="273" cy="273"/>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5" name="Google Shape;1085;p38"/>
                <p:cNvSpPr/>
                <p:nvPr/>
              </p:nvSpPr>
              <p:spPr>
                <a:xfrm>
                  <a:off x="5022" y="2328"/>
                  <a:ext cx="207" cy="48"/>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86" name="Google Shape;1086;p38"/>
              <p:cNvSpPr/>
              <p:nvPr/>
            </p:nvSpPr>
            <p:spPr>
              <a:xfrm>
                <a:off x="5042" y="2355"/>
                <a:ext cx="29" cy="10"/>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7" name="Google Shape;1087;p38"/>
              <p:cNvSpPr/>
              <p:nvPr/>
            </p:nvSpPr>
            <p:spPr>
              <a:xfrm>
                <a:off x="4988" y="2509"/>
                <a:ext cx="146" cy="58"/>
              </a:xfrm>
              <a:prstGeom prst="octagon">
                <a:avLst>
                  <a:gd name="adj" fmla="val 29282"/>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088" name="Google Shape;1088;p38"/>
          <p:cNvGrpSpPr/>
          <p:nvPr/>
        </p:nvGrpSpPr>
        <p:grpSpPr>
          <a:xfrm>
            <a:off x="1255713" y="1141413"/>
            <a:ext cx="7423150" cy="1506537"/>
            <a:chOff x="791" y="643"/>
            <a:chExt cx="4676" cy="949"/>
          </a:xfrm>
        </p:grpSpPr>
        <p:sp>
          <p:nvSpPr>
            <p:cNvPr id="1089" name="Google Shape;1089;p38"/>
            <p:cNvSpPr/>
            <p:nvPr/>
          </p:nvSpPr>
          <p:spPr>
            <a:xfrm>
              <a:off x="2026" y="113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sp>
          <p:nvSpPr>
            <p:cNvPr id="1090" name="Google Shape;1090;p38"/>
            <p:cNvSpPr/>
            <p:nvPr/>
          </p:nvSpPr>
          <p:spPr>
            <a:xfrm>
              <a:off x="2300" y="1306"/>
              <a:ext cx="541" cy="286"/>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Time</a:t>
              </a:r>
              <a:endParaRPr sz="1400" b="0" i="0" u="none" strike="noStrike" cap="none">
                <a:solidFill>
                  <a:srgbClr val="000000"/>
                </a:solidFill>
                <a:latin typeface="Arial"/>
                <a:ea typeface="Arial"/>
                <a:cs typeface="Arial"/>
                <a:sym typeface="Arial"/>
              </a:endParaRPr>
            </a:p>
          </p:txBody>
        </p:sp>
        <p:cxnSp>
          <p:nvCxnSpPr>
            <p:cNvPr id="1091" name="Google Shape;1091;p38"/>
            <p:cNvCxnSpPr/>
            <p:nvPr/>
          </p:nvCxnSpPr>
          <p:spPr>
            <a:xfrm>
              <a:off x="990" y="1165"/>
              <a:ext cx="236" cy="0"/>
            </a:xfrm>
            <a:prstGeom prst="straightConnector1">
              <a:avLst/>
            </a:prstGeom>
            <a:noFill/>
            <a:ln w="25400" cap="flat" cmpd="sng">
              <a:solidFill>
                <a:srgbClr val="DC0081"/>
              </a:solidFill>
              <a:prstDash val="solid"/>
              <a:round/>
              <a:headEnd type="none" w="sm" len="sm"/>
              <a:tailEnd type="none" w="sm" len="sm"/>
            </a:ln>
          </p:spPr>
        </p:cxnSp>
        <p:sp>
          <p:nvSpPr>
            <p:cNvPr id="1092" name="Google Shape;1092;p38"/>
            <p:cNvSpPr/>
            <p:nvPr/>
          </p:nvSpPr>
          <p:spPr>
            <a:xfrm>
              <a:off x="967" y="113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sp>
          <p:nvSpPr>
            <p:cNvPr id="1093" name="Google Shape;1093;p38"/>
            <p:cNvSpPr/>
            <p:nvPr/>
          </p:nvSpPr>
          <p:spPr>
            <a:xfrm>
              <a:off x="1206" y="113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cxnSp>
          <p:nvCxnSpPr>
            <p:cNvPr id="1094" name="Google Shape;1094;p38"/>
            <p:cNvCxnSpPr/>
            <p:nvPr/>
          </p:nvCxnSpPr>
          <p:spPr>
            <a:xfrm>
              <a:off x="1255" y="1165"/>
              <a:ext cx="246" cy="0"/>
            </a:xfrm>
            <a:prstGeom prst="straightConnector1">
              <a:avLst/>
            </a:prstGeom>
            <a:noFill/>
            <a:ln w="25400" cap="flat" cmpd="sng">
              <a:solidFill>
                <a:schemeClr val="dk1"/>
              </a:solidFill>
              <a:prstDash val="solid"/>
              <a:round/>
              <a:headEnd type="none" w="sm" len="sm"/>
              <a:tailEnd type="none" w="sm" len="sm"/>
            </a:ln>
          </p:spPr>
        </p:cxnSp>
        <p:cxnSp>
          <p:nvCxnSpPr>
            <p:cNvPr id="1095" name="Google Shape;1095;p38"/>
            <p:cNvCxnSpPr/>
            <p:nvPr/>
          </p:nvCxnSpPr>
          <p:spPr>
            <a:xfrm>
              <a:off x="1244" y="1073"/>
              <a:ext cx="0" cy="190"/>
            </a:xfrm>
            <a:prstGeom prst="straightConnector1">
              <a:avLst/>
            </a:prstGeom>
            <a:noFill/>
            <a:ln w="25400" cap="flat" cmpd="sng">
              <a:solidFill>
                <a:schemeClr val="dk1"/>
              </a:solidFill>
              <a:prstDash val="solid"/>
              <a:round/>
              <a:headEnd type="none" w="sm" len="sm"/>
              <a:tailEnd type="none" w="sm" len="sm"/>
            </a:ln>
          </p:spPr>
        </p:cxnSp>
        <p:sp>
          <p:nvSpPr>
            <p:cNvPr id="1096" name="Google Shape;1096;p38"/>
            <p:cNvSpPr/>
            <p:nvPr/>
          </p:nvSpPr>
          <p:spPr>
            <a:xfrm>
              <a:off x="1749" y="113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sp>
          <p:nvSpPr>
            <p:cNvPr id="1097" name="Google Shape;1097;p38"/>
            <p:cNvSpPr/>
            <p:nvPr/>
          </p:nvSpPr>
          <p:spPr>
            <a:xfrm>
              <a:off x="1480" y="113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cxnSp>
          <p:nvCxnSpPr>
            <p:cNvPr id="1098" name="Google Shape;1098;p38"/>
            <p:cNvCxnSpPr/>
            <p:nvPr/>
          </p:nvCxnSpPr>
          <p:spPr>
            <a:xfrm>
              <a:off x="1508" y="1073"/>
              <a:ext cx="0" cy="190"/>
            </a:xfrm>
            <a:prstGeom prst="straightConnector1">
              <a:avLst/>
            </a:prstGeom>
            <a:noFill/>
            <a:ln w="25400" cap="flat" cmpd="sng">
              <a:solidFill>
                <a:schemeClr val="dk1"/>
              </a:solidFill>
              <a:prstDash val="solid"/>
              <a:round/>
              <a:headEnd type="none" w="sm" len="sm"/>
              <a:tailEnd type="none" w="sm" len="sm"/>
            </a:ln>
          </p:spPr>
        </p:cxnSp>
        <p:cxnSp>
          <p:nvCxnSpPr>
            <p:cNvPr id="1099" name="Google Shape;1099;p38"/>
            <p:cNvCxnSpPr/>
            <p:nvPr/>
          </p:nvCxnSpPr>
          <p:spPr>
            <a:xfrm>
              <a:off x="2036" y="1073"/>
              <a:ext cx="0" cy="190"/>
            </a:xfrm>
            <a:prstGeom prst="straightConnector1">
              <a:avLst/>
            </a:prstGeom>
            <a:noFill/>
            <a:ln w="25400" cap="flat" cmpd="sng">
              <a:solidFill>
                <a:schemeClr val="dk1"/>
              </a:solidFill>
              <a:prstDash val="solid"/>
              <a:round/>
              <a:headEnd type="none" w="sm" len="sm"/>
              <a:tailEnd type="none" w="sm" len="sm"/>
            </a:ln>
          </p:spPr>
        </p:cxnSp>
        <p:cxnSp>
          <p:nvCxnSpPr>
            <p:cNvPr id="1100" name="Google Shape;1100;p38"/>
            <p:cNvCxnSpPr/>
            <p:nvPr/>
          </p:nvCxnSpPr>
          <p:spPr>
            <a:xfrm>
              <a:off x="1522" y="1165"/>
              <a:ext cx="233" cy="0"/>
            </a:xfrm>
            <a:prstGeom prst="straightConnector1">
              <a:avLst/>
            </a:prstGeom>
            <a:noFill/>
            <a:ln w="25400" cap="flat" cmpd="sng">
              <a:solidFill>
                <a:srgbClr val="F39FD1"/>
              </a:solidFill>
              <a:prstDash val="solid"/>
              <a:round/>
              <a:headEnd type="none" w="sm" len="sm"/>
              <a:tailEnd type="none" w="sm" len="sm"/>
            </a:ln>
          </p:spPr>
        </p:cxnSp>
        <p:cxnSp>
          <p:nvCxnSpPr>
            <p:cNvPr id="1101" name="Google Shape;1101;p38"/>
            <p:cNvCxnSpPr/>
            <p:nvPr/>
          </p:nvCxnSpPr>
          <p:spPr>
            <a:xfrm>
              <a:off x="1784" y="1165"/>
              <a:ext cx="235" cy="2"/>
            </a:xfrm>
            <a:prstGeom prst="straightConnector1">
              <a:avLst/>
            </a:prstGeom>
            <a:noFill/>
            <a:ln w="25400" cap="flat" cmpd="sng">
              <a:solidFill>
                <a:srgbClr val="919191"/>
              </a:solidFill>
              <a:prstDash val="solid"/>
              <a:round/>
              <a:headEnd type="none" w="sm" len="sm"/>
              <a:tailEnd type="none" w="sm" len="sm"/>
            </a:ln>
          </p:spPr>
        </p:cxnSp>
        <p:cxnSp>
          <p:nvCxnSpPr>
            <p:cNvPr id="1102" name="Google Shape;1102;p38"/>
            <p:cNvCxnSpPr/>
            <p:nvPr/>
          </p:nvCxnSpPr>
          <p:spPr>
            <a:xfrm>
              <a:off x="2048" y="1165"/>
              <a:ext cx="236" cy="0"/>
            </a:xfrm>
            <a:prstGeom prst="straightConnector1">
              <a:avLst/>
            </a:prstGeom>
            <a:noFill/>
            <a:ln w="25400" cap="flat" cmpd="sng">
              <a:solidFill>
                <a:srgbClr val="DC0081"/>
              </a:solidFill>
              <a:prstDash val="solid"/>
              <a:round/>
              <a:headEnd type="none" w="sm" len="sm"/>
              <a:tailEnd type="none" w="sm" len="sm"/>
            </a:ln>
          </p:spPr>
        </p:cxnSp>
        <p:sp>
          <p:nvSpPr>
            <p:cNvPr id="1103" name="Google Shape;1103;p38"/>
            <p:cNvSpPr/>
            <p:nvPr/>
          </p:nvSpPr>
          <p:spPr>
            <a:xfrm>
              <a:off x="2263" y="113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cxnSp>
          <p:nvCxnSpPr>
            <p:cNvPr id="1104" name="Google Shape;1104;p38"/>
            <p:cNvCxnSpPr/>
            <p:nvPr/>
          </p:nvCxnSpPr>
          <p:spPr>
            <a:xfrm>
              <a:off x="2314" y="1165"/>
              <a:ext cx="244" cy="0"/>
            </a:xfrm>
            <a:prstGeom prst="straightConnector1">
              <a:avLst/>
            </a:prstGeom>
            <a:noFill/>
            <a:ln w="25400" cap="flat" cmpd="sng">
              <a:solidFill>
                <a:schemeClr val="dk1"/>
              </a:solidFill>
              <a:prstDash val="solid"/>
              <a:round/>
              <a:headEnd type="none" w="sm" len="sm"/>
              <a:tailEnd type="none" w="sm" len="sm"/>
            </a:ln>
          </p:spPr>
        </p:cxnSp>
        <p:cxnSp>
          <p:nvCxnSpPr>
            <p:cNvPr id="1105" name="Google Shape;1105;p38"/>
            <p:cNvCxnSpPr/>
            <p:nvPr/>
          </p:nvCxnSpPr>
          <p:spPr>
            <a:xfrm>
              <a:off x="2301" y="1073"/>
              <a:ext cx="0" cy="190"/>
            </a:xfrm>
            <a:prstGeom prst="straightConnector1">
              <a:avLst/>
            </a:prstGeom>
            <a:noFill/>
            <a:ln w="25400" cap="flat" cmpd="sng">
              <a:solidFill>
                <a:schemeClr val="dk1"/>
              </a:solidFill>
              <a:prstDash val="solid"/>
              <a:round/>
              <a:headEnd type="none" w="sm" len="sm"/>
              <a:tailEnd type="none" w="sm" len="sm"/>
            </a:ln>
          </p:spPr>
        </p:cxnSp>
        <p:sp>
          <p:nvSpPr>
            <p:cNvPr id="1106" name="Google Shape;1106;p38"/>
            <p:cNvSpPr/>
            <p:nvPr/>
          </p:nvSpPr>
          <p:spPr>
            <a:xfrm>
              <a:off x="2808" y="113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sp>
          <p:nvSpPr>
            <p:cNvPr id="1107" name="Google Shape;1107;p38"/>
            <p:cNvSpPr/>
            <p:nvPr/>
          </p:nvSpPr>
          <p:spPr>
            <a:xfrm>
              <a:off x="2538" y="113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cxnSp>
          <p:nvCxnSpPr>
            <p:cNvPr id="1108" name="Google Shape;1108;p38"/>
            <p:cNvCxnSpPr/>
            <p:nvPr/>
          </p:nvCxnSpPr>
          <p:spPr>
            <a:xfrm>
              <a:off x="2565" y="1073"/>
              <a:ext cx="0" cy="190"/>
            </a:xfrm>
            <a:prstGeom prst="straightConnector1">
              <a:avLst/>
            </a:prstGeom>
            <a:noFill/>
            <a:ln w="25400" cap="flat" cmpd="sng">
              <a:solidFill>
                <a:schemeClr val="dk1"/>
              </a:solidFill>
              <a:prstDash val="solid"/>
              <a:round/>
              <a:headEnd type="none" w="sm" len="sm"/>
              <a:tailEnd type="none" w="sm" len="sm"/>
            </a:ln>
          </p:spPr>
        </p:cxnSp>
        <p:cxnSp>
          <p:nvCxnSpPr>
            <p:cNvPr id="1109" name="Google Shape;1109;p38"/>
            <p:cNvCxnSpPr/>
            <p:nvPr/>
          </p:nvCxnSpPr>
          <p:spPr>
            <a:xfrm>
              <a:off x="3095" y="1073"/>
              <a:ext cx="0" cy="190"/>
            </a:xfrm>
            <a:prstGeom prst="straightConnector1">
              <a:avLst/>
            </a:prstGeom>
            <a:noFill/>
            <a:ln w="25400" cap="flat" cmpd="sng">
              <a:solidFill>
                <a:schemeClr val="dk1"/>
              </a:solidFill>
              <a:prstDash val="solid"/>
              <a:round/>
              <a:headEnd type="none" w="sm" len="sm"/>
              <a:tailEnd type="none" w="sm" len="sm"/>
            </a:ln>
          </p:spPr>
        </p:cxnSp>
        <p:cxnSp>
          <p:nvCxnSpPr>
            <p:cNvPr id="1110" name="Google Shape;1110;p38"/>
            <p:cNvCxnSpPr/>
            <p:nvPr/>
          </p:nvCxnSpPr>
          <p:spPr>
            <a:xfrm>
              <a:off x="2580" y="1165"/>
              <a:ext cx="231" cy="0"/>
            </a:xfrm>
            <a:prstGeom prst="straightConnector1">
              <a:avLst/>
            </a:prstGeom>
            <a:noFill/>
            <a:ln w="25400" cap="flat" cmpd="sng">
              <a:solidFill>
                <a:srgbClr val="F39FD1"/>
              </a:solidFill>
              <a:prstDash val="solid"/>
              <a:round/>
              <a:headEnd type="none" w="sm" len="sm"/>
              <a:tailEnd type="none" w="sm" len="sm"/>
            </a:ln>
          </p:spPr>
        </p:cxnSp>
        <p:cxnSp>
          <p:nvCxnSpPr>
            <p:cNvPr id="1111" name="Google Shape;1111;p38"/>
            <p:cNvCxnSpPr/>
            <p:nvPr/>
          </p:nvCxnSpPr>
          <p:spPr>
            <a:xfrm>
              <a:off x="2843" y="1165"/>
              <a:ext cx="233" cy="2"/>
            </a:xfrm>
            <a:prstGeom prst="straightConnector1">
              <a:avLst/>
            </a:prstGeom>
            <a:noFill/>
            <a:ln w="25400" cap="flat" cmpd="sng">
              <a:solidFill>
                <a:srgbClr val="919191"/>
              </a:solidFill>
              <a:prstDash val="solid"/>
              <a:round/>
              <a:headEnd type="none" w="sm" len="sm"/>
              <a:tailEnd type="none" w="sm" len="sm"/>
            </a:ln>
          </p:spPr>
        </p:cxnSp>
        <p:cxnSp>
          <p:nvCxnSpPr>
            <p:cNvPr id="1112" name="Google Shape;1112;p38"/>
            <p:cNvCxnSpPr/>
            <p:nvPr/>
          </p:nvCxnSpPr>
          <p:spPr>
            <a:xfrm>
              <a:off x="3106" y="1165"/>
              <a:ext cx="235" cy="0"/>
            </a:xfrm>
            <a:prstGeom prst="straightConnector1">
              <a:avLst/>
            </a:prstGeom>
            <a:noFill/>
            <a:ln w="25400" cap="flat" cmpd="sng">
              <a:solidFill>
                <a:srgbClr val="DC0081"/>
              </a:solidFill>
              <a:prstDash val="solid"/>
              <a:round/>
              <a:headEnd type="none" w="sm" len="sm"/>
              <a:tailEnd type="none" w="sm" len="sm"/>
            </a:ln>
          </p:spPr>
        </p:cxnSp>
        <p:sp>
          <p:nvSpPr>
            <p:cNvPr id="1113" name="Google Shape;1113;p38"/>
            <p:cNvSpPr/>
            <p:nvPr/>
          </p:nvSpPr>
          <p:spPr>
            <a:xfrm>
              <a:off x="3082" y="113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sp>
          <p:nvSpPr>
            <p:cNvPr id="1114" name="Google Shape;1114;p38"/>
            <p:cNvSpPr/>
            <p:nvPr/>
          </p:nvSpPr>
          <p:spPr>
            <a:xfrm>
              <a:off x="3321" y="113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cxnSp>
          <p:nvCxnSpPr>
            <p:cNvPr id="1115" name="Google Shape;1115;p38"/>
            <p:cNvCxnSpPr/>
            <p:nvPr/>
          </p:nvCxnSpPr>
          <p:spPr>
            <a:xfrm>
              <a:off x="3372" y="1165"/>
              <a:ext cx="245" cy="0"/>
            </a:xfrm>
            <a:prstGeom prst="straightConnector1">
              <a:avLst/>
            </a:prstGeom>
            <a:noFill/>
            <a:ln w="25400" cap="flat" cmpd="sng">
              <a:solidFill>
                <a:schemeClr val="dk1"/>
              </a:solidFill>
              <a:prstDash val="solid"/>
              <a:round/>
              <a:headEnd type="none" w="sm" len="sm"/>
              <a:tailEnd type="none" w="sm" len="sm"/>
            </a:ln>
          </p:spPr>
        </p:cxnSp>
        <p:cxnSp>
          <p:nvCxnSpPr>
            <p:cNvPr id="1116" name="Google Shape;1116;p38"/>
            <p:cNvCxnSpPr/>
            <p:nvPr/>
          </p:nvCxnSpPr>
          <p:spPr>
            <a:xfrm>
              <a:off x="3359" y="1073"/>
              <a:ext cx="0" cy="190"/>
            </a:xfrm>
            <a:prstGeom prst="straightConnector1">
              <a:avLst/>
            </a:prstGeom>
            <a:noFill/>
            <a:ln w="25400" cap="flat" cmpd="sng">
              <a:solidFill>
                <a:schemeClr val="dk1"/>
              </a:solidFill>
              <a:prstDash val="solid"/>
              <a:round/>
              <a:headEnd type="none" w="sm" len="sm"/>
              <a:tailEnd type="none" w="sm" len="sm"/>
            </a:ln>
          </p:spPr>
        </p:cxnSp>
        <p:sp>
          <p:nvSpPr>
            <p:cNvPr id="1117" name="Google Shape;1117;p38"/>
            <p:cNvSpPr/>
            <p:nvPr/>
          </p:nvSpPr>
          <p:spPr>
            <a:xfrm>
              <a:off x="3865" y="113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sp>
          <p:nvSpPr>
            <p:cNvPr id="1118" name="Google Shape;1118;p38"/>
            <p:cNvSpPr/>
            <p:nvPr/>
          </p:nvSpPr>
          <p:spPr>
            <a:xfrm>
              <a:off x="3596" y="113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cxnSp>
          <p:nvCxnSpPr>
            <p:cNvPr id="1119" name="Google Shape;1119;p38"/>
            <p:cNvCxnSpPr/>
            <p:nvPr/>
          </p:nvCxnSpPr>
          <p:spPr>
            <a:xfrm>
              <a:off x="3624" y="1073"/>
              <a:ext cx="0" cy="190"/>
            </a:xfrm>
            <a:prstGeom prst="straightConnector1">
              <a:avLst/>
            </a:prstGeom>
            <a:noFill/>
            <a:ln w="25400" cap="flat" cmpd="sng">
              <a:solidFill>
                <a:schemeClr val="dk1"/>
              </a:solidFill>
              <a:prstDash val="solid"/>
              <a:round/>
              <a:headEnd type="none" w="sm" len="sm"/>
              <a:tailEnd type="none" w="sm" len="sm"/>
            </a:ln>
          </p:spPr>
        </p:cxnSp>
        <p:cxnSp>
          <p:nvCxnSpPr>
            <p:cNvPr id="1120" name="Google Shape;1120;p38"/>
            <p:cNvCxnSpPr/>
            <p:nvPr/>
          </p:nvCxnSpPr>
          <p:spPr>
            <a:xfrm>
              <a:off x="4153" y="1073"/>
              <a:ext cx="0" cy="190"/>
            </a:xfrm>
            <a:prstGeom prst="straightConnector1">
              <a:avLst/>
            </a:prstGeom>
            <a:noFill/>
            <a:ln w="25400" cap="flat" cmpd="sng">
              <a:solidFill>
                <a:schemeClr val="dk1"/>
              </a:solidFill>
              <a:prstDash val="solid"/>
              <a:round/>
              <a:headEnd type="none" w="sm" len="sm"/>
              <a:tailEnd type="none" w="sm" len="sm"/>
            </a:ln>
          </p:spPr>
        </p:cxnSp>
        <p:cxnSp>
          <p:nvCxnSpPr>
            <p:cNvPr id="1121" name="Google Shape;1121;p38"/>
            <p:cNvCxnSpPr/>
            <p:nvPr/>
          </p:nvCxnSpPr>
          <p:spPr>
            <a:xfrm>
              <a:off x="3638" y="1165"/>
              <a:ext cx="232" cy="0"/>
            </a:xfrm>
            <a:prstGeom prst="straightConnector1">
              <a:avLst/>
            </a:prstGeom>
            <a:noFill/>
            <a:ln w="25400" cap="flat" cmpd="sng">
              <a:solidFill>
                <a:srgbClr val="F39FD1"/>
              </a:solidFill>
              <a:prstDash val="solid"/>
              <a:round/>
              <a:headEnd type="none" w="sm" len="sm"/>
              <a:tailEnd type="none" w="sm" len="sm"/>
            </a:ln>
          </p:spPr>
        </p:cxnSp>
        <p:cxnSp>
          <p:nvCxnSpPr>
            <p:cNvPr id="1122" name="Google Shape;1122;p38"/>
            <p:cNvCxnSpPr/>
            <p:nvPr/>
          </p:nvCxnSpPr>
          <p:spPr>
            <a:xfrm>
              <a:off x="3900" y="1165"/>
              <a:ext cx="234" cy="2"/>
            </a:xfrm>
            <a:prstGeom prst="straightConnector1">
              <a:avLst/>
            </a:prstGeom>
            <a:noFill/>
            <a:ln w="25400" cap="flat" cmpd="sng">
              <a:solidFill>
                <a:srgbClr val="919191"/>
              </a:solidFill>
              <a:prstDash val="solid"/>
              <a:round/>
              <a:headEnd type="none" w="sm" len="sm"/>
              <a:tailEnd type="none" w="sm" len="sm"/>
            </a:ln>
          </p:spPr>
        </p:cxnSp>
        <p:cxnSp>
          <p:nvCxnSpPr>
            <p:cNvPr id="1123" name="Google Shape;1123;p38"/>
            <p:cNvCxnSpPr/>
            <p:nvPr/>
          </p:nvCxnSpPr>
          <p:spPr>
            <a:xfrm>
              <a:off x="4164" y="1165"/>
              <a:ext cx="236" cy="0"/>
            </a:xfrm>
            <a:prstGeom prst="straightConnector1">
              <a:avLst/>
            </a:prstGeom>
            <a:noFill/>
            <a:ln w="25400" cap="flat" cmpd="sng">
              <a:solidFill>
                <a:srgbClr val="DC0081"/>
              </a:solidFill>
              <a:prstDash val="solid"/>
              <a:round/>
              <a:headEnd type="none" w="sm" len="sm"/>
              <a:tailEnd type="none" w="sm" len="sm"/>
            </a:ln>
          </p:spPr>
        </p:cxnSp>
        <p:sp>
          <p:nvSpPr>
            <p:cNvPr id="1124" name="Google Shape;1124;p38"/>
            <p:cNvSpPr/>
            <p:nvPr/>
          </p:nvSpPr>
          <p:spPr>
            <a:xfrm>
              <a:off x="4142" y="113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sp>
          <p:nvSpPr>
            <p:cNvPr id="1125" name="Google Shape;1125;p38"/>
            <p:cNvSpPr/>
            <p:nvPr/>
          </p:nvSpPr>
          <p:spPr>
            <a:xfrm>
              <a:off x="4379" y="113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cxnSp>
          <p:nvCxnSpPr>
            <p:cNvPr id="1126" name="Google Shape;1126;p38"/>
            <p:cNvCxnSpPr/>
            <p:nvPr/>
          </p:nvCxnSpPr>
          <p:spPr>
            <a:xfrm>
              <a:off x="4429" y="1165"/>
              <a:ext cx="246" cy="0"/>
            </a:xfrm>
            <a:prstGeom prst="straightConnector1">
              <a:avLst/>
            </a:prstGeom>
            <a:noFill/>
            <a:ln w="25400" cap="flat" cmpd="sng">
              <a:solidFill>
                <a:schemeClr val="dk1"/>
              </a:solidFill>
              <a:prstDash val="solid"/>
              <a:round/>
              <a:headEnd type="none" w="sm" len="sm"/>
              <a:tailEnd type="none" w="sm" len="sm"/>
            </a:ln>
          </p:spPr>
        </p:cxnSp>
        <p:cxnSp>
          <p:nvCxnSpPr>
            <p:cNvPr id="1127" name="Google Shape;1127;p38"/>
            <p:cNvCxnSpPr/>
            <p:nvPr/>
          </p:nvCxnSpPr>
          <p:spPr>
            <a:xfrm>
              <a:off x="4419" y="1073"/>
              <a:ext cx="0" cy="190"/>
            </a:xfrm>
            <a:prstGeom prst="straightConnector1">
              <a:avLst/>
            </a:prstGeom>
            <a:noFill/>
            <a:ln w="25400" cap="flat" cmpd="sng">
              <a:solidFill>
                <a:schemeClr val="dk1"/>
              </a:solidFill>
              <a:prstDash val="solid"/>
              <a:round/>
              <a:headEnd type="none" w="sm" len="sm"/>
              <a:tailEnd type="none" w="sm" len="sm"/>
            </a:ln>
          </p:spPr>
        </p:cxnSp>
        <p:sp>
          <p:nvSpPr>
            <p:cNvPr id="1128" name="Google Shape;1128;p38"/>
            <p:cNvSpPr/>
            <p:nvPr/>
          </p:nvSpPr>
          <p:spPr>
            <a:xfrm>
              <a:off x="4923" y="113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sp>
          <p:nvSpPr>
            <p:cNvPr id="1129" name="Google Shape;1129;p38"/>
            <p:cNvSpPr/>
            <p:nvPr/>
          </p:nvSpPr>
          <p:spPr>
            <a:xfrm>
              <a:off x="4654" y="113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cxnSp>
          <p:nvCxnSpPr>
            <p:cNvPr id="1130" name="Google Shape;1130;p38"/>
            <p:cNvCxnSpPr/>
            <p:nvPr/>
          </p:nvCxnSpPr>
          <p:spPr>
            <a:xfrm>
              <a:off x="4682" y="1073"/>
              <a:ext cx="0" cy="190"/>
            </a:xfrm>
            <a:prstGeom prst="straightConnector1">
              <a:avLst/>
            </a:prstGeom>
            <a:noFill/>
            <a:ln w="25400" cap="flat" cmpd="sng">
              <a:solidFill>
                <a:schemeClr val="dk1"/>
              </a:solidFill>
              <a:prstDash val="solid"/>
              <a:round/>
              <a:headEnd type="none" w="sm" len="sm"/>
              <a:tailEnd type="none" w="sm" len="sm"/>
            </a:ln>
          </p:spPr>
        </p:cxnSp>
        <p:cxnSp>
          <p:nvCxnSpPr>
            <p:cNvPr id="1131" name="Google Shape;1131;p38"/>
            <p:cNvCxnSpPr/>
            <p:nvPr/>
          </p:nvCxnSpPr>
          <p:spPr>
            <a:xfrm>
              <a:off x="5211" y="1073"/>
              <a:ext cx="0" cy="190"/>
            </a:xfrm>
            <a:prstGeom prst="straightConnector1">
              <a:avLst/>
            </a:prstGeom>
            <a:noFill/>
            <a:ln w="25400" cap="flat" cmpd="sng">
              <a:solidFill>
                <a:schemeClr val="dk1"/>
              </a:solidFill>
              <a:prstDash val="solid"/>
              <a:round/>
              <a:headEnd type="none" w="sm" len="sm"/>
              <a:tailEnd type="none" w="sm" len="sm"/>
            </a:ln>
          </p:spPr>
        </p:cxnSp>
        <p:cxnSp>
          <p:nvCxnSpPr>
            <p:cNvPr id="1132" name="Google Shape;1132;p38"/>
            <p:cNvCxnSpPr/>
            <p:nvPr/>
          </p:nvCxnSpPr>
          <p:spPr>
            <a:xfrm>
              <a:off x="4695" y="1165"/>
              <a:ext cx="233" cy="0"/>
            </a:xfrm>
            <a:prstGeom prst="straightConnector1">
              <a:avLst/>
            </a:prstGeom>
            <a:noFill/>
            <a:ln w="25400" cap="flat" cmpd="sng">
              <a:solidFill>
                <a:srgbClr val="F39FD1"/>
              </a:solidFill>
              <a:prstDash val="solid"/>
              <a:round/>
              <a:headEnd type="none" w="sm" len="sm"/>
              <a:tailEnd type="none" w="sm" len="sm"/>
            </a:ln>
          </p:spPr>
        </p:cxnSp>
        <p:cxnSp>
          <p:nvCxnSpPr>
            <p:cNvPr id="1133" name="Google Shape;1133;p38"/>
            <p:cNvCxnSpPr/>
            <p:nvPr/>
          </p:nvCxnSpPr>
          <p:spPr>
            <a:xfrm>
              <a:off x="4958" y="1165"/>
              <a:ext cx="235" cy="2"/>
            </a:xfrm>
            <a:prstGeom prst="straightConnector1">
              <a:avLst/>
            </a:prstGeom>
            <a:noFill/>
            <a:ln w="25400" cap="flat" cmpd="sng">
              <a:solidFill>
                <a:srgbClr val="919191"/>
              </a:solidFill>
              <a:prstDash val="solid"/>
              <a:round/>
              <a:headEnd type="none" w="sm" len="sm"/>
              <a:tailEnd type="none" w="sm" len="sm"/>
            </a:ln>
          </p:spPr>
        </p:cxnSp>
        <p:sp>
          <p:nvSpPr>
            <p:cNvPr id="1134" name="Google Shape;1134;p38"/>
            <p:cNvSpPr/>
            <p:nvPr/>
          </p:nvSpPr>
          <p:spPr>
            <a:xfrm>
              <a:off x="791" y="655"/>
              <a:ext cx="562" cy="286"/>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Franklin Gothic"/>
                  <a:ea typeface="Franklin Gothic"/>
                  <a:cs typeface="Franklin Gothic"/>
                  <a:sym typeface="Franklin Gothic"/>
                </a:rPr>
                <a:t>6 PM</a:t>
              </a:r>
              <a:endParaRPr sz="1400" b="0" i="0" u="none" strike="noStrike" cap="none">
                <a:solidFill>
                  <a:srgbClr val="000000"/>
                </a:solidFill>
                <a:latin typeface="Arial"/>
                <a:ea typeface="Arial"/>
                <a:cs typeface="Arial"/>
                <a:sym typeface="Arial"/>
              </a:endParaRPr>
            </a:p>
          </p:txBody>
        </p:sp>
        <p:cxnSp>
          <p:nvCxnSpPr>
            <p:cNvPr id="1135" name="Google Shape;1135;p38"/>
            <p:cNvCxnSpPr/>
            <p:nvPr/>
          </p:nvCxnSpPr>
          <p:spPr>
            <a:xfrm>
              <a:off x="983" y="881"/>
              <a:ext cx="0" cy="167"/>
            </a:xfrm>
            <a:prstGeom prst="straightConnector1">
              <a:avLst/>
            </a:prstGeom>
            <a:noFill/>
            <a:ln w="25400" cap="flat" cmpd="sng">
              <a:solidFill>
                <a:schemeClr val="dk1"/>
              </a:solidFill>
              <a:prstDash val="solid"/>
              <a:round/>
              <a:headEnd type="none" w="sm" len="sm"/>
              <a:tailEnd type="none" w="sm" len="sm"/>
            </a:ln>
          </p:spPr>
        </p:cxnSp>
        <p:sp>
          <p:nvSpPr>
            <p:cNvPr id="1136" name="Google Shape;1136;p38"/>
            <p:cNvSpPr/>
            <p:nvPr/>
          </p:nvSpPr>
          <p:spPr>
            <a:xfrm>
              <a:off x="1428" y="666"/>
              <a:ext cx="221" cy="286"/>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Franklin Gothic"/>
                  <a:ea typeface="Franklin Gothic"/>
                  <a:cs typeface="Franklin Gothic"/>
                  <a:sym typeface="Franklin Gothic"/>
                </a:rPr>
                <a:t>7</a:t>
              </a:r>
              <a:endParaRPr sz="1400" b="0" i="0" u="none" strike="noStrike" cap="none">
                <a:solidFill>
                  <a:srgbClr val="000000"/>
                </a:solidFill>
                <a:latin typeface="Arial"/>
                <a:ea typeface="Arial"/>
                <a:cs typeface="Arial"/>
                <a:sym typeface="Arial"/>
              </a:endParaRPr>
            </a:p>
          </p:txBody>
        </p:sp>
        <p:sp>
          <p:nvSpPr>
            <p:cNvPr id="1137" name="Google Shape;1137;p38"/>
            <p:cNvSpPr/>
            <p:nvPr/>
          </p:nvSpPr>
          <p:spPr>
            <a:xfrm>
              <a:off x="1940" y="661"/>
              <a:ext cx="221" cy="286"/>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Franklin Gothic"/>
                  <a:ea typeface="Franklin Gothic"/>
                  <a:cs typeface="Franklin Gothic"/>
                  <a:sym typeface="Franklin Gothic"/>
                </a:rPr>
                <a:t>8</a:t>
              </a:r>
              <a:endParaRPr sz="1400" b="0" i="0" u="none" strike="noStrike" cap="none">
                <a:solidFill>
                  <a:srgbClr val="000000"/>
                </a:solidFill>
                <a:latin typeface="Arial"/>
                <a:ea typeface="Arial"/>
                <a:cs typeface="Arial"/>
                <a:sym typeface="Arial"/>
              </a:endParaRPr>
            </a:p>
          </p:txBody>
        </p:sp>
        <p:sp>
          <p:nvSpPr>
            <p:cNvPr id="1138" name="Google Shape;1138;p38"/>
            <p:cNvSpPr/>
            <p:nvPr/>
          </p:nvSpPr>
          <p:spPr>
            <a:xfrm>
              <a:off x="2474" y="678"/>
              <a:ext cx="221" cy="286"/>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Franklin Gothic"/>
                  <a:ea typeface="Franklin Gothic"/>
                  <a:cs typeface="Franklin Gothic"/>
                  <a:sym typeface="Franklin Gothic"/>
                </a:rPr>
                <a:t>9</a:t>
              </a:r>
              <a:endParaRPr sz="1400" b="0" i="0" u="none" strike="noStrike" cap="none">
                <a:solidFill>
                  <a:srgbClr val="000000"/>
                </a:solidFill>
                <a:latin typeface="Arial"/>
                <a:ea typeface="Arial"/>
                <a:cs typeface="Arial"/>
                <a:sym typeface="Arial"/>
              </a:endParaRPr>
            </a:p>
          </p:txBody>
        </p:sp>
        <p:sp>
          <p:nvSpPr>
            <p:cNvPr id="1139" name="Google Shape;1139;p38"/>
            <p:cNvSpPr/>
            <p:nvPr/>
          </p:nvSpPr>
          <p:spPr>
            <a:xfrm>
              <a:off x="2957" y="668"/>
              <a:ext cx="600" cy="300"/>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Franklin Gothic"/>
                  <a:ea typeface="Franklin Gothic"/>
                  <a:cs typeface="Franklin Gothic"/>
                  <a:sym typeface="Franklin Gothic"/>
                </a:rPr>
                <a:t>10</a:t>
              </a:r>
              <a:endParaRPr sz="1400" b="0" i="0" u="none" strike="noStrike" cap="none">
                <a:solidFill>
                  <a:srgbClr val="000000"/>
                </a:solidFill>
                <a:latin typeface="Arial"/>
                <a:ea typeface="Arial"/>
                <a:cs typeface="Arial"/>
                <a:sym typeface="Arial"/>
              </a:endParaRPr>
            </a:p>
          </p:txBody>
        </p:sp>
        <p:sp>
          <p:nvSpPr>
            <p:cNvPr id="1140" name="Google Shape;1140;p38"/>
            <p:cNvSpPr/>
            <p:nvPr/>
          </p:nvSpPr>
          <p:spPr>
            <a:xfrm>
              <a:off x="3514" y="666"/>
              <a:ext cx="600" cy="300"/>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Franklin Gothic"/>
                  <a:ea typeface="Franklin Gothic"/>
                  <a:cs typeface="Franklin Gothic"/>
                  <a:sym typeface="Franklin Gothic"/>
                </a:rPr>
                <a:t>11</a:t>
              </a:r>
              <a:endParaRPr sz="1400" b="0" i="0" u="none" strike="noStrike" cap="none">
                <a:solidFill>
                  <a:srgbClr val="000000"/>
                </a:solidFill>
                <a:latin typeface="Arial"/>
                <a:ea typeface="Arial"/>
                <a:cs typeface="Arial"/>
                <a:sym typeface="Arial"/>
              </a:endParaRPr>
            </a:p>
          </p:txBody>
        </p:sp>
        <p:sp>
          <p:nvSpPr>
            <p:cNvPr id="1141" name="Google Shape;1141;p38"/>
            <p:cNvSpPr/>
            <p:nvPr/>
          </p:nvSpPr>
          <p:spPr>
            <a:xfrm>
              <a:off x="3970" y="649"/>
              <a:ext cx="600" cy="3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Franklin Gothic"/>
                  <a:ea typeface="Franklin Gothic"/>
                  <a:cs typeface="Franklin Gothic"/>
                  <a:sym typeface="Franklin Gothic"/>
                </a:rPr>
                <a:t>12</a:t>
              </a:r>
              <a:endParaRPr sz="1400" b="0" i="0" u="none" strike="noStrike" cap="none">
                <a:solidFill>
                  <a:srgbClr val="000000"/>
                </a:solidFill>
                <a:latin typeface="Arial"/>
                <a:ea typeface="Arial"/>
                <a:cs typeface="Arial"/>
                <a:sym typeface="Arial"/>
              </a:endParaRPr>
            </a:p>
          </p:txBody>
        </p:sp>
        <p:sp>
          <p:nvSpPr>
            <p:cNvPr id="1142" name="Google Shape;1142;p38"/>
            <p:cNvSpPr/>
            <p:nvPr/>
          </p:nvSpPr>
          <p:spPr>
            <a:xfrm>
              <a:off x="4580" y="660"/>
              <a:ext cx="221"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Franklin Gothic"/>
                  <a:ea typeface="Franklin Gothic"/>
                  <a:cs typeface="Franklin Gothic"/>
                  <a:sym typeface="Franklin Gothic"/>
                </a:rPr>
                <a:t>1</a:t>
              </a:r>
              <a:endParaRPr sz="1400" b="0" i="0" u="none" strike="noStrike" cap="none">
                <a:solidFill>
                  <a:srgbClr val="000000"/>
                </a:solidFill>
                <a:latin typeface="Arial"/>
                <a:ea typeface="Arial"/>
                <a:cs typeface="Arial"/>
                <a:sym typeface="Arial"/>
              </a:endParaRPr>
            </a:p>
          </p:txBody>
        </p:sp>
        <p:cxnSp>
          <p:nvCxnSpPr>
            <p:cNvPr id="1143" name="Google Shape;1143;p38"/>
            <p:cNvCxnSpPr/>
            <p:nvPr/>
          </p:nvCxnSpPr>
          <p:spPr>
            <a:xfrm>
              <a:off x="990" y="978"/>
              <a:ext cx="4203" cy="0"/>
            </a:xfrm>
            <a:prstGeom prst="straightConnector1">
              <a:avLst/>
            </a:prstGeom>
            <a:noFill/>
            <a:ln w="25400" cap="flat" cmpd="sng">
              <a:solidFill>
                <a:schemeClr val="dk1"/>
              </a:solidFill>
              <a:prstDash val="solid"/>
              <a:round/>
              <a:headEnd type="none" w="sm" len="sm"/>
              <a:tailEnd type="triangle" w="med" len="med"/>
            </a:ln>
          </p:spPr>
        </p:cxnSp>
        <p:sp>
          <p:nvSpPr>
            <p:cNvPr id="1144" name="Google Shape;1144;p38"/>
            <p:cNvSpPr/>
            <p:nvPr/>
          </p:nvSpPr>
          <p:spPr>
            <a:xfrm>
              <a:off x="4894" y="643"/>
              <a:ext cx="573"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Franklin Gothic"/>
                  <a:ea typeface="Franklin Gothic"/>
                  <a:cs typeface="Franklin Gothic"/>
                  <a:sym typeface="Franklin Gothic"/>
                </a:rPr>
                <a:t>2 AM</a:t>
              </a:r>
              <a:endParaRPr sz="1400" b="0" i="0" u="none" strike="noStrike" cap="none">
                <a:solidFill>
                  <a:srgbClr val="000000"/>
                </a:solidFill>
                <a:latin typeface="Arial"/>
                <a:ea typeface="Arial"/>
                <a:cs typeface="Arial"/>
                <a:sym typeface="Arial"/>
              </a:endParaRPr>
            </a:p>
          </p:txBody>
        </p:sp>
        <p:cxnSp>
          <p:nvCxnSpPr>
            <p:cNvPr id="1145" name="Google Shape;1145;p38"/>
            <p:cNvCxnSpPr/>
            <p:nvPr/>
          </p:nvCxnSpPr>
          <p:spPr>
            <a:xfrm>
              <a:off x="1772" y="1073"/>
              <a:ext cx="0" cy="190"/>
            </a:xfrm>
            <a:prstGeom prst="straightConnector1">
              <a:avLst/>
            </a:prstGeom>
            <a:noFill/>
            <a:ln w="25400" cap="flat" cmpd="sng">
              <a:solidFill>
                <a:schemeClr val="dk1"/>
              </a:solidFill>
              <a:prstDash val="solid"/>
              <a:round/>
              <a:headEnd type="none" w="sm" len="sm"/>
              <a:tailEnd type="none" w="sm" len="sm"/>
            </a:ln>
          </p:spPr>
        </p:cxnSp>
        <p:cxnSp>
          <p:nvCxnSpPr>
            <p:cNvPr id="1146" name="Google Shape;1146;p38"/>
            <p:cNvCxnSpPr/>
            <p:nvPr/>
          </p:nvCxnSpPr>
          <p:spPr>
            <a:xfrm>
              <a:off x="3888" y="1073"/>
              <a:ext cx="0" cy="190"/>
            </a:xfrm>
            <a:prstGeom prst="straightConnector1">
              <a:avLst/>
            </a:prstGeom>
            <a:noFill/>
            <a:ln w="25400" cap="flat" cmpd="sng">
              <a:solidFill>
                <a:schemeClr val="dk1"/>
              </a:solidFill>
              <a:prstDash val="solid"/>
              <a:round/>
              <a:headEnd type="none" w="sm" len="sm"/>
              <a:tailEnd type="none" w="sm" len="sm"/>
            </a:ln>
          </p:spPr>
        </p:cxnSp>
        <p:cxnSp>
          <p:nvCxnSpPr>
            <p:cNvPr id="1147" name="Google Shape;1147;p38"/>
            <p:cNvCxnSpPr/>
            <p:nvPr/>
          </p:nvCxnSpPr>
          <p:spPr>
            <a:xfrm>
              <a:off x="2830" y="1073"/>
              <a:ext cx="0" cy="190"/>
            </a:xfrm>
            <a:prstGeom prst="straightConnector1">
              <a:avLst/>
            </a:prstGeom>
            <a:noFill/>
            <a:ln w="25400" cap="flat" cmpd="sng">
              <a:solidFill>
                <a:schemeClr val="dk1"/>
              </a:solidFill>
              <a:prstDash val="solid"/>
              <a:round/>
              <a:headEnd type="none" w="sm" len="sm"/>
              <a:tailEnd type="none" w="sm" len="sm"/>
            </a:ln>
          </p:spPr>
        </p:cxnSp>
        <p:cxnSp>
          <p:nvCxnSpPr>
            <p:cNvPr id="1148" name="Google Shape;1148;p38"/>
            <p:cNvCxnSpPr/>
            <p:nvPr/>
          </p:nvCxnSpPr>
          <p:spPr>
            <a:xfrm>
              <a:off x="4946" y="1073"/>
              <a:ext cx="0" cy="190"/>
            </a:xfrm>
            <a:prstGeom prst="straightConnector1">
              <a:avLst/>
            </a:prstGeom>
            <a:noFill/>
            <a:ln w="25400" cap="flat" cmpd="sng">
              <a:solidFill>
                <a:schemeClr val="dk1"/>
              </a:solidFill>
              <a:prstDash val="solid"/>
              <a:round/>
              <a:headEnd type="none" w="sm" len="sm"/>
              <a:tailEnd type="none" w="sm" len="sm"/>
            </a:ln>
          </p:spPr>
        </p:cxnSp>
      </p:grpSp>
      <p:sp>
        <p:nvSpPr>
          <p:cNvPr id="1149" name="Google Shape;1149;p3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1150" name="Google Shape;1150;p3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8312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8"/>
                                        </p:tgtEl>
                                        <p:attrNameLst>
                                          <p:attrName>style.visibility</p:attrName>
                                        </p:attrNameLst>
                                      </p:cBhvr>
                                      <p:to>
                                        <p:strVal val="visible"/>
                                      </p:to>
                                    </p:set>
                                    <p:animEffect transition="in" filter="fade">
                                      <p:cBhvr>
                                        <p:cTn id="7" dur="500"/>
                                        <p:tgtEl>
                                          <p:spTgt spid="10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1"/>
                                        </p:tgtEl>
                                        <p:attrNameLst>
                                          <p:attrName>style.visibility</p:attrName>
                                        </p:attrNameLst>
                                      </p:cBhvr>
                                      <p:to>
                                        <p:strVal val="visible"/>
                                      </p:to>
                                    </p:set>
                                    <p:animEffect transition="in" filter="fade">
                                      <p:cBhvr>
                                        <p:cTn id="12" dur="500"/>
                                        <p:tgtEl>
                                          <p:spTgt spid="10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2"/>
                                        </p:tgtEl>
                                        <p:attrNameLst>
                                          <p:attrName>style.visibility</p:attrName>
                                        </p:attrNameLst>
                                      </p:cBhvr>
                                      <p:to>
                                        <p:strVal val="visible"/>
                                      </p:to>
                                    </p:set>
                                    <p:animEffect transition="in" filter="fade">
                                      <p:cBhvr>
                                        <p:cTn id="17" dur="500"/>
                                        <p:tgtEl>
                                          <p:spTgt spid="10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fade">
                                      <p:cBhvr>
                                        <p:cTn id="22" dur="500"/>
                                        <p:tgtEl>
                                          <p:spTgt spid="10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50"/>
                                        </p:tgtEl>
                                        <p:attrNameLst>
                                          <p:attrName>style.visibility</p:attrName>
                                        </p:attrNameLst>
                                      </p:cBhvr>
                                      <p:to>
                                        <p:strVal val="visible"/>
                                      </p:to>
                                    </p:set>
                                    <p:animEffect transition="in" filter="fade">
                                      <p:cBhvr>
                                        <p:cTn id="27" dur="500"/>
                                        <p:tgtEl>
                                          <p:spTgt spid="10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69"/>
                                        </p:tgtEl>
                                        <p:attrNameLst>
                                          <p:attrName>style.visibility</p:attrName>
                                        </p:attrNameLst>
                                      </p:cBhvr>
                                      <p:to>
                                        <p:strVal val="visible"/>
                                      </p:to>
                                    </p:set>
                                    <p:animEffect transition="in" filter="fade">
                                      <p:cBhvr>
                                        <p:cTn id="32" dur="500"/>
                                        <p:tgtEl>
                                          <p:spTgt spid="1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39"/>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1400"/>
              <a:buFont typeface="Calibri"/>
              <a:buNone/>
            </a:pPr>
            <a:r>
              <a:rPr lang="en-US" sz="4400" b="0" i="0" u="none" strike="noStrike" cap="none">
                <a:solidFill>
                  <a:schemeClr val="accent1"/>
                </a:solidFill>
                <a:latin typeface="Calibri"/>
                <a:ea typeface="Calibri"/>
                <a:cs typeface="Calibri"/>
                <a:sym typeface="Calibri"/>
              </a:rPr>
              <a:t>Pipelined Laundry</a:t>
            </a:r>
            <a:endParaRPr sz="4400" b="0" i="0" u="none" strike="noStrike" cap="none">
              <a:solidFill>
                <a:schemeClr val="accent1"/>
              </a:solidFill>
              <a:latin typeface="Calibri"/>
              <a:ea typeface="Calibri"/>
              <a:cs typeface="Calibri"/>
              <a:sym typeface="Calibri"/>
            </a:endParaRPr>
          </a:p>
        </p:txBody>
      </p:sp>
      <p:sp>
        <p:nvSpPr>
          <p:cNvPr id="1159" name="Google Shape;1159;p39"/>
          <p:cNvSpPr txBox="1">
            <a:spLocks noGrp="1"/>
          </p:cNvSpPr>
          <p:nvPr>
            <p:ph type="body" idx="1"/>
          </p:nvPr>
        </p:nvSpPr>
        <p:spPr>
          <a:xfrm>
            <a:off x="457200" y="1600199"/>
            <a:ext cx="8229600" cy="4937700"/>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600"/>
          </a:p>
          <a:p>
            <a:pPr marL="342900" marR="0" lvl="0" indent="-266700" algn="l" rtl="0">
              <a:lnSpc>
                <a:spcPct val="100000"/>
              </a:lnSpc>
              <a:spcBef>
                <a:spcPts val="640"/>
              </a:spcBef>
              <a:spcAft>
                <a:spcPts val="0"/>
              </a:spcAft>
              <a:buClr>
                <a:schemeClr val="dk1"/>
              </a:buClr>
              <a:buSzPts val="2000"/>
              <a:buFont typeface="Arial"/>
              <a:buChar char="•"/>
            </a:pPr>
            <a:r>
              <a:rPr lang="en-US" sz="2000" b="0" u="none" strike="noStrike" cap="none">
                <a:solidFill>
                  <a:schemeClr val="dk1"/>
                </a:solidFill>
                <a:latin typeface="Calibri"/>
                <a:ea typeface="Calibri"/>
                <a:cs typeface="Calibri"/>
                <a:sym typeface="Calibri"/>
              </a:rPr>
              <a:t>Pipelined laundry takes 3.5 hours for 4 loads! </a:t>
            </a:r>
            <a:endParaRPr sz="2000" b="0" u="none" strike="noStrike" cap="none">
              <a:solidFill>
                <a:schemeClr val="dk1"/>
              </a:solidFill>
              <a:latin typeface="Calibri"/>
              <a:ea typeface="Calibri"/>
              <a:cs typeface="Calibri"/>
              <a:sym typeface="Calibri"/>
            </a:endParaRPr>
          </a:p>
          <a:p>
            <a:pPr marL="342900" marR="0" lvl="0" indent="-266700" algn="l" rtl="0">
              <a:lnSpc>
                <a:spcPct val="100000"/>
              </a:lnSpc>
              <a:spcBef>
                <a:spcPts val="640"/>
              </a:spcBef>
              <a:spcAft>
                <a:spcPts val="0"/>
              </a:spcAft>
              <a:buSzPts val="2000"/>
              <a:buChar char="•"/>
            </a:pPr>
            <a:r>
              <a:rPr lang="en-US" sz="2000"/>
              <a:t>1 load finishes every half hour (after the first load, which takes 2 hours)</a:t>
            </a:r>
            <a:endParaRPr sz="2000"/>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160" name="Google Shape;1160;p3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48</a:t>
            </a:fld>
            <a:endParaRPr sz="1200">
              <a:solidFill>
                <a:srgbClr val="888888"/>
              </a:solidFill>
              <a:latin typeface="Calibri"/>
              <a:ea typeface="Calibri"/>
              <a:cs typeface="Calibri"/>
              <a:sym typeface="Calibri"/>
            </a:endParaRPr>
          </a:p>
        </p:txBody>
      </p:sp>
      <p:grpSp>
        <p:nvGrpSpPr>
          <p:cNvPr id="1161" name="Google Shape;1161;p39"/>
          <p:cNvGrpSpPr/>
          <p:nvPr/>
        </p:nvGrpSpPr>
        <p:grpSpPr>
          <a:xfrm>
            <a:off x="931863" y="1733550"/>
            <a:ext cx="933450" cy="3810000"/>
            <a:chOff x="587" y="1092"/>
            <a:chExt cx="588" cy="2400"/>
          </a:xfrm>
        </p:grpSpPr>
        <p:sp>
          <p:nvSpPr>
            <p:cNvPr id="1162" name="Google Shape;1162;p39"/>
            <p:cNvSpPr/>
            <p:nvPr/>
          </p:nvSpPr>
          <p:spPr>
            <a:xfrm>
              <a:off x="587" y="1092"/>
              <a:ext cx="300" cy="24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1" u="none" strike="noStrike" cap="none">
                <a:solidFill>
                  <a:schemeClr val="dk1"/>
                </a:solidFill>
                <a:latin typeface="Franklin Gothic"/>
                <a:ea typeface="Franklin Gothic"/>
                <a:cs typeface="Franklin Gothic"/>
                <a:sym typeface="Franklin Gothic"/>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r</a:t>
              </a:r>
              <a:endParaRPr sz="1400" b="0" i="0" u="none" strike="noStrike" cap="none">
                <a:solidFill>
                  <a:srgbClr val="000000"/>
                </a:solidFill>
                <a:latin typeface="Arial"/>
                <a:ea typeface="Arial"/>
                <a:cs typeface="Arial"/>
                <a:sym typeface="Arial"/>
              </a:endParaRPr>
            </a:p>
          </p:txBody>
        </p:sp>
        <p:cxnSp>
          <p:nvCxnSpPr>
            <p:cNvPr id="1163" name="Google Shape;1163;p39"/>
            <p:cNvCxnSpPr/>
            <p:nvPr/>
          </p:nvCxnSpPr>
          <p:spPr>
            <a:xfrm flipH="1">
              <a:off x="834" y="1523"/>
              <a:ext cx="17" cy="1298"/>
            </a:xfrm>
            <a:prstGeom prst="straightConnector1">
              <a:avLst/>
            </a:prstGeom>
            <a:noFill/>
            <a:ln w="25400" cap="flat" cmpd="sng">
              <a:solidFill>
                <a:schemeClr val="dk1"/>
              </a:solidFill>
              <a:prstDash val="solid"/>
              <a:round/>
              <a:headEnd type="none" w="sm" len="sm"/>
              <a:tailEnd type="triangle" w="med" len="med"/>
            </a:ln>
          </p:spPr>
        </p:cxnSp>
        <p:sp>
          <p:nvSpPr>
            <p:cNvPr id="1164" name="Google Shape;1164;p39"/>
            <p:cNvSpPr/>
            <p:nvPr/>
          </p:nvSpPr>
          <p:spPr>
            <a:xfrm>
              <a:off x="926" y="2011"/>
              <a:ext cx="211" cy="212"/>
            </a:xfrm>
            <a:custGeom>
              <a:avLst/>
              <a:gdLst/>
              <a:ahLst/>
              <a:cxnLst/>
              <a:rect l="l" t="t" r="r" b="b"/>
              <a:pathLst>
                <a:path w="120000" h="120000" extrusionOk="0">
                  <a:moveTo>
                    <a:pt x="14683" y="1698"/>
                  </a:moveTo>
                  <a:lnTo>
                    <a:pt x="33924" y="5660"/>
                  </a:lnTo>
                  <a:lnTo>
                    <a:pt x="33417" y="0"/>
                  </a:lnTo>
                  <a:lnTo>
                    <a:pt x="56708" y="6226"/>
                  </a:lnTo>
                  <a:lnTo>
                    <a:pt x="56708" y="0"/>
                  </a:lnTo>
                  <a:lnTo>
                    <a:pt x="81518" y="0"/>
                  </a:lnTo>
                  <a:lnTo>
                    <a:pt x="81012" y="6226"/>
                  </a:lnTo>
                  <a:lnTo>
                    <a:pt x="110886" y="0"/>
                  </a:lnTo>
                  <a:lnTo>
                    <a:pt x="74936" y="33962"/>
                  </a:lnTo>
                  <a:lnTo>
                    <a:pt x="78481" y="33962"/>
                  </a:lnTo>
                  <a:lnTo>
                    <a:pt x="82531" y="35094"/>
                  </a:lnTo>
                  <a:lnTo>
                    <a:pt x="87088" y="36226"/>
                  </a:lnTo>
                  <a:lnTo>
                    <a:pt x="91139" y="37924"/>
                  </a:lnTo>
                  <a:lnTo>
                    <a:pt x="95696" y="40188"/>
                  </a:lnTo>
                  <a:lnTo>
                    <a:pt x="99746" y="42452"/>
                  </a:lnTo>
                  <a:lnTo>
                    <a:pt x="103797" y="45283"/>
                  </a:lnTo>
                  <a:lnTo>
                    <a:pt x="107341" y="48113"/>
                  </a:lnTo>
                  <a:lnTo>
                    <a:pt x="109873" y="50943"/>
                  </a:lnTo>
                  <a:lnTo>
                    <a:pt x="112405" y="54905"/>
                  </a:lnTo>
                  <a:lnTo>
                    <a:pt x="114936" y="58301"/>
                  </a:lnTo>
                  <a:lnTo>
                    <a:pt x="116962" y="62830"/>
                  </a:lnTo>
                  <a:lnTo>
                    <a:pt x="118481" y="66792"/>
                  </a:lnTo>
                  <a:lnTo>
                    <a:pt x="118987" y="70754"/>
                  </a:lnTo>
                  <a:lnTo>
                    <a:pt x="119493" y="75849"/>
                  </a:lnTo>
                  <a:lnTo>
                    <a:pt x="118987" y="81509"/>
                  </a:lnTo>
                  <a:lnTo>
                    <a:pt x="117974" y="85471"/>
                  </a:lnTo>
                  <a:lnTo>
                    <a:pt x="116962" y="89433"/>
                  </a:lnTo>
                  <a:lnTo>
                    <a:pt x="115443" y="92830"/>
                  </a:lnTo>
                  <a:lnTo>
                    <a:pt x="113417" y="96226"/>
                  </a:lnTo>
                  <a:lnTo>
                    <a:pt x="110379" y="100188"/>
                  </a:lnTo>
                  <a:lnTo>
                    <a:pt x="106329" y="104716"/>
                  </a:lnTo>
                  <a:lnTo>
                    <a:pt x="101772" y="108679"/>
                  </a:lnTo>
                  <a:lnTo>
                    <a:pt x="97721" y="111509"/>
                  </a:lnTo>
                  <a:lnTo>
                    <a:pt x="93670" y="113207"/>
                  </a:lnTo>
                  <a:lnTo>
                    <a:pt x="89620" y="115471"/>
                  </a:lnTo>
                  <a:lnTo>
                    <a:pt x="86075" y="116603"/>
                  </a:lnTo>
                  <a:lnTo>
                    <a:pt x="81518" y="117735"/>
                  </a:lnTo>
                  <a:lnTo>
                    <a:pt x="78481" y="118867"/>
                  </a:lnTo>
                  <a:lnTo>
                    <a:pt x="73417" y="118867"/>
                  </a:lnTo>
                  <a:lnTo>
                    <a:pt x="68860" y="119433"/>
                  </a:lnTo>
                  <a:lnTo>
                    <a:pt x="48607" y="119433"/>
                  </a:lnTo>
                  <a:lnTo>
                    <a:pt x="44556" y="118867"/>
                  </a:lnTo>
                  <a:lnTo>
                    <a:pt x="39493" y="118301"/>
                  </a:lnTo>
                  <a:lnTo>
                    <a:pt x="32911" y="116603"/>
                  </a:lnTo>
                  <a:lnTo>
                    <a:pt x="26835" y="113773"/>
                  </a:lnTo>
                  <a:lnTo>
                    <a:pt x="20253" y="110377"/>
                  </a:lnTo>
                  <a:lnTo>
                    <a:pt x="15189" y="106415"/>
                  </a:lnTo>
                  <a:lnTo>
                    <a:pt x="11139" y="103018"/>
                  </a:lnTo>
                  <a:lnTo>
                    <a:pt x="7594" y="99056"/>
                  </a:lnTo>
                  <a:lnTo>
                    <a:pt x="4556" y="94528"/>
                  </a:lnTo>
                  <a:lnTo>
                    <a:pt x="2531" y="88867"/>
                  </a:lnTo>
                  <a:lnTo>
                    <a:pt x="1518" y="85471"/>
                  </a:lnTo>
                  <a:lnTo>
                    <a:pt x="506" y="81509"/>
                  </a:lnTo>
                  <a:lnTo>
                    <a:pt x="0" y="77547"/>
                  </a:lnTo>
                  <a:lnTo>
                    <a:pt x="506" y="74150"/>
                  </a:lnTo>
                  <a:lnTo>
                    <a:pt x="1012" y="68490"/>
                  </a:lnTo>
                  <a:lnTo>
                    <a:pt x="2531" y="63396"/>
                  </a:lnTo>
                  <a:lnTo>
                    <a:pt x="5063" y="57169"/>
                  </a:lnTo>
                  <a:lnTo>
                    <a:pt x="8607" y="52641"/>
                  </a:lnTo>
                  <a:lnTo>
                    <a:pt x="12658" y="48113"/>
                  </a:lnTo>
                  <a:lnTo>
                    <a:pt x="17721" y="43584"/>
                  </a:lnTo>
                  <a:lnTo>
                    <a:pt x="22784" y="40188"/>
                  </a:lnTo>
                  <a:lnTo>
                    <a:pt x="29873" y="36792"/>
                  </a:lnTo>
                  <a:lnTo>
                    <a:pt x="36962" y="35094"/>
                  </a:lnTo>
                  <a:lnTo>
                    <a:pt x="42025" y="33962"/>
                  </a:lnTo>
                  <a:lnTo>
                    <a:pt x="14683" y="1698"/>
                  </a:lnTo>
                </a:path>
              </a:pathLst>
            </a:custGeom>
            <a:solidFill>
              <a:srgbClr val="0070C0"/>
            </a:solidFill>
            <a:ln w="254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5" name="Google Shape;1165;p39"/>
            <p:cNvSpPr/>
            <p:nvPr/>
          </p:nvSpPr>
          <p:spPr>
            <a:xfrm>
              <a:off x="922" y="1968"/>
              <a:ext cx="253"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lt1"/>
                  </a:solidFill>
                  <a:latin typeface="Franklin Gothic"/>
                  <a:ea typeface="Franklin Gothic"/>
                  <a:cs typeface="Franklin Gothic"/>
                  <a:sym typeface="Franklin Gothic"/>
                </a:rPr>
                <a:t>B</a:t>
              </a:r>
              <a:endParaRPr sz="1400" b="0" i="0" u="none" strike="noStrike" cap="none">
                <a:solidFill>
                  <a:srgbClr val="000000"/>
                </a:solidFill>
                <a:latin typeface="Arial"/>
                <a:ea typeface="Arial"/>
                <a:cs typeface="Arial"/>
                <a:sym typeface="Arial"/>
              </a:endParaRPr>
            </a:p>
          </p:txBody>
        </p:sp>
        <p:sp>
          <p:nvSpPr>
            <p:cNvPr id="1166" name="Google Shape;1166;p39"/>
            <p:cNvSpPr/>
            <p:nvPr/>
          </p:nvSpPr>
          <p:spPr>
            <a:xfrm>
              <a:off x="932" y="2322"/>
              <a:ext cx="210" cy="211"/>
            </a:xfrm>
            <a:custGeom>
              <a:avLst/>
              <a:gdLst/>
              <a:ahLst/>
              <a:cxnLst/>
              <a:rect l="l" t="t" r="r" b="b"/>
              <a:pathLst>
                <a:path w="120000" h="120000" extrusionOk="0">
                  <a:moveTo>
                    <a:pt x="14683" y="1706"/>
                  </a:moveTo>
                  <a:lnTo>
                    <a:pt x="33924" y="5687"/>
                  </a:lnTo>
                  <a:lnTo>
                    <a:pt x="33417" y="0"/>
                  </a:lnTo>
                  <a:lnTo>
                    <a:pt x="56708" y="6255"/>
                  </a:lnTo>
                  <a:lnTo>
                    <a:pt x="56708" y="0"/>
                  </a:lnTo>
                  <a:lnTo>
                    <a:pt x="81518" y="0"/>
                  </a:lnTo>
                  <a:lnTo>
                    <a:pt x="81012" y="6255"/>
                  </a:lnTo>
                  <a:lnTo>
                    <a:pt x="110886" y="0"/>
                  </a:lnTo>
                  <a:lnTo>
                    <a:pt x="74936" y="33554"/>
                  </a:lnTo>
                  <a:lnTo>
                    <a:pt x="78481" y="34123"/>
                  </a:lnTo>
                  <a:lnTo>
                    <a:pt x="82531" y="34691"/>
                  </a:lnTo>
                  <a:lnTo>
                    <a:pt x="87088" y="36398"/>
                  </a:lnTo>
                  <a:lnTo>
                    <a:pt x="91139" y="37535"/>
                  </a:lnTo>
                  <a:lnTo>
                    <a:pt x="95696" y="40379"/>
                  </a:lnTo>
                  <a:lnTo>
                    <a:pt x="99746" y="42085"/>
                  </a:lnTo>
                  <a:lnTo>
                    <a:pt x="103797" y="44928"/>
                  </a:lnTo>
                  <a:lnTo>
                    <a:pt x="107341" y="48341"/>
                  </a:lnTo>
                  <a:lnTo>
                    <a:pt x="109873" y="51184"/>
                  </a:lnTo>
                  <a:lnTo>
                    <a:pt x="112405" y="54597"/>
                  </a:lnTo>
                  <a:lnTo>
                    <a:pt x="114936" y="58578"/>
                  </a:lnTo>
                  <a:lnTo>
                    <a:pt x="116962" y="63127"/>
                  </a:lnTo>
                  <a:lnTo>
                    <a:pt x="118481" y="67109"/>
                  </a:lnTo>
                  <a:lnTo>
                    <a:pt x="118987" y="70521"/>
                  </a:lnTo>
                  <a:lnTo>
                    <a:pt x="119493" y="76208"/>
                  </a:lnTo>
                  <a:lnTo>
                    <a:pt x="118987" y="81327"/>
                  </a:lnTo>
                  <a:lnTo>
                    <a:pt x="117974" y="85308"/>
                  </a:lnTo>
                  <a:lnTo>
                    <a:pt x="116962" y="89289"/>
                  </a:lnTo>
                  <a:lnTo>
                    <a:pt x="115443" y="92701"/>
                  </a:lnTo>
                  <a:lnTo>
                    <a:pt x="113417" y="96113"/>
                  </a:lnTo>
                  <a:lnTo>
                    <a:pt x="110379" y="100094"/>
                  </a:lnTo>
                  <a:lnTo>
                    <a:pt x="106329" y="104644"/>
                  </a:lnTo>
                  <a:lnTo>
                    <a:pt x="101772" y="108625"/>
                  </a:lnTo>
                  <a:lnTo>
                    <a:pt x="97721" y="111469"/>
                  </a:lnTo>
                  <a:lnTo>
                    <a:pt x="93670" y="113175"/>
                  </a:lnTo>
                  <a:lnTo>
                    <a:pt x="89620" y="115450"/>
                  </a:lnTo>
                  <a:lnTo>
                    <a:pt x="86075" y="116587"/>
                  </a:lnTo>
                  <a:lnTo>
                    <a:pt x="81518" y="117725"/>
                  </a:lnTo>
                  <a:lnTo>
                    <a:pt x="78481" y="118862"/>
                  </a:lnTo>
                  <a:lnTo>
                    <a:pt x="73417" y="118862"/>
                  </a:lnTo>
                  <a:lnTo>
                    <a:pt x="68860" y="119431"/>
                  </a:lnTo>
                  <a:lnTo>
                    <a:pt x="48607" y="119431"/>
                  </a:lnTo>
                  <a:lnTo>
                    <a:pt x="44556" y="118862"/>
                  </a:lnTo>
                  <a:lnTo>
                    <a:pt x="39493" y="118293"/>
                  </a:lnTo>
                  <a:lnTo>
                    <a:pt x="32911" y="116587"/>
                  </a:lnTo>
                  <a:lnTo>
                    <a:pt x="26835" y="113744"/>
                  </a:lnTo>
                  <a:lnTo>
                    <a:pt x="20253" y="110331"/>
                  </a:lnTo>
                  <a:lnTo>
                    <a:pt x="15189" y="106350"/>
                  </a:lnTo>
                  <a:lnTo>
                    <a:pt x="11139" y="102938"/>
                  </a:lnTo>
                  <a:lnTo>
                    <a:pt x="7594" y="98957"/>
                  </a:lnTo>
                  <a:lnTo>
                    <a:pt x="4556" y="94407"/>
                  </a:lnTo>
                  <a:lnTo>
                    <a:pt x="2531" y="88720"/>
                  </a:lnTo>
                  <a:lnTo>
                    <a:pt x="1518" y="85308"/>
                  </a:lnTo>
                  <a:lnTo>
                    <a:pt x="506" y="81895"/>
                  </a:lnTo>
                  <a:lnTo>
                    <a:pt x="0" y="77345"/>
                  </a:lnTo>
                  <a:lnTo>
                    <a:pt x="506" y="74502"/>
                  </a:lnTo>
                  <a:lnTo>
                    <a:pt x="1012" y="68815"/>
                  </a:lnTo>
                  <a:lnTo>
                    <a:pt x="2531" y="63127"/>
                  </a:lnTo>
                  <a:lnTo>
                    <a:pt x="5063" y="57440"/>
                  </a:lnTo>
                  <a:lnTo>
                    <a:pt x="8607" y="52322"/>
                  </a:lnTo>
                  <a:lnTo>
                    <a:pt x="12658" y="47772"/>
                  </a:lnTo>
                  <a:lnTo>
                    <a:pt x="17721" y="43222"/>
                  </a:lnTo>
                  <a:lnTo>
                    <a:pt x="22784" y="40379"/>
                  </a:lnTo>
                  <a:lnTo>
                    <a:pt x="29873" y="36966"/>
                  </a:lnTo>
                  <a:lnTo>
                    <a:pt x="36962" y="34691"/>
                  </a:lnTo>
                  <a:lnTo>
                    <a:pt x="42025" y="33554"/>
                  </a:lnTo>
                  <a:lnTo>
                    <a:pt x="14683" y="1706"/>
                  </a:lnTo>
                </a:path>
              </a:pathLst>
            </a:custGeom>
            <a:solidFill>
              <a:srgbClr val="0070C0"/>
            </a:solidFill>
            <a:ln w="254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7" name="Google Shape;1167;p39"/>
            <p:cNvSpPr/>
            <p:nvPr/>
          </p:nvSpPr>
          <p:spPr>
            <a:xfrm>
              <a:off x="922" y="2278"/>
              <a:ext cx="253"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Franklin Gothic"/>
                  <a:ea typeface="Franklin Gothic"/>
                  <a:cs typeface="Franklin Gothic"/>
                  <a:sym typeface="Franklin Gothic"/>
                </a:rPr>
                <a:t>N</a:t>
              </a:r>
              <a:endParaRPr sz="1400" b="0" i="0" u="none" strike="noStrike" cap="none">
                <a:solidFill>
                  <a:srgbClr val="000000"/>
                </a:solidFill>
                <a:latin typeface="Arial"/>
                <a:ea typeface="Arial"/>
                <a:cs typeface="Arial"/>
                <a:sym typeface="Arial"/>
              </a:endParaRPr>
            </a:p>
          </p:txBody>
        </p:sp>
        <p:sp>
          <p:nvSpPr>
            <p:cNvPr id="1168" name="Google Shape;1168;p39"/>
            <p:cNvSpPr/>
            <p:nvPr/>
          </p:nvSpPr>
          <p:spPr>
            <a:xfrm>
              <a:off x="932" y="2646"/>
              <a:ext cx="210" cy="212"/>
            </a:xfrm>
            <a:custGeom>
              <a:avLst/>
              <a:gdLst/>
              <a:ahLst/>
              <a:cxnLst/>
              <a:rect l="l" t="t" r="r" b="b"/>
              <a:pathLst>
                <a:path w="120000" h="120000" extrusionOk="0">
                  <a:moveTo>
                    <a:pt x="14683" y="1698"/>
                  </a:moveTo>
                  <a:lnTo>
                    <a:pt x="33924" y="5660"/>
                  </a:lnTo>
                  <a:lnTo>
                    <a:pt x="33417" y="0"/>
                  </a:lnTo>
                  <a:lnTo>
                    <a:pt x="56708" y="6226"/>
                  </a:lnTo>
                  <a:lnTo>
                    <a:pt x="56708" y="0"/>
                  </a:lnTo>
                  <a:lnTo>
                    <a:pt x="81518" y="0"/>
                  </a:lnTo>
                  <a:lnTo>
                    <a:pt x="81012" y="6226"/>
                  </a:lnTo>
                  <a:lnTo>
                    <a:pt x="110886" y="0"/>
                  </a:lnTo>
                  <a:lnTo>
                    <a:pt x="74936" y="33962"/>
                  </a:lnTo>
                  <a:lnTo>
                    <a:pt x="78481" y="33962"/>
                  </a:lnTo>
                  <a:lnTo>
                    <a:pt x="82531" y="35094"/>
                  </a:lnTo>
                  <a:lnTo>
                    <a:pt x="87088" y="36226"/>
                  </a:lnTo>
                  <a:lnTo>
                    <a:pt x="91139" y="37924"/>
                  </a:lnTo>
                  <a:lnTo>
                    <a:pt x="95696" y="40188"/>
                  </a:lnTo>
                  <a:lnTo>
                    <a:pt x="99746" y="42452"/>
                  </a:lnTo>
                  <a:lnTo>
                    <a:pt x="103797" y="45283"/>
                  </a:lnTo>
                  <a:lnTo>
                    <a:pt x="107341" y="48113"/>
                  </a:lnTo>
                  <a:lnTo>
                    <a:pt x="109873" y="50943"/>
                  </a:lnTo>
                  <a:lnTo>
                    <a:pt x="112405" y="54905"/>
                  </a:lnTo>
                  <a:lnTo>
                    <a:pt x="114936" y="58301"/>
                  </a:lnTo>
                  <a:lnTo>
                    <a:pt x="116962" y="62830"/>
                  </a:lnTo>
                  <a:lnTo>
                    <a:pt x="118481" y="66792"/>
                  </a:lnTo>
                  <a:lnTo>
                    <a:pt x="118987" y="70754"/>
                  </a:lnTo>
                  <a:lnTo>
                    <a:pt x="119493" y="75849"/>
                  </a:lnTo>
                  <a:lnTo>
                    <a:pt x="118987" y="81509"/>
                  </a:lnTo>
                  <a:lnTo>
                    <a:pt x="117974" y="85471"/>
                  </a:lnTo>
                  <a:lnTo>
                    <a:pt x="116962" y="89433"/>
                  </a:lnTo>
                  <a:lnTo>
                    <a:pt x="115443" y="92830"/>
                  </a:lnTo>
                  <a:lnTo>
                    <a:pt x="113417" y="96226"/>
                  </a:lnTo>
                  <a:lnTo>
                    <a:pt x="110379" y="100188"/>
                  </a:lnTo>
                  <a:lnTo>
                    <a:pt x="106329" y="104716"/>
                  </a:lnTo>
                  <a:lnTo>
                    <a:pt x="101772" y="108679"/>
                  </a:lnTo>
                  <a:lnTo>
                    <a:pt x="97721" y="111509"/>
                  </a:lnTo>
                  <a:lnTo>
                    <a:pt x="93670" y="113207"/>
                  </a:lnTo>
                  <a:lnTo>
                    <a:pt x="89620" y="115471"/>
                  </a:lnTo>
                  <a:lnTo>
                    <a:pt x="86075" y="116603"/>
                  </a:lnTo>
                  <a:lnTo>
                    <a:pt x="81518" y="117735"/>
                  </a:lnTo>
                  <a:lnTo>
                    <a:pt x="78481" y="118867"/>
                  </a:lnTo>
                  <a:lnTo>
                    <a:pt x="73417" y="118867"/>
                  </a:lnTo>
                  <a:lnTo>
                    <a:pt x="68860" y="119433"/>
                  </a:lnTo>
                  <a:lnTo>
                    <a:pt x="48607" y="119433"/>
                  </a:lnTo>
                  <a:lnTo>
                    <a:pt x="44556" y="118867"/>
                  </a:lnTo>
                  <a:lnTo>
                    <a:pt x="39493" y="118301"/>
                  </a:lnTo>
                  <a:lnTo>
                    <a:pt x="32911" y="116603"/>
                  </a:lnTo>
                  <a:lnTo>
                    <a:pt x="26835" y="113773"/>
                  </a:lnTo>
                  <a:lnTo>
                    <a:pt x="20253" y="110377"/>
                  </a:lnTo>
                  <a:lnTo>
                    <a:pt x="15189" y="106415"/>
                  </a:lnTo>
                  <a:lnTo>
                    <a:pt x="11139" y="103018"/>
                  </a:lnTo>
                  <a:lnTo>
                    <a:pt x="7594" y="99056"/>
                  </a:lnTo>
                  <a:lnTo>
                    <a:pt x="4556" y="94528"/>
                  </a:lnTo>
                  <a:lnTo>
                    <a:pt x="2531" y="88867"/>
                  </a:lnTo>
                  <a:lnTo>
                    <a:pt x="1518" y="85471"/>
                  </a:lnTo>
                  <a:lnTo>
                    <a:pt x="506" y="81509"/>
                  </a:lnTo>
                  <a:lnTo>
                    <a:pt x="0" y="77547"/>
                  </a:lnTo>
                  <a:lnTo>
                    <a:pt x="506" y="74150"/>
                  </a:lnTo>
                  <a:lnTo>
                    <a:pt x="1012" y="68490"/>
                  </a:lnTo>
                  <a:lnTo>
                    <a:pt x="2531" y="63396"/>
                  </a:lnTo>
                  <a:lnTo>
                    <a:pt x="5063" y="57169"/>
                  </a:lnTo>
                  <a:lnTo>
                    <a:pt x="8607" y="52641"/>
                  </a:lnTo>
                  <a:lnTo>
                    <a:pt x="12658" y="48113"/>
                  </a:lnTo>
                  <a:lnTo>
                    <a:pt x="17721" y="43584"/>
                  </a:lnTo>
                  <a:lnTo>
                    <a:pt x="22784" y="40188"/>
                  </a:lnTo>
                  <a:lnTo>
                    <a:pt x="29873" y="36792"/>
                  </a:lnTo>
                  <a:lnTo>
                    <a:pt x="36962" y="35094"/>
                  </a:lnTo>
                  <a:lnTo>
                    <a:pt x="42025" y="33962"/>
                  </a:lnTo>
                  <a:lnTo>
                    <a:pt x="14683" y="1698"/>
                  </a:lnTo>
                </a:path>
              </a:pathLst>
            </a:custGeom>
            <a:solidFill>
              <a:srgbClr val="0070C0"/>
            </a:solidFill>
            <a:ln w="254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9" name="Google Shape;1169;p39"/>
            <p:cNvSpPr/>
            <p:nvPr/>
          </p:nvSpPr>
          <p:spPr>
            <a:xfrm>
              <a:off x="922" y="2602"/>
              <a:ext cx="253" cy="286"/>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chemeClr val="lt1"/>
                  </a:solidFill>
                  <a:latin typeface="Franklin Gothic"/>
                  <a:ea typeface="Franklin Gothic"/>
                  <a:cs typeface="Franklin Gothic"/>
                  <a:sym typeface="Franklin Gothic"/>
                </a:rPr>
                <a:t>A</a:t>
              </a:r>
              <a:endParaRPr sz="1400" b="0" i="0" u="none" strike="noStrike" cap="none">
                <a:solidFill>
                  <a:srgbClr val="000000"/>
                </a:solidFill>
                <a:latin typeface="Arial"/>
                <a:ea typeface="Arial"/>
                <a:cs typeface="Arial"/>
                <a:sym typeface="Arial"/>
              </a:endParaRPr>
            </a:p>
          </p:txBody>
        </p:sp>
        <p:sp>
          <p:nvSpPr>
            <p:cNvPr id="1170" name="Google Shape;1170;p39"/>
            <p:cNvSpPr/>
            <p:nvPr/>
          </p:nvSpPr>
          <p:spPr>
            <a:xfrm>
              <a:off x="926" y="1617"/>
              <a:ext cx="211" cy="211"/>
            </a:xfrm>
            <a:custGeom>
              <a:avLst/>
              <a:gdLst/>
              <a:ahLst/>
              <a:cxnLst/>
              <a:rect l="l" t="t" r="r" b="b"/>
              <a:pathLst>
                <a:path w="120000" h="120000" extrusionOk="0">
                  <a:moveTo>
                    <a:pt x="14683" y="1706"/>
                  </a:moveTo>
                  <a:lnTo>
                    <a:pt x="33924" y="5687"/>
                  </a:lnTo>
                  <a:lnTo>
                    <a:pt x="33417" y="0"/>
                  </a:lnTo>
                  <a:lnTo>
                    <a:pt x="56708" y="6255"/>
                  </a:lnTo>
                  <a:lnTo>
                    <a:pt x="56708" y="0"/>
                  </a:lnTo>
                  <a:lnTo>
                    <a:pt x="81518" y="0"/>
                  </a:lnTo>
                  <a:lnTo>
                    <a:pt x="81012" y="6255"/>
                  </a:lnTo>
                  <a:lnTo>
                    <a:pt x="110886" y="0"/>
                  </a:lnTo>
                  <a:lnTo>
                    <a:pt x="74936" y="33554"/>
                  </a:lnTo>
                  <a:lnTo>
                    <a:pt x="78481" y="34123"/>
                  </a:lnTo>
                  <a:lnTo>
                    <a:pt x="82531" y="34691"/>
                  </a:lnTo>
                  <a:lnTo>
                    <a:pt x="87088" y="36398"/>
                  </a:lnTo>
                  <a:lnTo>
                    <a:pt x="91139" y="37535"/>
                  </a:lnTo>
                  <a:lnTo>
                    <a:pt x="95696" y="40379"/>
                  </a:lnTo>
                  <a:lnTo>
                    <a:pt x="99746" y="42085"/>
                  </a:lnTo>
                  <a:lnTo>
                    <a:pt x="103797" y="44928"/>
                  </a:lnTo>
                  <a:lnTo>
                    <a:pt x="107341" y="48341"/>
                  </a:lnTo>
                  <a:lnTo>
                    <a:pt x="109873" y="51184"/>
                  </a:lnTo>
                  <a:lnTo>
                    <a:pt x="112405" y="54597"/>
                  </a:lnTo>
                  <a:lnTo>
                    <a:pt x="114936" y="58578"/>
                  </a:lnTo>
                  <a:lnTo>
                    <a:pt x="116962" y="63127"/>
                  </a:lnTo>
                  <a:lnTo>
                    <a:pt x="118481" y="67109"/>
                  </a:lnTo>
                  <a:lnTo>
                    <a:pt x="118987" y="70521"/>
                  </a:lnTo>
                  <a:lnTo>
                    <a:pt x="119493" y="76208"/>
                  </a:lnTo>
                  <a:lnTo>
                    <a:pt x="118987" y="81327"/>
                  </a:lnTo>
                  <a:lnTo>
                    <a:pt x="117974" y="85308"/>
                  </a:lnTo>
                  <a:lnTo>
                    <a:pt x="116962" y="89289"/>
                  </a:lnTo>
                  <a:lnTo>
                    <a:pt x="115443" y="92701"/>
                  </a:lnTo>
                  <a:lnTo>
                    <a:pt x="113417" y="96113"/>
                  </a:lnTo>
                  <a:lnTo>
                    <a:pt x="110379" y="100094"/>
                  </a:lnTo>
                  <a:lnTo>
                    <a:pt x="106329" y="104644"/>
                  </a:lnTo>
                  <a:lnTo>
                    <a:pt x="101772" y="108625"/>
                  </a:lnTo>
                  <a:lnTo>
                    <a:pt x="97721" y="111469"/>
                  </a:lnTo>
                  <a:lnTo>
                    <a:pt x="93670" y="113175"/>
                  </a:lnTo>
                  <a:lnTo>
                    <a:pt x="89620" y="115450"/>
                  </a:lnTo>
                  <a:lnTo>
                    <a:pt x="86075" y="116587"/>
                  </a:lnTo>
                  <a:lnTo>
                    <a:pt x="81518" y="117725"/>
                  </a:lnTo>
                  <a:lnTo>
                    <a:pt x="78481" y="118862"/>
                  </a:lnTo>
                  <a:lnTo>
                    <a:pt x="73417" y="118862"/>
                  </a:lnTo>
                  <a:lnTo>
                    <a:pt x="68860" y="119431"/>
                  </a:lnTo>
                  <a:lnTo>
                    <a:pt x="48607" y="119431"/>
                  </a:lnTo>
                  <a:lnTo>
                    <a:pt x="44556" y="118862"/>
                  </a:lnTo>
                  <a:lnTo>
                    <a:pt x="39493" y="118293"/>
                  </a:lnTo>
                  <a:lnTo>
                    <a:pt x="32911" y="116587"/>
                  </a:lnTo>
                  <a:lnTo>
                    <a:pt x="26835" y="113744"/>
                  </a:lnTo>
                  <a:lnTo>
                    <a:pt x="20253" y="110331"/>
                  </a:lnTo>
                  <a:lnTo>
                    <a:pt x="15189" y="106350"/>
                  </a:lnTo>
                  <a:lnTo>
                    <a:pt x="11139" y="102938"/>
                  </a:lnTo>
                  <a:lnTo>
                    <a:pt x="7594" y="98957"/>
                  </a:lnTo>
                  <a:lnTo>
                    <a:pt x="4556" y="94407"/>
                  </a:lnTo>
                  <a:lnTo>
                    <a:pt x="2531" y="88720"/>
                  </a:lnTo>
                  <a:lnTo>
                    <a:pt x="1518" y="85308"/>
                  </a:lnTo>
                  <a:lnTo>
                    <a:pt x="506" y="81895"/>
                  </a:lnTo>
                  <a:lnTo>
                    <a:pt x="0" y="77345"/>
                  </a:lnTo>
                  <a:lnTo>
                    <a:pt x="506" y="74502"/>
                  </a:lnTo>
                  <a:lnTo>
                    <a:pt x="1012" y="68815"/>
                  </a:lnTo>
                  <a:lnTo>
                    <a:pt x="2531" y="63127"/>
                  </a:lnTo>
                  <a:lnTo>
                    <a:pt x="5063" y="57440"/>
                  </a:lnTo>
                  <a:lnTo>
                    <a:pt x="8607" y="52322"/>
                  </a:lnTo>
                  <a:lnTo>
                    <a:pt x="12658" y="47772"/>
                  </a:lnTo>
                  <a:lnTo>
                    <a:pt x="17721" y="43222"/>
                  </a:lnTo>
                  <a:lnTo>
                    <a:pt x="22784" y="40379"/>
                  </a:lnTo>
                  <a:lnTo>
                    <a:pt x="29873" y="36966"/>
                  </a:lnTo>
                  <a:lnTo>
                    <a:pt x="36962" y="34691"/>
                  </a:lnTo>
                  <a:lnTo>
                    <a:pt x="42025" y="33554"/>
                  </a:lnTo>
                  <a:lnTo>
                    <a:pt x="14683" y="1706"/>
                  </a:lnTo>
                </a:path>
              </a:pathLst>
            </a:custGeom>
            <a:solidFill>
              <a:srgbClr val="0070C0"/>
            </a:solidFill>
            <a:ln w="254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1" name="Google Shape;1171;p39"/>
            <p:cNvSpPr/>
            <p:nvPr/>
          </p:nvSpPr>
          <p:spPr>
            <a:xfrm>
              <a:off x="922" y="1573"/>
              <a:ext cx="253"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lt1"/>
                  </a:solidFill>
                  <a:latin typeface="Franklin Gothic"/>
                  <a:ea typeface="Franklin Gothic"/>
                  <a:cs typeface="Franklin Gothic"/>
                  <a:sym typeface="Franklin Gothic"/>
                </a:rPr>
                <a:t>M</a:t>
              </a:r>
              <a:endParaRPr sz="1400" b="0" i="0" u="none" strike="noStrike" cap="none">
                <a:solidFill>
                  <a:srgbClr val="000000"/>
                </a:solidFill>
                <a:latin typeface="Arial"/>
                <a:ea typeface="Arial"/>
                <a:cs typeface="Arial"/>
                <a:sym typeface="Arial"/>
              </a:endParaRPr>
            </a:p>
          </p:txBody>
        </p:sp>
      </p:grpSp>
      <p:sp>
        <p:nvSpPr>
          <p:cNvPr id="1172" name="Google Shape;1172;p39"/>
          <p:cNvSpPr/>
          <p:nvPr/>
        </p:nvSpPr>
        <p:spPr>
          <a:xfrm>
            <a:off x="2352675" y="3103562"/>
            <a:ext cx="293687" cy="411163"/>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3" name="Google Shape;1173;p39"/>
          <p:cNvSpPr/>
          <p:nvPr/>
        </p:nvSpPr>
        <p:spPr>
          <a:xfrm>
            <a:off x="2424113" y="3021013"/>
            <a:ext cx="222250" cy="73025"/>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4" name="Google Shape;1174;p39"/>
          <p:cNvSpPr/>
          <p:nvPr/>
        </p:nvSpPr>
        <p:spPr>
          <a:xfrm>
            <a:off x="2411413" y="3135313"/>
            <a:ext cx="150812" cy="23812"/>
          </a:xfrm>
          <a:prstGeom prst="parallelogram">
            <a:avLst>
              <a:gd name="adj" fmla="val 158304"/>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175" name="Google Shape;1175;p39"/>
          <p:cNvGrpSpPr/>
          <p:nvPr/>
        </p:nvGrpSpPr>
        <p:grpSpPr>
          <a:xfrm>
            <a:off x="3079751" y="3076575"/>
            <a:ext cx="284163" cy="407988"/>
            <a:chOff x="2183" y="1938"/>
            <a:chExt cx="201" cy="257"/>
          </a:xfrm>
        </p:grpSpPr>
        <p:sp>
          <p:nvSpPr>
            <p:cNvPr id="1176" name="Google Shape;1176;p39"/>
            <p:cNvSpPr/>
            <p:nvPr/>
          </p:nvSpPr>
          <p:spPr>
            <a:xfrm>
              <a:off x="2312" y="2057"/>
              <a:ext cx="60" cy="138"/>
            </a:xfrm>
            <a:custGeom>
              <a:avLst/>
              <a:gdLst/>
              <a:ahLst/>
              <a:cxnLst/>
              <a:rect l="l" t="t" r="r" b="b"/>
              <a:pathLst>
                <a:path w="120000" h="120000" extrusionOk="0">
                  <a:moveTo>
                    <a:pt x="86000" y="0"/>
                  </a:moveTo>
                  <a:lnTo>
                    <a:pt x="118000" y="0"/>
                  </a:lnTo>
                  <a:lnTo>
                    <a:pt x="32000" y="119130"/>
                  </a:lnTo>
                  <a:lnTo>
                    <a:pt x="0" y="119130"/>
                  </a:lnTo>
                  <a:lnTo>
                    <a:pt x="86000" y="0"/>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7" name="Google Shape;1177;p39"/>
            <p:cNvSpPr/>
            <p:nvPr/>
          </p:nvSpPr>
          <p:spPr>
            <a:xfrm>
              <a:off x="2308" y="2057"/>
              <a:ext cx="76" cy="12"/>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8" name="Google Shape;1178;p39"/>
            <p:cNvSpPr/>
            <p:nvPr/>
          </p:nvSpPr>
          <p:spPr>
            <a:xfrm>
              <a:off x="2314" y="2115"/>
              <a:ext cx="57" cy="11"/>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9" name="Google Shape;1179;p39"/>
            <p:cNvSpPr/>
            <p:nvPr/>
          </p:nvSpPr>
          <p:spPr>
            <a:xfrm>
              <a:off x="2183" y="2115"/>
              <a:ext cx="75" cy="7"/>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0" name="Google Shape;1180;p39"/>
            <p:cNvSpPr/>
            <p:nvPr/>
          </p:nvSpPr>
          <p:spPr>
            <a:xfrm>
              <a:off x="2242" y="1938"/>
              <a:ext cx="22" cy="26"/>
            </a:xfrm>
            <a:prstGeom prst="ellipse">
              <a:avLst/>
            </a:prstGeom>
            <a:solidFill>
              <a:srgbClr val="F39FD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1" name="Google Shape;1181;p39"/>
            <p:cNvSpPr/>
            <p:nvPr/>
          </p:nvSpPr>
          <p:spPr>
            <a:xfrm>
              <a:off x="2183" y="1983"/>
              <a:ext cx="138" cy="212"/>
            </a:xfrm>
            <a:custGeom>
              <a:avLst/>
              <a:gdLst/>
              <a:ahLst/>
              <a:cxnLst/>
              <a:rect l="l" t="t" r="r" b="b"/>
              <a:pathLst>
                <a:path w="120000" h="120000" extrusionOk="0">
                  <a:moveTo>
                    <a:pt x="32173" y="9056"/>
                  </a:moveTo>
                  <a:lnTo>
                    <a:pt x="869" y="55471"/>
                  </a:lnTo>
                  <a:lnTo>
                    <a:pt x="869" y="56037"/>
                  </a:lnTo>
                  <a:lnTo>
                    <a:pt x="869" y="56603"/>
                  </a:lnTo>
                  <a:lnTo>
                    <a:pt x="0" y="57169"/>
                  </a:lnTo>
                  <a:lnTo>
                    <a:pt x="0" y="58867"/>
                  </a:lnTo>
                  <a:lnTo>
                    <a:pt x="0" y="59433"/>
                  </a:lnTo>
                  <a:lnTo>
                    <a:pt x="0" y="60566"/>
                  </a:lnTo>
                  <a:lnTo>
                    <a:pt x="869" y="61698"/>
                  </a:lnTo>
                  <a:lnTo>
                    <a:pt x="869" y="62830"/>
                  </a:lnTo>
                  <a:lnTo>
                    <a:pt x="1739" y="63396"/>
                  </a:lnTo>
                  <a:lnTo>
                    <a:pt x="2608" y="64528"/>
                  </a:lnTo>
                  <a:lnTo>
                    <a:pt x="3478" y="65094"/>
                  </a:lnTo>
                  <a:lnTo>
                    <a:pt x="5217" y="65660"/>
                  </a:lnTo>
                  <a:lnTo>
                    <a:pt x="6086" y="66226"/>
                  </a:lnTo>
                  <a:lnTo>
                    <a:pt x="7826" y="66792"/>
                  </a:lnTo>
                  <a:lnTo>
                    <a:pt x="8695" y="66792"/>
                  </a:lnTo>
                  <a:lnTo>
                    <a:pt x="9565" y="67358"/>
                  </a:lnTo>
                  <a:lnTo>
                    <a:pt x="11304" y="67358"/>
                  </a:lnTo>
                  <a:lnTo>
                    <a:pt x="13043" y="67358"/>
                  </a:lnTo>
                  <a:lnTo>
                    <a:pt x="77391" y="67358"/>
                  </a:lnTo>
                  <a:lnTo>
                    <a:pt x="77391" y="119433"/>
                  </a:lnTo>
                  <a:lnTo>
                    <a:pt x="98260" y="119433"/>
                  </a:lnTo>
                  <a:lnTo>
                    <a:pt x="98260" y="57169"/>
                  </a:lnTo>
                  <a:lnTo>
                    <a:pt x="98260" y="56603"/>
                  </a:lnTo>
                  <a:lnTo>
                    <a:pt x="98260" y="56037"/>
                  </a:lnTo>
                  <a:lnTo>
                    <a:pt x="97391" y="55471"/>
                  </a:lnTo>
                  <a:lnTo>
                    <a:pt x="96521" y="54905"/>
                  </a:lnTo>
                  <a:lnTo>
                    <a:pt x="96521" y="54339"/>
                  </a:lnTo>
                  <a:lnTo>
                    <a:pt x="94782" y="53773"/>
                  </a:lnTo>
                  <a:lnTo>
                    <a:pt x="94782" y="53773"/>
                  </a:lnTo>
                  <a:lnTo>
                    <a:pt x="93913" y="53207"/>
                  </a:lnTo>
                  <a:lnTo>
                    <a:pt x="92173" y="52641"/>
                  </a:lnTo>
                  <a:lnTo>
                    <a:pt x="91304" y="52641"/>
                  </a:lnTo>
                  <a:lnTo>
                    <a:pt x="90434" y="52641"/>
                  </a:lnTo>
                  <a:lnTo>
                    <a:pt x="88695" y="52075"/>
                  </a:lnTo>
                  <a:lnTo>
                    <a:pt x="87826" y="52075"/>
                  </a:lnTo>
                  <a:lnTo>
                    <a:pt x="86956" y="52075"/>
                  </a:lnTo>
                  <a:lnTo>
                    <a:pt x="85217" y="52075"/>
                  </a:lnTo>
                  <a:lnTo>
                    <a:pt x="84347" y="52075"/>
                  </a:lnTo>
                  <a:lnTo>
                    <a:pt x="46956" y="50943"/>
                  </a:lnTo>
                  <a:lnTo>
                    <a:pt x="57391" y="30566"/>
                  </a:lnTo>
                  <a:lnTo>
                    <a:pt x="65217" y="37924"/>
                  </a:lnTo>
                  <a:lnTo>
                    <a:pt x="110434" y="37924"/>
                  </a:lnTo>
                  <a:lnTo>
                    <a:pt x="111304" y="37358"/>
                  </a:lnTo>
                  <a:lnTo>
                    <a:pt x="113043" y="37358"/>
                  </a:lnTo>
                  <a:lnTo>
                    <a:pt x="113913" y="36792"/>
                  </a:lnTo>
                  <a:lnTo>
                    <a:pt x="113913" y="36792"/>
                  </a:lnTo>
                  <a:lnTo>
                    <a:pt x="115652" y="36226"/>
                  </a:lnTo>
                  <a:lnTo>
                    <a:pt x="116521" y="35660"/>
                  </a:lnTo>
                  <a:lnTo>
                    <a:pt x="117391" y="35094"/>
                  </a:lnTo>
                  <a:lnTo>
                    <a:pt x="118260" y="35094"/>
                  </a:lnTo>
                  <a:lnTo>
                    <a:pt x="118260" y="33962"/>
                  </a:lnTo>
                  <a:lnTo>
                    <a:pt x="118260" y="33396"/>
                  </a:lnTo>
                  <a:lnTo>
                    <a:pt x="119130" y="32830"/>
                  </a:lnTo>
                  <a:lnTo>
                    <a:pt x="119130" y="31698"/>
                  </a:lnTo>
                  <a:lnTo>
                    <a:pt x="119130" y="30566"/>
                  </a:lnTo>
                  <a:lnTo>
                    <a:pt x="118260" y="30000"/>
                  </a:lnTo>
                  <a:lnTo>
                    <a:pt x="118260" y="29433"/>
                  </a:lnTo>
                  <a:lnTo>
                    <a:pt x="117391" y="28301"/>
                  </a:lnTo>
                  <a:lnTo>
                    <a:pt x="116521" y="27735"/>
                  </a:lnTo>
                  <a:lnTo>
                    <a:pt x="115652" y="27735"/>
                  </a:lnTo>
                  <a:lnTo>
                    <a:pt x="114782" y="26603"/>
                  </a:lnTo>
                  <a:lnTo>
                    <a:pt x="113913" y="26603"/>
                  </a:lnTo>
                  <a:lnTo>
                    <a:pt x="113043" y="26037"/>
                  </a:lnTo>
                  <a:lnTo>
                    <a:pt x="111304" y="26037"/>
                  </a:lnTo>
                  <a:lnTo>
                    <a:pt x="110434" y="26037"/>
                  </a:lnTo>
                  <a:lnTo>
                    <a:pt x="75652" y="26037"/>
                  </a:lnTo>
                  <a:lnTo>
                    <a:pt x="67826" y="17547"/>
                  </a:lnTo>
                  <a:lnTo>
                    <a:pt x="69565" y="16981"/>
                  </a:lnTo>
                  <a:lnTo>
                    <a:pt x="69565" y="15849"/>
                  </a:lnTo>
                  <a:lnTo>
                    <a:pt x="69565" y="14716"/>
                  </a:lnTo>
                  <a:lnTo>
                    <a:pt x="70434" y="13584"/>
                  </a:lnTo>
                  <a:lnTo>
                    <a:pt x="70434" y="12452"/>
                  </a:lnTo>
                  <a:lnTo>
                    <a:pt x="70434" y="11320"/>
                  </a:lnTo>
                  <a:lnTo>
                    <a:pt x="70434" y="9622"/>
                  </a:lnTo>
                  <a:lnTo>
                    <a:pt x="69565" y="9056"/>
                  </a:lnTo>
                  <a:lnTo>
                    <a:pt x="69565" y="7924"/>
                  </a:lnTo>
                  <a:lnTo>
                    <a:pt x="68695" y="6792"/>
                  </a:lnTo>
                  <a:lnTo>
                    <a:pt x="67826" y="6226"/>
                  </a:lnTo>
                  <a:lnTo>
                    <a:pt x="66956" y="5094"/>
                  </a:lnTo>
                  <a:lnTo>
                    <a:pt x="66086" y="3962"/>
                  </a:lnTo>
                  <a:lnTo>
                    <a:pt x="65217" y="3396"/>
                  </a:lnTo>
                  <a:lnTo>
                    <a:pt x="63478" y="2830"/>
                  </a:lnTo>
                  <a:lnTo>
                    <a:pt x="62608" y="2264"/>
                  </a:lnTo>
                  <a:lnTo>
                    <a:pt x="60869" y="1132"/>
                  </a:lnTo>
                  <a:lnTo>
                    <a:pt x="59130" y="1132"/>
                  </a:lnTo>
                  <a:lnTo>
                    <a:pt x="57391" y="566"/>
                  </a:lnTo>
                  <a:lnTo>
                    <a:pt x="55652" y="566"/>
                  </a:lnTo>
                  <a:lnTo>
                    <a:pt x="53913" y="0"/>
                  </a:lnTo>
                  <a:lnTo>
                    <a:pt x="52173" y="0"/>
                  </a:lnTo>
                  <a:lnTo>
                    <a:pt x="49565" y="0"/>
                  </a:lnTo>
                  <a:lnTo>
                    <a:pt x="48695" y="0"/>
                  </a:lnTo>
                  <a:lnTo>
                    <a:pt x="46086" y="566"/>
                  </a:lnTo>
                  <a:lnTo>
                    <a:pt x="44347" y="566"/>
                  </a:lnTo>
                  <a:lnTo>
                    <a:pt x="42608" y="1132"/>
                  </a:lnTo>
                  <a:lnTo>
                    <a:pt x="40869" y="1698"/>
                  </a:lnTo>
                  <a:lnTo>
                    <a:pt x="39130" y="2264"/>
                  </a:lnTo>
                  <a:lnTo>
                    <a:pt x="37391" y="3396"/>
                  </a:lnTo>
                  <a:lnTo>
                    <a:pt x="36521" y="4528"/>
                  </a:lnTo>
                  <a:lnTo>
                    <a:pt x="34782" y="5094"/>
                  </a:lnTo>
                  <a:lnTo>
                    <a:pt x="33913" y="6792"/>
                  </a:lnTo>
                  <a:lnTo>
                    <a:pt x="33043" y="7924"/>
                  </a:lnTo>
                  <a:lnTo>
                    <a:pt x="32173" y="9056"/>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82" name="Google Shape;1182;p39"/>
          <p:cNvSpPr/>
          <p:nvPr/>
        </p:nvSpPr>
        <p:spPr>
          <a:xfrm>
            <a:off x="3449638" y="3036887"/>
            <a:ext cx="282575" cy="463550"/>
          </a:xfrm>
          <a:custGeom>
            <a:avLst/>
            <a:gdLst/>
            <a:ahLst/>
            <a:cxnLst/>
            <a:rect l="l" t="t" r="r" b="b"/>
            <a:pathLst>
              <a:path w="120000" h="120000" extrusionOk="0">
                <a:moveTo>
                  <a:pt x="118800" y="110136"/>
                </a:moveTo>
                <a:lnTo>
                  <a:pt x="119400" y="108082"/>
                </a:lnTo>
                <a:lnTo>
                  <a:pt x="114600" y="108904"/>
                </a:lnTo>
                <a:lnTo>
                  <a:pt x="110400" y="108082"/>
                </a:lnTo>
                <a:lnTo>
                  <a:pt x="104400" y="105205"/>
                </a:lnTo>
                <a:lnTo>
                  <a:pt x="94800" y="94520"/>
                </a:lnTo>
                <a:lnTo>
                  <a:pt x="80400" y="78493"/>
                </a:lnTo>
                <a:lnTo>
                  <a:pt x="72600" y="69452"/>
                </a:lnTo>
                <a:lnTo>
                  <a:pt x="67800" y="62465"/>
                </a:lnTo>
                <a:lnTo>
                  <a:pt x="66600" y="58356"/>
                </a:lnTo>
                <a:lnTo>
                  <a:pt x="66600" y="53424"/>
                </a:lnTo>
                <a:lnTo>
                  <a:pt x="68400" y="50547"/>
                </a:lnTo>
                <a:lnTo>
                  <a:pt x="71400" y="48904"/>
                </a:lnTo>
                <a:lnTo>
                  <a:pt x="73800" y="48904"/>
                </a:lnTo>
                <a:lnTo>
                  <a:pt x="76800" y="50136"/>
                </a:lnTo>
                <a:lnTo>
                  <a:pt x="81600" y="53013"/>
                </a:lnTo>
                <a:lnTo>
                  <a:pt x="88800" y="56301"/>
                </a:lnTo>
                <a:lnTo>
                  <a:pt x="93000" y="57534"/>
                </a:lnTo>
                <a:lnTo>
                  <a:pt x="96000" y="58356"/>
                </a:lnTo>
                <a:lnTo>
                  <a:pt x="98400" y="57534"/>
                </a:lnTo>
                <a:lnTo>
                  <a:pt x="99600" y="56301"/>
                </a:lnTo>
                <a:lnTo>
                  <a:pt x="99000" y="55068"/>
                </a:lnTo>
                <a:lnTo>
                  <a:pt x="98400" y="53424"/>
                </a:lnTo>
                <a:lnTo>
                  <a:pt x="93600" y="50547"/>
                </a:lnTo>
                <a:lnTo>
                  <a:pt x="85800" y="46849"/>
                </a:lnTo>
                <a:lnTo>
                  <a:pt x="81000" y="44383"/>
                </a:lnTo>
                <a:lnTo>
                  <a:pt x="78000" y="40684"/>
                </a:lnTo>
                <a:lnTo>
                  <a:pt x="75600" y="35753"/>
                </a:lnTo>
                <a:lnTo>
                  <a:pt x="75000" y="30410"/>
                </a:lnTo>
                <a:lnTo>
                  <a:pt x="73800" y="28356"/>
                </a:lnTo>
                <a:lnTo>
                  <a:pt x="71400" y="25890"/>
                </a:lnTo>
                <a:lnTo>
                  <a:pt x="67800" y="23013"/>
                </a:lnTo>
                <a:lnTo>
                  <a:pt x="65400" y="21780"/>
                </a:lnTo>
                <a:lnTo>
                  <a:pt x="65400" y="19726"/>
                </a:lnTo>
                <a:lnTo>
                  <a:pt x="66600" y="16438"/>
                </a:lnTo>
                <a:lnTo>
                  <a:pt x="68400" y="14794"/>
                </a:lnTo>
                <a:lnTo>
                  <a:pt x="69600" y="12739"/>
                </a:lnTo>
                <a:lnTo>
                  <a:pt x="71400" y="9863"/>
                </a:lnTo>
                <a:lnTo>
                  <a:pt x="69600" y="6164"/>
                </a:lnTo>
                <a:lnTo>
                  <a:pt x="69000" y="3698"/>
                </a:lnTo>
                <a:lnTo>
                  <a:pt x="66600" y="1643"/>
                </a:lnTo>
                <a:lnTo>
                  <a:pt x="63000" y="410"/>
                </a:lnTo>
                <a:lnTo>
                  <a:pt x="57600" y="0"/>
                </a:lnTo>
                <a:lnTo>
                  <a:pt x="54000" y="1232"/>
                </a:lnTo>
                <a:lnTo>
                  <a:pt x="51600" y="2465"/>
                </a:lnTo>
                <a:lnTo>
                  <a:pt x="50400" y="5342"/>
                </a:lnTo>
                <a:lnTo>
                  <a:pt x="49800" y="7397"/>
                </a:lnTo>
                <a:lnTo>
                  <a:pt x="50400" y="9452"/>
                </a:lnTo>
                <a:lnTo>
                  <a:pt x="51600" y="12328"/>
                </a:lnTo>
                <a:lnTo>
                  <a:pt x="52800" y="14383"/>
                </a:lnTo>
                <a:lnTo>
                  <a:pt x="53400" y="16438"/>
                </a:lnTo>
                <a:lnTo>
                  <a:pt x="52800" y="18904"/>
                </a:lnTo>
                <a:lnTo>
                  <a:pt x="50400" y="20958"/>
                </a:lnTo>
                <a:lnTo>
                  <a:pt x="46800" y="23013"/>
                </a:lnTo>
                <a:lnTo>
                  <a:pt x="42000" y="24657"/>
                </a:lnTo>
                <a:lnTo>
                  <a:pt x="39000" y="26301"/>
                </a:lnTo>
                <a:lnTo>
                  <a:pt x="36000" y="28356"/>
                </a:lnTo>
                <a:lnTo>
                  <a:pt x="33000" y="30821"/>
                </a:lnTo>
                <a:lnTo>
                  <a:pt x="30000" y="35753"/>
                </a:lnTo>
                <a:lnTo>
                  <a:pt x="27600" y="40684"/>
                </a:lnTo>
                <a:lnTo>
                  <a:pt x="25800" y="44794"/>
                </a:lnTo>
                <a:lnTo>
                  <a:pt x="24600" y="50136"/>
                </a:lnTo>
                <a:lnTo>
                  <a:pt x="24000" y="56301"/>
                </a:lnTo>
                <a:lnTo>
                  <a:pt x="24000" y="59999"/>
                </a:lnTo>
                <a:lnTo>
                  <a:pt x="24000" y="62876"/>
                </a:lnTo>
                <a:lnTo>
                  <a:pt x="24600" y="64931"/>
                </a:lnTo>
                <a:lnTo>
                  <a:pt x="26400" y="66164"/>
                </a:lnTo>
                <a:lnTo>
                  <a:pt x="29400" y="66575"/>
                </a:lnTo>
                <a:lnTo>
                  <a:pt x="30600" y="66164"/>
                </a:lnTo>
                <a:lnTo>
                  <a:pt x="31800" y="64931"/>
                </a:lnTo>
                <a:lnTo>
                  <a:pt x="31800" y="60821"/>
                </a:lnTo>
                <a:lnTo>
                  <a:pt x="31800" y="54657"/>
                </a:lnTo>
                <a:lnTo>
                  <a:pt x="32400" y="50547"/>
                </a:lnTo>
                <a:lnTo>
                  <a:pt x="33000" y="48082"/>
                </a:lnTo>
                <a:lnTo>
                  <a:pt x="35400" y="45205"/>
                </a:lnTo>
                <a:lnTo>
                  <a:pt x="38400" y="44794"/>
                </a:lnTo>
                <a:lnTo>
                  <a:pt x="41400" y="45205"/>
                </a:lnTo>
                <a:lnTo>
                  <a:pt x="42000" y="46849"/>
                </a:lnTo>
                <a:lnTo>
                  <a:pt x="41400" y="51369"/>
                </a:lnTo>
                <a:lnTo>
                  <a:pt x="40800" y="57534"/>
                </a:lnTo>
                <a:lnTo>
                  <a:pt x="39000" y="63287"/>
                </a:lnTo>
                <a:lnTo>
                  <a:pt x="36600" y="68630"/>
                </a:lnTo>
                <a:lnTo>
                  <a:pt x="34800" y="75205"/>
                </a:lnTo>
                <a:lnTo>
                  <a:pt x="31800" y="80958"/>
                </a:lnTo>
                <a:lnTo>
                  <a:pt x="24600" y="87945"/>
                </a:lnTo>
                <a:lnTo>
                  <a:pt x="19800" y="92876"/>
                </a:lnTo>
                <a:lnTo>
                  <a:pt x="10800" y="99863"/>
                </a:lnTo>
                <a:lnTo>
                  <a:pt x="4800" y="105205"/>
                </a:lnTo>
                <a:lnTo>
                  <a:pt x="0" y="109726"/>
                </a:lnTo>
                <a:lnTo>
                  <a:pt x="0" y="111780"/>
                </a:lnTo>
                <a:lnTo>
                  <a:pt x="4800" y="115479"/>
                </a:lnTo>
                <a:lnTo>
                  <a:pt x="11400" y="119589"/>
                </a:lnTo>
                <a:lnTo>
                  <a:pt x="18000" y="119589"/>
                </a:lnTo>
                <a:lnTo>
                  <a:pt x="19800" y="118356"/>
                </a:lnTo>
                <a:lnTo>
                  <a:pt x="16800" y="115890"/>
                </a:lnTo>
                <a:lnTo>
                  <a:pt x="13800" y="113424"/>
                </a:lnTo>
                <a:lnTo>
                  <a:pt x="13800" y="111369"/>
                </a:lnTo>
                <a:lnTo>
                  <a:pt x="18000" y="106849"/>
                </a:lnTo>
                <a:lnTo>
                  <a:pt x="25800" y="101506"/>
                </a:lnTo>
                <a:lnTo>
                  <a:pt x="36600" y="91643"/>
                </a:lnTo>
                <a:lnTo>
                  <a:pt x="46800" y="83424"/>
                </a:lnTo>
                <a:lnTo>
                  <a:pt x="50400" y="80958"/>
                </a:lnTo>
                <a:lnTo>
                  <a:pt x="52800" y="78904"/>
                </a:lnTo>
                <a:lnTo>
                  <a:pt x="57000" y="78493"/>
                </a:lnTo>
                <a:lnTo>
                  <a:pt x="60600" y="79726"/>
                </a:lnTo>
                <a:lnTo>
                  <a:pt x="65400" y="81780"/>
                </a:lnTo>
                <a:lnTo>
                  <a:pt x="74400" y="90410"/>
                </a:lnTo>
                <a:lnTo>
                  <a:pt x="84600" y="99863"/>
                </a:lnTo>
                <a:lnTo>
                  <a:pt x="94800" y="109726"/>
                </a:lnTo>
                <a:lnTo>
                  <a:pt x="100800" y="115479"/>
                </a:lnTo>
                <a:lnTo>
                  <a:pt x="102600" y="116301"/>
                </a:lnTo>
                <a:lnTo>
                  <a:pt x="106800" y="116301"/>
                </a:lnTo>
                <a:lnTo>
                  <a:pt x="110400" y="114246"/>
                </a:lnTo>
                <a:lnTo>
                  <a:pt x="114600" y="112191"/>
                </a:lnTo>
                <a:lnTo>
                  <a:pt x="118800" y="110136"/>
                </a:lnTo>
              </a:path>
            </a:pathLst>
          </a:custGeom>
          <a:solidFill>
            <a:srgbClr val="CECECE"/>
          </a:solidFill>
          <a:ln w="25400" cap="rnd"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183" name="Google Shape;1183;p39"/>
          <p:cNvGrpSpPr/>
          <p:nvPr/>
        </p:nvGrpSpPr>
        <p:grpSpPr>
          <a:xfrm>
            <a:off x="2654300" y="3021013"/>
            <a:ext cx="366713" cy="493712"/>
            <a:chOff x="1881" y="1903"/>
            <a:chExt cx="260" cy="311"/>
          </a:xfrm>
        </p:grpSpPr>
        <p:grpSp>
          <p:nvGrpSpPr>
            <p:cNvPr id="1184" name="Google Shape;1184;p39"/>
            <p:cNvGrpSpPr/>
            <p:nvPr/>
          </p:nvGrpSpPr>
          <p:grpSpPr>
            <a:xfrm>
              <a:off x="1881" y="1903"/>
              <a:ext cx="260" cy="311"/>
              <a:chOff x="1881" y="1903"/>
              <a:chExt cx="260" cy="311"/>
            </a:xfrm>
          </p:grpSpPr>
          <p:sp>
            <p:nvSpPr>
              <p:cNvPr id="1185" name="Google Shape;1185;p39"/>
              <p:cNvSpPr/>
              <p:nvPr/>
            </p:nvSpPr>
            <p:spPr>
              <a:xfrm>
                <a:off x="1881" y="1955"/>
                <a:ext cx="260" cy="259"/>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6" name="Google Shape;1186;p39"/>
              <p:cNvSpPr/>
              <p:nvPr/>
            </p:nvSpPr>
            <p:spPr>
              <a:xfrm>
                <a:off x="1944" y="1903"/>
                <a:ext cx="197" cy="46"/>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87" name="Google Shape;1187;p39"/>
            <p:cNvSpPr/>
            <p:nvPr/>
          </p:nvSpPr>
          <p:spPr>
            <a:xfrm>
              <a:off x="1964" y="1930"/>
              <a:ext cx="25" cy="9"/>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8" name="Google Shape;1188;p39"/>
            <p:cNvSpPr/>
            <p:nvPr/>
          </p:nvSpPr>
          <p:spPr>
            <a:xfrm>
              <a:off x="1912" y="2077"/>
              <a:ext cx="137" cy="55"/>
            </a:xfrm>
            <a:prstGeom prst="octagon">
              <a:avLst>
                <a:gd name="adj" fmla="val 29282"/>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89" name="Google Shape;1189;p39"/>
          <p:cNvSpPr/>
          <p:nvPr/>
        </p:nvSpPr>
        <p:spPr>
          <a:xfrm>
            <a:off x="2754313" y="3632200"/>
            <a:ext cx="290512" cy="411163"/>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0" name="Google Shape;1190;p39"/>
          <p:cNvSpPr/>
          <p:nvPr/>
        </p:nvSpPr>
        <p:spPr>
          <a:xfrm>
            <a:off x="2825750" y="3551238"/>
            <a:ext cx="219075" cy="71437"/>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1" name="Google Shape;1191;p39"/>
          <p:cNvSpPr/>
          <p:nvPr/>
        </p:nvSpPr>
        <p:spPr>
          <a:xfrm>
            <a:off x="2813050" y="3663950"/>
            <a:ext cx="149225" cy="23812"/>
          </a:xfrm>
          <a:prstGeom prst="parallelogram">
            <a:avLst>
              <a:gd name="adj" fmla="val 156638"/>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192" name="Google Shape;1192;p39"/>
          <p:cNvGrpSpPr/>
          <p:nvPr/>
        </p:nvGrpSpPr>
        <p:grpSpPr>
          <a:xfrm>
            <a:off x="3495676" y="3614738"/>
            <a:ext cx="284162" cy="407987"/>
            <a:chOff x="2477" y="2277"/>
            <a:chExt cx="202" cy="257"/>
          </a:xfrm>
        </p:grpSpPr>
        <p:sp>
          <p:nvSpPr>
            <p:cNvPr id="1193" name="Google Shape;1193;p39"/>
            <p:cNvSpPr/>
            <p:nvPr/>
          </p:nvSpPr>
          <p:spPr>
            <a:xfrm>
              <a:off x="2607" y="2396"/>
              <a:ext cx="61" cy="138"/>
            </a:xfrm>
            <a:custGeom>
              <a:avLst/>
              <a:gdLst/>
              <a:ahLst/>
              <a:cxnLst/>
              <a:rect l="l" t="t" r="r" b="b"/>
              <a:pathLst>
                <a:path w="120000" h="120000" extrusionOk="0">
                  <a:moveTo>
                    <a:pt x="86557" y="0"/>
                  </a:moveTo>
                  <a:lnTo>
                    <a:pt x="118032" y="0"/>
                  </a:lnTo>
                  <a:lnTo>
                    <a:pt x="31475" y="119130"/>
                  </a:lnTo>
                  <a:lnTo>
                    <a:pt x="0" y="119130"/>
                  </a:lnTo>
                  <a:lnTo>
                    <a:pt x="86557" y="0"/>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4" name="Google Shape;1194;p39"/>
            <p:cNvSpPr/>
            <p:nvPr/>
          </p:nvSpPr>
          <p:spPr>
            <a:xfrm>
              <a:off x="2602" y="2396"/>
              <a:ext cx="77" cy="12"/>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5" name="Google Shape;1195;p39"/>
            <p:cNvSpPr/>
            <p:nvPr/>
          </p:nvSpPr>
          <p:spPr>
            <a:xfrm>
              <a:off x="2610" y="2453"/>
              <a:ext cx="57" cy="12"/>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6" name="Google Shape;1196;p39"/>
            <p:cNvSpPr/>
            <p:nvPr/>
          </p:nvSpPr>
          <p:spPr>
            <a:xfrm>
              <a:off x="2479" y="2453"/>
              <a:ext cx="73" cy="8"/>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7" name="Google Shape;1197;p39"/>
            <p:cNvSpPr/>
            <p:nvPr/>
          </p:nvSpPr>
          <p:spPr>
            <a:xfrm>
              <a:off x="2537" y="2277"/>
              <a:ext cx="22" cy="26"/>
            </a:xfrm>
            <a:prstGeom prst="ellipse">
              <a:avLst/>
            </a:prstGeom>
            <a:solidFill>
              <a:srgbClr val="F39FD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8" name="Google Shape;1198;p39"/>
            <p:cNvSpPr/>
            <p:nvPr/>
          </p:nvSpPr>
          <p:spPr>
            <a:xfrm>
              <a:off x="2477" y="2322"/>
              <a:ext cx="138" cy="212"/>
            </a:xfrm>
            <a:custGeom>
              <a:avLst/>
              <a:gdLst/>
              <a:ahLst/>
              <a:cxnLst/>
              <a:rect l="l" t="t" r="r" b="b"/>
              <a:pathLst>
                <a:path w="120000" h="120000" extrusionOk="0">
                  <a:moveTo>
                    <a:pt x="32173" y="9056"/>
                  </a:moveTo>
                  <a:lnTo>
                    <a:pt x="869" y="55471"/>
                  </a:lnTo>
                  <a:lnTo>
                    <a:pt x="869" y="56037"/>
                  </a:lnTo>
                  <a:lnTo>
                    <a:pt x="869" y="56603"/>
                  </a:lnTo>
                  <a:lnTo>
                    <a:pt x="0" y="57169"/>
                  </a:lnTo>
                  <a:lnTo>
                    <a:pt x="0" y="58867"/>
                  </a:lnTo>
                  <a:lnTo>
                    <a:pt x="0" y="59433"/>
                  </a:lnTo>
                  <a:lnTo>
                    <a:pt x="0" y="60566"/>
                  </a:lnTo>
                  <a:lnTo>
                    <a:pt x="869" y="61698"/>
                  </a:lnTo>
                  <a:lnTo>
                    <a:pt x="869" y="62830"/>
                  </a:lnTo>
                  <a:lnTo>
                    <a:pt x="1739" y="63396"/>
                  </a:lnTo>
                  <a:lnTo>
                    <a:pt x="2608" y="64528"/>
                  </a:lnTo>
                  <a:lnTo>
                    <a:pt x="3478" y="65094"/>
                  </a:lnTo>
                  <a:lnTo>
                    <a:pt x="5217" y="65660"/>
                  </a:lnTo>
                  <a:lnTo>
                    <a:pt x="6086" y="66226"/>
                  </a:lnTo>
                  <a:lnTo>
                    <a:pt x="7826" y="66792"/>
                  </a:lnTo>
                  <a:lnTo>
                    <a:pt x="8695" y="66792"/>
                  </a:lnTo>
                  <a:lnTo>
                    <a:pt x="9565" y="67358"/>
                  </a:lnTo>
                  <a:lnTo>
                    <a:pt x="11304" y="67358"/>
                  </a:lnTo>
                  <a:lnTo>
                    <a:pt x="13043" y="67358"/>
                  </a:lnTo>
                  <a:lnTo>
                    <a:pt x="77391" y="67358"/>
                  </a:lnTo>
                  <a:lnTo>
                    <a:pt x="77391" y="119433"/>
                  </a:lnTo>
                  <a:lnTo>
                    <a:pt x="98260" y="119433"/>
                  </a:lnTo>
                  <a:lnTo>
                    <a:pt x="98260" y="57169"/>
                  </a:lnTo>
                  <a:lnTo>
                    <a:pt x="98260" y="56603"/>
                  </a:lnTo>
                  <a:lnTo>
                    <a:pt x="98260" y="56037"/>
                  </a:lnTo>
                  <a:lnTo>
                    <a:pt x="97391" y="55471"/>
                  </a:lnTo>
                  <a:lnTo>
                    <a:pt x="96521" y="54905"/>
                  </a:lnTo>
                  <a:lnTo>
                    <a:pt x="96521" y="54339"/>
                  </a:lnTo>
                  <a:lnTo>
                    <a:pt x="94782" y="53773"/>
                  </a:lnTo>
                  <a:lnTo>
                    <a:pt x="94782" y="53773"/>
                  </a:lnTo>
                  <a:lnTo>
                    <a:pt x="93913" y="53207"/>
                  </a:lnTo>
                  <a:lnTo>
                    <a:pt x="92173" y="52641"/>
                  </a:lnTo>
                  <a:lnTo>
                    <a:pt x="91304" y="52641"/>
                  </a:lnTo>
                  <a:lnTo>
                    <a:pt x="90434" y="52641"/>
                  </a:lnTo>
                  <a:lnTo>
                    <a:pt x="88695" y="52075"/>
                  </a:lnTo>
                  <a:lnTo>
                    <a:pt x="87826" y="52075"/>
                  </a:lnTo>
                  <a:lnTo>
                    <a:pt x="86956" y="52075"/>
                  </a:lnTo>
                  <a:lnTo>
                    <a:pt x="85217" y="52075"/>
                  </a:lnTo>
                  <a:lnTo>
                    <a:pt x="84347" y="52075"/>
                  </a:lnTo>
                  <a:lnTo>
                    <a:pt x="46956" y="50943"/>
                  </a:lnTo>
                  <a:lnTo>
                    <a:pt x="57391" y="30566"/>
                  </a:lnTo>
                  <a:lnTo>
                    <a:pt x="65217" y="37924"/>
                  </a:lnTo>
                  <a:lnTo>
                    <a:pt x="110434" y="37924"/>
                  </a:lnTo>
                  <a:lnTo>
                    <a:pt x="111304" y="37358"/>
                  </a:lnTo>
                  <a:lnTo>
                    <a:pt x="113043" y="37358"/>
                  </a:lnTo>
                  <a:lnTo>
                    <a:pt x="113913" y="36792"/>
                  </a:lnTo>
                  <a:lnTo>
                    <a:pt x="113913" y="36792"/>
                  </a:lnTo>
                  <a:lnTo>
                    <a:pt x="115652" y="36226"/>
                  </a:lnTo>
                  <a:lnTo>
                    <a:pt x="116521" y="35660"/>
                  </a:lnTo>
                  <a:lnTo>
                    <a:pt x="117391" y="35094"/>
                  </a:lnTo>
                  <a:lnTo>
                    <a:pt x="118260" y="35094"/>
                  </a:lnTo>
                  <a:lnTo>
                    <a:pt x="118260" y="33962"/>
                  </a:lnTo>
                  <a:lnTo>
                    <a:pt x="118260" y="33396"/>
                  </a:lnTo>
                  <a:lnTo>
                    <a:pt x="119130" y="32830"/>
                  </a:lnTo>
                  <a:lnTo>
                    <a:pt x="119130" y="31698"/>
                  </a:lnTo>
                  <a:lnTo>
                    <a:pt x="119130" y="30566"/>
                  </a:lnTo>
                  <a:lnTo>
                    <a:pt x="118260" y="30000"/>
                  </a:lnTo>
                  <a:lnTo>
                    <a:pt x="118260" y="29433"/>
                  </a:lnTo>
                  <a:lnTo>
                    <a:pt x="117391" y="28301"/>
                  </a:lnTo>
                  <a:lnTo>
                    <a:pt x="116521" y="27735"/>
                  </a:lnTo>
                  <a:lnTo>
                    <a:pt x="115652" y="27735"/>
                  </a:lnTo>
                  <a:lnTo>
                    <a:pt x="114782" y="26603"/>
                  </a:lnTo>
                  <a:lnTo>
                    <a:pt x="113913" y="26603"/>
                  </a:lnTo>
                  <a:lnTo>
                    <a:pt x="113043" y="26037"/>
                  </a:lnTo>
                  <a:lnTo>
                    <a:pt x="111304" y="26037"/>
                  </a:lnTo>
                  <a:lnTo>
                    <a:pt x="110434" y="26037"/>
                  </a:lnTo>
                  <a:lnTo>
                    <a:pt x="75652" y="26037"/>
                  </a:lnTo>
                  <a:lnTo>
                    <a:pt x="67826" y="17547"/>
                  </a:lnTo>
                  <a:lnTo>
                    <a:pt x="69565" y="16981"/>
                  </a:lnTo>
                  <a:lnTo>
                    <a:pt x="69565" y="15849"/>
                  </a:lnTo>
                  <a:lnTo>
                    <a:pt x="69565" y="14716"/>
                  </a:lnTo>
                  <a:lnTo>
                    <a:pt x="70434" y="13584"/>
                  </a:lnTo>
                  <a:lnTo>
                    <a:pt x="70434" y="12452"/>
                  </a:lnTo>
                  <a:lnTo>
                    <a:pt x="70434" y="11320"/>
                  </a:lnTo>
                  <a:lnTo>
                    <a:pt x="70434" y="9622"/>
                  </a:lnTo>
                  <a:lnTo>
                    <a:pt x="69565" y="9056"/>
                  </a:lnTo>
                  <a:lnTo>
                    <a:pt x="69565" y="7924"/>
                  </a:lnTo>
                  <a:lnTo>
                    <a:pt x="68695" y="6792"/>
                  </a:lnTo>
                  <a:lnTo>
                    <a:pt x="67826" y="6226"/>
                  </a:lnTo>
                  <a:lnTo>
                    <a:pt x="66956" y="5094"/>
                  </a:lnTo>
                  <a:lnTo>
                    <a:pt x="66086" y="3962"/>
                  </a:lnTo>
                  <a:lnTo>
                    <a:pt x="65217" y="3396"/>
                  </a:lnTo>
                  <a:lnTo>
                    <a:pt x="63478" y="2830"/>
                  </a:lnTo>
                  <a:lnTo>
                    <a:pt x="62608" y="2264"/>
                  </a:lnTo>
                  <a:lnTo>
                    <a:pt x="60869" y="1132"/>
                  </a:lnTo>
                  <a:lnTo>
                    <a:pt x="59130" y="1132"/>
                  </a:lnTo>
                  <a:lnTo>
                    <a:pt x="57391" y="566"/>
                  </a:lnTo>
                  <a:lnTo>
                    <a:pt x="55652" y="566"/>
                  </a:lnTo>
                  <a:lnTo>
                    <a:pt x="53913" y="0"/>
                  </a:lnTo>
                  <a:lnTo>
                    <a:pt x="52173" y="0"/>
                  </a:lnTo>
                  <a:lnTo>
                    <a:pt x="49565" y="0"/>
                  </a:lnTo>
                  <a:lnTo>
                    <a:pt x="48695" y="0"/>
                  </a:lnTo>
                  <a:lnTo>
                    <a:pt x="46086" y="566"/>
                  </a:lnTo>
                  <a:lnTo>
                    <a:pt x="44347" y="566"/>
                  </a:lnTo>
                  <a:lnTo>
                    <a:pt x="42608" y="1132"/>
                  </a:lnTo>
                  <a:lnTo>
                    <a:pt x="40869" y="1698"/>
                  </a:lnTo>
                  <a:lnTo>
                    <a:pt x="39130" y="2264"/>
                  </a:lnTo>
                  <a:lnTo>
                    <a:pt x="37391" y="3396"/>
                  </a:lnTo>
                  <a:lnTo>
                    <a:pt x="36521" y="4528"/>
                  </a:lnTo>
                  <a:lnTo>
                    <a:pt x="34782" y="5094"/>
                  </a:lnTo>
                  <a:lnTo>
                    <a:pt x="33913" y="6792"/>
                  </a:lnTo>
                  <a:lnTo>
                    <a:pt x="33043" y="7924"/>
                  </a:lnTo>
                  <a:lnTo>
                    <a:pt x="32173" y="9056"/>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99" name="Google Shape;1199;p39"/>
          <p:cNvSpPr/>
          <p:nvPr/>
        </p:nvSpPr>
        <p:spPr>
          <a:xfrm>
            <a:off x="3849688" y="3567112"/>
            <a:ext cx="284162" cy="461962"/>
          </a:xfrm>
          <a:custGeom>
            <a:avLst/>
            <a:gdLst/>
            <a:ahLst/>
            <a:cxnLst/>
            <a:rect l="l" t="t" r="r" b="b"/>
            <a:pathLst>
              <a:path w="120000" h="120000" extrusionOk="0">
                <a:moveTo>
                  <a:pt x="118805" y="110515"/>
                </a:moveTo>
                <a:lnTo>
                  <a:pt x="119402" y="108453"/>
                </a:lnTo>
                <a:lnTo>
                  <a:pt x="114626" y="108865"/>
                </a:lnTo>
                <a:lnTo>
                  <a:pt x="110447" y="108453"/>
                </a:lnTo>
                <a:lnTo>
                  <a:pt x="104477" y="105154"/>
                </a:lnTo>
                <a:lnTo>
                  <a:pt x="94328" y="94432"/>
                </a:lnTo>
                <a:lnTo>
                  <a:pt x="80597" y="78350"/>
                </a:lnTo>
                <a:lnTo>
                  <a:pt x="72835" y="69690"/>
                </a:lnTo>
                <a:lnTo>
                  <a:pt x="67462" y="62268"/>
                </a:lnTo>
                <a:lnTo>
                  <a:pt x="66865" y="58144"/>
                </a:lnTo>
                <a:lnTo>
                  <a:pt x="66865" y="53608"/>
                </a:lnTo>
                <a:lnTo>
                  <a:pt x="68059" y="50721"/>
                </a:lnTo>
                <a:lnTo>
                  <a:pt x="71044" y="49072"/>
                </a:lnTo>
                <a:lnTo>
                  <a:pt x="73432" y="49072"/>
                </a:lnTo>
                <a:lnTo>
                  <a:pt x="76417" y="49896"/>
                </a:lnTo>
                <a:lnTo>
                  <a:pt x="81791" y="53195"/>
                </a:lnTo>
                <a:lnTo>
                  <a:pt x="88358" y="56082"/>
                </a:lnTo>
                <a:lnTo>
                  <a:pt x="93134" y="57731"/>
                </a:lnTo>
                <a:lnTo>
                  <a:pt x="96119" y="58144"/>
                </a:lnTo>
                <a:lnTo>
                  <a:pt x="98507" y="57731"/>
                </a:lnTo>
                <a:lnTo>
                  <a:pt x="99701" y="56082"/>
                </a:lnTo>
                <a:lnTo>
                  <a:pt x="99104" y="55257"/>
                </a:lnTo>
                <a:lnTo>
                  <a:pt x="98507" y="53608"/>
                </a:lnTo>
                <a:lnTo>
                  <a:pt x="93731" y="50721"/>
                </a:lnTo>
                <a:lnTo>
                  <a:pt x="85373" y="47010"/>
                </a:lnTo>
                <a:lnTo>
                  <a:pt x="81194" y="44536"/>
                </a:lnTo>
                <a:lnTo>
                  <a:pt x="78208" y="40824"/>
                </a:lnTo>
                <a:lnTo>
                  <a:pt x="75820" y="35463"/>
                </a:lnTo>
                <a:lnTo>
                  <a:pt x="75223" y="30515"/>
                </a:lnTo>
                <a:lnTo>
                  <a:pt x="73432" y="28453"/>
                </a:lnTo>
                <a:lnTo>
                  <a:pt x="71044" y="25979"/>
                </a:lnTo>
                <a:lnTo>
                  <a:pt x="67462" y="23092"/>
                </a:lnTo>
                <a:lnTo>
                  <a:pt x="65074" y="21855"/>
                </a:lnTo>
                <a:lnTo>
                  <a:pt x="65074" y="19793"/>
                </a:lnTo>
                <a:lnTo>
                  <a:pt x="66865" y="16494"/>
                </a:lnTo>
                <a:lnTo>
                  <a:pt x="68059" y="14845"/>
                </a:lnTo>
                <a:lnTo>
                  <a:pt x="69850" y="12783"/>
                </a:lnTo>
                <a:lnTo>
                  <a:pt x="71044" y="9896"/>
                </a:lnTo>
                <a:lnTo>
                  <a:pt x="69850" y="6185"/>
                </a:lnTo>
                <a:lnTo>
                  <a:pt x="69253" y="3711"/>
                </a:lnTo>
                <a:lnTo>
                  <a:pt x="66865" y="1649"/>
                </a:lnTo>
                <a:lnTo>
                  <a:pt x="63283" y="412"/>
                </a:lnTo>
                <a:lnTo>
                  <a:pt x="57910" y="0"/>
                </a:lnTo>
                <a:lnTo>
                  <a:pt x="54328" y="1237"/>
                </a:lnTo>
                <a:lnTo>
                  <a:pt x="51940" y="2474"/>
                </a:lnTo>
                <a:lnTo>
                  <a:pt x="50149" y="5360"/>
                </a:lnTo>
                <a:lnTo>
                  <a:pt x="49552" y="7422"/>
                </a:lnTo>
                <a:lnTo>
                  <a:pt x="50149" y="9484"/>
                </a:lnTo>
                <a:lnTo>
                  <a:pt x="51940" y="12371"/>
                </a:lnTo>
                <a:lnTo>
                  <a:pt x="52537" y="14432"/>
                </a:lnTo>
                <a:lnTo>
                  <a:pt x="53134" y="16494"/>
                </a:lnTo>
                <a:lnTo>
                  <a:pt x="52537" y="18969"/>
                </a:lnTo>
                <a:lnTo>
                  <a:pt x="50149" y="21030"/>
                </a:lnTo>
                <a:lnTo>
                  <a:pt x="46567" y="23092"/>
                </a:lnTo>
                <a:lnTo>
                  <a:pt x="41791" y="24742"/>
                </a:lnTo>
                <a:lnTo>
                  <a:pt x="38805" y="26391"/>
                </a:lnTo>
                <a:lnTo>
                  <a:pt x="35820" y="28453"/>
                </a:lnTo>
                <a:lnTo>
                  <a:pt x="32835" y="30927"/>
                </a:lnTo>
                <a:lnTo>
                  <a:pt x="29850" y="35463"/>
                </a:lnTo>
                <a:lnTo>
                  <a:pt x="28059" y="40824"/>
                </a:lnTo>
                <a:lnTo>
                  <a:pt x="25671" y="44948"/>
                </a:lnTo>
                <a:lnTo>
                  <a:pt x="25074" y="49896"/>
                </a:lnTo>
                <a:lnTo>
                  <a:pt x="23880" y="56082"/>
                </a:lnTo>
                <a:lnTo>
                  <a:pt x="23880" y="59793"/>
                </a:lnTo>
                <a:lnTo>
                  <a:pt x="23880" y="63092"/>
                </a:lnTo>
                <a:lnTo>
                  <a:pt x="25074" y="65154"/>
                </a:lnTo>
                <a:lnTo>
                  <a:pt x="26268" y="65979"/>
                </a:lnTo>
                <a:lnTo>
                  <a:pt x="29253" y="66391"/>
                </a:lnTo>
                <a:lnTo>
                  <a:pt x="31044" y="65979"/>
                </a:lnTo>
                <a:lnTo>
                  <a:pt x="31641" y="65154"/>
                </a:lnTo>
                <a:lnTo>
                  <a:pt x="31641" y="61030"/>
                </a:lnTo>
                <a:lnTo>
                  <a:pt x="31641" y="54845"/>
                </a:lnTo>
                <a:lnTo>
                  <a:pt x="32238" y="50721"/>
                </a:lnTo>
                <a:lnTo>
                  <a:pt x="32835" y="47835"/>
                </a:lnTo>
                <a:lnTo>
                  <a:pt x="35223" y="45360"/>
                </a:lnTo>
                <a:lnTo>
                  <a:pt x="38208" y="44948"/>
                </a:lnTo>
                <a:lnTo>
                  <a:pt x="41194" y="45360"/>
                </a:lnTo>
                <a:lnTo>
                  <a:pt x="41791" y="47010"/>
                </a:lnTo>
                <a:lnTo>
                  <a:pt x="41194" y="51546"/>
                </a:lnTo>
                <a:lnTo>
                  <a:pt x="40597" y="57731"/>
                </a:lnTo>
                <a:lnTo>
                  <a:pt x="38805" y="63505"/>
                </a:lnTo>
                <a:lnTo>
                  <a:pt x="37014" y="68453"/>
                </a:lnTo>
                <a:lnTo>
                  <a:pt x="34626" y="75463"/>
                </a:lnTo>
                <a:lnTo>
                  <a:pt x="31641" y="80824"/>
                </a:lnTo>
                <a:lnTo>
                  <a:pt x="25074" y="88247"/>
                </a:lnTo>
                <a:lnTo>
                  <a:pt x="19701" y="92783"/>
                </a:lnTo>
                <a:lnTo>
                  <a:pt x="10746" y="100206"/>
                </a:lnTo>
                <a:lnTo>
                  <a:pt x="4776" y="105154"/>
                </a:lnTo>
                <a:lnTo>
                  <a:pt x="0" y="109690"/>
                </a:lnTo>
                <a:lnTo>
                  <a:pt x="0" y="111752"/>
                </a:lnTo>
                <a:lnTo>
                  <a:pt x="4776" y="115463"/>
                </a:lnTo>
                <a:lnTo>
                  <a:pt x="11343" y="119587"/>
                </a:lnTo>
                <a:lnTo>
                  <a:pt x="17910" y="119587"/>
                </a:lnTo>
                <a:lnTo>
                  <a:pt x="19701" y="118762"/>
                </a:lnTo>
                <a:lnTo>
                  <a:pt x="16716" y="115876"/>
                </a:lnTo>
                <a:lnTo>
                  <a:pt x="13731" y="113402"/>
                </a:lnTo>
                <a:lnTo>
                  <a:pt x="13731" y="111340"/>
                </a:lnTo>
                <a:lnTo>
                  <a:pt x="17910" y="106804"/>
                </a:lnTo>
                <a:lnTo>
                  <a:pt x="25671" y="101443"/>
                </a:lnTo>
                <a:lnTo>
                  <a:pt x="37014" y="91958"/>
                </a:lnTo>
                <a:lnTo>
                  <a:pt x="46567" y="83711"/>
                </a:lnTo>
                <a:lnTo>
                  <a:pt x="50149" y="80824"/>
                </a:lnTo>
                <a:lnTo>
                  <a:pt x="52537" y="78762"/>
                </a:lnTo>
                <a:lnTo>
                  <a:pt x="57313" y="78350"/>
                </a:lnTo>
                <a:lnTo>
                  <a:pt x="60895" y="80000"/>
                </a:lnTo>
                <a:lnTo>
                  <a:pt x="65074" y="82061"/>
                </a:lnTo>
                <a:lnTo>
                  <a:pt x="74626" y="90309"/>
                </a:lnTo>
                <a:lnTo>
                  <a:pt x="84776" y="100206"/>
                </a:lnTo>
                <a:lnTo>
                  <a:pt x="94328" y="109690"/>
                </a:lnTo>
                <a:lnTo>
                  <a:pt x="100895" y="115463"/>
                </a:lnTo>
                <a:lnTo>
                  <a:pt x="102686" y="116701"/>
                </a:lnTo>
                <a:lnTo>
                  <a:pt x="106865" y="116701"/>
                </a:lnTo>
                <a:lnTo>
                  <a:pt x="110447" y="114639"/>
                </a:lnTo>
                <a:lnTo>
                  <a:pt x="114626" y="112577"/>
                </a:lnTo>
                <a:lnTo>
                  <a:pt x="118805" y="110515"/>
                </a:lnTo>
              </a:path>
            </a:pathLst>
          </a:custGeom>
          <a:solidFill>
            <a:srgbClr val="CECECE"/>
          </a:solidFill>
          <a:ln w="25400" cap="rnd"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00" name="Google Shape;1200;p39"/>
          <p:cNvGrpSpPr/>
          <p:nvPr/>
        </p:nvGrpSpPr>
        <p:grpSpPr>
          <a:xfrm>
            <a:off x="3054350" y="3551238"/>
            <a:ext cx="368300" cy="492125"/>
            <a:chOff x="2165" y="2237"/>
            <a:chExt cx="260" cy="310"/>
          </a:xfrm>
        </p:grpSpPr>
        <p:grpSp>
          <p:nvGrpSpPr>
            <p:cNvPr id="1201" name="Google Shape;1201;p39"/>
            <p:cNvGrpSpPr/>
            <p:nvPr/>
          </p:nvGrpSpPr>
          <p:grpSpPr>
            <a:xfrm>
              <a:off x="2165" y="2237"/>
              <a:ext cx="260" cy="310"/>
              <a:chOff x="2165" y="2237"/>
              <a:chExt cx="260" cy="310"/>
            </a:xfrm>
          </p:grpSpPr>
          <p:sp>
            <p:nvSpPr>
              <p:cNvPr id="1202" name="Google Shape;1202;p39"/>
              <p:cNvSpPr/>
              <p:nvPr/>
            </p:nvSpPr>
            <p:spPr>
              <a:xfrm>
                <a:off x="2165" y="2288"/>
                <a:ext cx="260" cy="259"/>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3" name="Google Shape;1203;p39"/>
              <p:cNvSpPr/>
              <p:nvPr/>
            </p:nvSpPr>
            <p:spPr>
              <a:xfrm>
                <a:off x="2227" y="2237"/>
                <a:ext cx="198" cy="45"/>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04" name="Google Shape;1204;p39"/>
            <p:cNvSpPr/>
            <p:nvPr/>
          </p:nvSpPr>
          <p:spPr>
            <a:xfrm>
              <a:off x="2246" y="2263"/>
              <a:ext cx="27" cy="9"/>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5" name="Google Shape;1205;p39"/>
            <p:cNvSpPr/>
            <p:nvPr/>
          </p:nvSpPr>
          <p:spPr>
            <a:xfrm>
              <a:off x="2196" y="2410"/>
              <a:ext cx="138" cy="55"/>
            </a:xfrm>
            <a:prstGeom prst="octagon">
              <a:avLst>
                <a:gd name="adj" fmla="val 29282"/>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06" name="Google Shape;1206;p39"/>
          <p:cNvSpPr/>
          <p:nvPr/>
        </p:nvSpPr>
        <p:spPr>
          <a:xfrm>
            <a:off x="3163888" y="4168775"/>
            <a:ext cx="292100" cy="412750"/>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7" name="Google Shape;1207;p39"/>
          <p:cNvSpPr/>
          <p:nvPr/>
        </p:nvSpPr>
        <p:spPr>
          <a:xfrm>
            <a:off x="3232151" y="4087813"/>
            <a:ext cx="223838" cy="73025"/>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8" name="Google Shape;1208;p39"/>
          <p:cNvSpPr/>
          <p:nvPr/>
        </p:nvSpPr>
        <p:spPr>
          <a:xfrm>
            <a:off x="3221038" y="4202112"/>
            <a:ext cx="150812" cy="23812"/>
          </a:xfrm>
          <a:prstGeom prst="parallelogram">
            <a:avLst>
              <a:gd name="adj" fmla="val 158304"/>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09" name="Google Shape;1209;p39"/>
          <p:cNvGrpSpPr/>
          <p:nvPr/>
        </p:nvGrpSpPr>
        <p:grpSpPr>
          <a:xfrm>
            <a:off x="3933825" y="4152900"/>
            <a:ext cx="285750" cy="407988"/>
            <a:chOff x="2788" y="2616"/>
            <a:chExt cx="202" cy="257"/>
          </a:xfrm>
        </p:grpSpPr>
        <p:sp>
          <p:nvSpPr>
            <p:cNvPr id="1210" name="Google Shape;1210;p39"/>
            <p:cNvSpPr/>
            <p:nvPr/>
          </p:nvSpPr>
          <p:spPr>
            <a:xfrm>
              <a:off x="2918" y="2735"/>
              <a:ext cx="61" cy="138"/>
            </a:xfrm>
            <a:custGeom>
              <a:avLst/>
              <a:gdLst/>
              <a:ahLst/>
              <a:cxnLst/>
              <a:rect l="l" t="t" r="r" b="b"/>
              <a:pathLst>
                <a:path w="120000" h="120000" extrusionOk="0">
                  <a:moveTo>
                    <a:pt x="86557" y="0"/>
                  </a:moveTo>
                  <a:lnTo>
                    <a:pt x="118032" y="0"/>
                  </a:lnTo>
                  <a:lnTo>
                    <a:pt x="31475" y="119130"/>
                  </a:lnTo>
                  <a:lnTo>
                    <a:pt x="0" y="119130"/>
                  </a:lnTo>
                  <a:lnTo>
                    <a:pt x="86557" y="0"/>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1" name="Google Shape;1211;p39"/>
            <p:cNvSpPr/>
            <p:nvPr/>
          </p:nvSpPr>
          <p:spPr>
            <a:xfrm>
              <a:off x="2913" y="2735"/>
              <a:ext cx="77" cy="12"/>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2" name="Google Shape;1212;p39"/>
            <p:cNvSpPr/>
            <p:nvPr/>
          </p:nvSpPr>
          <p:spPr>
            <a:xfrm>
              <a:off x="2921" y="2791"/>
              <a:ext cx="57" cy="13"/>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3" name="Google Shape;1213;p39"/>
            <p:cNvSpPr/>
            <p:nvPr/>
          </p:nvSpPr>
          <p:spPr>
            <a:xfrm>
              <a:off x="2790" y="2791"/>
              <a:ext cx="73" cy="9"/>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4" name="Google Shape;1214;p39"/>
            <p:cNvSpPr/>
            <p:nvPr/>
          </p:nvSpPr>
          <p:spPr>
            <a:xfrm>
              <a:off x="2848" y="2616"/>
              <a:ext cx="22" cy="25"/>
            </a:xfrm>
            <a:prstGeom prst="ellipse">
              <a:avLst/>
            </a:prstGeom>
            <a:solidFill>
              <a:srgbClr val="F39FD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5" name="Google Shape;1215;p39"/>
            <p:cNvSpPr/>
            <p:nvPr/>
          </p:nvSpPr>
          <p:spPr>
            <a:xfrm>
              <a:off x="2788" y="2660"/>
              <a:ext cx="140" cy="213"/>
            </a:xfrm>
            <a:custGeom>
              <a:avLst/>
              <a:gdLst/>
              <a:ahLst/>
              <a:cxnLst/>
              <a:rect l="l" t="t" r="r" b="b"/>
              <a:pathLst>
                <a:path w="120000" h="120000" extrusionOk="0">
                  <a:moveTo>
                    <a:pt x="32571" y="9014"/>
                  </a:moveTo>
                  <a:lnTo>
                    <a:pt x="857" y="55211"/>
                  </a:lnTo>
                  <a:lnTo>
                    <a:pt x="857" y="55774"/>
                  </a:lnTo>
                  <a:lnTo>
                    <a:pt x="857" y="56901"/>
                  </a:lnTo>
                  <a:lnTo>
                    <a:pt x="0" y="57464"/>
                  </a:lnTo>
                  <a:lnTo>
                    <a:pt x="0" y="58591"/>
                  </a:lnTo>
                  <a:lnTo>
                    <a:pt x="0" y="59718"/>
                  </a:lnTo>
                  <a:lnTo>
                    <a:pt x="0" y="60845"/>
                  </a:lnTo>
                  <a:lnTo>
                    <a:pt x="857" y="61408"/>
                  </a:lnTo>
                  <a:lnTo>
                    <a:pt x="857" y="62535"/>
                  </a:lnTo>
                  <a:lnTo>
                    <a:pt x="1714" y="63661"/>
                  </a:lnTo>
                  <a:lnTo>
                    <a:pt x="2571" y="64225"/>
                  </a:lnTo>
                  <a:lnTo>
                    <a:pt x="3428" y="65352"/>
                  </a:lnTo>
                  <a:lnTo>
                    <a:pt x="5142" y="65915"/>
                  </a:lnTo>
                  <a:lnTo>
                    <a:pt x="6000" y="66478"/>
                  </a:lnTo>
                  <a:lnTo>
                    <a:pt x="7714" y="67042"/>
                  </a:lnTo>
                  <a:lnTo>
                    <a:pt x="8571" y="67042"/>
                  </a:lnTo>
                  <a:lnTo>
                    <a:pt x="9428" y="67042"/>
                  </a:lnTo>
                  <a:lnTo>
                    <a:pt x="11142" y="67042"/>
                  </a:lnTo>
                  <a:lnTo>
                    <a:pt x="12857" y="67042"/>
                  </a:lnTo>
                  <a:lnTo>
                    <a:pt x="78000" y="67042"/>
                  </a:lnTo>
                  <a:lnTo>
                    <a:pt x="78000" y="119436"/>
                  </a:lnTo>
                  <a:lnTo>
                    <a:pt x="98571" y="119436"/>
                  </a:lnTo>
                  <a:lnTo>
                    <a:pt x="98571" y="57464"/>
                  </a:lnTo>
                  <a:lnTo>
                    <a:pt x="98571" y="56901"/>
                  </a:lnTo>
                  <a:lnTo>
                    <a:pt x="97714" y="55774"/>
                  </a:lnTo>
                  <a:lnTo>
                    <a:pt x="97714" y="55211"/>
                  </a:lnTo>
                  <a:lnTo>
                    <a:pt x="96857" y="55211"/>
                  </a:lnTo>
                  <a:lnTo>
                    <a:pt x="96000" y="54647"/>
                  </a:lnTo>
                  <a:lnTo>
                    <a:pt x="95142" y="54084"/>
                  </a:lnTo>
                  <a:lnTo>
                    <a:pt x="94285" y="53521"/>
                  </a:lnTo>
                  <a:lnTo>
                    <a:pt x="93428" y="52957"/>
                  </a:lnTo>
                  <a:lnTo>
                    <a:pt x="92571" y="52957"/>
                  </a:lnTo>
                  <a:lnTo>
                    <a:pt x="91714" y="52394"/>
                  </a:lnTo>
                  <a:lnTo>
                    <a:pt x="90000" y="52394"/>
                  </a:lnTo>
                  <a:lnTo>
                    <a:pt x="89142" y="52394"/>
                  </a:lnTo>
                  <a:lnTo>
                    <a:pt x="87428" y="52394"/>
                  </a:lnTo>
                  <a:lnTo>
                    <a:pt x="86571" y="52394"/>
                  </a:lnTo>
                  <a:lnTo>
                    <a:pt x="85714" y="52394"/>
                  </a:lnTo>
                  <a:lnTo>
                    <a:pt x="84857" y="52394"/>
                  </a:lnTo>
                  <a:lnTo>
                    <a:pt x="47142" y="50704"/>
                  </a:lnTo>
                  <a:lnTo>
                    <a:pt x="57428" y="30422"/>
                  </a:lnTo>
                  <a:lnTo>
                    <a:pt x="65142" y="37746"/>
                  </a:lnTo>
                  <a:lnTo>
                    <a:pt x="110571" y="37746"/>
                  </a:lnTo>
                  <a:lnTo>
                    <a:pt x="111428" y="37183"/>
                  </a:lnTo>
                  <a:lnTo>
                    <a:pt x="113142" y="37183"/>
                  </a:lnTo>
                  <a:lnTo>
                    <a:pt x="114000" y="37183"/>
                  </a:lnTo>
                  <a:lnTo>
                    <a:pt x="114000" y="37183"/>
                  </a:lnTo>
                  <a:lnTo>
                    <a:pt x="115714" y="36056"/>
                  </a:lnTo>
                  <a:lnTo>
                    <a:pt x="116571" y="36056"/>
                  </a:lnTo>
                  <a:lnTo>
                    <a:pt x="117428" y="35492"/>
                  </a:lnTo>
                  <a:lnTo>
                    <a:pt x="118285" y="34929"/>
                  </a:lnTo>
                  <a:lnTo>
                    <a:pt x="118285" y="34366"/>
                  </a:lnTo>
                  <a:lnTo>
                    <a:pt x="118285" y="33239"/>
                  </a:lnTo>
                  <a:lnTo>
                    <a:pt x="119142" y="32676"/>
                  </a:lnTo>
                  <a:lnTo>
                    <a:pt x="119142" y="31549"/>
                  </a:lnTo>
                  <a:lnTo>
                    <a:pt x="119142" y="30422"/>
                  </a:lnTo>
                  <a:lnTo>
                    <a:pt x="118285" y="29859"/>
                  </a:lnTo>
                  <a:lnTo>
                    <a:pt x="118285" y="29295"/>
                  </a:lnTo>
                  <a:lnTo>
                    <a:pt x="117428" y="28732"/>
                  </a:lnTo>
                  <a:lnTo>
                    <a:pt x="116571" y="27605"/>
                  </a:lnTo>
                  <a:lnTo>
                    <a:pt x="115714" y="27605"/>
                  </a:lnTo>
                  <a:lnTo>
                    <a:pt x="114857" y="27042"/>
                  </a:lnTo>
                  <a:lnTo>
                    <a:pt x="114000" y="26478"/>
                  </a:lnTo>
                  <a:lnTo>
                    <a:pt x="113142" y="25915"/>
                  </a:lnTo>
                  <a:lnTo>
                    <a:pt x="111428" y="25915"/>
                  </a:lnTo>
                  <a:lnTo>
                    <a:pt x="110571" y="25915"/>
                  </a:lnTo>
                  <a:lnTo>
                    <a:pt x="75428" y="25915"/>
                  </a:lnTo>
                  <a:lnTo>
                    <a:pt x="67714" y="17464"/>
                  </a:lnTo>
                  <a:lnTo>
                    <a:pt x="69428" y="16901"/>
                  </a:lnTo>
                  <a:lnTo>
                    <a:pt x="69428" y="15774"/>
                  </a:lnTo>
                  <a:lnTo>
                    <a:pt x="69428" y="14647"/>
                  </a:lnTo>
                  <a:lnTo>
                    <a:pt x="70285" y="13521"/>
                  </a:lnTo>
                  <a:lnTo>
                    <a:pt x="70285" y="12394"/>
                  </a:lnTo>
                  <a:lnTo>
                    <a:pt x="70285" y="11267"/>
                  </a:lnTo>
                  <a:lnTo>
                    <a:pt x="70285" y="10140"/>
                  </a:lnTo>
                  <a:lnTo>
                    <a:pt x="69428" y="9014"/>
                  </a:lnTo>
                  <a:lnTo>
                    <a:pt x="69428" y="7887"/>
                  </a:lnTo>
                  <a:lnTo>
                    <a:pt x="68571" y="7323"/>
                  </a:lnTo>
                  <a:lnTo>
                    <a:pt x="67714" y="6197"/>
                  </a:lnTo>
                  <a:lnTo>
                    <a:pt x="66857" y="5070"/>
                  </a:lnTo>
                  <a:lnTo>
                    <a:pt x="66000" y="4507"/>
                  </a:lnTo>
                  <a:lnTo>
                    <a:pt x="65142" y="3380"/>
                  </a:lnTo>
                  <a:lnTo>
                    <a:pt x="63428" y="2816"/>
                  </a:lnTo>
                  <a:lnTo>
                    <a:pt x="62571" y="2253"/>
                  </a:lnTo>
                  <a:lnTo>
                    <a:pt x="60857" y="1690"/>
                  </a:lnTo>
                  <a:lnTo>
                    <a:pt x="59142" y="1126"/>
                  </a:lnTo>
                  <a:lnTo>
                    <a:pt x="57428" y="563"/>
                  </a:lnTo>
                  <a:lnTo>
                    <a:pt x="55714" y="563"/>
                  </a:lnTo>
                  <a:lnTo>
                    <a:pt x="54000" y="0"/>
                  </a:lnTo>
                  <a:lnTo>
                    <a:pt x="52285" y="0"/>
                  </a:lnTo>
                  <a:lnTo>
                    <a:pt x="49714" y="0"/>
                  </a:lnTo>
                  <a:lnTo>
                    <a:pt x="48000" y="0"/>
                  </a:lnTo>
                  <a:lnTo>
                    <a:pt x="46285" y="563"/>
                  </a:lnTo>
                  <a:lnTo>
                    <a:pt x="44571" y="563"/>
                  </a:lnTo>
                  <a:lnTo>
                    <a:pt x="42857" y="1126"/>
                  </a:lnTo>
                  <a:lnTo>
                    <a:pt x="41142" y="1690"/>
                  </a:lnTo>
                  <a:lnTo>
                    <a:pt x="38571" y="2253"/>
                  </a:lnTo>
                  <a:lnTo>
                    <a:pt x="37714" y="3380"/>
                  </a:lnTo>
                  <a:lnTo>
                    <a:pt x="36000" y="4507"/>
                  </a:lnTo>
                  <a:lnTo>
                    <a:pt x="35142" y="5070"/>
                  </a:lnTo>
                  <a:lnTo>
                    <a:pt x="34285" y="6760"/>
                  </a:lnTo>
                  <a:lnTo>
                    <a:pt x="32571" y="7887"/>
                  </a:lnTo>
                  <a:lnTo>
                    <a:pt x="32571" y="9014"/>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16" name="Google Shape;1216;p39"/>
          <p:cNvSpPr/>
          <p:nvPr/>
        </p:nvSpPr>
        <p:spPr>
          <a:xfrm>
            <a:off x="4273551" y="4086225"/>
            <a:ext cx="284162" cy="465137"/>
          </a:xfrm>
          <a:custGeom>
            <a:avLst/>
            <a:gdLst/>
            <a:ahLst/>
            <a:cxnLst/>
            <a:rect l="l" t="t" r="r" b="b"/>
            <a:pathLst>
              <a:path w="120000" h="120000" extrusionOk="0">
                <a:moveTo>
                  <a:pt x="118811" y="110170"/>
                </a:moveTo>
                <a:lnTo>
                  <a:pt x="119405" y="108122"/>
                </a:lnTo>
                <a:lnTo>
                  <a:pt x="114653" y="108941"/>
                </a:lnTo>
                <a:lnTo>
                  <a:pt x="110495" y="108122"/>
                </a:lnTo>
                <a:lnTo>
                  <a:pt x="104554" y="105255"/>
                </a:lnTo>
                <a:lnTo>
                  <a:pt x="94455" y="94197"/>
                </a:lnTo>
                <a:lnTo>
                  <a:pt x="80198" y="78225"/>
                </a:lnTo>
                <a:lnTo>
                  <a:pt x="73069" y="69624"/>
                </a:lnTo>
                <a:lnTo>
                  <a:pt x="67722" y="62252"/>
                </a:lnTo>
                <a:lnTo>
                  <a:pt x="67128" y="58156"/>
                </a:lnTo>
                <a:lnTo>
                  <a:pt x="67128" y="53651"/>
                </a:lnTo>
                <a:lnTo>
                  <a:pt x="68316" y="50375"/>
                </a:lnTo>
                <a:lnTo>
                  <a:pt x="71287" y="49146"/>
                </a:lnTo>
                <a:lnTo>
                  <a:pt x="73663" y="49146"/>
                </a:lnTo>
                <a:lnTo>
                  <a:pt x="76633" y="49965"/>
                </a:lnTo>
                <a:lnTo>
                  <a:pt x="81980" y="53242"/>
                </a:lnTo>
                <a:lnTo>
                  <a:pt x="88514" y="56109"/>
                </a:lnTo>
                <a:lnTo>
                  <a:pt x="93267" y="57747"/>
                </a:lnTo>
                <a:lnTo>
                  <a:pt x="96237" y="58156"/>
                </a:lnTo>
                <a:lnTo>
                  <a:pt x="98613" y="57747"/>
                </a:lnTo>
                <a:lnTo>
                  <a:pt x="99801" y="56109"/>
                </a:lnTo>
                <a:lnTo>
                  <a:pt x="99207" y="55290"/>
                </a:lnTo>
                <a:lnTo>
                  <a:pt x="98613" y="53651"/>
                </a:lnTo>
                <a:lnTo>
                  <a:pt x="93861" y="50375"/>
                </a:lnTo>
                <a:lnTo>
                  <a:pt x="85544" y="47098"/>
                </a:lnTo>
                <a:lnTo>
                  <a:pt x="81386" y="44232"/>
                </a:lnTo>
                <a:lnTo>
                  <a:pt x="77821" y="40546"/>
                </a:lnTo>
                <a:lnTo>
                  <a:pt x="76039" y="35631"/>
                </a:lnTo>
                <a:lnTo>
                  <a:pt x="74851" y="30307"/>
                </a:lnTo>
                <a:lnTo>
                  <a:pt x="73663" y="28259"/>
                </a:lnTo>
                <a:lnTo>
                  <a:pt x="71287" y="25802"/>
                </a:lnTo>
                <a:lnTo>
                  <a:pt x="67722" y="23344"/>
                </a:lnTo>
                <a:lnTo>
                  <a:pt x="65346" y="21706"/>
                </a:lnTo>
                <a:lnTo>
                  <a:pt x="65346" y="19658"/>
                </a:lnTo>
                <a:lnTo>
                  <a:pt x="67128" y="16382"/>
                </a:lnTo>
                <a:lnTo>
                  <a:pt x="68316" y="15153"/>
                </a:lnTo>
                <a:lnTo>
                  <a:pt x="70099" y="12696"/>
                </a:lnTo>
                <a:lnTo>
                  <a:pt x="71287" y="9829"/>
                </a:lnTo>
                <a:lnTo>
                  <a:pt x="70099" y="6143"/>
                </a:lnTo>
                <a:lnTo>
                  <a:pt x="68910" y="3686"/>
                </a:lnTo>
                <a:lnTo>
                  <a:pt x="67128" y="1638"/>
                </a:lnTo>
                <a:lnTo>
                  <a:pt x="62970" y="409"/>
                </a:lnTo>
                <a:lnTo>
                  <a:pt x="57623" y="0"/>
                </a:lnTo>
                <a:lnTo>
                  <a:pt x="54059" y="1228"/>
                </a:lnTo>
                <a:lnTo>
                  <a:pt x="51683" y="2457"/>
                </a:lnTo>
                <a:lnTo>
                  <a:pt x="50495" y="5324"/>
                </a:lnTo>
                <a:lnTo>
                  <a:pt x="49306" y="7372"/>
                </a:lnTo>
                <a:lnTo>
                  <a:pt x="50495" y="9419"/>
                </a:lnTo>
                <a:lnTo>
                  <a:pt x="51683" y="12286"/>
                </a:lnTo>
                <a:lnTo>
                  <a:pt x="52277" y="14334"/>
                </a:lnTo>
                <a:lnTo>
                  <a:pt x="53465" y="16382"/>
                </a:lnTo>
                <a:lnTo>
                  <a:pt x="52277" y="19249"/>
                </a:lnTo>
                <a:lnTo>
                  <a:pt x="50495" y="21296"/>
                </a:lnTo>
                <a:lnTo>
                  <a:pt x="46336" y="23344"/>
                </a:lnTo>
                <a:lnTo>
                  <a:pt x="42178" y="24573"/>
                </a:lnTo>
                <a:lnTo>
                  <a:pt x="39207" y="26211"/>
                </a:lnTo>
                <a:lnTo>
                  <a:pt x="36237" y="28259"/>
                </a:lnTo>
                <a:lnTo>
                  <a:pt x="33267" y="31126"/>
                </a:lnTo>
                <a:lnTo>
                  <a:pt x="30297" y="35631"/>
                </a:lnTo>
                <a:lnTo>
                  <a:pt x="27920" y="40546"/>
                </a:lnTo>
                <a:lnTo>
                  <a:pt x="25544" y="45051"/>
                </a:lnTo>
                <a:lnTo>
                  <a:pt x="24950" y="49965"/>
                </a:lnTo>
                <a:lnTo>
                  <a:pt x="23762" y="56109"/>
                </a:lnTo>
                <a:lnTo>
                  <a:pt x="23762" y="59795"/>
                </a:lnTo>
                <a:lnTo>
                  <a:pt x="23762" y="63071"/>
                </a:lnTo>
                <a:lnTo>
                  <a:pt x="24950" y="65119"/>
                </a:lnTo>
                <a:lnTo>
                  <a:pt x="26138" y="65938"/>
                </a:lnTo>
                <a:lnTo>
                  <a:pt x="29108" y="66348"/>
                </a:lnTo>
                <a:lnTo>
                  <a:pt x="30891" y="65938"/>
                </a:lnTo>
                <a:lnTo>
                  <a:pt x="31485" y="65119"/>
                </a:lnTo>
                <a:lnTo>
                  <a:pt x="31485" y="61023"/>
                </a:lnTo>
                <a:lnTo>
                  <a:pt x="31485" y="54470"/>
                </a:lnTo>
                <a:lnTo>
                  <a:pt x="32079" y="50375"/>
                </a:lnTo>
                <a:lnTo>
                  <a:pt x="33267" y="47918"/>
                </a:lnTo>
                <a:lnTo>
                  <a:pt x="35049" y="45460"/>
                </a:lnTo>
                <a:lnTo>
                  <a:pt x="38019" y="45051"/>
                </a:lnTo>
                <a:lnTo>
                  <a:pt x="41584" y="45460"/>
                </a:lnTo>
                <a:lnTo>
                  <a:pt x="42178" y="47098"/>
                </a:lnTo>
                <a:lnTo>
                  <a:pt x="41584" y="51604"/>
                </a:lnTo>
                <a:lnTo>
                  <a:pt x="40396" y="57747"/>
                </a:lnTo>
                <a:lnTo>
                  <a:pt x="39207" y="63481"/>
                </a:lnTo>
                <a:lnTo>
                  <a:pt x="36831" y="68395"/>
                </a:lnTo>
                <a:lnTo>
                  <a:pt x="34455" y="75358"/>
                </a:lnTo>
                <a:lnTo>
                  <a:pt x="31485" y="81092"/>
                </a:lnTo>
                <a:lnTo>
                  <a:pt x="24950" y="88054"/>
                </a:lnTo>
                <a:lnTo>
                  <a:pt x="19603" y="92969"/>
                </a:lnTo>
                <a:lnTo>
                  <a:pt x="10693" y="99931"/>
                </a:lnTo>
                <a:lnTo>
                  <a:pt x="4752" y="105255"/>
                </a:lnTo>
                <a:lnTo>
                  <a:pt x="0" y="109761"/>
                </a:lnTo>
                <a:lnTo>
                  <a:pt x="0" y="111808"/>
                </a:lnTo>
                <a:lnTo>
                  <a:pt x="4752" y="115494"/>
                </a:lnTo>
                <a:lnTo>
                  <a:pt x="11287" y="119590"/>
                </a:lnTo>
                <a:lnTo>
                  <a:pt x="17821" y="119590"/>
                </a:lnTo>
                <a:lnTo>
                  <a:pt x="19603" y="118361"/>
                </a:lnTo>
                <a:lnTo>
                  <a:pt x="16633" y="115904"/>
                </a:lnTo>
                <a:lnTo>
                  <a:pt x="13663" y="113447"/>
                </a:lnTo>
                <a:lnTo>
                  <a:pt x="13663" y="111399"/>
                </a:lnTo>
                <a:lnTo>
                  <a:pt x="17821" y="106894"/>
                </a:lnTo>
                <a:lnTo>
                  <a:pt x="25544" y="101569"/>
                </a:lnTo>
                <a:lnTo>
                  <a:pt x="36831" y="91740"/>
                </a:lnTo>
                <a:lnTo>
                  <a:pt x="46336" y="83549"/>
                </a:lnTo>
                <a:lnTo>
                  <a:pt x="50495" y="81092"/>
                </a:lnTo>
                <a:lnTo>
                  <a:pt x="52277" y="79044"/>
                </a:lnTo>
                <a:lnTo>
                  <a:pt x="57029" y="78225"/>
                </a:lnTo>
                <a:lnTo>
                  <a:pt x="60594" y="79863"/>
                </a:lnTo>
                <a:lnTo>
                  <a:pt x="65346" y="81911"/>
                </a:lnTo>
                <a:lnTo>
                  <a:pt x="74257" y="90102"/>
                </a:lnTo>
                <a:lnTo>
                  <a:pt x="84950" y="99931"/>
                </a:lnTo>
                <a:lnTo>
                  <a:pt x="94455" y="109761"/>
                </a:lnTo>
                <a:lnTo>
                  <a:pt x="100396" y="115494"/>
                </a:lnTo>
                <a:lnTo>
                  <a:pt x="102772" y="116313"/>
                </a:lnTo>
                <a:lnTo>
                  <a:pt x="106930" y="116313"/>
                </a:lnTo>
                <a:lnTo>
                  <a:pt x="110495" y="114266"/>
                </a:lnTo>
                <a:lnTo>
                  <a:pt x="114653" y="112218"/>
                </a:lnTo>
                <a:lnTo>
                  <a:pt x="118811" y="110170"/>
                </a:lnTo>
              </a:path>
            </a:pathLst>
          </a:custGeom>
          <a:solidFill>
            <a:srgbClr val="CECECE"/>
          </a:solidFill>
          <a:ln w="25400" cap="rnd"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17" name="Google Shape;1217;p39"/>
          <p:cNvGrpSpPr/>
          <p:nvPr/>
        </p:nvGrpSpPr>
        <p:grpSpPr>
          <a:xfrm>
            <a:off x="3462338" y="4087813"/>
            <a:ext cx="368300" cy="493713"/>
            <a:chOff x="2454" y="2575"/>
            <a:chExt cx="261" cy="311"/>
          </a:xfrm>
        </p:grpSpPr>
        <p:grpSp>
          <p:nvGrpSpPr>
            <p:cNvPr id="1218" name="Google Shape;1218;p39"/>
            <p:cNvGrpSpPr/>
            <p:nvPr/>
          </p:nvGrpSpPr>
          <p:grpSpPr>
            <a:xfrm>
              <a:off x="2454" y="2575"/>
              <a:ext cx="261" cy="311"/>
              <a:chOff x="2454" y="2575"/>
              <a:chExt cx="261" cy="311"/>
            </a:xfrm>
          </p:grpSpPr>
          <p:sp>
            <p:nvSpPr>
              <p:cNvPr id="1219" name="Google Shape;1219;p39"/>
              <p:cNvSpPr/>
              <p:nvPr/>
            </p:nvSpPr>
            <p:spPr>
              <a:xfrm>
                <a:off x="2454" y="2626"/>
                <a:ext cx="261" cy="260"/>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0" name="Google Shape;1220;p39"/>
              <p:cNvSpPr/>
              <p:nvPr/>
            </p:nvSpPr>
            <p:spPr>
              <a:xfrm>
                <a:off x="2518" y="2575"/>
                <a:ext cx="197" cy="46"/>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21" name="Google Shape;1221;p39"/>
            <p:cNvSpPr/>
            <p:nvPr/>
          </p:nvSpPr>
          <p:spPr>
            <a:xfrm>
              <a:off x="2537" y="2601"/>
              <a:ext cx="26" cy="9"/>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2" name="Google Shape;1222;p39"/>
            <p:cNvSpPr/>
            <p:nvPr/>
          </p:nvSpPr>
          <p:spPr>
            <a:xfrm>
              <a:off x="2487" y="2749"/>
              <a:ext cx="137" cy="54"/>
            </a:xfrm>
            <a:prstGeom prst="octagon">
              <a:avLst>
                <a:gd name="adj" fmla="val 29282"/>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23" name="Google Shape;1223;p39"/>
          <p:cNvGrpSpPr/>
          <p:nvPr/>
        </p:nvGrpSpPr>
        <p:grpSpPr>
          <a:xfrm>
            <a:off x="1954213" y="2501900"/>
            <a:ext cx="1376363" cy="492125"/>
            <a:chOff x="1385" y="1576"/>
            <a:chExt cx="975" cy="310"/>
          </a:xfrm>
        </p:grpSpPr>
        <p:grpSp>
          <p:nvGrpSpPr>
            <p:cNvPr id="1224" name="Google Shape;1224;p39"/>
            <p:cNvGrpSpPr/>
            <p:nvPr/>
          </p:nvGrpSpPr>
          <p:grpSpPr>
            <a:xfrm>
              <a:off x="1385" y="1576"/>
              <a:ext cx="206" cy="310"/>
              <a:chOff x="1385" y="1576"/>
              <a:chExt cx="206" cy="310"/>
            </a:xfrm>
          </p:grpSpPr>
          <p:sp>
            <p:nvSpPr>
              <p:cNvPr id="1225" name="Google Shape;1225;p39"/>
              <p:cNvSpPr/>
              <p:nvPr/>
            </p:nvSpPr>
            <p:spPr>
              <a:xfrm>
                <a:off x="1385" y="1626"/>
                <a:ext cx="206" cy="260"/>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6" name="Google Shape;1226;p39"/>
              <p:cNvSpPr/>
              <p:nvPr/>
            </p:nvSpPr>
            <p:spPr>
              <a:xfrm>
                <a:off x="1433" y="1576"/>
                <a:ext cx="158" cy="46"/>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7" name="Google Shape;1227;p39"/>
              <p:cNvSpPr/>
              <p:nvPr/>
            </p:nvSpPr>
            <p:spPr>
              <a:xfrm>
                <a:off x="1424" y="1647"/>
                <a:ext cx="108" cy="15"/>
              </a:xfrm>
              <a:prstGeom prst="parallelogram">
                <a:avLst>
                  <a:gd name="adj" fmla="val 179967"/>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28" name="Google Shape;1228;p39"/>
            <p:cNvGrpSpPr/>
            <p:nvPr/>
          </p:nvGrpSpPr>
          <p:grpSpPr>
            <a:xfrm>
              <a:off x="1903" y="1617"/>
              <a:ext cx="203" cy="257"/>
              <a:chOff x="1903" y="1617"/>
              <a:chExt cx="203" cy="257"/>
            </a:xfrm>
          </p:grpSpPr>
          <p:sp>
            <p:nvSpPr>
              <p:cNvPr id="1229" name="Google Shape;1229;p39"/>
              <p:cNvSpPr/>
              <p:nvPr/>
            </p:nvSpPr>
            <p:spPr>
              <a:xfrm>
                <a:off x="2032" y="1734"/>
                <a:ext cx="62" cy="140"/>
              </a:xfrm>
              <a:custGeom>
                <a:avLst/>
                <a:gdLst/>
                <a:ahLst/>
                <a:cxnLst/>
                <a:rect l="l" t="t" r="r" b="b"/>
                <a:pathLst>
                  <a:path w="120000" h="120000" extrusionOk="0">
                    <a:moveTo>
                      <a:pt x="85161" y="0"/>
                    </a:moveTo>
                    <a:lnTo>
                      <a:pt x="118064" y="0"/>
                    </a:lnTo>
                    <a:lnTo>
                      <a:pt x="32903" y="119142"/>
                    </a:lnTo>
                    <a:lnTo>
                      <a:pt x="0" y="119142"/>
                    </a:lnTo>
                    <a:lnTo>
                      <a:pt x="85161" y="0"/>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0" name="Google Shape;1230;p39"/>
              <p:cNvSpPr/>
              <p:nvPr/>
            </p:nvSpPr>
            <p:spPr>
              <a:xfrm>
                <a:off x="2029" y="1734"/>
                <a:ext cx="77" cy="12"/>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1" name="Google Shape;1231;p39"/>
              <p:cNvSpPr/>
              <p:nvPr/>
            </p:nvSpPr>
            <p:spPr>
              <a:xfrm>
                <a:off x="2035" y="1792"/>
                <a:ext cx="58" cy="12"/>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2" name="Google Shape;1232;p39"/>
              <p:cNvSpPr/>
              <p:nvPr/>
            </p:nvSpPr>
            <p:spPr>
              <a:xfrm>
                <a:off x="1904" y="1792"/>
                <a:ext cx="74" cy="7"/>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3" name="Google Shape;1233;p39"/>
              <p:cNvSpPr/>
              <p:nvPr/>
            </p:nvSpPr>
            <p:spPr>
              <a:xfrm>
                <a:off x="1964" y="1617"/>
                <a:ext cx="22" cy="25"/>
              </a:xfrm>
              <a:prstGeom prst="ellipse">
                <a:avLst/>
              </a:prstGeom>
              <a:solidFill>
                <a:srgbClr val="F39FD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4" name="Google Shape;1234;p39"/>
              <p:cNvSpPr/>
              <p:nvPr/>
            </p:nvSpPr>
            <p:spPr>
              <a:xfrm>
                <a:off x="1903" y="1661"/>
                <a:ext cx="139" cy="213"/>
              </a:xfrm>
              <a:custGeom>
                <a:avLst/>
                <a:gdLst/>
                <a:ahLst/>
                <a:cxnLst/>
                <a:rect l="l" t="t" r="r" b="b"/>
                <a:pathLst>
                  <a:path w="120000" h="120000" extrusionOk="0">
                    <a:moveTo>
                      <a:pt x="32805" y="9014"/>
                    </a:moveTo>
                    <a:lnTo>
                      <a:pt x="863" y="55211"/>
                    </a:lnTo>
                    <a:lnTo>
                      <a:pt x="863" y="55774"/>
                    </a:lnTo>
                    <a:lnTo>
                      <a:pt x="863" y="56901"/>
                    </a:lnTo>
                    <a:lnTo>
                      <a:pt x="0" y="57464"/>
                    </a:lnTo>
                    <a:lnTo>
                      <a:pt x="0" y="58591"/>
                    </a:lnTo>
                    <a:lnTo>
                      <a:pt x="0" y="59718"/>
                    </a:lnTo>
                    <a:lnTo>
                      <a:pt x="0" y="60845"/>
                    </a:lnTo>
                    <a:lnTo>
                      <a:pt x="863" y="61408"/>
                    </a:lnTo>
                    <a:lnTo>
                      <a:pt x="863" y="62535"/>
                    </a:lnTo>
                    <a:lnTo>
                      <a:pt x="1726" y="63661"/>
                    </a:lnTo>
                    <a:lnTo>
                      <a:pt x="2589" y="64225"/>
                    </a:lnTo>
                    <a:lnTo>
                      <a:pt x="3453" y="65352"/>
                    </a:lnTo>
                    <a:lnTo>
                      <a:pt x="5179" y="65915"/>
                    </a:lnTo>
                    <a:lnTo>
                      <a:pt x="6043" y="66478"/>
                    </a:lnTo>
                    <a:lnTo>
                      <a:pt x="7769" y="67042"/>
                    </a:lnTo>
                    <a:lnTo>
                      <a:pt x="8633" y="67042"/>
                    </a:lnTo>
                    <a:lnTo>
                      <a:pt x="9496" y="67042"/>
                    </a:lnTo>
                    <a:lnTo>
                      <a:pt x="11223" y="67042"/>
                    </a:lnTo>
                    <a:lnTo>
                      <a:pt x="12949" y="67042"/>
                    </a:lnTo>
                    <a:lnTo>
                      <a:pt x="77697" y="67042"/>
                    </a:lnTo>
                    <a:lnTo>
                      <a:pt x="77697" y="119436"/>
                    </a:lnTo>
                    <a:lnTo>
                      <a:pt x="98417" y="119436"/>
                    </a:lnTo>
                    <a:lnTo>
                      <a:pt x="98417" y="57464"/>
                    </a:lnTo>
                    <a:lnTo>
                      <a:pt x="98417" y="56901"/>
                    </a:lnTo>
                    <a:lnTo>
                      <a:pt x="97553" y="55774"/>
                    </a:lnTo>
                    <a:lnTo>
                      <a:pt x="97553" y="55211"/>
                    </a:lnTo>
                    <a:lnTo>
                      <a:pt x="96690" y="55211"/>
                    </a:lnTo>
                    <a:lnTo>
                      <a:pt x="96690" y="54647"/>
                    </a:lnTo>
                    <a:lnTo>
                      <a:pt x="94964" y="54084"/>
                    </a:lnTo>
                    <a:lnTo>
                      <a:pt x="94964" y="53521"/>
                    </a:lnTo>
                    <a:lnTo>
                      <a:pt x="93237" y="52957"/>
                    </a:lnTo>
                    <a:lnTo>
                      <a:pt x="92374" y="52957"/>
                    </a:lnTo>
                    <a:lnTo>
                      <a:pt x="91510" y="52394"/>
                    </a:lnTo>
                    <a:lnTo>
                      <a:pt x="90647" y="52394"/>
                    </a:lnTo>
                    <a:lnTo>
                      <a:pt x="88920" y="52394"/>
                    </a:lnTo>
                    <a:lnTo>
                      <a:pt x="88057" y="52394"/>
                    </a:lnTo>
                    <a:lnTo>
                      <a:pt x="86330" y="52394"/>
                    </a:lnTo>
                    <a:lnTo>
                      <a:pt x="85467" y="52394"/>
                    </a:lnTo>
                    <a:lnTo>
                      <a:pt x="84604" y="52394"/>
                    </a:lnTo>
                    <a:lnTo>
                      <a:pt x="46618" y="50704"/>
                    </a:lnTo>
                    <a:lnTo>
                      <a:pt x="57841" y="30422"/>
                    </a:lnTo>
                    <a:lnTo>
                      <a:pt x="64748" y="37746"/>
                    </a:lnTo>
                    <a:lnTo>
                      <a:pt x="110503" y="37746"/>
                    </a:lnTo>
                    <a:lnTo>
                      <a:pt x="111366" y="37183"/>
                    </a:lnTo>
                    <a:lnTo>
                      <a:pt x="113093" y="37183"/>
                    </a:lnTo>
                    <a:lnTo>
                      <a:pt x="113956" y="37183"/>
                    </a:lnTo>
                    <a:lnTo>
                      <a:pt x="113956" y="37183"/>
                    </a:lnTo>
                    <a:lnTo>
                      <a:pt x="115683" y="36056"/>
                    </a:lnTo>
                    <a:lnTo>
                      <a:pt x="116546" y="36056"/>
                    </a:lnTo>
                    <a:lnTo>
                      <a:pt x="117410" y="35492"/>
                    </a:lnTo>
                    <a:lnTo>
                      <a:pt x="118273" y="34929"/>
                    </a:lnTo>
                    <a:lnTo>
                      <a:pt x="118273" y="34366"/>
                    </a:lnTo>
                    <a:lnTo>
                      <a:pt x="118273" y="33239"/>
                    </a:lnTo>
                    <a:lnTo>
                      <a:pt x="119136" y="32676"/>
                    </a:lnTo>
                    <a:lnTo>
                      <a:pt x="119136" y="31549"/>
                    </a:lnTo>
                    <a:lnTo>
                      <a:pt x="119136" y="30422"/>
                    </a:lnTo>
                    <a:lnTo>
                      <a:pt x="118273" y="29859"/>
                    </a:lnTo>
                    <a:lnTo>
                      <a:pt x="118273" y="29295"/>
                    </a:lnTo>
                    <a:lnTo>
                      <a:pt x="117410" y="28732"/>
                    </a:lnTo>
                    <a:lnTo>
                      <a:pt x="116546" y="27605"/>
                    </a:lnTo>
                    <a:lnTo>
                      <a:pt x="115683" y="27605"/>
                    </a:lnTo>
                    <a:lnTo>
                      <a:pt x="114820" y="27042"/>
                    </a:lnTo>
                    <a:lnTo>
                      <a:pt x="113956" y="26478"/>
                    </a:lnTo>
                    <a:lnTo>
                      <a:pt x="113093" y="25915"/>
                    </a:lnTo>
                    <a:lnTo>
                      <a:pt x="111366" y="25915"/>
                    </a:lnTo>
                    <a:lnTo>
                      <a:pt x="110503" y="25915"/>
                    </a:lnTo>
                    <a:lnTo>
                      <a:pt x="75107" y="25915"/>
                    </a:lnTo>
                    <a:lnTo>
                      <a:pt x="68201" y="17464"/>
                    </a:lnTo>
                    <a:lnTo>
                      <a:pt x="69064" y="16901"/>
                    </a:lnTo>
                    <a:lnTo>
                      <a:pt x="69928" y="15774"/>
                    </a:lnTo>
                    <a:lnTo>
                      <a:pt x="69928" y="14647"/>
                    </a:lnTo>
                    <a:lnTo>
                      <a:pt x="69928" y="13521"/>
                    </a:lnTo>
                    <a:lnTo>
                      <a:pt x="69928" y="12394"/>
                    </a:lnTo>
                    <a:lnTo>
                      <a:pt x="69928" y="11267"/>
                    </a:lnTo>
                    <a:lnTo>
                      <a:pt x="69928" y="10140"/>
                    </a:lnTo>
                    <a:lnTo>
                      <a:pt x="69928" y="9014"/>
                    </a:lnTo>
                    <a:lnTo>
                      <a:pt x="69064" y="7887"/>
                    </a:lnTo>
                    <a:lnTo>
                      <a:pt x="68201" y="7323"/>
                    </a:lnTo>
                    <a:lnTo>
                      <a:pt x="68201" y="6197"/>
                    </a:lnTo>
                    <a:lnTo>
                      <a:pt x="67338" y="5070"/>
                    </a:lnTo>
                    <a:lnTo>
                      <a:pt x="65611" y="4507"/>
                    </a:lnTo>
                    <a:lnTo>
                      <a:pt x="64748" y="3380"/>
                    </a:lnTo>
                    <a:lnTo>
                      <a:pt x="63021" y="2816"/>
                    </a:lnTo>
                    <a:lnTo>
                      <a:pt x="62158" y="2253"/>
                    </a:lnTo>
                    <a:lnTo>
                      <a:pt x="60431" y="1690"/>
                    </a:lnTo>
                    <a:lnTo>
                      <a:pt x="58705" y="1126"/>
                    </a:lnTo>
                    <a:lnTo>
                      <a:pt x="57841" y="563"/>
                    </a:lnTo>
                    <a:lnTo>
                      <a:pt x="55251" y="563"/>
                    </a:lnTo>
                    <a:lnTo>
                      <a:pt x="53525" y="0"/>
                    </a:lnTo>
                    <a:lnTo>
                      <a:pt x="51798" y="0"/>
                    </a:lnTo>
                    <a:lnTo>
                      <a:pt x="50071" y="0"/>
                    </a:lnTo>
                    <a:lnTo>
                      <a:pt x="48345" y="0"/>
                    </a:lnTo>
                    <a:lnTo>
                      <a:pt x="46618" y="563"/>
                    </a:lnTo>
                    <a:lnTo>
                      <a:pt x="44892" y="563"/>
                    </a:lnTo>
                    <a:lnTo>
                      <a:pt x="42302" y="1126"/>
                    </a:lnTo>
                    <a:lnTo>
                      <a:pt x="40575" y="1690"/>
                    </a:lnTo>
                    <a:lnTo>
                      <a:pt x="38848" y="2253"/>
                    </a:lnTo>
                    <a:lnTo>
                      <a:pt x="37985" y="3380"/>
                    </a:lnTo>
                    <a:lnTo>
                      <a:pt x="36258" y="4507"/>
                    </a:lnTo>
                    <a:lnTo>
                      <a:pt x="35395" y="5070"/>
                    </a:lnTo>
                    <a:lnTo>
                      <a:pt x="33669" y="6760"/>
                    </a:lnTo>
                    <a:lnTo>
                      <a:pt x="32805" y="7887"/>
                    </a:lnTo>
                    <a:lnTo>
                      <a:pt x="32805" y="9014"/>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35" name="Google Shape;1235;p39"/>
            <p:cNvSpPr/>
            <p:nvPr/>
          </p:nvSpPr>
          <p:spPr>
            <a:xfrm>
              <a:off x="2160" y="1586"/>
              <a:ext cx="200" cy="291"/>
            </a:xfrm>
            <a:custGeom>
              <a:avLst/>
              <a:gdLst/>
              <a:ahLst/>
              <a:cxnLst/>
              <a:rect l="l" t="t" r="r" b="b"/>
              <a:pathLst>
                <a:path w="120000" h="120000" extrusionOk="0">
                  <a:moveTo>
                    <a:pt x="118800" y="110515"/>
                  </a:moveTo>
                  <a:lnTo>
                    <a:pt x="119400" y="108453"/>
                  </a:lnTo>
                  <a:lnTo>
                    <a:pt x="114600" y="108865"/>
                  </a:lnTo>
                  <a:lnTo>
                    <a:pt x="110400" y="108453"/>
                  </a:lnTo>
                  <a:lnTo>
                    <a:pt x="104400" y="105154"/>
                  </a:lnTo>
                  <a:lnTo>
                    <a:pt x="94800" y="94432"/>
                  </a:lnTo>
                  <a:lnTo>
                    <a:pt x="80400" y="78350"/>
                  </a:lnTo>
                  <a:lnTo>
                    <a:pt x="72600" y="69690"/>
                  </a:lnTo>
                  <a:lnTo>
                    <a:pt x="67800" y="62268"/>
                  </a:lnTo>
                  <a:lnTo>
                    <a:pt x="66600" y="58144"/>
                  </a:lnTo>
                  <a:lnTo>
                    <a:pt x="66600" y="53608"/>
                  </a:lnTo>
                  <a:lnTo>
                    <a:pt x="68400" y="50721"/>
                  </a:lnTo>
                  <a:lnTo>
                    <a:pt x="71400" y="49072"/>
                  </a:lnTo>
                  <a:lnTo>
                    <a:pt x="73800" y="49072"/>
                  </a:lnTo>
                  <a:lnTo>
                    <a:pt x="76800" y="49896"/>
                  </a:lnTo>
                  <a:lnTo>
                    <a:pt x="81600" y="53195"/>
                  </a:lnTo>
                  <a:lnTo>
                    <a:pt x="88800" y="56082"/>
                  </a:lnTo>
                  <a:lnTo>
                    <a:pt x="93000" y="57731"/>
                  </a:lnTo>
                  <a:lnTo>
                    <a:pt x="96000" y="58144"/>
                  </a:lnTo>
                  <a:lnTo>
                    <a:pt x="98400" y="57731"/>
                  </a:lnTo>
                  <a:lnTo>
                    <a:pt x="99600" y="56082"/>
                  </a:lnTo>
                  <a:lnTo>
                    <a:pt x="99000" y="55257"/>
                  </a:lnTo>
                  <a:lnTo>
                    <a:pt x="98400" y="53608"/>
                  </a:lnTo>
                  <a:lnTo>
                    <a:pt x="93600" y="50721"/>
                  </a:lnTo>
                  <a:lnTo>
                    <a:pt x="85800" y="47010"/>
                  </a:lnTo>
                  <a:lnTo>
                    <a:pt x="81000" y="44536"/>
                  </a:lnTo>
                  <a:lnTo>
                    <a:pt x="78000" y="40824"/>
                  </a:lnTo>
                  <a:lnTo>
                    <a:pt x="75600" y="35463"/>
                  </a:lnTo>
                  <a:lnTo>
                    <a:pt x="75000" y="30515"/>
                  </a:lnTo>
                  <a:lnTo>
                    <a:pt x="73800" y="28453"/>
                  </a:lnTo>
                  <a:lnTo>
                    <a:pt x="71400" y="25979"/>
                  </a:lnTo>
                  <a:lnTo>
                    <a:pt x="67800" y="23092"/>
                  </a:lnTo>
                  <a:lnTo>
                    <a:pt x="65400" y="21855"/>
                  </a:lnTo>
                  <a:lnTo>
                    <a:pt x="65400" y="19793"/>
                  </a:lnTo>
                  <a:lnTo>
                    <a:pt x="66600" y="16494"/>
                  </a:lnTo>
                  <a:lnTo>
                    <a:pt x="68400" y="14845"/>
                  </a:lnTo>
                  <a:lnTo>
                    <a:pt x="69600" y="12783"/>
                  </a:lnTo>
                  <a:lnTo>
                    <a:pt x="71400" y="9896"/>
                  </a:lnTo>
                  <a:lnTo>
                    <a:pt x="69600" y="6185"/>
                  </a:lnTo>
                  <a:lnTo>
                    <a:pt x="69000" y="3711"/>
                  </a:lnTo>
                  <a:lnTo>
                    <a:pt x="66600" y="1649"/>
                  </a:lnTo>
                  <a:lnTo>
                    <a:pt x="63000" y="412"/>
                  </a:lnTo>
                  <a:lnTo>
                    <a:pt x="57600" y="0"/>
                  </a:lnTo>
                  <a:lnTo>
                    <a:pt x="54000" y="1237"/>
                  </a:lnTo>
                  <a:lnTo>
                    <a:pt x="51600" y="2474"/>
                  </a:lnTo>
                  <a:lnTo>
                    <a:pt x="50400" y="5360"/>
                  </a:lnTo>
                  <a:lnTo>
                    <a:pt x="49800" y="7422"/>
                  </a:lnTo>
                  <a:lnTo>
                    <a:pt x="50400" y="9484"/>
                  </a:lnTo>
                  <a:lnTo>
                    <a:pt x="51600" y="12371"/>
                  </a:lnTo>
                  <a:lnTo>
                    <a:pt x="52800" y="14432"/>
                  </a:lnTo>
                  <a:lnTo>
                    <a:pt x="53400" y="16494"/>
                  </a:lnTo>
                  <a:lnTo>
                    <a:pt x="52800" y="18969"/>
                  </a:lnTo>
                  <a:lnTo>
                    <a:pt x="50400" y="21030"/>
                  </a:lnTo>
                  <a:lnTo>
                    <a:pt x="46800" y="23092"/>
                  </a:lnTo>
                  <a:lnTo>
                    <a:pt x="42000" y="24742"/>
                  </a:lnTo>
                  <a:lnTo>
                    <a:pt x="39000" y="26391"/>
                  </a:lnTo>
                  <a:lnTo>
                    <a:pt x="36000" y="28453"/>
                  </a:lnTo>
                  <a:lnTo>
                    <a:pt x="33000" y="30927"/>
                  </a:lnTo>
                  <a:lnTo>
                    <a:pt x="30000" y="35463"/>
                  </a:lnTo>
                  <a:lnTo>
                    <a:pt x="27600" y="40824"/>
                  </a:lnTo>
                  <a:lnTo>
                    <a:pt x="25800" y="44948"/>
                  </a:lnTo>
                  <a:lnTo>
                    <a:pt x="24600" y="49896"/>
                  </a:lnTo>
                  <a:lnTo>
                    <a:pt x="24000" y="56082"/>
                  </a:lnTo>
                  <a:lnTo>
                    <a:pt x="24000" y="59793"/>
                  </a:lnTo>
                  <a:lnTo>
                    <a:pt x="24000" y="63092"/>
                  </a:lnTo>
                  <a:lnTo>
                    <a:pt x="24600" y="65154"/>
                  </a:lnTo>
                  <a:lnTo>
                    <a:pt x="26400" y="65979"/>
                  </a:lnTo>
                  <a:lnTo>
                    <a:pt x="29400" y="66391"/>
                  </a:lnTo>
                  <a:lnTo>
                    <a:pt x="30600" y="65979"/>
                  </a:lnTo>
                  <a:lnTo>
                    <a:pt x="31800" y="65154"/>
                  </a:lnTo>
                  <a:lnTo>
                    <a:pt x="31800" y="61030"/>
                  </a:lnTo>
                  <a:lnTo>
                    <a:pt x="31800" y="54845"/>
                  </a:lnTo>
                  <a:lnTo>
                    <a:pt x="32400" y="50721"/>
                  </a:lnTo>
                  <a:lnTo>
                    <a:pt x="33000" y="47835"/>
                  </a:lnTo>
                  <a:lnTo>
                    <a:pt x="35400" y="45360"/>
                  </a:lnTo>
                  <a:lnTo>
                    <a:pt x="38400" y="44948"/>
                  </a:lnTo>
                  <a:lnTo>
                    <a:pt x="41400" y="45360"/>
                  </a:lnTo>
                  <a:lnTo>
                    <a:pt x="42000" y="47010"/>
                  </a:lnTo>
                  <a:lnTo>
                    <a:pt x="41400" y="51546"/>
                  </a:lnTo>
                  <a:lnTo>
                    <a:pt x="40800" y="57731"/>
                  </a:lnTo>
                  <a:lnTo>
                    <a:pt x="39000" y="63505"/>
                  </a:lnTo>
                  <a:lnTo>
                    <a:pt x="36600" y="68453"/>
                  </a:lnTo>
                  <a:lnTo>
                    <a:pt x="34800" y="75463"/>
                  </a:lnTo>
                  <a:lnTo>
                    <a:pt x="31800" y="80824"/>
                  </a:lnTo>
                  <a:lnTo>
                    <a:pt x="24600" y="88247"/>
                  </a:lnTo>
                  <a:lnTo>
                    <a:pt x="19800" y="92783"/>
                  </a:lnTo>
                  <a:lnTo>
                    <a:pt x="10800" y="100206"/>
                  </a:lnTo>
                  <a:lnTo>
                    <a:pt x="4800" y="105154"/>
                  </a:lnTo>
                  <a:lnTo>
                    <a:pt x="0" y="109690"/>
                  </a:lnTo>
                  <a:lnTo>
                    <a:pt x="0" y="111752"/>
                  </a:lnTo>
                  <a:lnTo>
                    <a:pt x="4800" y="115463"/>
                  </a:lnTo>
                  <a:lnTo>
                    <a:pt x="11400" y="119587"/>
                  </a:lnTo>
                  <a:lnTo>
                    <a:pt x="18000" y="119587"/>
                  </a:lnTo>
                  <a:lnTo>
                    <a:pt x="19800" y="118762"/>
                  </a:lnTo>
                  <a:lnTo>
                    <a:pt x="16800" y="115876"/>
                  </a:lnTo>
                  <a:lnTo>
                    <a:pt x="13800" y="113402"/>
                  </a:lnTo>
                  <a:lnTo>
                    <a:pt x="13800" y="111340"/>
                  </a:lnTo>
                  <a:lnTo>
                    <a:pt x="18000" y="106804"/>
                  </a:lnTo>
                  <a:lnTo>
                    <a:pt x="25800" y="101443"/>
                  </a:lnTo>
                  <a:lnTo>
                    <a:pt x="36600" y="91958"/>
                  </a:lnTo>
                  <a:lnTo>
                    <a:pt x="46800" y="83711"/>
                  </a:lnTo>
                  <a:lnTo>
                    <a:pt x="50400" y="80824"/>
                  </a:lnTo>
                  <a:lnTo>
                    <a:pt x="52800" y="78762"/>
                  </a:lnTo>
                  <a:lnTo>
                    <a:pt x="57000" y="78350"/>
                  </a:lnTo>
                  <a:lnTo>
                    <a:pt x="60600" y="80000"/>
                  </a:lnTo>
                  <a:lnTo>
                    <a:pt x="65400" y="82061"/>
                  </a:lnTo>
                  <a:lnTo>
                    <a:pt x="74400" y="90309"/>
                  </a:lnTo>
                  <a:lnTo>
                    <a:pt x="84600" y="100206"/>
                  </a:lnTo>
                  <a:lnTo>
                    <a:pt x="94800" y="109690"/>
                  </a:lnTo>
                  <a:lnTo>
                    <a:pt x="100800" y="115463"/>
                  </a:lnTo>
                  <a:lnTo>
                    <a:pt x="102600" y="116701"/>
                  </a:lnTo>
                  <a:lnTo>
                    <a:pt x="106800" y="116701"/>
                  </a:lnTo>
                  <a:lnTo>
                    <a:pt x="110400" y="114639"/>
                  </a:lnTo>
                  <a:lnTo>
                    <a:pt x="114600" y="112577"/>
                  </a:lnTo>
                  <a:lnTo>
                    <a:pt x="118800" y="110515"/>
                  </a:lnTo>
                </a:path>
              </a:pathLst>
            </a:custGeom>
            <a:solidFill>
              <a:srgbClr val="CECECE"/>
            </a:solidFill>
            <a:ln w="25400" cap="rnd"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36" name="Google Shape;1236;p39"/>
            <p:cNvGrpSpPr/>
            <p:nvPr/>
          </p:nvGrpSpPr>
          <p:grpSpPr>
            <a:xfrm>
              <a:off x="1597" y="1576"/>
              <a:ext cx="259" cy="310"/>
              <a:chOff x="1597" y="1576"/>
              <a:chExt cx="259" cy="310"/>
            </a:xfrm>
          </p:grpSpPr>
          <p:grpSp>
            <p:nvGrpSpPr>
              <p:cNvPr id="1237" name="Google Shape;1237;p39"/>
              <p:cNvGrpSpPr/>
              <p:nvPr/>
            </p:nvGrpSpPr>
            <p:grpSpPr>
              <a:xfrm>
                <a:off x="1597" y="1576"/>
                <a:ext cx="259" cy="310"/>
                <a:chOff x="1597" y="1576"/>
                <a:chExt cx="259" cy="310"/>
              </a:xfrm>
            </p:grpSpPr>
            <p:sp>
              <p:nvSpPr>
                <p:cNvPr id="1238" name="Google Shape;1238;p39"/>
                <p:cNvSpPr/>
                <p:nvPr/>
              </p:nvSpPr>
              <p:spPr>
                <a:xfrm>
                  <a:off x="1597" y="1626"/>
                  <a:ext cx="259" cy="260"/>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9" name="Google Shape;1239;p39"/>
                <p:cNvSpPr/>
                <p:nvPr/>
              </p:nvSpPr>
              <p:spPr>
                <a:xfrm>
                  <a:off x="1660" y="1576"/>
                  <a:ext cx="196" cy="46"/>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40" name="Google Shape;1240;p39"/>
              <p:cNvSpPr/>
              <p:nvPr/>
            </p:nvSpPr>
            <p:spPr>
              <a:xfrm>
                <a:off x="1679" y="1602"/>
                <a:ext cx="27" cy="8"/>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1" name="Google Shape;1241;p39"/>
              <p:cNvSpPr/>
              <p:nvPr/>
            </p:nvSpPr>
            <p:spPr>
              <a:xfrm>
                <a:off x="1628" y="1750"/>
                <a:ext cx="137" cy="55"/>
              </a:xfrm>
              <a:prstGeom prst="octagon">
                <a:avLst>
                  <a:gd name="adj" fmla="val 29282"/>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242" name="Google Shape;1242;p39"/>
          <p:cNvGrpSpPr/>
          <p:nvPr/>
        </p:nvGrpSpPr>
        <p:grpSpPr>
          <a:xfrm>
            <a:off x="1581150" y="1239838"/>
            <a:ext cx="7115175" cy="1268412"/>
            <a:chOff x="996" y="781"/>
            <a:chExt cx="4482" cy="799"/>
          </a:xfrm>
        </p:grpSpPr>
        <p:sp>
          <p:nvSpPr>
            <p:cNvPr id="1243" name="Google Shape;1243;p39"/>
            <p:cNvSpPr/>
            <p:nvPr/>
          </p:nvSpPr>
          <p:spPr>
            <a:xfrm>
              <a:off x="4026" y="787"/>
              <a:ext cx="600" cy="3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Franklin Gothic"/>
                  <a:ea typeface="Franklin Gothic"/>
                  <a:cs typeface="Franklin Gothic"/>
                  <a:sym typeface="Franklin Gothic"/>
                </a:rPr>
                <a:t>12</a:t>
              </a:r>
              <a:endParaRPr sz="1400" b="0" i="0" u="none" strike="noStrike" cap="none">
                <a:solidFill>
                  <a:srgbClr val="000000"/>
                </a:solidFill>
                <a:latin typeface="Arial"/>
                <a:ea typeface="Arial"/>
                <a:cs typeface="Arial"/>
                <a:sym typeface="Arial"/>
              </a:endParaRPr>
            </a:p>
          </p:txBody>
        </p:sp>
        <p:sp>
          <p:nvSpPr>
            <p:cNvPr id="1244" name="Google Shape;1244;p39"/>
            <p:cNvSpPr/>
            <p:nvPr/>
          </p:nvSpPr>
          <p:spPr>
            <a:xfrm>
              <a:off x="4905" y="781"/>
              <a:ext cx="573"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Franklin Gothic"/>
                  <a:ea typeface="Franklin Gothic"/>
                  <a:cs typeface="Franklin Gothic"/>
                  <a:sym typeface="Franklin Gothic"/>
                </a:rPr>
                <a:t>2 AM</a:t>
              </a:r>
              <a:endParaRPr sz="1400" b="0" i="0" u="none" strike="noStrike" cap="none">
                <a:solidFill>
                  <a:srgbClr val="000000"/>
                </a:solidFill>
                <a:latin typeface="Arial"/>
                <a:ea typeface="Arial"/>
                <a:cs typeface="Arial"/>
                <a:sym typeface="Arial"/>
              </a:endParaRPr>
            </a:p>
          </p:txBody>
        </p:sp>
        <p:sp>
          <p:nvSpPr>
            <p:cNvPr id="1245" name="Google Shape;1245;p39"/>
            <p:cNvSpPr/>
            <p:nvPr/>
          </p:nvSpPr>
          <p:spPr>
            <a:xfrm>
              <a:off x="996" y="791"/>
              <a:ext cx="562" cy="286"/>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Franklin Gothic"/>
                  <a:ea typeface="Franklin Gothic"/>
                  <a:cs typeface="Franklin Gothic"/>
                  <a:sym typeface="Franklin Gothic"/>
                </a:rPr>
                <a:t>6 PM</a:t>
              </a:r>
              <a:endParaRPr sz="1400" b="0" i="0" u="none" strike="noStrike" cap="none">
                <a:solidFill>
                  <a:srgbClr val="000000"/>
                </a:solidFill>
                <a:latin typeface="Arial"/>
                <a:ea typeface="Arial"/>
                <a:cs typeface="Arial"/>
                <a:sym typeface="Arial"/>
              </a:endParaRPr>
            </a:p>
          </p:txBody>
        </p:sp>
        <p:cxnSp>
          <p:nvCxnSpPr>
            <p:cNvPr id="1246" name="Google Shape;1246;p39"/>
            <p:cNvCxnSpPr/>
            <p:nvPr/>
          </p:nvCxnSpPr>
          <p:spPr>
            <a:xfrm>
              <a:off x="1181" y="1015"/>
              <a:ext cx="0" cy="159"/>
            </a:xfrm>
            <a:prstGeom prst="straightConnector1">
              <a:avLst/>
            </a:prstGeom>
            <a:noFill/>
            <a:ln w="25400" cap="flat" cmpd="sng">
              <a:solidFill>
                <a:schemeClr val="dk1"/>
              </a:solidFill>
              <a:prstDash val="solid"/>
              <a:round/>
              <a:headEnd type="none" w="sm" len="sm"/>
              <a:tailEnd type="none" w="sm" len="sm"/>
            </a:ln>
          </p:spPr>
        </p:cxnSp>
        <p:sp>
          <p:nvSpPr>
            <p:cNvPr id="1247" name="Google Shape;1247;p39"/>
            <p:cNvSpPr/>
            <p:nvPr/>
          </p:nvSpPr>
          <p:spPr>
            <a:xfrm>
              <a:off x="1604" y="804"/>
              <a:ext cx="221" cy="286"/>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Franklin Gothic"/>
                  <a:ea typeface="Franklin Gothic"/>
                  <a:cs typeface="Franklin Gothic"/>
                  <a:sym typeface="Franklin Gothic"/>
                </a:rPr>
                <a:t>7</a:t>
              </a:r>
              <a:endParaRPr sz="1400" b="0" i="0" u="none" strike="noStrike" cap="none">
                <a:solidFill>
                  <a:srgbClr val="000000"/>
                </a:solidFill>
                <a:latin typeface="Arial"/>
                <a:ea typeface="Arial"/>
                <a:cs typeface="Arial"/>
                <a:sym typeface="Arial"/>
              </a:endParaRPr>
            </a:p>
          </p:txBody>
        </p:sp>
        <p:sp>
          <p:nvSpPr>
            <p:cNvPr id="1248" name="Google Shape;1248;p39"/>
            <p:cNvSpPr/>
            <p:nvPr/>
          </p:nvSpPr>
          <p:spPr>
            <a:xfrm>
              <a:off x="2092" y="798"/>
              <a:ext cx="221" cy="286"/>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Franklin Gothic"/>
                  <a:ea typeface="Franklin Gothic"/>
                  <a:cs typeface="Franklin Gothic"/>
                  <a:sym typeface="Franklin Gothic"/>
                </a:rPr>
                <a:t>8</a:t>
              </a:r>
              <a:endParaRPr sz="1400" b="0" i="0" u="none" strike="noStrike" cap="none">
                <a:solidFill>
                  <a:srgbClr val="000000"/>
                </a:solidFill>
                <a:latin typeface="Arial"/>
                <a:ea typeface="Arial"/>
                <a:cs typeface="Arial"/>
                <a:sym typeface="Arial"/>
              </a:endParaRPr>
            </a:p>
          </p:txBody>
        </p:sp>
        <p:sp>
          <p:nvSpPr>
            <p:cNvPr id="1249" name="Google Shape;1249;p39"/>
            <p:cNvSpPr/>
            <p:nvPr/>
          </p:nvSpPr>
          <p:spPr>
            <a:xfrm>
              <a:off x="2604" y="815"/>
              <a:ext cx="221" cy="286"/>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Franklin Gothic"/>
                  <a:ea typeface="Franklin Gothic"/>
                  <a:cs typeface="Franklin Gothic"/>
                  <a:sym typeface="Franklin Gothic"/>
                </a:rPr>
                <a:t>9</a:t>
              </a:r>
              <a:endParaRPr sz="1400" b="0" i="0" u="none" strike="noStrike" cap="none">
                <a:solidFill>
                  <a:srgbClr val="000000"/>
                </a:solidFill>
                <a:latin typeface="Arial"/>
                <a:ea typeface="Arial"/>
                <a:cs typeface="Arial"/>
                <a:sym typeface="Arial"/>
              </a:endParaRPr>
            </a:p>
          </p:txBody>
        </p:sp>
        <p:sp>
          <p:nvSpPr>
            <p:cNvPr id="1250" name="Google Shape;1250;p39"/>
            <p:cNvSpPr/>
            <p:nvPr/>
          </p:nvSpPr>
          <p:spPr>
            <a:xfrm>
              <a:off x="3065" y="806"/>
              <a:ext cx="600" cy="300"/>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Franklin Gothic"/>
                  <a:ea typeface="Franklin Gothic"/>
                  <a:cs typeface="Franklin Gothic"/>
                  <a:sym typeface="Franklin Gothic"/>
                </a:rPr>
                <a:t>10</a:t>
              </a:r>
              <a:endParaRPr sz="1400" b="0" i="0" u="none" strike="noStrike" cap="none">
                <a:solidFill>
                  <a:srgbClr val="000000"/>
                </a:solidFill>
                <a:latin typeface="Arial"/>
                <a:ea typeface="Arial"/>
                <a:cs typeface="Arial"/>
                <a:sym typeface="Arial"/>
              </a:endParaRPr>
            </a:p>
          </p:txBody>
        </p:sp>
        <p:sp>
          <p:nvSpPr>
            <p:cNvPr id="1251" name="Google Shape;1251;p39"/>
            <p:cNvSpPr/>
            <p:nvPr/>
          </p:nvSpPr>
          <p:spPr>
            <a:xfrm>
              <a:off x="3570" y="804"/>
              <a:ext cx="600" cy="300"/>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Franklin Gothic"/>
                  <a:ea typeface="Franklin Gothic"/>
                  <a:cs typeface="Franklin Gothic"/>
                  <a:sym typeface="Franklin Gothic"/>
                </a:rPr>
                <a:t>11</a:t>
              </a:r>
              <a:endParaRPr sz="1400" b="0" i="0" u="none" strike="noStrike" cap="none">
                <a:solidFill>
                  <a:srgbClr val="000000"/>
                </a:solidFill>
                <a:latin typeface="Arial"/>
                <a:ea typeface="Arial"/>
                <a:cs typeface="Arial"/>
                <a:sym typeface="Arial"/>
              </a:endParaRPr>
            </a:p>
          </p:txBody>
        </p:sp>
        <p:sp>
          <p:nvSpPr>
            <p:cNvPr id="1252" name="Google Shape;1252;p39"/>
            <p:cNvSpPr/>
            <p:nvPr/>
          </p:nvSpPr>
          <p:spPr>
            <a:xfrm>
              <a:off x="4591" y="797"/>
              <a:ext cx="221"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Franklin Gothic"/>
                  <a:ea typeface="Franklin Gothic"/>
                  <a:cs typeface="Franklin Gothic"/>
                  <a:sym typeface="Franklin Gothic"/>
                </a:rPr>
                <a:t>1</a:t>
              </a:r>
              <a:endParaRPr sz="1400" b="0" i="0" u="none" strike="noStrike" cap="none">
                <a:solidFill>
                  <a:srgbClr val="000000"/>
                </a:solidFill>
                <a:latin typeface="Arial"/>
                <a:ea typeface="Arial"/>
                <a:cs typeface="Arial"/>
                <a:sym typeface="Arial"/>
              </a:endParaRPr>
            </a:p>
          </p:txBody>
        </p:sp>
        <p:cxnSp>
          <p:nvCxnSpPr>
            <p:cNvPr id="1253" name="Google Shape;1253;p39"/>
            <p:cNvCxnSpPr/>
            <p:nvPr/>
          </p:nvCxnSpPr>
          <p:spPr>
            <a:xfrm>
              <a:off x="1188" y="1108"/>
              <a:ext cx="4013" cy="0"/>
            </a:xfrm>
            <a:prstGeom prst="straightConnector1">
              <a:avLst/>
            </a:prstGeom>
            <a:noFill/>
            <a:ln w="25400" cap="flat" cmpd="sng">
              <a:solidFill>
                <a:schemeClr val="dk1"/>
              </a:solidFill>
              <a:prstDash val="solid"/>
              <a:round/>
              <a:headEnd type="none" w="sm" len="sm"/>
              <a:tailEnd type="triangle" w="med" len="med"/>
            </a:ln>
          </p:spPr>
        </p:cxnSp>
        <p:sp>
          <p:nvSpPr>
            <p:cNvPr id="1254" name="Google Shape;1254;p39"/>
            <p:cNvSpPr/>
            <p:nvPr/>
          </p:nvSpPr>
          <p:spPr>
            <a:xfrm>
              <a:off x="3512" y="1202"/>
              <a:ext cx="541" cy="286"/>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Time</a:t>
              </a:r>
              <a:endParaRPr sz="1400" b="0" i="0" u="none" strike="noStrike" cap="none">
                <a:solidFill>
                  <a:srgbClr val="000000"/>
                </a:solidFill>
                <a:latin typeface="Arial"/>
                <a:ea typeface="Arial"/>
                <a:cs typeface="Arial"/>
                <a:sym typeface="Arial"/>
              </a:endParaRPr>
            </a:p>
          </p:txBody>
        </p:sp>
        <p:cxnSp>
          <p:nvCxnSpPr>
            <p:cNvPr id="1255" name="Google Shape;1255;p39"/>
            <p:cNvCxnSpPr/>
            <p:nvPr/>
          </p:nvCxnSpPr>
          <p:spPr>
            <a:xfrm flipH="1">
              <a:off x="1675" y="1181"/>
              <a:ext cx="17" cy="170"/>
            </a:xfrm>
            <a:prstGeom prst="straightConnector1">
              <a:avLst/>
            </a:prstGeom>
            <a:noFill/>
            <a:ln w="25400" cap="flat" cmpd="sng">
              <a:solidFill>
                <a:schemeClr val="dk1"/>
              </a:solidFill>
              <a:prstDash val="solid"/>
              <a:round/>
              <a:headEnd type="none" w="sm" len="sm"/>
              <a:tailEnd type="none" w="sm" len="sm"/>
            </a:ln>
          </p:spPr>
        </p:cxnSp>
        <p:cxnSp>
          <p:nvCxnSpPr>
            <p:cNvPr id="1256" name="Google Shape;1256;p39"/>
            <p:cNvCxnSpPr/>
            <p:nvPr/>
          </p:nvCxnSpPr>
          <p:spPr>
            <a:xfrm flipH="1">
              <a:off x="1928" y="1181"/>
              <a:ext cx="17" cy="170"/>
            </a:xfrm>
            <a:prstGeom prst="straightConnector1">
              <a:avLst/>
            </a:prstGeom>
            <a:noFill/>
            <a:ln w="25400" cap="flat" cmpd="sng">
              <a:solidFill>
                <a:schemeClr val="dk1"/>
              </a:solidFill>
              <a:prstDash val="solid"/>
              <a:round/>
              <a:headEnd type="none" w="sm" len="sm"/>
              <a:tailEnd type="none" w="sm" len="sm"/>
            </a:ln>
          </p:spPr>
        </p:cxnSp>
        <p:cxnSp>
          <p:nvCxnSpPr>
            <p:cNvPr id="1257" name="Google Shape;1257;p39"/>
            <p:cNvCxnSpPr/>
            <p:nvPr/>
          </p:nvCxnSpPr>
          <p:spPr>
            <a:xfrm flipH="1">
              <a:off x="2180" y="1181"/>
              <a:ext cx="17" cy="170"/>
            </a:xfrm>
            <a:prstGeom prst="straightConnector1">
              <a:avLst/>
            </a:prstGeom>
            <a:noFill/>
            <a:ln w="25400" cap="flat" cmpd="sng">
              <a:solidFill>
                <a:schemeClr val="dk1"/>
              </a:solidFill>
              <a:prstDash val="solid"/>
              <a:round/>
              <a:headEnd type="none" w="sm" len="sm"/>
              <a:tailEnd type="none" w="sm" len="sm"/>
            </a:ln>
          </p:spPr>
        </p:cxnSp>
        <p:cxnSp>
          <p:nvCxnSpPr>
            <p:cNvPr id="1258" name="Google Shape;1258;p39"/>
            <p:cNvCxnSpPr/>
            <p:nvPr/>
          </p:nvCxnSpPr>
          <p:spPr>
            <a:xfrm>
              <a:off x="1691" y="1253"/>
              <a:ext cx="233" cy="0"/>
            </a:xfrm>
            <a:prstGeom prst="straightConnector1">
              <a:avLst/>
            </a:prstGeom>
            <a:noFill/>
            <a:ln w="25400" cap="flat" cmpd="sng">
              <a:solidFill>
                <a:schemeClr val="dk1"/>
              </a:solidFill>
              <a:prstDash val="solid"/>
              <a:round/>
              <a:headEnd type="none" w="sm" len="sm"/>
              <a:tailEnd type="none" w="sm" len="sm"/>
            </a:ln>
          </p:spPr>
        </p:cxnSp>
        <p:cxnSp>
          <p:nvCxnSpPr>
            <p:cNvPr id="1259" name="Google Shape;1259;p39"/>
            <p:cNvCxnSpPr/>
            <p:nvPr/>
          </p:nvCxnSpPr>
          <p:spPr>
            <a:xfrm flipH="1">
              <a:off x="1928" y="1181"/>
              <a:ext cx="17" cy="170"/>
            </a:xfrm>
            <a:prstGeom prst="straightConnector1">
              <a:avLst/>
            </a:prstGeom>
            <a:noFill/>
            <a:ln w="25400" cap="flat" cmpd="sng">
              <a:solidFill>
                <a:schemeClr val="dk1"/>
              </a:solidFill>
              <a:prstDash val="solid"/>
              <a:round/>
              <a:headEnd type="none" w="sm" len="sm"/>
              <a:tailEnd type="none" w="sm" len="sm"/>
            </a:ln>
          </p:spPr>
        </p:cxnSp>
        <p:cxnSp>
          <p:nvCxnSpPr>
            <p:cNvPr id="1260" name="Google Shape;1260;p39"/>
            <p:cNvCxnSpPr/>
            <p:nvPr/>
          </p:nvCxnSpPr>
          <p:spPr>
            <a:xfrm flipH="1">
              <a:off x="2180" y="1181"/>
              <a:ext cx="17" cy="170"/>
            </a:xfrm>
            <a:prstGeom prst="straightConnector1">
              <a:avLst/>
            </a:prstGeom>
            <a:noFill/>
            <a:ln w="25400" cap="flat" cmpd="sng">
              <a:solidFill>
                <a:schemeClr val="dk1"/>
              </a:solidFill>
              <a:prstDash val="solid"/>
              <a:round/>
              <a:headEnd type="none" w="sm" len="sm"/>
              <a:tailEnd type="none" w="sm" len="sm"/>
            </a:ln>
          </p:spPr>
        </p:cxnSp>
        <p:sp>
          <p:nvSpPr>
            <p:cNvPr id="1261" name="Google Shape;1261;p39"/>
            <p:cNvSpPr/>
            <p:nvPr/>
          </p:nvSpPr>
          <p:spPr>
            <a:xfrm>
              <a:off x="2159" y="128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cxnSp>
          <p:nvCxnSpPr>
            <p:cNvPr id="1262" name="Google Shape;1262;p39"/>
            <p:cNvCxnSpPr/>
            <p:nvPr/>
          </p:nvCxnSpPr>
          <p:spPr>
            <a:xfrm flipH="1">
              <a:off x="2432" y="1181"/>
              <a:ext cx="17" cy="170"/>
            </a:xfrm>
            <a:prstGeom prst="straightConnector1">
              <a:avLst/>
            </a:prstGeom>
            <a:noFill/>
            <a:ln w="25400" cap="flat" cmpd="sng">
              <a:solidFill>
                <a:schemeClr val="dk1"/>
              </a:solidFill>
              <a:prstDash val="solid"/>
              <a:round/>
              <a:headEnd type="none" w="sm" len="sm"/>
              <a:tailEnd type="none" w="sm" len="sm"/>
            </a:ln>
          </p:spPr>
        </p:cxnSp>
        <p:cxnSp>
          <p:nvCxnSpPr>
            <p:cNvPr id="1263" name="Google Shape;1263;p39"/>
            <p:cNvCxnSpPr/>
            <p:nvPr/>
          </p:nvCxnSpPr>
          <p:spPr>
            <a:xfrm>
              <a:off x="1942" y="1253"/>
              <a:ext cx="235" cy="0"/>
            </a:xfrm>
            <a:prstGeom prst="straightConnector1">
              <a:avLst/>
            </a:prstGeom>
            <a:noFill/>
            <a:ln w="25400" cap="flat" cmpd="sng">
              <a:solidFill>
                <a:schemeClr val="dk1"/>
              </a:solidFill>
              <a:prstDash val="solid"/>
              <a:round/>
              <a:headEnd type="none" w="sm" len="sm"/>
              <a:tailEnd type="none" w="sm" len="sm"/>
            </a:ln>
          </p:spPr>
        </p:cxnSp>
        <p:cxnSp>
          <p:nvCxnSpPr>
            <p:cNvPr id="1264" name="Google Shape;1264;p39"/>
            <p:cNvCxnSpPr/>
            <p:nvPr/>
          </p:nvCxnSpPr>
          <p:spPr>
            <a:xfrm flipH="1">
              <a:off x="2180" y="1181"/>
              <a:ext cx="17" cy="170"/>
            </a:xfrm>
            <a:prstGeom prst="straightConnector1">
              <a:avLst/>
            </a:prstGeom>
            <a:noFill/>
            <a:ln w="25400" cap="flat" cmpd="sng">
              <a:solidFill>
                <a:schemeClr val="dk1"/>
              </a:solidFill>
              <a:prstDash val="solid"/>
              <a:round/>
              <a:headEnd type="none" w="sm" len="sm"/>
              <a:tailEnd type="none" w="sm" len="sm"/>
            </a:ln>
          </p:spPr>
        </p:cxnSp>
        <p:cxnSp>
          <p:nvCxnSpPr>
            <p:cNvPr id="1265" name="Google Shape;1265;p39"/>
            <p:cNvCxnSpPr/>
            <p:nvPr/>
          </p:nvCxnSpPr>
          <p:spPr>
            <a:xfrm flipH="1">
              <a:off x="2432" y="1181"/>
              <a:ext cx="17" cy="170"/>
            </a:xfrm>
            <a:prstGeom prst="straightConnector1">
              <a:avLst/>
            </a:prstGeom>
            <a:noFill/>
            <a:ln w="25400" cap="flat" cmpd="sng">
              <a:solidFill>
                <a:schemeClr val="dk1"/>
              </a:solidFill>
              <a:prstDash val="solid"/>
              <a:round/>
              <a:headEnd type="none" w="sm" len="sm"/>
              <a:tailEnd type="none" w="sm" len="sm"/>
            </a:ln>
          </p:spPr>
        </p:cxnSp>
        <p:cxnSp>
          <p:nvCxnSpPr>
            <p:cNvPr id="1266" name="Google Shape;1266;p39"/>
            <p:cNvCxnSpPr/>
            <p:nvPr/>
          </p:nvCxnSpPr>
          <p:spPr>
            <a:xfrm>
              <a:off x="2195" y="1253"/>
              <a:ext cx="233" cy="0"/>
            </a:xfrm>
            <a:prstGeom prst="straightConnector1">
              <a:avLst/>
            </a:prstGeom>
            <a:noFill/>
            <a:ln w="25400" cap="flat" cmpd="sng">
              <a:solidFill>
                <a:schemeClr val="dk1"/>
              </a:solidFill>
              <a:prstDash val="solid"/>
              <a:round/>
              <a:headEnd type="none" w="sm" len="sm"/>
              <a:tailEnd type="none" w="sm" len="sm"/>
            </a:ln>
          </p:spPr>
        </p:cxnSp>
        <p:cxnSp>
          <p:nvCxnSpPr>
            <p:cNvPr id="1267" name="Google Shape;1267;p39"/>
            <p:cNvCxnSpPr/>
            <p:nvPr/>
          </p:nvCxnSpPr>
          <p:spPr>
            <a:xfrm>
              <a:off x="1694" y="1208"/>
              <a:ext cx="224" cy="0"/>
            </a:xfrm>
            <a:prstGeom prst="straightConnector1">
              <a:avLst/>
            </a:prstGeom>
            <a:noFill/>
            <a:ln w="25400" cap="flat" cmpd="sng">
              <a:solidFill>
                <a:srgbClr val="DC0081"/>
              </a:solidFill>
              <a:prstDash val="solid"/>
              <a:round/>
              <a:headEnd type="none" w="sm" len="sm"/>
              <a:tailEnd type="none" w="sm" len="sm"/>
            </a:ln>
          </p:spPr>
        </p:cxnSp>
        <p:cxnSp>
          <p:nvCxnSpPr>
            <p:cNvPr id="1268" name="Google Shape;1268;p39"/>
            <p:cNvCxnSpPr/>
            <p:nvPr/>
          </p:nvCxnSpPr>
          <p:spPr>
            <a:xfrm>
              <a:off x="1948" y="1208"/>
              <a:ext cx="224" cy="0"/>
            </a:xfrm>
            <a:prstGeom prst="straightConnector1">
              <a:avLst/>
            </a:prstGeom>
            <a:noFill/>
            <a:ln w="25400" cap="flat" cmpd="sng">
              <a:solidFill>
                <a:srgbClr val="DC0081"/>
              </a:solidFill>
              <a:prstDash val="solid"/>
              <a:round/>
              <a:headEnd type="none" w="sm" len="sm"/>
              <a:tailEnd type="none" w="sm" len="sm"/>
            </a:ln>
          </p:spPr>
        </p:cxnSp>
        <p:cxnSp>
          <p:nvCxnSpPr>
            <p:cNvPr id="1269" name="Google Shape;1269;p39"/>
            <p:cNvCxnSpPr/>
            <p:nvPr/>
          </p:nvCxnSpPr>
          <p:spPr>
            <a:xfrm>
              <a:off x="1188" y="1208"/>
              <a:ext cx="226" cy="0"/>
            </a:xfrm>
            <a:prstGeom prst="straightConnector1">
              <a:avLst/>
            </a:prstGeom>
            <a:noFill/>
            <a:ln w="25400" cap="flat" cmpd="sng">
              <a:solidFill>
                <a:srgbClr val="DC0081"/>
              </a:solidFill>
              <a:prstDash val="solid"/>
              <a:round/>
              <a:headEnd type="none" w="sm" len="sm"/>
              <a:tailEnd type="none" w="sm" len="sm"/>
            </a:ln>
          </p:spPr>
        </p:cxnSp>
        <p:sp>
          <p:nvSpPr>
            <p:cNvPr id="1270" name="Google Shape;1270;p39"/>
            <p:cNvSpPr/>
            <p:nvPr/>
          </p:nvSpPr>
          <p:spPr>
            <a:xfrm>
              <a:off x="1160" y="128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sp>
          <p:nvSpPr>
            <p:cNvPr id="1271" name="Google Shape;1271;p39"/>
            <p:cNvSpPr/>
            <p:nvPr/>
          </p:nvSpPr>
          <p:spPr>
            <a:xfrm>
              <a:off x="1387" y="128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cxnSp>
          <p:nvCxnSpPr>
            <p:cNvPr id="1272" name="Google Shape;1272;p39"/>
            <p:cNvCxnSpPr/>
            <p:nvPr/>
          </p:nvCxnSpPr>
          <p:spPr>
            <a:xfrm>
              <a:off x="1437" y="1253"/>
              <a:ext cx="234" cy="0"/>
            </a:xfrm>
            <a:prstGeom prst="straightConnector1">
              <a:avLst/>
            </a:prstGeom>
            <a:noFill/>
            <a:ln w="25400" cap="flat" cmpd="sng">
              <a:solidFill>
                <a:schemeClr val="dk1"/>
              </a:solidFill>
              <a:prstDash val="solid"/>
              <a:round/>
              <a:headEnd type="none" w="sm" len="sm"/>
              <a:tailEnd type="none" w="sm" len="sm"/>
            </a:ln>
          </p:spPr>
        </p:cxnSp>
        <p:sp>
          <p:nvSpPr>
            <p:cNvPr id="1273" name="Google Shape;1273;p39"/>
            <p:cNvSpPr/>
            <p:nvPr/>
          </p:nvSpPr>
          <p:spPr>
            <a:xfrm>
              <a:off x="1907" y="128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sp>
          <p:nvSpPr>
            <p:cNvPr id="1274" name="Google Shape;1274;p39"/>
            <p:cNvSpPr/>
            <p:nvPr/>
          </p:nvSpPr>
          <p:spPr>
            <a:xfrm>
              <a:off x="1649" y="1288"/>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cxnSp>
          <p:nvCxnSpPr>
            <p:cNvPr id="1275" name="Google Shape;1275;p39"/>
            <p:cNvCxnSpPr/>
            <p:nvPr/>
          </p:nvCxnSpPr>
          <p:spPr>
            <a:xfrm>
              <a:off x="1697" y="1303"/>
              <a:ext cx="220" cy="0"/>
            </a:xfrm>
            <a:prstGeom prst="straightConnector1">
              <a:avLst/>
            </a:prstGeom>
            <a:noFill/>
            <a:ln w="25400" cap="flat" cmpd="sng">
              <a:solidFill>
                <a:srgbClr val="F39FD1"/>
              </a:solidFill>
              <a:prstDash val="solid"/>
              <a:round/>
              <a:headEnd type="none" w="sm" len="sm"/>
              <a:tailEnd type="none" w="sm" len="sm"/>
            </a:ln>
          </p:spPr>
        </p:cxnSp>
        <p:cxnSp>
          <p:nvCxnSpPr>
            <p:cNvPr id="1276" name="Google Shape;1276;p39"/>
            <p:cNvCxnSpPr/>
            <p:nvPr/>
          </p:nvCxnSpPr>
          <p:spPr>
            <a:xfrm>
              <a:off x="1948" y="1347"/>
              <a:ext cx="222" cy="1"/>
            </a:xfrm>
            <a:prstGeom prst="straightConnector1">
              <a:avLst/>
            </a:prstGeom>
            <a:noFill/>
            <a:ln w="25400" cap="flat" cmpd="sng">
              <a:solidFill>
                <a:srgbClr val="919191"/>
              </a:solidFill>
              <a:prstDash val="solid"/>
              <a:round/>
              <a:headEnd type="none" w="sm" len="sm"/>
              <a:tailEnd type="none" w="sm" len="sm"/>
            </a:ln>
          </p:spPr>
        </p:cxnSp>
        <p:cxnSp>
          <p:nvCxnSpPr>
            <p:cNvPr id="1277" name="Google Shape;1277;p39"/>
            <p:cNvCxnSpPr/>
            <p:nvPr/>
          </p:nvCxnSpPr>
          <p:spPr>
            <a:xfrm>
              <a:off x="1948" y="1304"/>
              <a:ext cx="222" cy="0"/>
            </a:xfrm>
            <a:prstGeom prst="straightConnector1">
              <a:avLst/>
            </a:prstGeom>
            <a:noFill/>
            <a:ln w="25400" cap="flat" cmpd="sng">
              <a:solidFill>
                <a:srgbClr val="F39FD1"/>
              </a:solidFill>
              <a:prstDash val="solid"/>
              <a:round/>
              <a:headEnd type="none" w="sm" len="sm"/>
              <a:tailEnd type="none" w="sm" len="sm"/>
            </a:ln>
          </p:spPr>
        </p:cxnSp>
        <p:cxnSp>
          <p:nvCxnSpPr>
            <p:cNvPr id="1278" name="Google Shape;1278;p39"/>
            <p:cNvCxnSpPr/>
            <p:nvPr/>
          </p:nvCxnSpPr>
          <p:spPr>
            <a:xfrm>
              <a:off x="2201" y="1303"/>
              <a:ext cx="222" cy="0"/>
            </a:xfrm>
            <a:prstGeom prst="straightConnector1">
              <a:avLst/>
            </a:prstGeom>
            <a:noFill/>
            <a:ln w="25400" cap="flat" cmpd="sng">
              <a:solidFill>
                <a:srgbClr val="F39FD1"/>
              </a:solidFill>
              <a:prstDash val="solid"/>
              <a:round/>
              <a:headEnd type="none" w="sm" len="sm"/>
              <a:tailEnd type="none" w="sm" len="sm"/>
            </a:ln>
          </p:spPr>
        </p:cxnSp>
        <p:cxnSp>
          <p:nvCxnSpPr>
            <p:cNvPr id="1279" name="Google Shape;1279;p39"/>
            <p:cNvCxnSpPr/>
            <p:nvPr/>
          </p:nvCxnSpPr>
          <p:spPr>
            <a:xfrm>
              <a:off x="2200" y="1347"/>
              <a:ext cx="223" cy="1"/>
            </a:xfrm>
            <a:prstGeom prst="straightConnector1">
              <a:avLst/>
            </a:prstGeom>
            <a:noFill/>
            <a:ln w="25400" cap="flat" cmpd="sng">
              <a:solidFill>
                <a:srgbClr val="919191"/>
              </a:solidFill>
              <a:prstDash val="solid"/>
              <a:round/>
              <a:headEnd type="none" w="sm" len="sm"/>
              <a:tailEnd type="none" w="sm" len="sm"/>
            </a:ln>
          </p:spPr>
        </p:cxnSp>
        <p:cxnSp>
          <p:nvCxnSpPr>
            <p:cNvPr id="1280" name="Google Shape;1280;p39"/>
            <p:cNvCxnSpPr/>
            <p:nvPr/>
          </p:nvCxnSpPr>
          <p:spPr>
            <a:xfrm>
              <a:off x="2454" y="1303"/>
              <a:ext cx="222" cy="0"/>
            </a:xfrm>
            <a:prstGeom prst="straightConnector1">
              <a:avLst/>
            </a:prstGeom>
            <a:noFill/>
            <a:ln w="25400" cap="flat" cmpd="sng">
              <a:solidFill>
                <a:srgbClr val="F39FD1"/>
              </a:solidFill>
              <a:prstDash val="solid"/>
              <a:round/>
              <a:headEnd type="none" w="sm" len="sm"/>
              <a:tailEnd type="none" w="sm" len="sm"/>
            </a:ln>
          </p:spPr>
        </p:cxnSp>
        <p:cxnSp>
          <p:nvCxnSpPr>
            <p:cNvPr id="1281" name="Google Shape;1281;p39"/>
            <p:cNvCxnSpPr/>
            <p:nvPr/>
          </p:nvCxnSpPr>
          <p:spPr>
            <a:xfrm>
              <a:off x="2452" y="1347"/>
              <a:ext cx="224" cy="1"/>
            </a:xfrm>
            <a:prstGeom prst="straightConnector1">
              <a:avLst/>
            </a:prstGeom>
            <a:noFill/>
            <a:ln w="25400" cap="flat" cmpd="sng">
              <a:solidFill>
                <a:srgbClr val="919191"/>
              </a:solidFill>
              <a:prstDash val="solid"/>
              <a:round/>
              <a:headEnd type="none" w="sm" len="sm"/>
              <a:tailEnd type="none" w="sm" len="sm"/>
            </a:ln>
          </p:spPr>
        </p:cxnSp>
        <p:cxnSp>
          <p:nvCxnSpPr>
            <p:cNvPr id="1282" name="Google Shape;1282;p39"/>
            <p:cNvCxnSpPr/>
            <p:nvPr/>
          </p:nvCxnSpPr>
          <p:spPr>
            <a:xfrm>
              <a:off x="2706" y="1347"/>
              <a:ext cx="222" cy="1"/>
            </a:xfrm>
            <a:prstGeom prst="straightConnector1">
              <a:avLst/>
            </a:prstGeom>
            <a:noFill/>
            <a:ln w="25400" cap="flat" cmpd="sng">
              <a:solidFill>
                <a:srgbClr val="919191"/>
              </a:solidFill>
              <a:prstDash val="solid"/>
              <a:round/>
              <a:headEnd type="none" w="sm" len="sm"/>
              <a:tailEnd type="none" w="sm" len="sm"/>
            </a:ln>
          </p:spPr>
        </p:cxnSp>
        <p:cxnSp>
          <p:nvCxnSpPr>
            <p:cNvPr id="1283" name="Google Shape;1283;p39"/>
            <p:cNvCxnSpPr/>
            <p:nvPr/>
          </p:nvCxnSpPr>
          <p:spPr>
            <a:xfrm>
              <a:off x="1442" y="1208"/>
              <a:ext cx="225" cy="0"/>
            </a:xfrm>
            <a:prstGeom prst="straightConnector1">
              <a:avLst/>
            </a:prstGeom>
            <a:noFill/>
            <a:ln w="25400" cap="flat" cmpd="sng">
              <a:solidFill>
                <a:srgbClr val="DC0081"/>
              </a:solidFill>
              <a:prstDash val="solid"/>
              <a:round/>
              <a:headEnd type="none" w="sm" len="sm"/>
              <a:tailEnd type="none" w="sm" len="sm"/>
            </a:ln>
          </p:spPr>
        </p:cxnSp>
        <p:sp>
          <p:nvSpPr>
            <p:cNvPr id="1284" name="Google Shape;1284;p39"/>
            <p:cNvSpPr/>
            <p:nvPr/>
          </p:nvSpPr>
          <p:spPr>
            <a:xfrm>
              <a:off x="2402" y="1294"/>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sp>
          <p:nvSpPr>
            <p:cNvPr id="1285" name="Google Shape;1285;p39"/>
            <p:cNvSpPr/>
            <p:nvPr/>
          </p:nvSpPr>
          <p:spPr>
            <a:xfrm>
              <a:off x="2655" y="1294"/>
              <a:ext cx="328" cy="286"/>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cxnSp>
          <p:nvCxnSpPr>
            <p:cNvPr id="1286" name="Google Shape;1286;p39"/>
            <p:cNvCxnSpPr/>
            <p:nvPr/>
          </p:nvCxnSpPr>
          <p:spPr>
            <a:xfrm flipH="1">
              <a:off x="2432" y="1181"/>
              <a:ext cx="17" cy="170"/>
            </a:xfrm>
            <a:prstGeom prst="straightConnector1">
              <a:avLst/>
            </a:prstGeom>
            <a:noFill/>
            <a:ln w="25400" cap="flat" cmpd="sng">
              <a:solidFill>
                <a:schemeClr val="dk1"/>
              </a:solidFill>
              <a:prstDash val="solid"/>
              <a:round/>
              <a:headEnd type="none" w="sm" len="sm"/>
              <a:tailEnd type="none" w="sm" len="sm"/>
            </a:ln>
          </p:spPr>
        </p:cxnSp>
        <p:cxnSp>
          <p:nvCxnSpPr>
            <p:cNvPr id="1287" name="Google Shape;1287;p39"/>
            <p:cNvCxnSpPr/>
            <p:nvPr/>
          </p:nvCxnSpPr>
          <p:spPr>
            <a:xfrm>
              <a:off x="1430" y="1181"/>
              <a:ext cx="0" cy="180"/>
            </a:xfrm>
            <a:prstGeom prst="straightConnector1">
              <a:avLst/>
            </a:prstGeom>
            <a:noFill/>
            <a:ln w="25400" cap="flat" cmpd="sng">
              <a:solidFill>
                <a:schemeClr val="dk1"/>
              </a:solidFill>
              <a:prstDash val="solid"/>
              <a:round/>
              <a:headEnd type="none" w="sm" len="sm"/>
              <a:tailEnd type="none" w="sm" len="sm"/>
            </a:ln>
          </p:spPr>
        </p:cxnSp>
        <p:cxnSp>
          <p:nvCxnSpPr>
            <p:cNvPr id="1288" name="Google Shape;1288;p39"/>
            <p:cNvCxnSpPr/>
            <p:nvPr/>
          </p:nvCxnSpPr>
          <p:spPr>
            <a:xfrm>
              <a:off x="1684" y="1181"/>
              <a:ext cx="0" cy="180"/>
            </a:xfrm>
            <a:prstGeom prst="straightConnector1">
              <a:avLst/>
            </a:prstGeom>
            <a:noFill/>
            <a:ln w="25400" cap="flat" cmpd="sng">
              <a:solidFill>
                <a:schemeClr val="dk1"/>
              </a:solidFill>
              <a:prstDash val="solid"/>
              <a:round/>
              <a:headEnd type="none" w="sm" len="sm"/>
              <a:tailEnd type="none" w="sm" len="sm"/>
            </a:ln>
          </p:spPr>
        </p:cxnSp>
        <p:cxnSp>
          <p:nvCxnSpPr>
            <p:cNvPr id="1289" name="Google Shape;1289;p39"/>
            <p:cNvCxnSpPr/>
            <p:nvPr/>
          </p:nvCxnSpPr>
          <p:spPr>
            <a:xfrm>
              <a:off x="1936" y="1181"/>
              <a:ext cx="0" cy="180"/>
            </a:xfrm>
            <a:prstGeom prst="straightConnector1">
              <a:avLst/>
            </a:prstGeom>
            <a:noFill/>
            <a:ln w="25400" cap="flat" cmpd="sng">
              <a:solidFill>
                <a:schemeClr val="dk1"/>
              </a:solidFill>
              <a:prstDash val="solid"/>
              <a:round/>
              <a:headEnd type="none" w="sm" len="sm"/>
              <a:tailEnd type="none" w="sm" len="sm"/>
            </a:ln>
          </p:spPr>
        </p:cxnSp>
        <p:cxnSp>
          <p:nvCxnSpPr>
            <p:cNvPr id="1290" name="Google Shape;1290;p39"/>
            <p:cNvCxnSpPr/>
            <p:nvPr/>
          </p:nvCxnSpPr>
          <p:spPr>
            <a:xfrm>
              <a:off x="2188" y="1181"/>
              <a:ext cx="0" cy="180"/>
            </a:xfrm>
            <a:prstGeom prst="straightConnector1">
              <a:avLst/>
            </a:prstGeom>
            <a:noFill/>
            <a:ln w="25400" cap="flat" cmpd="sng">
              <a:solidFill>
                <a:schemeClr val="dk1"/>
              </a:solidFill>
              <a:prstDash val="solid"/>
              <a:round/>
              <a:headEnd type="none" w="sm" len="sm"/>
              <a:tailEnd type="none" w="sm" len="sm"/>
            </a:ln>
          </p:spPr>
        </p:cxnSp>
        <p:cxnSp>
          <p:nvCxnSpPr>
            <p:cNvPr id="1291" name="Google Shape;1291;p39"/>
            <p:cNvCxnSpPr/>
            <p:nvPr/>
          </p:nvCxnSpPr>
          <p:spPr>
            <a:xfrm flipH="1">
              <a:off x="2684" y="1181"/>
              <a:ext cx="17" cy="170"/>
            </a:xfrm>
            <a:prstGeom prst="straightConnector1">
              <a:avLst/>
            </a:prstGeom>
            <a:noFill/>
            <a:ln w="25400" cap="flat" cmpd="sng">
              <a:solidFill>
                <a:schemeClr val="dk1"/>
              </a:solidFill>
              <a:prstDash val="solid"/>
              <a:round/>
              <a:headEnd type="none" w="sm" len="sm"/>
              <a:tailEnd type="none" w="sm" len="sm"/>
            </a:ln>
          </p:spPr>
        </p:cxnSp>
        <p:cxnSp>
          <p:nvCxnSpPr>
            <p:cNvPr id="1292" name="Google Shape;1292;p39"/>
            <p:cNvCxnSpPr/>
            <p:nvPr/>
          </p:nvCxnSpPr>
          <p:spPr>
            <a:xfrm flipH="1">
              <a:off x="2938" y="1181"/>
              <a:ext cx="17" cy="170"/>
            </a:xfrm>
            <a:prstGeom prst="straightConnector1">
              <a:avLst/>
            </a:prstGeom>
            <a:noFill/>
            <a:ln w="25400" cap="flat" cmpd="sng">
              <a:solidFill>
                <a:schemeClr val="dk1"/>
              </a:solidFill>
              <a:prstDash val="solid"/>
              <a:round/>
              <a:headEnd type="none" w="sm" len="sm"/>
              <a:tailEnd type="none" w="sm" len="sm"/>
            </a:ln>
          </p:spPr>
        </p:cxnSp>
      </p:grpSp>
      <p:sp>
        <p:nvSpPr>
          <p:cNvPr id="1293" name="Google Shape;1293;p3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1294" name="Google Shape;1294;p3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6207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Google Shape;1302;p40"/>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1400"/>
              <a:buFont typeface="Calibri"/>
              <a:buNone/>
            </a:pPr>
            <a:r>
              <a:rPr lang="en-US" sz="4400" b="0" i="0" u="none" strike="noStrike" cap="none">
                <a:solidFill>
                  <a:schemeClr val="accent1"/>
                </a:solidFill>
                <a:latin typeface="Calibri"/>
                <a:ea typeface="Calibri"/>
                <a:cs typeface="Calibri"/>
                <a:sym typeface="Calibri"/>
              </a:rPr>
              <a:t>Pipelining Lessons (1/2)</a:t>
            </a:r>
            <a:endParaRPr sz="4400" b="0" i="0" u="none" strike="noStrike" cap="none">
              <a:solidFill>
                <a:schemeClr val="accent1"/>
              </a:solidFill>
              <a:latin typeface="Calibri"/>
              <a:ea typeface="Calibri"/>
              <a:cs typeface="Calibri"/>
              <a:sym typeface="Calibri"/>
            </a:endParaRPr>
          </a:p>
        </p:txBody>
      </p:sp>
      <p:sp>
        <p:nvSpPr>
          <p:cNvPr id="1303" name="Google Shape;1303;p40"/>
          <p:cNvSpPr txBox="1">
            <a:spLocks noGrp="1"/>
          </p:cNvSpPr>
          <p:nvPr>
            <p:ph type="body" idx="1"/>
          </p:nvPr>
        </p:nvSpPr>
        <p:spPr>
          <a:xfrm>
            <a:off x="4787900" y="1295400"/>
            <a:ext cx="4356000" cy="4937700"/>
          </a:xfrm>
          <a:prstGeom prst="rect">
            <a:avLst/>
          </a:prstGeom>
          <a:noFill/>
          <a:ln>
            <a:noFill/>
          </a:ln>
        </p:spPr>
        <p:txBody>
          <a:bodyPr spcFirstLastPara="1" wrap="square" lIns="91425" tIns="45700" rIns="91425" bIns="45700" anchor="t" anchorCtr="0">
            <a:noAutofit/>
          </a:bodyPr>
          <a:lstStyle/>
          <a:p>
            <a:pPr marL="342900" marR="0" lvl="0" indent="-336550" algn="l" rtl="0">
              <a:lnSpc>
                <a:spcPct val="100000"/>
              </a:lnSpc>
              <a:spcBef>
                <a:spcPts val="0"/>
              </a:spcBef>
              <a:spcAft>
                <a:spcPts val="0"/>
              </a:spcAft>
              <a:buClr>
                <a:schemeClr val="dk1"/>
              </a:buClr>
              <a:buSzPts val="2300"/>
              <a:buFont typeface="Arial"/>
              <a:buChar char="•"/>
            </a:pPr>
            <a:r>
              <a:rPr lang="en-US" sz="2300" b="0" i="0" u="none" strike="noStrike" cap="none">
                <a:solidFill>
                  <a:schemeClr val="dk1"/>
                </a:solidFill>
                <a:latin typeface="Calibri"/>
                <a:ea typeface="Calibri"/>
                <a:cs typeface="Calibri"/>
                <a:sym typeface="Calibri"/>
              </a:rPr>
              <a:t>Pipelining doesn’t </a:t>
            </a:r>
            <a:r>
              <a:rPr lang="en-US" sz="2300"/>
              <a:t>decrease</a:t>
            </a:r>
            <a:r>
              <a:rPr lang="en-US" sz="2300" b="0" i="0" u="none" strike="noStrike" cap="none">
                <a:solidFill>
                  <a:schemeClr val="dk1"/>
                </a:solidFill>
                <a:latin typeface="Calibri"/>
                <a:ea typeface="Calibri"/>
                <a:cs typeface="Calibri"/>
                <a:sym typeface="Calibri"/>
              </a:rPr>
              <a:t> </a:t>
            </a:r>
            <a:r>
              <a:rPr lang="en-US" sz="2300" b="0" i="1" u="none" strike="noStrike" cap="none">
                <a:solidFill>
                  <a:schemeClr val="dk1"/>
                </a:solidFill>
                <a:latin typeface="Calibri"/>
                <a:ea typeface="Calibri"/>
                <a:cs typeface="Calibri"/>
                <a:sym typeface="Calibri"/>
              </a:rPr>
              <a:t>latency</a:t>
            </a:r>
            <a:r>
              <a:rPr lang="en-US" sz="2300" b="0" i="0" u="none" strike="noStrike" cap="none">
                <a:solidFill>
                  <a:srgbClr val="FF0000"/>
                </a:solidFill>
                <a:latin typeface="Calibri"/>
                <a:ea typeface="Calibri"/>
                <a:cs typeface="Calibri"/>
                <a:sym typeface="Calibri"/>
              </a:rPr>
              <a:t> </a:t>
            </a:r>
            <a:r>
              <a:rPr lang="en-US" sz="2300" b="0" i="0" u="none" strike="noStrike" cap="none">
                <a:solidFill>
                  <a:schemeClr val="dk1"/>
                </a:solidFill>
                <a:latin typeface="Calibri"/>
                <a:ea typeface="Calibri"/>
                <a:cs typeface="Calibri"/>
                <a:sym typeface="Calibri"/>
              </a:rPr>
              <a:t>of single task</a:t>
            </a:r>
            <a:r>
              <a:rPr lang="en-US" sz="2300"/>
              <a:t>; it increases </a:t>
            </a:r>
            <a:r>
              <a:rPr lang="en-US" sz="2300" b="0" i="1" u="none" strike="noStrike" cap="none">
                <a:solidFill>
                  <a:schemeClr val="dk1"/>
                </a:solidFill>
                <a:latin typeface="Calibri"/>
                <a:ea typeface="Calibri"/>
                <a:cs typeface="Calibri"/>
                <a:sym typeface="Calibri"/>
              </a:rPr>
              <a:t>throughput</a:t>
            </a:r>
            <a:r>
              <a:rPr lang="en-US" sz="2300" b="0" i="0" u="none" strike="noStrike" cap="none">
                <a:solidFill>
                  <a:srgbClr val="FF0000"/>
                </a:solidFill>
                <a:latin typeface="Calibri"/>
                <a:ea typeface="Calibri"/>
                <a:cs typeface="Calibri"/>
                <a:sym typeface="Calibri"/>
              </a:rPr>
              <a:t> </a:t>
            </a:r>
            <a:r>
              <a:rPr lang="en-US" sz="2300" b="0" i="0" u="none" strike="noStrike" cap="none">
                <a:solidFill>
                  <a:schemeClr val="dk1"/>
                </a:solidFill>
                <a:latin typeface="Calibri"/>
                <a:ea typeface="Calibri"/>
                <a:cs typeface="Calibri"/>
                <a:sym typeface="Calibri"/>
              </a:rPr>
              <a:t>of entire workload</a:t>
            </a:r>
            <a:endParaRPr sz="3100"/>
          </a:p>
          <a:p>
            <a:pPr marL="342900" marR="0" lvl="0" indent="-336550" algn="l" rtl="0">
              <a:lnSpc>
                <a:spcPct val="100000"/>
              </a:lnSpc>
              <a:spcBef>
                <a:spcPts val="480"/>
              </a:spcBef>
              <a:spcAft>
                <a:spcPts val="0"/>
              </a:spcAft>
              <a:buClr>
                <a:schemeClr val="dk1"/>
              </a:buClr>
              <a:buSzPts val="2300"/>
              <a:buFont typeface="Arial"/>
              <a:buChar char="•"/>
            </a:pPr>
            <a:r>
              <a:rPr lang="en-US" sz="2300" b="0" i="1" u="none" strike="noStrike" cap="none">
                <a:solidFill>
                  <a:schemeClr val="dk1"/>
                </a:solidFill>
                <a:latin typeface="Calibri"/>
                <a:ea typeface="Calibri"/>
                <a:cs typeface="Calibri"/>
                <a:sym typeface="Calibri"/>
              </a:rPr>
              <a:t>Multiple</a:t>
            </a:r>
            <a:r>
              <a:rPr lang="en-US" sz="2300" b="0" i="0" u="none" strike="noStrike" cap="none">
                <a:solidFill>
                  <a:srgbClr val="FF0000"/>
                </a:solidFill>
                <a:latin typeface="Calibri"/>
                <a:ea typeface="Calibri"/>
                <a:cs typeface="Calibri"/>
                <a:sym typeface="Calibri"/>
              </a:rPr>
              <a:t> </a:t>
            </a:r>
            <a:r>
              <a:rPr lang="en-US" sz="2300" b="0" i="0" u="none" strike="noStrike" cap="none">
                <a:solidFill>
                  <a:schemeClr val="dk1"/>
                </a:solidFill>
                <a:latin typeface="Calibri"/>
                <a:ea typeface="Calibri"/>
                <a:cs typeface="Calibri"/>
                <a:sym typeface="Calibri"/>
              </a:rPr>
              <a:t>tasks operating simultaneously using different resources</a:t>
            </a:r>
            <a:endParaRPr sz="3100"/>
          </a:p>
          <a:p>
            <a:pPr marL="342900" marR="0" lvl="0" indent="-336550" algn="l" rtl="0">
              <a:lnSpc>
                <a:spcPct val="100000"/>
              </a:lnSpc>
              <a:spcBef>
                <a:spcPts val="480"/>
              </a:spcBef>
              <a:spcAft>
                <a:spcPts val="0"/>
              </a:spcAft>
              <a:buClr>
                <a:srgbClr val="FF0000"/>
              </a:buClr>
              <a:buSzPts val="2300"/>
              <a:buFont typeface="Arial"/>
              <a:buChar char="•"/>
            </a:pPr>
            <a:r>
              <a:rPr lang="en-US" sz="2300" b="0" i="0" u="none" strike="noStrike" cap="none">
                <a:solidFill>
                  <a:srgbClr val="FF0000"/>
                </a:solidFill>
                <a:latin typeface="Calibri"/>
                <a:ea typeface="Calibri"/>
                <a:cs typeface="Calibri"/>
                <a:sym typeface="Calibri"/>
              </a:rPr>
              <a:t>Potential speedup </a:t>
            </a:r>
            <a:r>
              <a:rPr lang="en-US" sz="2300">
                <a:solidFill>
                  <a:srgbClr val="FF0000"/>
                </a:solidFill>
              </a:rPr>
              <a:t>~</a:t>
            </a:r>
            <a:r>
              <a:rPr lang="en-US" sz="2300" b="0" i="0" u="none" strike="noStrike" cap="none">
                <a:solidFill>
                  <a:srgbClr val="FF0000"/>
                </a:solidFill>
                <a:latin typeface="Calibri"/>
                <a:ea typeface="Calibri"/>
                <a:cs typeface="Calibri"/>
                <a:sym typeface="Calibri"/>
              </a:rPr>
              <a:t> number  of pipeline stages</a:t>
            </a:r>
            <a:endParaRPr sz="2300" b="0" i="0" u="none" strike="noStrike" cap="none">
              <a:solidFill>
                <a:schemeClr val="dk1"/>
              </a:solidFill>
              <a:latin typeface="Calibri"/>
              <a:ea typeface="Calibri"/>
              <a:cs typeface="Calibri"/>
              <a:sym typeface="Calibri"/>
            </a:endParaRPr>
          </a:p>
          <a:p>
            <a:pPr marL="342900" marR="0" lvl="0" indent="-336550" algn="l" rtl="0">
              <a:lnSpc>
                <a:spcPct val="100000"/>
              </a:lnSpc>
              <a:spcBef>
                <a:spcPts val="480"/>
              </a:spcBef>
              <a:spcAft>
                <a:spcPts val="0"/>
              </a:spcAft>
              <a:buClr>
                <a:schemeClr val="dk1"/>
              </a:buClr>
              <a:buSzPts val="2300"/>
              <a:buFont typeface="Arial"/>
              <a:buChar char="•"/>
            </a:pPr>
            <a:r>
              <a:rPr lang="en-US" sz="2300" b="0" i="0" u="none" strike="noStrike" cap="none">
                <a:solidFill>
                  <a:schemeClr val="dk1"/>
                </a:solidFill>
                <a:latin typeface="Calibri"/>
                <a:ea typeface="Calibri"/>
                <a:cs typeface="Calibri"/>
                <a:sym typeface="Calibri"/>
              </a:rPr>
              <a:t>Speedup reduced by time to </a:t>
            </a:r>
            <a:r>
              <a:rPr lang="en-US" sz="2300" b="0" i="1" u="none" strike="noStrike" cap="none">
                <a:solidFill>
                  <a:srgbClr val="FF0000"/>
                </a:solidFill>
                <a:latin typeface="Calibri"/>
                <a:ea typeface="Calibri"/>
                <a:cs typeface="Calibri"/>
                <a:sym typeface="Calibri"/>
              </a:rPr>
              <a:t>fill</a:t>
            </a:r>
            <a:r>
              <a:rPr lang="en-US" sz="2300" b="0" i="0" u="none" strike="noStrike" cap="none">
                <a:solidFill>
                  <a:schemeClr val="dk1"/>
                </a:solidFill>
                <a:latin typeface="Calibri"/>
                <a:ea typeface="Calibri"/>
                <a:cs typeface="Calibri"/>
                <a:sym typeface="Calibri"/>
              </a:rPr>
              <a:t> and </a:t>
            </a:r>
            <a:r>
              <a:rPr lang="en-US" sz="2300" b="0" i="1" u="none" strike="noStrike" cap="none">
                <a:solidFill>
                  <a:srgbClr val="FF0000"/>
                </a:solidFill>
                <a:latin typeface="Calibri"/>
                <a:ea typeface="Calibri"/>
                <a:cs typeface="Calibri"/>
                <a:sym typeface="Calibri"/>
              </a:rPr>
              <a:t>drain</a:t>
            </a:r>
            <a:r>
              <a:rPr lang="en-US" sz="2300" b="0" i="0" u="none" strike="noStrike" cap="none">
                <a:solidFill>
                  <a:schemeClr val="dk1"/>
                </a:solidFill>
                <a:latin typeface="Calibri"/>
                <a:ea typeface="Calibri"/>
                <a:cs typeface="Calibri"/>
                <a:sym typeface="Calibri"/>
              </a:rPr>
              <a:t> the pipeline:</a:t>
            </a:r>
            <a:br>
              <a:rPr lang="en-US" sz="2300" b="0" i="0" u="none" strike="noStrike" cap="none">
                <a:solidFill>
                  <a:schemeClr val="dk1"/>
                </a:solidFill>
                <a:latin typeface="Calibri"/>
                <a:ea typeface="Calibri"/>
                <a:cs typeface="Calibri"/>
                <a:sym typeface="Calibri"/>
              </a:rPr>
            </a:br>
            <a:r>
              <a:rPr lang="en-US" sz="2300" b="0" i="0" u="none" strike="noStrike" cap="none">
                <a:solidFill>
                  <a:schemeClr val="dk1"/>
                </a:solidFill>
                <a:latin typeface="Calibri"/>
                <a:ea typeface="Calibri"/>
                <a:cs typeface="Calibri"/>
                <a:sym typeface="Calibri"/>
              </a:rPr>
              <a:t>8 hours/3.5 hours </a:t>
            </a:r>
            <a:r>
              <a:rPr lang="en-US" sz="2300"/>
              <a:t>which gives</a:t>
            </a:r>
            <a:r>
              <a:rPr lang="en-US" sz="2300" b="0" i="0" u="none" strike="noStrike" cap="none">
                <a:solidFill>
                  <a:schemeClr val="dk1"/>
                </a:solidFill>
                <a:latin typeface="Calibri"/>
                <a:ea typeface="Calibri"/>
                <a:cs typeface="Calibri"/>
                <a:sym typeface="Calibri"/>
              </a:rPr>
              <a:t> 2.3X </a:t>
            </a:r>
            <a:r>
              <a:rPr lang="en-US" sz="2300"/>
              <a:t>speedup </a:t>
            </a:r>
            <a:r>
              <a:rPr lang="en-US" sz="2300" b="0" i="0" u="none" strike="noStrike" cap="none">
                <a:solidFill>
                  <a:schemeClr val="dk1"/>
                </a:solidFill>
                <a:latin typeface="Calibri"/>
                <a:ea typeface="Calibri"/>
                <a:cs typeface="Calibri"/>
                <a:sym typeface="Calibri"/>
              </a:rPr>
              <a:t>v. potential 4X in this example</a:t>
            </a:r>
            <a:endParaRPr sz="3100"/>
          </a:p>
        </p:txBody>
      </p:sp>
      <p:sp>
        <p:nvSpPr>
          <p:cNvPr id="1304" name="Google Shape;1304;p4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49</a:t>
            </a:fld>
            <a:endParaRPr sz="1200">
              <a:solidFill>
                <a:srgbClr val="888888"/>
              </a:solidFill>
              <a:latin typeface="Calibri"/>
              <a:ea typeface="Calibri"/>
              <a:cs typeface="Calibri"/>
              <a:sym typeface="Calibri"/>
            </a:endParaRPr>
          </a:p>
        </p:txBody>
      </p:sp>
      <p:sp>
        <p:nvSpPr>
          <p:cNvPr id="1305" name="Google Shape;1305;p40"/>
          <p:cNvSpPr/>
          <p:nvPr/>
        </p:nvSpPr>
        <p:spPr>
          <a:xfrm>
            <a:off x="1903413" y="3676650"/>
            <a:ext cx="330200" cy="411162"/>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6" name="Google Shape;1306;p40"/>
          <p:cNvSpPr/>
          <p:nvPr/>
        </p:nvSpPr>
        <p:spPr>
          <a:xfrm>
            <a:off x="1984375" y="3594100"/>
            <a:ext cx="249237" cy="73025"/>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7" name="Google Shape;1307;p40"/>
          <p:cNvSpPr/>
          <p:nvPr/>
        </p:nvSpPr>
        <p:spPr>
          <a:xfrm>
            <a:off x="1970088" y="3708400"/>
            <a:ext cx="169862" cy="23812"/>
          </a:xfrm>
          <a:prstGeom prst="parallelogram">
            <a:avLst>
              <a:gd name="adj" fmla="val 178300"/>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8" name="Google Shape;1308;p40"/>
          <p:cNvSpPr/>
          <p:nvPr/>
        </p:nvSpPr>
        <p:spPr>
          <a:xfrm>
            <a:off x="2927350" y="3838575"/>
            <a:ext cx="95250" cy="219075"/>
          </a:xfrm>
          <a:custGeom>
            <a:avLst/>
            <a:gdLst/>
            <a:ahLst/>
            <a:cxnLst/>
            <a:rect l="l" t="t" r="r" b="b"/>
            <a:pathLst>
              <a:path w="120000" h="120000" extrusionOk="0">
                <a:moveTo>
                  <a:pt x="86000" y="0"/>
                </a:moveTo>
                <a:lnTo>
                  <a:pt x="118000" y="0"/>
                </a:lnTo>
                <a:lnTo>
                  <a:pt x="32000" y="119130"/>
                </a:lnTo>
                <a:lnTo>
                  <a:pt x="0" y="119130"/>
                </a:lnTo>
                <a:lnTo>
                  <a:pt x="86000" y="0"/>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9" name="Google Shape;1309;p40"/>
          <p:cNvSpPr/>
          <p:nvPr/>
        </p:nvSpPr>
        <p:spPr>
          <a:xfrm>
            <a:off x="2921000" y="3838575"/>
            <a:ext cx="120650" cy="19050"/>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0" name="Google Shape;1310;p40"/>
          <p:cNvSpPr/>
          <p:nvPr/>
        </p:nvSpPr>
        <p:spPr>
          <a:xfrm>
            <a:off x="2930525" y="3930650"/>
            <a:ext cx="90487" cy="17462"/>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1" name="Google Shape;1311;p40"/>
          <p:cNvSpPr/>
          <p:nvPr/>
        </p:nvSpPr>
        <p:spPr>
          <a:xfrm>
            <a:off x="2722563" y="3930650"/>
            <a:ext cx="119062" cy="11112"/>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2" name="Google Shape;1312;p40"/>
          <p:cNvSpPr/>
          <p:nvPr/>
        </p:nvSpPr>
        <p:spPr>
          <a:xfrm>
            <a:off x="2816225" y="3649662"/>
            <a:ext cx="34925" cy="41275"/>
          </a:xfrm>
          <a:prstGeom prst="ellipse">
            <a:avLst/>
          </a:prstGeom>
          <a:solidFill>
            <a:srgbClr val="F39FD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3" name="Google Shape;1313;p40"/>
          <p:cNvSpPr/>
          <p:nvPr/>
        </p:nvSpPr>
        <p:spPr>
          <a:xfrm>
            <a:off x="2722563" y="3721100"/>
            <a:ext cx="219075" cy="336550"/>
          </a:xfrm>
          <a:custGeom>
            <a:avLst/>
            <a:gdLst/>
            <a:ahLst/>
            <a:cxnLst/>
            <a:rect l="l" t="t" r="r" b="b"/>
            <a:pathLst>
              <a:path w="120000" h="120000" extrusionOk="0">
                <a:moveTo>
                  <a:pt x="32173" y="9056"/>
                </a:moveTo>
                <a:lnTo>
                  <a:pt x="869" y="55471"/>
                </a:lnTo>
                <a:lnTo>
                  <a:pt x="869" y="56037"/>
                </a:lnTo>
                <a:lnTo>
                  <a:pt x="869" y="56603"/>
                </a:lnTo>
                <a:lnTo>
                  <a:pt x="0" y="57169"/>
                </a:lnTo>
                <a:lnTo>
                  <a:pt x="0" y="58867"/>
                </a:lnTo>
                <a:lnTo>
                  <a:pt x="0" y="59433"/>
                </a:lnTo>
                <a:lnTo>
                  <a:pt x="0" y="60566"/>
                </a:lnTo>
                <a:lnTo>
                  <a:pt x="869" y="61698"/>
                </a:lnTo>
                <a:lnTo>
                  <a:pt x="869" y="62830"/>
                </a:lnTo>
                <a:lnTo>
                  <a:pt x="1739" y="63396"/>
                </a:lnTo>
                <a:lnTo>
                  <a:pt x="2608" y="64528"/>
                </a:lnTo>
                <a:lnTo>
                  <a:pt x="3478" y="65094"/>
                </a:lnTo>
                <a:lnTo>
                  <a:pt x="5217" y="65660"/>
                </a:lnTo>
                <a:lnTo>
                  <a:pt x="6086" y="66226"/>
                </a:lnTo>
                <a:lnTo>
                  <a:pt x="7826" y="66792"/>
                </a:lnTo>
                <a:lnTo>
                  <a:pt x="8695" y="66792"/>
                </a:lnTo>
                <a:lnTo>
                  <a:pt x="9565" y="67358"/>
                </a:lnTo>
                <a:lnTo>
                  <a:pt x="11304" y="67358"/>
                </a:lnTo>
                <a:lnTo>
                  <a:pt x="13043" y="67358"/>
                </a:lnTo>
                <a:lnTo>
                  <a:pt x="77391" y="67358"/>
                </a:lnTo>
                <a:lnTo>
                  <a:pt x="77391" y="119433"/>
                </a:lnTo>
                <a:lnTo>
                  <a:pt x="98260" y="119433"/>
                </a:lnTo>
                <a:lnTo>
                  <a:pt x="98260" y="57169"/>
                </a:lnTo>
                <a:lnTo>
                  <a:pt x="98260" y="56603"/>
                </a:lnTo>
                <a:lnTo>
                  <a:pt x="98260" y="56037"/>
                </a:lnTo>
                <a:lnTo>
                  <a:pt x="97391" y="55471"/>
                </a:lnTo>
                <a:lnTo>
                  <a:pt x="96521" y="54905"/>
                </a:lnTo>
                <a:lnTo>
                  <a:pt x="96521" y="54339"/>
                </a:lnTo>
                <a:lnTo>
                  <a:pt x="94782" y="53773"/>
                </a:lnTo>
                <a:lnTo>
                  <a:pt x="94782" y="53773"/>
                </a:lnTo>
                <a:lnTo>
                  <a:pt x="93913" y="53207"/>
                </a:lnTo>
                <a:lnTo>
                  <a:pt x="92173" y="52641"/>
                </a:lnTo>
                <a:lnTo>
                  <a:pt x="91304" y="52641"/>
                </a:lnTo>
                <a:lnTo>
                  <a:pt x="90434" y="52641"/>
                </a:lnTo>
                <a:lnTo>
                  <a:pt x="88695" y="52075"/>
                </a:lnTo>
                <a:lnTo>
                  <a:pt x="87826" y="52075"/>
                </a:lnTo>
                <a:lnTo>
                  <a:pt x="86956" y="52075"/>
                </a:lnTo>
                <a:lnTo>
                  <a:pt x="85217" y="52075"/>
                </a:lnTo>
                <a:lnTo>
                  <a:pt x="84347" y="52075"/>
                </a:lnTo>
                <a:lnTo>
                  <a:pt x="46956" y="50943"/>
                </a:lnTo>
                <a:lnTo>
                  <a:pt x="57391" y="30566"/>
                </a:lnTo>
                <a:lnTo>
                  <a:pt x="65217" y="37924"/>
                </a:lnTo>
                <a:lnTo>
                  <a:pt x="110434" y="37924"/>
                </a:lnTo>
                <a:lnTo>
                  <a:pt x="111304" y="37358"/>
                </a:lnTo>
                <a:lnTo>
                  <a:pt x="113043" y="37358"/>
                </a:lnTo>
                <a:lnTo>
                  <a:pt x="113913" y="36792"/>
                </a:lnTo>
                <a:lnTo>
                  <a:pt x="113913" y="36792"/>
                </a:lnTo>
                <a:lnTo>
                  <a:pt x="115652" y="36226"/>
                </a:lnTo>
                <a:lnTo>
                  <a:pt x="116521" y="35660"/>
                </a:lnTo>
                <a:lnTo>
                  <a:pt x="117391" y="35094"/>
                </a:lnTo>
                <a:lnTo>
                  <a:pt x="118260" y="35094"/>
                </a:lnTo>
                <a:lnTo>
                  <a:pt x="118260" y="33962"/>
                </a:lnTo>
                <a:lnTo>
                  <a:pt x="118260" y="33396"/>
                </a:lnTo>
                <a:lnTo>
                  <a:pt x="119130" y="32830"/>
                </a:lnTo>
                <a:lnTo>
                  <a:pt x="119130" y="31698"/>
                </a:lnTo>
                <a:lnTo>
                  <a:pt x="119130" y="30566"/>
                </a:lnTo>
                <a:lnTo>
                  <a:pt x="118260" y="30000"/>
                </a:lnTo>
                <a:lnTo>
                  <a:pt x="118260" y="29433"/>
                </a:lnTo>
                <a:lnTo>
                  <a:pt x="117391" y="28301"/>
                </a:lnTo>
                <a:lnTo>
                  <a:pt x="116521" y="27735"/>
                </a:lnTo>
                <a:lnTo>
                  <a:pt x="115652" y="27735"/>
                </a:lnTo>
                <a:lnTo>
                  <a:pt x="114782" y="26603"/>
                </a:lnTo>
                <a:lnTo>
                  <a:pt x="113913" y="26603"/>
                </a:lnTo>
                <a:lnTo>
                  <a:pt x="113043" y="26037"/>
                </a:lnTo>
                <a:lnTo>
                  <a:pt x="111304" y="26037"/>
                </a:lnTo>
                <a:lnTo>
                  <a:pt x="110434" y="26037"/>
                </a:lnTo>
                <a:lnTo>
                  <a:pt x="75652" y="26037"/>
                </a:lnTo>
                <a:lnTo>
                  <a:pt x="67826" y="17547"/>
                </a:lnTo>
                <a:lnTo>
                  <a:pt x="69565" y="16981"/>
                </a:lnTo>
                <a:lnTo>
                  <a:pt x="69565" y="15849"/>
                </a:lnTo>
                <a:lnTo>
                  <a:pt x="69565" y="14716"/>
                </a:lnTo>
                <a:lnTo>
                  <a:pt x="70434" y="13584"/>
                </a:lnTo>
                <a:lnTo>
                  <a:pt x="70434" y="12452"/>
                </a:lnTo>
                <a:lnTo>
                  <a:pt x="70434" y="11320"/>
                </a:lnTo>
                <a:lnTo>
                  <a:pt x="70434" y="9622"/>
                </a:lnTo>
                <a:lnTo>
                  <a:pt x="69565" y="9056"/>
                </a:lnTo>
                <a:lnTo>
                  <a:pt x="69565" y="7924"/>
                </a:lnTo>
                <a:lnTo>
                  <a:pt x="68695" y="6792"/>
                </a:lnTo>
                <a:lnTo>
                  <a:pt x="67826" y="6226"/>
                </a:lnTo>
                <a:lnTo>
                  <a:pt x="66956" y="5094"/>
                </a:lnTo>
                <a:lnTo>
                  <a:pt x="66086" y="3962"/>
                </a:lnTo>
                <a:lnTo>
                  <a:pt x="65217" y="3396"/>
                </a:lnTo>
                <a:lnTo>
                  <a:pt x="63478" y="2830"/>
                </a:lnTo>
                <a:lnTo>
                  <a:pt x="62608" y="2264"/>
                </a:lnTo>
                <a:lnTo>
                  <a:pt x="60869" y="1132"/>
                </a:lnTo>
                <a:lnTo>
                  <a:pt x="59130" y="1132"/>
                </a:lnTo>
                <a:lnTo>
                  <a:pt x="57391" y="566"/>
                </a:lnTo>
                <a:lnTo>
                  <a:pt x="55652" y="566"/>
                </a:lnTo>
                <a:lnTo>
                  <a:pt x="53913" y="0"/>
                </a:lnTo>
                <a:lnTo>
                  <a:pt x="52173" y="0"/>
                </a:lnTo>
                <a:lnTo>
                  <a:pt x="49565" y="0"/>
                </a:lnTo>
                <a:lnTo>
                  <a:pt x="48695" y="0"/>
                </a:lnTo>
                <a:lnTo>
                  <a:pt x="46086" y="566"/>
                </a:lnTo>
                <a:lnTo>
                  <a:pt x="44347" y="566"/>
                </a:lnTo>
                <a:lnTo>
                  <a:pt x="42608" y="1132"/>
                </a:lnTo>
                <a:lnTo>
                  <a:pt x="40869" y="1698"/>
                </a:lnTo>
                <a:lnTo>
                  <a:pt x="39130" y="2264"/>
                </a:lnTo>
                <a:lnTo>
                  <a:pt x="37391" y="3396"/>
                </a:lnTo>
                <a:lnTo>
                  <a:pt x="36521" y="4528"/>
                </a:lnTo>
                <a:lnTo>
                  <a:pt x="34782" y="5094"/>
                </a:lnTo>
                <a:lnTo>
                  <a:pt x="33913" y="6792"/>
                </a:lnTo>
                <a:lnTo>
                  <a:pt x="33043" y="7924"/>
                </a:lnTo>
                <a:lnTo>
                  <a:pt x="32173" y="9056"/>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4" name="Google Shape;1314;p40"/>
          <p:cNvSpPr/>
          <p:nvPr/>
        </p:nvSpPr>
        <p:spPr>
          <a:xfrm>
            <a:off x="3138488" y="3609975"/>
            <a:ext cx="317500" cy="463550"/>
          </a:xfrm>
          <a:custGeom>
            <a:avLst/>
            <a:gdLst/>
            <a:ahLst/>
            <a:cxnLst/>
            <a:rect l="l" t="t" r="r" b="b"/>
            <a:pathLst>
              <a:path w="120000" h="120000" extrusionOk="0">
                <a:moveTo>
                  <a:pt x="118800" y="110136"/>
                </a:moveTo>
                <a:lnTo>
                  <a:pt x="119400" y="108082"/>
                </a:lnTo>
                <a:lnTo>
                  <a:pt x="114600" y="108904"/>
                </a:lnTo>
                <a:lnTo>
                  <a:pt x="110400" y="108082"/>
                </a:lnTo>
                <a:lnTo>
                  <a:pt x="104400" y="105205"/>
                </a:lnTo>
                <a:lnTo>
                  <a:pt x="94800" y="94520"/>
                </a:lnTo>
                <a:lnTo>
                  <a:pt x="80400" y="78493"/>
                </a:lnTo>
                <a:lnTo>
                  <a:pt x="72600" y="69452"/>
                </a:lnTo>
                <a:lnTo>
                  <a:pt x="67800" y="62465"/>
                </a:lnTo>
                <a:lnTo>
                  <a:pt x="66600" y="58356"/>
                </a:lnTo>
                <a:lnTo>
                  <a:pt x="66600" y="53424"/>
                </a:lnTo>
                <a:lnTo>
                  <a:pt x="68400" y="50547"/>
                </a:lnTo>
                <a:lnTo>
                  <a:pt x="71400" y="48904"/>
                </a:lnTo>
                <a:lnTo>
                  <a:pt x="73800" y="48904"/>
                </a:lnTo>
                <a:lnTo>
                  <a:pt x="76800" y="50136"/>
                </a:lnTo>
                <a:lnTo>
                  <a:pt x="81600" y="53013"/>
                </a:lnTo>
                <a:lnTo>
                  <a:pt x="88800" y="56301"/>
                </a:lnTo>
                <a:lnTo>
                  <a:pt x="93000" y="57534"/>
                </a:lnTo>
                <a:lnTo>
                  <a:pt x="96000" y="58356"/>
                </a:lnTo>
                <a:lnTo>
                  <a:pt x="98400" y="57534"/>
                </a:lnTo>
                <a:lnTo>
                  <a:pt x="99600" y="56301"/>
                </a:lnTo>
                <a:lnTo>
                  <a:pt x="99000" y="55068"/>
                </a:lnTo>
                <a:lnTo>
                  <a:pt x="98400" y="53424"/>
                </a:lnTo>
                <a:lnTo>
                  <a:pt x="93600" y="50547"/>
                </a:lnTo>
                <a:lnTo>
                  <a:pt x="85800" y="46849"/>
                </a:lnTo>
                <a:lnTo>
                  <a:pt x="81000" y="44383"/>
                </a:lnTo>
                <a:lnTo>
                  <a:pt x="78000" y="40684"/>
                </a:lnTo>
                <a:lnTo>
                  <a:pt x="75600" y="35753"/>
                </a:lnTo>
                <a:lnTo>
                  <a:pt x="75000" y="30410"/>
                </a:lnTo>
                <a:lnTo>
                  <a:pt x="73800" y="28356"/>
                </a:lnTo>
                <a:lnTo>
                  <a:pt x="71400" y="25890"/>
                </a:lnTo>
                <a:lnTo>
                  <a:pt x="67800" y="23013"/>
                </a:lnTo>
                <a:lnTo>
                  <a:pt x="65400" y="21780"/>
                </a:lnTo>
                <a:lnTo>
                  <a:pt x="65400" y="19726"/>
                </a:lnTo>
                <a:lnTo>
                  <a:pt x="66600" y="16438"/>
                </a:lnTo>
                <a:lnTo>
                  <a:pt x="68400" y="14794"/>
                </a:lnTo>
                <a:lnTo>
                  <a:pt x="69600" y="12739"/>
                </a:lnTo>
                <a:lnTo>
                  <a:pt x="71400" y="9863"/>
                </a:lnTo>
                <a:lnTo>
                  <a:pt x="69600" y="6164"/>
                </a:lnTo>
                <a:lnTo>
                  <a:pt x="69000" y="3698"/>
                </a:lnTo>
                <a:lnTo>
                  <a:pt x="66600" y="1643"/>
                </a:lnTo>
                <a:lnTo>
                  <a:pt x="63000" y="410"/>
                </a:lnTo>
                <a:lnTo>
                  <a:pt x="57600" y="0"/>
                </a:lnTo>
                <a:lnTo>
                  <a:pt x="54000" y="1232"/>
                </a:lnTo>
                <a:lnTo>
                  <a:pt x="51600" y="2465"/>
                </a:lnTo>
                <a:lnTo>
                  <a:pt x="50400" y="5342"/>
                </a:lnTo>
                <a:lnTo>
                  <a:pt x="49800" y="7397"/>
                </a:lnTo>
                <a:lnTo>
                  <a:pt x="50400" y="9452"/>
                </a:lnTo>
                <a:lnTo>
                  <a:pt x="51600" y="12328"/>
                </a:lnTo>
                <a:lnTo>
                  <a:pt x="52800" y="14383"/>
                </a:lnTo>
                <a:lnTo>
                  <a:pt x="53400" y="16438"/>
                </a:lnTo>
                <a:lnTo>
                  <a:pt x="52800" y="18904"/>
                </a:lnTo>
                <a:lnTo>
                  <a:pt x="50400" y="20958"/>
                </a:lnTo>
                <a:lnTo>
                  <a:pt x="46800" y="23013"/>
                </a:lnTo>
                <a:lnTo>
                  <a:pt x="42000" y="24657"/>
                </a:lnTo>
                <a:lnTo>
                  <a:pt x="39000" y="26301"/>
                </a:lnTo>
                <a:lnTo>
                  <a:pt x="36000" y="28356"/>
                </a:lnTo>
                <a:lnTo>
                  <a:pt x="33000" y="30821"/>
                </a:lnTo>
                <a:lnTo>
                  <a:pt x="30000" y="35753"/>
                </a:lnTo>
                <a:lnTo>
                  <a:pt x="27600" y="40684"/>
                </a:lnTo>
                <a:lnTo>
                  <a:pt x="25800" y="44794"/>
                </a:lnTo>
                <a:lnTo>
                  <a:pt x="24600" y="50136"/>
                </a:lnTo>
                <a:lnTo>
                  <a:pt x="24000" y="56301"/>
                </a:lnTo>
                <a:lnTo>
                  <a:pt x="24000" y="59999"/>
                </a:lnTo>
                <a:lnTo>
                  <a:pt x="24000" y="62876"/>
                </a:lnTo>
                <a:lnTo>
                  <a:pt x="24600" y="64931"/>
                </a:lnTo>
                <a:lnTo>
                  <a:pt x="26400" y="66164"/>
                </a:lnTo>
                <a:lnTo>
                  <a:pt x="29400" y="66575"/>
                </a:lnTo>
                <a:lnTo>
                  <a:pt x="30600" y="66164"/>
                </a:lnTo>
                <a:lnTo>
                  <a:pt x="31800" y="64931"/>
                </a:lnTo>
                <a:lnTo>
                  <a:pt x="31800" y="60821"/>
                </a:lnTo>
                <a:lnTo>
                  <a:pt x="31800" y="54657"/>
                </a:lnTo>
                <a:lnTo>
                  <a:pt x="32400" y="50547"/>
                </a:lnTo>
                <a:lnTo>
                  <a:pt x="33000" y="48082"/>
                </a:lnTo>
                <a:lnTo>
                  <a:pt x="35400" y="45205"/>
                </a:lnTo>
                <a:lnTo>
                  <a:pt x="38400" y="44794"/>
                </a:lnTo>
                <a:lnTo>
                  <a:pt x="41400" y="45205"/>
                </a:lnTo>
                <a:lnTo>
                  <a:pt x="42000" y="46849"/>
                </a:lnTo>
                <a:lnTo>
                  <a:pt x="41400" y="51369"/>
                </a:lnTo>
                <a:lnTo>
                  <a:pt x="40800" y="57534"/>
                </a:lnTo>
                <a:lnTo>
                  <a:pt x="39000" y="63287"/>
                </a:lnTo>
                <a:lnTo>
                  <a:pt x="36600" y="68630"/>
                </a:lnTo>
                <a:lnTo>
                  <a:pt x="34800" y="75205"/>
                </a:lnTo>
                <a:lnTo>
                  <a:pt x="31800" y="80958"/>
                </a:lnTo>
                <a:lnTo>
                  <a:pt x="24600" y="87945"/>
                </a:lnTo>
                <a:lnTo>
                  <a:pt x="19800" y="92876"/>
                </a:lnTo>
                <a:lnTo>
                  <a:pt x="10800" y="99863"/>
                </a:lnTo>
                <a:lnTo>
                  <a:pt x="4800" y="105205"/>
                </a:lnTo>
                <a:lnTo>
                  <a:pt x="0" y="109726"/>
                </a:lnTo>
                <a:lnTo>
                  <a:pt x="0" y="111780"/>
                </a:lnTo>
                <a:lnTo>
                  <a:pt x="4800" y="115479"/>
                </a:lnTo>
                <a:lnTo>
                  <a:pt x="11400" y="119589"/>
                </a:lnTo>
                <a:lnTo>
                  <a:pt x="18000" y="119589"/>
                </a:lnTo>
                <a:lnTo>
                  <a:pt x="19800" y="118356"/>
                </a:lnTo>
                <a:lnTo>
                  <a:pt x="16800" y="115890"/>
                </a:lnTo>
                <a:lnTo>
                  <a:pt x="13800" y="113424"/>
                </a:lnTo>
                <a:lnTo>
                  <a:pt x="13800" y="111369"/>
                </a:lnTo>
                <a:lnTo>
                  <a:pt x="18000" y="106849"/>
                </a:lnTo>
                <a:lnTo>
                  <a:pt x="25800" y="101506"/>
                </a:lnTo>
                <a:lnTo>
                  <a:pt x="36600" y="91643"/>
                </a:lnTo>
                <a:lnTo>
                  <a:pt x="46800" y="83424"/>
                </a:lnTo>
                <a:lnTo>
                  <a:pt x="50400" y="80958"/>
                </a:lnTo>
                <a:lnTo>
                  <a:pt x="52800" y="78904"/>
                </a:lnTo>
                <a:lnTo>
                  <a:pt x="57000" y="78493"/>
                </a:lnTo>
                <a:lnTo>
                  <a:pt x="60600" y="79726"/>
                </a:lnTo>
                <a:lnTo>
                  <a:pt x="65400" y="81780"/>
                </a:lnTo>
                <a:lnTo>
                  <a:pt x="74400" y="90410"/>
                </a:lnTo>
                <a:lnTo>
                  <a:pt x="84600" y="99863"/>
                </a:lnTo>
                <a:lnTo>
                  <a:pt x="94800" y="109726"/>
                </a:lnTo>
                <a:lnTo>
                  <a:pt x="100800" y="115479"/>
                </a:lnTo>
                <a:lnTo>
                  <a:pt x="102600" y="116301"/>
                </a:lnTo>
                <a:lnTo>
                  <a:pt x="106800" y="116301"/>
                </a:lnTo>
                <a:lnTo>
                  <a:pt x="110400" y="114246"/>
                </a:lnTo>
                <a:lnTo>
                  <a:pt x="114600" y="112191"/>
                </a:lnTo>
                <a:lnTo>
                  <a:pt x="118800" y="110136"/>
                </a:lnTo>
              </a:path>
            </a:pathLst>
          </a:custGeom>
          <a:solidFill>
            <a:srgbClr val="CECECE"/>
          </a:solidFill>
          <a:ln w="25400" cap="rnd"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5" name="Google Shape;1315;p40"/>
          <p:cNvSpPr/>
          <p:nvPr/>
        </p:nvSpPr>
        <p:spPr>
          <a:xfrm>
            <a:off x="2243138" y="3676650"/>
            <a:ext cx="412750" cy="411162"/>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6" name="Google Shape;1316;p40"/>
          <p:cNvSpPr/>
          <p:nvPr/>
        </p:nvSpPr>
        <p:spPr>
          <a:xfrm>
            <a:off x="2343150" y="3594100"/>
            <a:ext cx="312737" cy="73025"/>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7" name="Google Shape;1317;p40"/>
          <p:cNvSpPr/>
          <p:nvPr/>
        </p:nvSpPr>
        <p:spPr>
          <a:xfrm>
            <a:off x="2374900" y="3636962"/>
            <a:ext cx="39687" cy="14287"/>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8" name="Google Shape;1318;p40"/>
          <p:cNvSpPr/>
          <p:nvPr/>
        </p:nvSpPr>
        <p:spPr>
          <a:xfrm>
            <a:off x="2292350" y="3870325"/>
            <a:ext cx="217487" cy="87312"/>
          </a:xfrm>
          <a:prstGeom prst="octagon">
            <a:avLst>
              <a:gd name="adj" fmla="val 29282"/>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9" name="Google Shape;1319;p40"/>
          <p:cNvSpPr/>
          <p:nvPr/>
        </p:nvSpPr>
        <p:spPr>
          <a:xfrm>
            <a:off x="2355850" y="4205287"/>
            <a:ext cx="327025" cy="411162"/>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0" name="Google Shape;1320;p40"/>
          <p:cNvSpPr/>
          <p:nvPr/>
        </p:nvSpPr>
        <p:spPr>
          <a:xfrm>
            <a:off x="2435225" y="4124325"/>
            <a:ext cx="247650" cy="71437"/>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1" name="Google Shape;1321;p40"/>
          <p:cNvSpPr/>
          <p:nvPr/>
        </p:nvSpPr>
        <p:spPr>
          <a:xfrm>
            <a:off x="2420938" y="4237037"/>
            <a:ext cx="168275" cy="23812"/>
          </a:xfrm>
          <a:prstGeom prst="parallelogram">
            <a:avLst>
              <a:gd name="adj" fmla="val 176634"/>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2" name="Google Shape;1322;p40"/>
          <p:cNvSpPr/>
          <p:nvPr/>
        </p:nvSpPr>
        <p:spPr>
          <a:xfrm>
            <a:off x="3395663" y="4376737"/>
            <a:ext cx="96837" cy="219075"/>
          </a:xfrm>
          <a:custGeom>
            <a:avLst/>
            <a:gdLst/>
            <a:ahLst/>
            <a:cxnLst/>
            <a:rect l="l" t="t" r="r" b="b"/>
            <a:pathLst>
              <a:path w="120000" h="120000" extrusionOk="0">
                <a:moveTo>
                  <a:pt x="86557" y="0"/>
                </a:moveTo>
                <a:lnTo>
                  <a:pt x="118032" y="0"/>
                </a:lnTo>
                <a:lnTo>
                  <a:pt x="31475" y="119130"/>
                </a:lnTo>
                <a:lnTo>
                  <a:pt x="0" y="119130"/>
                </a:lnTo>
                <a:lnTo>
                  <a:pt x="86557" y="0"/>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3" name="Google Shape;1323;p40"/>
          <p:cNvSpPr/>
          <p:nvPr/>
        </p:nvSpPr>
        <p:spPr>
          <a:xfrm>
            <a:off x="3387725" y="4376737"/>
            <a:ext cx="122237" cy="19050"/>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4" name="Google Shape;1324;p40"/>
          <p:cNvSpPr/>
          <p:nvPr/>
        </p:nvSpPr>
        <p:spPr>
          <a:xfrm>
            <a:off x="3400425" y="4467225"/>
            <a:ext cx="90487" cy="19050"/>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5" name="Google Shape;1325;p40"/>
          <p:cNvSpPr/>
          <p:nvPr/>
        </p:nvSpPr>
        <p:spPr>
          <a:xfrm>
            <a:off x="3192463" y="4467225"/>
            <a:ext cx="115887" cy="12700"/>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6" name="Google Shape;1326;p40"/>
          <p:cNvSpPr/>
          <p:nvPr/>
        </p:nvSpPr>
        <p:spPr>
          <a:xfrm>
            <a:off x="3284538" y="4187825"/>
            <a:ext cx="34925" cy="41275"/>
          </a:xfrm>
          <a:prstGeom prst="ellipse">
            <a:avLst/>
          </a:prstGeom>
          <a:solidFill>
            <a:srgbClr val="F39FD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7" name="Google Shape;1327;p40"/>
          <p:cNvSpPr/>
          <p:nvPr/>
        </p:nvSpPr>
        <p:spPr>
          <a:xfrm>
            <a:off x="3189288" y="4259262"/>
            <a:ext cx="219075" cy="336550"/>
          </a:xfrm>
          <a:custGeom>
            <a:avLst/>
            <a:gdLst/>
            <a:ahLst/>
            <a:cxnLst/>
            <a:rect l="l" t="t" r="r" b="b"/>
            <a:pathLst>
              <a:path w="120000" h="120000" extrusionOk="0">
                <a:moveTo>
                  <a:pt x="32173" y="9056"/>
                </a:moveTo>
                <a:lnTo>
                  <a:pt x="869" y="55471"/>
                </a:lnTo>
                <a:lnTo>
                  <a:pt x="869" y="56037"/>
                </a:lnTo>
                <a:lnTo>
                  <a:pt x="869" y="56603"/>
                </a:lnTo>
                <a:lnTo>
                  <a:pt x="0" y="57169"/>
                </a:lnTo>
                <a:lnTo>
                  <a:pt x="0" y="58867"/>
                </a:lnTo>
                <a:lnTo>
                  <a:pt x="0" y="59433"/>
                </a:lnTo>
                <a:lnTo>
                  <a:pt x="0" y="60566"/>
                </a:lnTo>
                <a:lnTo>
                  <a:pt x="869" y="61698"/>
                </a:lnTo>
                <a:lnTo>
                  <a:pt x="869" y="62830"/>
                </a:lnTo>
                <a:lnTo>
                  <a:pt x="1739" y="63396"/>
                </a:lnTo>
                <a:lnTo>
                  <a:pt x="2608" y="64528"/>
                </a:lnTo>
                <a:lnTo>
                  <a:pt x="3478" y="65094"/>
                </a:lnTo>
                <a:lnTo>
                  <a:pt x="5217" y="65660"/>
                </a:lnTo>
                <a:lnTo>
                  <a:pt x="6086" y="66226"/>
                </a:lnTo>
                <a:lnTo>
                  <a:pt x="7826" y="66792"/>
                </a:lnTo>
                <a:lnTo>
                  <a:pt x="8695" y="66792"/>
                </a:lnTo>
                <a:lnTo>
                  <a:pt x="9565" y="67358"/>
                </a:lnTo>
                <a:lnTo>
                  <a:pt x="11304" y="67358"/>
                </a:lnTo>
                <a:lnTo>
                  <a:pt x="13043" y="67358"/>
                </a:lnTo>
                <a:lnTo>
                  <a:pt x="77391" y="67358"/>
                </a:lnTo>
                <a:lnTo>
                  <a:pt x="77391" y="119433"/>
                </a:lnTo>
                <a:lnTo>
                  <a:pt x="98260" y="119433"/>
                </a:lnTo>
                <a:lnTo>
                  <a:pt x="98260" y="57169"/>
                </a:lnTo>
                <a:lnTo>
                  <a:pt x="98260" y="56603"/>
                </a:lnTo>
                <a:lnTo>
                  <a:pt x="98260" y="56037"/>
                </a:lnTo>
                <a:lnTo>
                  <a:pt x="97391" y="55471"/>
                </a:lnTo>
                <a:lnTo>
                  <a:pt x="96521" y="54905"/>
                </a:lnTo>
                <a:lnTo>
                  <a:pt x="96521" y="54339"/>
                </a:lnTo>
                <a:lnTo>
                  <a:pt x="94782" y="53773"/>
                </a:lnTo>
                <a:lnTo>
                  <a:pt x="94782" y="53773"/>
                </a:lnTo>
                <a:lnTo>
                  <a:pt x="93913" y="53207"/>
                </a:lnTo>
                <a:lnTo>
                  <a:pt x="92173" y="52641"/>
                </a:lnTo>
                <a:lnTo>
                  <a:pt x="91304" y="52641"/>
                </a:lnTo>
                <a:lnTo>
                  <a:pt x="90434" y="52641"/>
                </a:lnTo>
                <a:lnTo>
                  <a:pt x="88695" y="52075"/>
                </a:lnTo>
                <a:lnTo>
                  <a:pt x="87826" y="52075"/>
                </a:lnTo>
                <a:lnTo>
                  <a:pt x="86956" y="52075"/>
                </a:lnTo>
                <a:lnTo>
                  <a:pt x="85217" y="52075"/>
                </a:lnTo>
                <a:lnTo>
                  <a:pt x="84347" y="52075"/>
                </a:lnTo>
                <a:lnTo>
                  <a:pt x="46956" y="50943"/>
                </a:lnTo>
                <a:lnTo>
                  <a:pt x="57391" y="30566"/>
                </a:lnTo>
                <a:lnTo>
                  <a:pt x="65217" y="37924"/>
                </a:lnTo>
                <a:lnTo>
                  <a:pt x="110434" y="37924"/>
                </a:lnTo>
                <a:lnTo>
                  <a:pt x="111304" y="37358"/>
                </a:lnTo>
                <a:lnTo>
                  <a:pt x="113043" y="37358"/>
                </a:lnTo>
                <a:lnTo>
                  <a:pt x="113913" y="36792"/>
                </a:lnTo>
                <a:lnTo>
                  <a:pt x="113913" y="36792"/>
                </a:lnTo>
                <a:lnTo>
                  <a:pt x="115652" y="36226"/>
                </a:lnTo>
                <a:lnTo>
                  <a:pt x="116521" y="35660"/>
                </a:lnTo>
                <a:lnTo>
                  <a:pt x="117391" y="35094"/>
                </a:lnTo>
                <a:lnTo>
                  <a:pt x="118260" y="35094"/>
                </a:lnTo>
                <a:lnTo>
                  <a:pt x="118260" y="33962"/>
                </a:lnTo>
                <a:lnTo>
                  <a:pt x="118260" y="33396"/>
                </a:lnTo>
                <a:lnTo>
                  <a:pt x="119130" y="32830"/>
                </a:lnTo>
                <a:lnTo>
                  <a:pt x="119130" y="31698"/>
                </a:lnTo>
                <a:lnTo>
                  <a:pt x="119130" y="30566"/>
                </a:lnTo>
                <a:lnTo>
                  <a:pt x="118260" y="30000"/>
                </a:lnTo>
                <a:lnTo>
                  <a:pt x="118260" y="29433"/>
                </a:lnTo>
                <a:lnTo>
                  <a:pt x="117391" y="28301"/>
                </a:lnTo>
                <a:lnTo>
                  <a:pt x="116521" y="27735"/>
                </a:lnTo>
                <a:lnTo>
                  <a:pt x="115652" y="27735"/>
                </a:lnTo>
                <a:lnTo>
                  <a:pt x="114782" y="26603"/>
                </a:lnTo>
                <a:lnTo>
                  <a:pt x="113913" y="26603"/>
                </a:lnTo>
                <a:lnTo>
                  <a:pt x="113043" y="26037"/>
                </a:lnTo>
                <a:lnTo>
                  <a:pt x="111304" y="26037"/>
                </a:lnTo>
                <a:lnTo>
                  <a:pt x="110434" y="26037"/>
                </a:lnTo>
                <a:lnTo>
                  <a:pt x="75652" y="26037"/>
                </a:lnTo>
                <a:lnTo>
                  <a:pt x="67826" y="17547"/>
                </a:lnTo>
                <a:lnTo>
                  <a:pt x="69565" y="16981"/>
                </a:lnTo>
                <a:lnTo>
                  <a:pt x="69565" y="15849"/>
                </a:lnTo>
                <a:lnTo>
                  <a:pt x="69565" y="14716"/>
                </a:lnTo>
                <a:lnTo>
                  <a:pt x="70434" y="13584"/>
                </a:lnTo>
                <a:lnTo>
                  <a:pt x="70434" y="12452"/>
                </a:lnTo>
                <a:lnTo>
                  <a:pt x="70434" y="11320"/>
                </a:lnTo>
                <a:lnTo>
                  <a:pt x="70434" y="9622"/>
                </a:lnTo>
                <a:lnTo>
                  <a:pt x="69565" y="9056"/>
                </a:lnTo>
                <a:lnTo>
                  <a:pt x="69565" y="7924"/>
                </a:lnTo>
                <a:lnTo>
                  <a:pt x="68695" y="6792"/>
                </a:lnTo>
                <a:lnTo>
                  <a:pt x="67826" y="6226"/>
                </a:lnTo>
                <a:lnTo>
                  <a:pt x="66956" y="5094"/>
                </a:lnTo>
                <a:lnTo>
                  <a:pt x="66086" y="3962"/>
                </a:lnTo>
                <a:lnTo>
                  <a:pt x="65217" y="3396"/>
                </a:lnTo>
                <a:lnTo>
                  <a:pt x="63478" y="2830"/>
                </a:lnTo>
                <a:lnTo>
                  <a:pt x="62608" y="2264"/>
                </a:lnTo>
                <a:lnTo>
                  <a:pt x="60869" y="1132"/>
                </a:lnTo>
                <a:lnTo>
                  <a:pt x="59130" y="1132"/>
                </a:lnTo>
                <a:lnTo>
                  <a:pt x="57391" y="566"/>
                </a:lnTo>
                <a:lnTo>
                  <a:pt x="55652" y="566"/>
                </a:lnTo>
                <a:lnTo>
                  <a:pt x="53913" y="0"/>
                </a:lnTo>
                <a:lnTo>
                  <a:pt x="52173" y="0"/>
                </a:lnTo>
                <a:lnTo>
                  <a:pt x="49565" y="0"/>
                </a:lnTo>
                <a:lnTo>
                  <a:pt x="48695" y="0"/>
                </a:lnTo>
                <a:lnTo>
                  <a:pt x="46086" y="566"/>
                </a:lnTo>
                <a:lnTo>
                  <a:pt x="44347" y="566"/>
                </a:lnTo>
                <a:lnTo>
                  <a:pt x="42608" y="1132"/>
                </a:lnTo>
                <a:lnTo>
                  <a:pt x="40869" y="1698"/>
                </a:lnTo>
                <a:lnTo>
                  <a:pt x="39130" y="2264"/>
                </a:lnTo>
                <a:lnTo>
                  <a:pt x="37391" y="3396"/>
                </a:lnTo>
                <a:lnTo>
                  <a:pt x="36521" y="4528"/>
                </a:lnTo>
                <a:lnTo>
                  <a:pt x="34782" y="5094"/>
                </a:lnTo>
                <a:lnTo>
                  <a:pt x="33913" y="6792"/>
                </a:lnTo>
                <a:lnTo>
                  <a:pt x="33043" y="7924"/>
                </a:lnTo>
                <a:lnTo>
                  <a:pt x="32173" y="9056"/>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8" name="Google Shape;1328;p40"/>
          <p:cNvSpPr/>
          <p:nvPr/>
        </p:nvSpPr>
        <p:spPr>
          <a:xfrm>
            <a:off x="3587750" y="4140200"/>
            <a:ext cx="319087" cy="461962"/>
          </a:xfrm>
          <a:custGeom>
            <a:avLst/>
            <a:gdLst/>
            <a:ahLst/>
            <a:cxnLst/>
            <a:rect l="l" t="t" r="r" b="b"/>
            <a:pathLst>
              <a:path w="120000" h="120000" extrusionOk="0">
                <a:moveTo>
                  <a:pt x="118805" y="110515"/>
                </a:moveTo>
                <a:lnTo>
                  <a:pt x="119402" y="108453"/>
                </a:lnTo>
                <a:lnTo>
                  <a:pt x="114626" y="108865"/>
                </a:lnTo>
                <a:lnTo>
                  <a:pt x="110447" y="108453"/>
                </a:lnTo>
                <a:lnTo>
                  <a:pt x="104477" y="105154"/>
                </a:lnTo>
                <a:lnTo>
                  <a:pt x="94328" y="94432"/>
                </a:lnTo>
                <a:lnTo>
                  <a:pt x="80597" y="78350"/>
                </a:lnTo>
                <a:lnTo>
                  <a:pt x="72835" y="69690"/>
                </a:lnTo>
                <a:lnTo>
                  <a:pt x="67462" y="62268"/>
                </a:lnTo>
                <a:lnTo>
                  <a:pt x="66865" y="58144"/>
                </a:lnTo>
                <a:lnTo>
                  <a:pt x="66865" y="53608"/>
                </a:lnTo>
                <a:lnTo>
                  <a:pt x="68059" y="50721"/>
                </a:lnTo>
                <a:lnTo>
                  <a:pt x="71044" y="49072"/>
                </a:lnTo>
                <a:lnTo>
                  <a:pt x="73432" y="49072"/>
                </a:lnTo>
                <a:lnTo>
                  <a:pt x="76417" y="49896"/>
                </a:lnTo>
                <a:lnTo>
                  <a:pt x="81791" y="53195"/>
                </a:lnTo>
                <a:lnTo>
                  <a:pt x="88358" y="56082"/>
                </a:lnTo>
                <a:lnTo>
                  <a:pt x="93134" y="57731"/>
                </a:lnTo>
                <a:lnTo>
                  <a:pt x="96119" y="58144"/>
                </a:lnTo>
                <a:lnTo>
                  <a:pt x="98507" y="57731"/>
                </a:lnTo>
                <a:lnTo>
                  <a:pt x="99701" y="56082"/>
                </a:lnTo>
                <a:lnTo>
                  <a:pt x="99104" y="55257"/>
                </a:lnTo>
                <a:lnTo>
                  <a:pt x="98507" y="53608"/>
                </a:lnTo>
                <a:lnTo>
                  <a:pt x="93731" y="50721"/>
                </a:lnTo>
                <a:lnTo>
                  <a:pt x="85373" y="47010"/>
                </a:lnTo>
                <a:lnTo>
                  <a:pt x="81194" y="44536"/>
                </a:lnTo>
                <a:lnTo>
                  <a:pt x="78208" y="40824"/>
                </a:lnTo>
                <a:lnTo>
                  <a:pt x="75820" y="35463"/>
                </a:lnTo>
                <a:lnTo>
                  <a:pt x="75223" y="30515"/>
                </a:lnTo>
                <a:lnTo>
                  <a:pt x="73432" y="28453"/>
                </a:lnTo>
                <a:lnTo>
                  <a:pt x="71044" y="25979"/>
                </a:lnTo>
                <a:lnTo>
                  <a:pt x="67462" y="23092"/>
                </a:lnTo>
                <a:lnTo>
                  <a:pt x="65074" y="21855"/>
                </a:lnTo>
                <a:lnTo>
                  <a:pt x="65074" y="19793"/>
                </a:lnTo>
                <a:lnTo>
                  <a:pt x="66865" y="16494"/>
                </a:lnTo>
                <a:lnTo>
                  <a:pt x="68059" y="14845"/>
                </a:lnTo>
                <a:lnTo>
                  <a:pt x="69850" y="12783"/>
                </a:lnTo>
                <a:lnTo>
                  <a:pt x="71044" y="9896"/>
                </a:lnTo>
                <a:lnTo>
                  <a:pt x="69850" y="6185"/>
                </a:lnTo>
                <a:lnTo>
                  <a:pt x="69253" y="3711"/>
                </a:lnTo>
                <a:lnTo>
                  <a:pt x="66865" y="1649"/>
                </a:lnTo>
                <a:lnTo>
                  <a:pt x="63283" y="412"/>
                </a:lnTo>
                <a:lnTo>
                  <a:pt x="57910" y="0"/>
                </a:lnTo>
                <a:lnTo>
                  <a:pt x="54328" y="1237"/>
                </a:lnTo>
                <a:lnTo>
                  <a:pt x="51940" y="2474"/>
                </a:lnTo>
                <a:lnTo>
                  <a:pt x="50149" y="5360"/>
                </a:lnTo>
                <a:lnTo>
                  <a:pt x="49552" y="7422"/>
                </a:lnTo>
                <a:lnTo>
                  <a:pt x="50149" y="9484"/>
                </a:lnTo>
                <a:lnTo>
                  <a:pt x="51940" y="12371"/>
                </a:lnTo>
                <a:lnTo>
                  <a:pt x="52537" y="14432"/>
                </a:lnTo>
                <a:lnTo>
                  <a:pt x="53134" y="16494"/>
                </a:lnTo>
                <a:lnTo>
                  <a:pt x="52537" y="18969"/>
                </a:lnTo>
                <a:lnTo>
                  <a:pt x="50149" y="21030"/>
                </a:lnTo>
                <a:lnTo>
                  <a:pt x="46567" y="23092"/>
                </a:lnTo>
                <a:lnTo>
                  <a:pt x="41791" y="24742"/>
                </a:lnTo>
                <a:lnTo>
                  <a:pt x="38805" y="26391"/>
                </a:lnTo>
                <a:lnTo>
                  <a:pt x="35820" y="28453"/>
                </a:lnTo>
                <a:lnTo>
                  <a:pt x="32835" y="30927"/>
                </a:lnTo>
                <a:lnTo>
                  <a:pt x="29850" y="35463"/>
                </a:lnTo>
                <a:lnTo>
                  <a:pt x="28059" y="40824"/>
                </a:lnTo>
                <a:lnTo>
                  <a:pt x="25671" y="44948"/>
                </a:lnTo>
                <a:lnTo>
                  <a:pt x="25074" y="49896"/>
                </a:lnTo>
                <a:lnTo>
                  <a:pt x="23880" y="56082"/>
                </a:lnTo>
                <a:lnTo>
                  <a:pt x="23880" y="59793"/>
                </a:lnTo>
                <a:lnTo>
                  <a:pt x="23880" y="63092"/>
                </a:lnTo>
                <a:lnTo>
                  <a:pt x="25074" y="65154"/>
                </a:lnTo>
                <a:lnTo>
                  <a:pt x="26268" y="65979"/>
                </a:lnTo>
                <a:lnTo>
                  <a:pt x="29253" y="66391"/>
                </a:lnTo>
                <a:lnTo>
                  <a:pt x="31044" y="65979"/>
                </a:lnTo>
                <a:lnTo>
                  <a:pt x="31641" y="65154"/>
                </a:lnTo>
                <a:lnTo>
                  <a:pt x="31641" y="61030"/>
                </a:lnTo>
                <a:lnTo>
                  <a:pt x="31641" y="54845"/>
                </a:lnTo>
                <a:lnTo>
                  <a:pt x="32238" y="50721"/>
                </a:lnTo>
                <a:lnTo>
                  <a:pt x="32835" y="47835"/>
                </a:lnTo>
                <a:lnTo>
                  <a:pt x="35223" y="45360"/>
                </a:lnTo>
                <a:lnTo>
                  <a:pt x="38208" y="44948"/>
                </a:lnTo>
                <a:lnTo>
                  <a:pt x="41194" y="45360"/>
                </a:lnTo>
                <a:lnTo>
                  <a:pt x="41791" y="47010"/>
                </a:lnTo>
                <a:lnTo>
                  <a:pt x="41194" y="51546"/>
                </a:lnTo>
                <a:lnTo>
                  <a:pt x="40597" y="57731"/>
                </a:lnTo>
                <a:lnTo>
                  <a:pt x="38805" y="63505"/>
                </a:lnTo>
                <a:lnTo>
                  <a:pt x="37014" y="68453"/>
                </a:lnTo>
                <a:lnTo>
                  <a:pt x="34626" y="75463"/>
                </a:lnTo>
                <a:lnTo>
                  <a:pt x="31641" y="80824"/>
                </a:lnTo>
                <a:lnTo>
                  <a:pt x="25074" y="88247"/>
                </a:lnTo>
                <a:lnTo>
                  <a:pt x="19701" y="92783"/>
                </a:lnTo>
                <a:lnTo>
                  <a:pt x="10746" y="100206"/>
                </a:lnTo>
                <a:lnTo>
                  <a:pt x="4776" y="105154"/>
                </a:lnTo>
                <a:lnTo>
                  <a:pt x="0" y="109690"/>
                </a:lnTo>
                <a:lnTo>
                  <a:pt x="0" y="111752"/>
                </a:lnTo>
                <a:lnTo>
                  <a:pt x="4776" y="115463"/>
                </a:lnTo>
                <a:lnTo>
                  <a:pt x="11343" y="119587"/>
                </a:lnTo>
                <a:lnTo>
                  <a:pt x="17910" y="119587"/>
                </a:lnTo>
                <a:lnTo>
                  <a:pt x="19701" y="118762"/>
                </a:lnTo>
                <a:lnTo>
                  <a:pt x="16716" y="115876"/>
                </a:lnTo>
                <a:lnTo>
                  <a:pt x="13731" y="113402"/>
                </a:lnTo>
                <a:lnTo>
                  <a:pt x="13731" y="111340"/>
                </a:lnTo>
                <a:lnTo>
                  <a:pt x="17910" y="106804"/>
                </a:lnTo>
                <a:lnTo>
                  <a:pt x="25671" y="101443"/>
                </a:lnTo>
                <a:lnTo>
                  <a:pt x="37014" y="91958"/>
                </a:lnTo>
                <a:lnTo>
                  <a:pt x="46567" y="83711"/>
                </a:lnTo>
                <a:lnTo>
                  <a:pt x="50149" y="80824"/>
                </a:lnTo>
                <a:lnTo>
                  <a:pt x="52537" y="78762"/>
                </a:lnTo>
                <a:lnTo>
                  <a:pt x="57313" y="78350"/>
                </a:lnTo>
                <a:lnTo>
                  <a:pt x="60895" y="80000"/>
                </a:lnTo>
                <a:lnTo>
                  <a:pt x="65074" y="82061"/>
                </a:lnTo>
                <a:lnTo>
                  <a:pt x="74626" y="90309"/>
                </a:lnTo>
                <a:lnTo>
                  <a:pt x="84776" y="100206"/>
                </a:lnTo>
                <a:lnTo>
                  <a:pt x="94328" y="109690"/>
                </a:lnTo>
                <a:lnTo>
                  <a:pt x="100895" y="115463"/>
                </a:lnTo>
                <a:lnTo>
                  <a:pt x="102686" y="116701"/>
                </a:lnTo>
                <a:lnTo>
                  <a:pt x="106865" y="116701"/>
                </a:lnTo>
                <a:lnTo>
                  <a:pt x="110447" y="114639"/>
                </a:lnTo>
                <a:lnTo>
                  <a:pt x="114626" y="112577"/>
                </a:lnTo>
                <a:lnTo>
                  <a:pt x="118805" y="110515"/>
                </a:lnTo>
              </a:path>
            </a:pathLst>
          </a:custGeom>
          <a:solidFill>
            <a:srgbClr val="CECECE"/>
          </a:solidFill>
          <a:ln w="25400" cap="rnd"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9" name="Google Shape;1329;p40"/>
          <p:cNvSpPr/>
          <p:nvPr/>
        </p:nvSpPr>
        <p:spPr>
          <a:xfrm>
            <a:off x="2693988" y="4205287"/>
            <a:ext cx="412750" cy="411162"/>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0" name="Google Shape;1330;p40"/>
          <p:cNvSpPr/>
          <p:nvPr/>
        </p:nvSpPr>
        <p:spPr>
          <a:xfrm>
            <a:off x="2792413" y="4124325"/>
            <a:ext cx="314325" cy="71437"/>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1" name="Google Shape;1331;p40"/>
          <p:cNvSpPr/>
          <p:nvPr/>
        </p:nvSpPr>
        <p:spPr>
          <a:xfrm>
            <a:off x="2822575" y="4165600"/>
            <a:ext cx="0" cy="0"/>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2" name="Google Shape;1332;p40"/>
          <p:cNvSpPr/>
          <p:nvPr/>
        </p:nvSpPr>
        <p:spPr>
          <a:xfrm>
            <a:off x="2743200" y="4398962"/>
            <a:ext cx="0" cy="0"/>
          </a:xfrm>
          <a:prstGeom prst="octagon">
            <a:avLst>
              <a:gd name="adj" fmla="val 29282"/>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3" name="Google Shape;1333;p40"/>
          <p:cNvSpPr/>
          <p:nvPr/>
        </p:nvSpPr>
        <p:spPr>
          <a:xfrm>
            <a:off x="2816225" y="4741862"/>
            <a:ext cx="328612" cy="412750"/>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4" name="Google Shape;1334;p40"/>
          <p:cNvSpPr/>
          <p:nvPr/>
        </p:nvSpPr>
        <p:spPr>
          <a:xfrm>
            <a:off x="2894013" y="4660900"/>
            <a:ext cx="250825" cy="73025"/>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5" name="Google Shape;1335;p40"/>
          <p:cNvSpPr/>
          <p:nvPr/>
        </p:nvSpPr>
        <p:spPr>
          <a:xfrm>
            <a:off x="2881313" y="4775200"/>
            <a:ext cx="169862" cy="23812"/>
          </a:xfrm>
          <a:prstGeom prst="parallelogram">
            <a:avLst>
              <a:gd name="adj" fmla="val 178300"/>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6" name="Google Shape;1336;p40"/>
          <p:cNvSpPr/>
          <p:nvPr/>
        </p:nvSpPr>
        <p:spPr>
          <a:xfrm>
            <a:off x="3889375" y="4914900"/>
            <a:ext cx="96837" cy="219075"/>
          </a:xfrm>
          <a:custGeom>
            <a:avLst/>
            <a:gdLst/>
            <a:ahLst/>
            <a:cxnLst/>
            <a:rect l="l" t="t" r="r" b="b"/>
            <a:pathLst>
              <a:path w="120000" h="120000" extrusionOk="0">
                <a:moveTo>
                  <a:pt x="86557" y="0"/>
                </a:moveTo>
                <a:lnTo>
                  <a:pt x="118032" y="0"/>
                </a:lnTo>
                <a:lnTo>
                  <a:pt x="31475" y="119130"/>
                </a:lnTo>
                <a:lnTo>
                  <a:pt x="0" y="119130"/>
                </a:lnTo>
                <a:lnTo>
                  <a:pt x="86557" y="0"/>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7" name="Google Shape;1337;p40"/>
          <p:cNvSpPr/>
          <p:nvPr/>
        </p:nvSpPr>
        <p:spPr>
          <a:xfrm>
            <a:off x="3881438" y="4914900"/>
            <a:ext cx="122237" cy="19050"/>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8" name="Google Shape;1338;p40"/>
          <p:cNvSpPr/>
          <p:nvPr/>
        </p:nvSpPr>
        <p:spPr>
          <a:xfrm>
            <a:off x="3894138" y="5003800"/>
            <a:ext cx="90487" cy="20637"/>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9" name="Google Shape;1339;p40"/>
          <p:cNvSpPr/>
          <p:nvPr/>
        </p:nvSpPr>
        <p:spPr>
          <a:xfrm>
            <a:off x="3686175" y="5003800"/>
            <a:ext cx="115887" cy="14287"/>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0" name="Google Shape;1340;p40"/>
          <p:cNvSpPr/>
          <p:nvPr/>
        </p:nvSpPr>
        <p:spPr>
          <a:xfrm>
            <a:off x="3778250" y="4725987"/>
            <a:ext cx="34925" cy="39687"/>
          </a:xfrm>
          <a:prstGeom prst="ellipse">
            <a:avLst/>
          </a:prstGeom>
          <a:solidFill>
            <a:srgbClr val="F39FD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1" name="Google Shape;1341;p40"/>
          <p:cNvSpPr/>
          <p:nvPr/>
        </p:nvSpPr>
        <p:spPr>
          <a:xfrm>
            <a:off x="3683000" y="4795837"/>
            <a:ext cx="222250" cy="338137"/>
          </a:xfrm>
          <a:custGeom>
            <a:avLst/>
            <a:gdLst/>
            <a:ahLst/>
            <a:cxnLst/>
            <a:rect l="l" t="t" r="r" b="b"/>
            <a:pathLst>
              <a:path w="120000" h="120000" extrusionOk="0">
                <a:moveTo>
                  <a:pt x="32571" y="9014"/>
                </a:moveTo>
                <a:lnTo>
                  <a:pt x="857" y="55211"/>
                </a:lnTo>
                <a:lnTo>
                  <a:pt x="857" y="55774"/>
                </a:lnTo>
                <a:lnTo>
                  <a:pt x="857" y="56901"/>
                </a:lnTo>
                <a:lnTo>
                  <a:pt x="0" y="57464"/>
                </a:lnTo>
                <a:lnTo>
                  <a:pt x="0" y="58591"/>
                </a:lnTo>
                <a:lnTo>
                  <a:pt x="0" y="59718"/>
                </a:lnTo>
                <a:lnTo>
                  <a:pt x="0" y="60845"/>
                </a:lnTo>
                <a:lnTo>
                  <a:pt x="857" y="61408"/>
                </a:lnTo>
                <a:lnTo>
                  <a:pt x="857" y="62535"/>
                </a:lnTo>
                <a:lnTo>
                  <a:pt x="1714" y="63661"/>
                </a:lnTo>
                <a:lnTo>
                  <a:pt x="2571" y="64225"/>
                </a:lnTo>
                <a:lnTo>
                  <a:pt x="3428" y="65352"/>
                </a:lnTo>
                <a:lnTo>
                  <a:pt x="5142" y="65915"/>
                </a:lnTo>
                <a:lnTo>
                  <a:pt x="6000" y="66478"/>
                </a:lnTo>
                <a:lnTo>
                  <a:pt x="7714" y="67042"/>
                </a:lnTo>
                <a:lnTo>
                  <a:pt x="8571" y="67042"/>
                </a:lnTo>
                <a:lnTo>
                  <a:pt x="9428" y="67042"/>
                </a:lnTo>
                <a:lnTo>
                  <a:pt x="11142" y="67042"/>
                </a:lnTo>
                <a:lnTo>
                  <a:pt x="12857" y="67042"/>
                </a:lnTo>
                <a:lnTo>
                  <a:pt x="78000" y="67042"/>
                </a:lnTo>
                <a:lnTo>
                  <a:pt x="78000" y="119436"/>
                </a:lnTo>
                <a:lnTo>
                  <a:pt x="98571" y="119436"/>
                </a:lnTo>
                <a:lnTo>
                  <a:pt x="98571" y="57464"/>
                </a:lnTo>
                <a:lnTo>
                  <a:pt x="98571" y="56901"/>
                </a:lnTo>
                <a:lnTo>
                  <a:pt x="97714" y="55774"/>
                </a:lnTo>
                <a:lnTo>
                  <a:pt x="97714" y="55211"/>
                </a:lnTo>
                <a:lnTo>
                  <a:pt x="96857" y="55211"/>
                </a:lnTo>
                <a:lnTo>
                  <a:pt x="96000" y="54647"/>
                </a:lnTo>
                <a:lnTo>
                  <a:pt x="95142" y="54084"/>
                </a:lnTo>
                <a:lnTo>
                  <a:pt x="94285" y="53521"/>
                </a:lnTo>
                <a:lnTo>
                  <a:pt x="93428" y="52957"/>
                </a:lnTo>
                <a:lnTo>
                  <a:pt x="92571" y="52957"/>
                </a:lnTo>
                <a:lnTo>
                  <a:pt x="91714" y="52394"/>
                </a:lnTo>
                <a:lnTo>
                  <a:pt x="90000" y="52394"/>
                </a:lnTo>
                <a:lnTo>
                  <a:pt x="89142" y="52394"/>
                </a:lnTo>
                <a:lnTo>
                  <a:pt x="87428" y="52394"/>
                </a:lnTo>
                <a:lnTo>
                  <a:pt x="86571" y="52394"/>
                </a:lnTo>
                <a:lnTo>
                  <a:pt x="85714" y="52394"/>
                </a:lnTo>
                <a:lnTo>
                  <a:pt x="84857" y="52394"/>
                </a:lnTo>
                <a:lnTo>
                  <a:pt x="47142" y="50704"/>
                </a:lnTo>
                <a:lnTo>
                  <a:pt x="57428" y="30422"/>
                </a:lnTo>
                <a:lnTo>
                  <a:pt x="65142" y="37746"/>
                </a:lnTo>
                <a:lnTo>
                  <a:pt x="110571" y="37746"/>
                </a:lnTo>
                <a:lnTo>
                  <a:pt x="111428" y="37183"/>
                </a:lnTo>
                <a:lnTo>
                  <a:pt x="113142" y="37183"/>
                </a:lnTo>
                <a:lnTo>
                  <a:pt x="114000" y="37183"/>
                </a:lnTo>
                <a:lnTo>
                  <a:pt x="114000" y="37183"/>
                </a:lnTo>
                <a:lnTo>
                  <a:pt x="115714" y="36056"/>
                </a:lnTo>
                <a:lnTo>
                  <a:pt x="116571" y="36056"/>
                </a:lnTo>
                <a:lnTo>
                  <a:pt x="117428" y="35492"/>
                </a:lnTo>
                <a:lnTo>
                  <a:pt x="118285" y="34929"/>
                </a:lnTo>
                <a:lnTo>
                  <a:pt x="118285" y="34366"/>
                </a:lnTo>
                <a:lnTo>
                  <a:pt x="118285" y="33239"/>
                </a:lnTo>
                <a:lnTo>
                  <a:pt x="119142" y="32676"/>
                </a:lnTo>
                <a:lnTo>
                  <a:pt x="119142" y="31549"/>
                </a:lnTo>
                <a:lnTo>
                  <a:pt x="119142" y="30422"/>
                </a:lnTo>
                <a:lnTo>
                  <a:pt x="118285" y="29859"/>
                </a:lnTo>
                <a:lnTo>
                  <a:pt x="118285" y="29295"/>
                </a:lnTo>
                <a:lnTo>
                  <a:pt x="117428" y="28732"/>
                </a:lnTo>
                <a:lnTo>
                  <a:pt x="116571" y="27605"/>
                </a:lnTo>
                <a:lnTo>
                  <a:pt x="115714" y="27605"/>
                </a:lnTo>
                <a:lnTo>
                  <a:pt x="114857" y="27042"/>
                </a:lnTo>
                <a:lnTo>
                  <a:pt x="114000" y="26478"/>
                </a:lnTo>
                <a:lnTo>
                  <a:pt x="113142" y="25915"/>
                </a:lnTo>
                <a:lnTo>
                  <a:pt x="111428" y="25915"/>
                </a:lnTo>
                <a:lnTo>
                  <a:pt x="110571" y="25915"/>
                </a:lnTo>
                <a:lnTo>
                  <a:pt x="75428" y="25915"/>
                </a:lnTo>
                <a:lnTo>
                  <a:pt x="67714" y="17464"/>
                </a:lnTo>
                <a:lnTo>
                  <a:pt x="69428" y="16901"/>
                </a:lnTo>
                <a:lnTo>
                  <a:pt x="69428" y="15774"/>
                </a:lnTo>
                <a:lnTo>
                  <a:pt x="69428" y="14647"/>
                </a:lnTo>
                <a:lnTo>
                  <a:pt x="70285" y="13521"/>
                </a:lnTo>
                <a:lnTo>
                  <a:pt x="70285" y="12394"/>
                </a:lnTo>
                <a:lnTo>
                  <a:pt x="70285" y="11267"/>
                </a:lnTo>
                <a:lnTo>
                  <a:pt x="70285" y="10140"/>
                </a:lnTo>
                <a:lnTo>
                  <a:pt x="69428" y="9014"/>
                </a:lnTo>
                <a:lnTo>
                  <a:pt x="69428" y="7887"/>
                </a:lnTo>
                <a:lnTo>
                  <a:pt x="68571" y="7323"/>
                </a:lnTo>
                <a:lnTo>
                  <a:pt x="67714" y="6197"/>
                </a:lnTo>
                <a:lnTo>
                  <a:pt x="66857" y="5070"/>
                </a:lnTo>
                <a:lnTo>
                  <a:pt x="66000" y="4507"/>
                </a:lnTo>
                <a:lnTo>
                  <a:pt x="65142" y="3380"/>
                </a:lnTo>
                <a:lnTo>
                  <a:pt x="63428" y="2816"/>
                </a:lnTo>
                <a:lnTo>
                  <a:pt x="62571" y="2253"/>
                </a:lnTo>
                <a:lnTo>
                  <a:pt x="60857" y="1690"/>
                </a:lnTo>
                <a:lnTo>
                  <a:pt x="59142" y="1126"/>
                </a:lnTo>
                <a:lnTo>
                  <a:pt x="57428" y="563"/>
                </a:lnTo>
                <a:lnTo>
                  <a:pt x="55714" y="563"/>
                </a:lnTo>
                <a:lnTo>
                  <a:pt x="54000" y="0"/>
                </a:lnTo>
                <a:lnTo>
                  <a:pt x="52285" y="0"/>
                </a:lnTo>
                <a:lnTo>
                  <a:pt x="49714" y="0"/>
                </a:lnTo>
                <a:lnTo>
                  <a:pt x="48000" y="0"/>
                </a:lnTo>
                <a:lnTo>
                  <a:pt x="46285" y="563"/>
                </a:lnTo>
                <a:lnTo>
                  <a:pt x="44571" y="563"/>
                </a:lnTo>
                <a:lnTo>
                  <a:pt x="42857" y="1126"/>
                </a:lnTo>
                <a:lnTo>
                  <a:pt x="41142" y="1690"/>
                </a:lnTo>
                <a:lnTo>
                  <a:pt x="38571" y="2253"/>
                </a:lnTo>
                <a:lnTo>
                  <a:pt x="37714" y="3380"/>
                </a:lnTo>
                <a:lnTo>
                  <a:pt x="36000" y="4507"/>
                </a:lnTo>
                <a:lnTo>
                  <a:pt x="35142" y="5070"/>
                </a:lnTo>
                <a:lnTo>
                  <a:pt x="34285" y="6760"/>
                </a:lnTo>
                <a:lnTo>
                  <a:pt x="32571" y="7887"/>
                </a:lnTo>
                <a:lnTo>
                  <a:pt x="32571" y="9014"/>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2" name="Google Shape;1342;p40"/>
          <p:cNvSpPr/>
          <p:nvPr/>
        </p:nvSpPr>
        <p:spPr>
          <a:xfrm>
            <a:off x="4064000" y="4659312"/>
            <a:ext cx="320675" cy="465137"/>
          </a:xfrm>
          <a:custGeom>
            <a:avLst/>
            <a:gdLst/>
            <a:ahLst/>
            <a:cxnLst/>
            <a:rect l="l" t="t" r="r" b="b"/>
            <a:pathLst>
              <a:path w="120000" h="120000" extrusionOk="0">
                <a:moveTo>
                  <a:pt x="118811" y="110170"/>
                </a:moveTo>
                <a:lnTo>
                  <a:pt x="119405" y="108122"/>
                </a:lnTo>
                <a:lnTo>
                  <a:pt x="114653" y="108941"/>
                </a:lnTo>
                <a:lnTo>
                  <a:pt x="110495" y="108122"/>
                </a:lnTo>
                <a:lnTo>
                  <a:pt x="104554" y="105255"/>
                </a:lnTo>
                <a:lnTo>
                  <a:pt x="94455" y="94197"/>
                </a:lnTo>
                <a:lnTo>
                  <a:pt x="80198" y="78225"/>
                </a:lnTo>
                <a:lnTo>
                  <a:pt x="73069" y="69624"/>
                </a:lnTo>
                <a:lnTo>
                  <a:pt x="67722" y="62252"/>
                </a:lnTo>
                <a:lnTo>
                  <a:pt x="67128" y="58156"/>
                </a:lnTo>
                <a:lnTo>
                  <a:pt x="67128" y="53651"/>
                </a:lnTo>
                <a:lnTo>
                  <a:pt x="68316" y="50375"/>
                </a:lnTo>
                <a:lnTo>
                  <a:pt x="71287" y="49146"/>
                </a:lnTo>
                <a:lnTo>
                  <a:pt x="73663" y="49146"/>
                </a:lnTo>
                <a:lnTo>
                  <a:pt x="76633" y="49965"/>
                </a:lnTo>
                <a:lnTo>
                  <a:pt x="81980" y="53242"/>
                </a:lnTo>
                <a:lnTo>
                  <a:pt x="88514" y="56109"/>
                </a:lnTo>
                <a:lnTo>
                  <a:pt x="93267" y="57747"/>
                </a:lnTo>
                <a:lnTo>
                  <a:pt x="96237" y="58156"/>
                </a:lnTo>
                <a:lnTo>
                  <a:pt x="98613" y="57747"/>
                </a:lnTo>
                <a:lnTo>
                  <a:pt x="99801" y="56109"/>
                </a:lnTo>
                <a:lnTo>
                  <a:pt x="99207" y="55290"/>
                </a:lnTo>
                <a:lnTo>
                  <a:pt x="98613" y="53651"/>
                </a:lnTo>
                <a:lnTo>
                  <a:pt x="93861" y="50375"/>
                </a:lnTo>
                <a:lnTo>
                  <a:pt x="85544" y="47098"/>
                </a:lnTo>
                <a:lnTo>
                  <a:pt x="81386" y="44232"/>
                </a:lnTo>
                <a:lnTo>
                  <a:pt x="77821" y="40546"/>
                </a:lnTo>
                <a:lnTo>
                  <a:pt x="76039" y="35631"/>
                </a:lnTo>
                <a:lnTo>
                  <a:pt x="74851" y="30307"/>
                </a:lnTo>
                <a:lnTo>
                  <a:pt x="73663" y="28259"/>
                </a:lnTo>
                <a:lnTo>
                  <a:pt x="71287" y="25802"/>
                </a:lnTo>
                <a:lnTo>
                  <a:pt x="67722" y="23344"/>
                </a:lnTo>
                <a:lnTo>
                  <a:pt x="65346" y="21706"/>
                </a:lnTo>
                <a:lnTo>
                  <a:pt x="65346" y="19658"/>
                </a:lnTo>
                <a:lnTo>
                  <a:pt x="67128" y="16382"/>
                </a:lnTo>
                <a:lnTo>
                  <a:pt x="68316" y="15153"/>
                </a:lnTo>
                <a:lnTo>
                  <a:pt x="70099" y="12696"/>
                </a:lnTo>
                <a:lnTo>
                  <a:pt x="71287" y="9829"/>
                </a:lnTo>
                <a:lnTo>
                  <a:pt x="70099" y="6143"/>
                </a:lnTo>
                <a:lnTo>
                  <a:pt x="68910" y="3686"/>
                </a:lnTo>
                <a:lnTo>
                  <a:pt x="67128" y="1638"/>
                </a:lnTo>
                <a:lnTo>
                  <a:pt x="62970" y="409"/>
                </a:lnTo>
                <a:lnTo>
                  <a:pt x="57623" y="0"/>
                </a:lnTo>
                <a:lnTo>
                  <a:pt x="54059" y="1228"/>
                </a:lnTo>
                <a:lnTo>
                  <a:pt x="51683" y="2457"/>
                </a:lnTo>
                <a:lnTo>
                  <a:pt x="50495" y="5324"/>
                </a:lnTo>
                <a:lnTo>
                  <a:pt x="49306" y="7372"/>
                </a:lnTo>
                <a:lnTo>
                  <a:pt x="50495" y="9419"/>
                </a:lnTo>
                <a:lnTo>
                  <a:pt x="51683" y="12286"/>
                </a:lnTo>
                <a:lnTo>
                  <a:pt x="52277" y="14334"/>
                </a:lnTo>
                <a:lnTo>
                  <a:pt x="53465" y="16382"/>
                </a:lnTo>
                <a:lnTo>
                  <a:pt x="52277" y="19249"/>
                </a:lnTo>
                <a:lnTo>
                  <a:pt x="50495" y="21296"/>
                </a:lnTo>
                <a:lnTo>
                  <a:pt x="46336" y="23344"/>
                </a:lnTo>
                <a:lnTo>
                  <a:pt x="42178" y="24573"/>
                </a:lnTo>
                <a:lnTo>
                  <a:pt x="39207" y="26211"/>
                </a:lnTo>
                <a:lnTo>
                  <a:pt x="36237" y="28259"/>
                </a:lnTo>
                <a:lnTo>
                  <a:pt x="33267" y="31126"/>
                </a:lnTo>
                <a:lnTo>
                  <a:pt x="30297" y="35631"/>
                </a:lnTo>
                <a:lnTo>
                  <a:pt x="27920" y="40546"/>
                </a:lnTo>
                <a:lnTo>
                  <a:pt x="25544" y="45051"/>
                </a:lnTo>
                <a:lnTo>
                  <a:pt x="24950" y="49965"/>
                </a:lnTo>
                <a:lnTo>
                  <a:pt x="23762" y="56109"/>
                </a:lnTo>
                <a:lnTo>
                  <a:pt x="23762" y="59795"/>
                </a:lnTo>
                <a:lnTo>
                  <a:pt x="23762" y="63071"/>
                </a:lnTo>
                <a:lnTo>
                  <a:pt x="24950" y="65119"/>
                </a:lnTo>
                <a:lnTo>
                  <a:pt x="26138" y="65938"/>
                </a:lnTo>
                <a:lnTo>
                  <a:pt x="29108" y="66348"/>
                </a:lnTo>
                <a:lnTo>
                  <a:pt x="30891" y="65938"/>
                </a:lnTo>
                <a:lnTo>
                  <a:pt x="31485" y="65119"/>
                </a:lnTo>
                <a:lnTo>
                  <a:pt x="31485" y="61023"/>
                </a:lnTo>
                <a:lnTo>
                  <a:pt x="31485" y="54470"/>
                </a:lnTo>
                <a:lnTo>
                  <a:pt x="32079" y="50375"/>
                </a:lnTo>
                <a:lnTo>
                  <a:pt x="33267" y="47918"/>
                </a:lnTo>
                <a:lnTo>
                  <a:pt x="35049" y="45460"/>
                </a:lnTo>
                <a:lnTo>
                  <a:pt x="38019" y="45051"/>
                </a:lnTo>
                <a:lnTo>
                  <a:pt x="41584" y="45460"/>
                </a:lnTo>
                <a:lnTo>
                  <a:pt x="42178" y="47098"/>
                </a:lnTo>
                <a:lnTo>
                  <a:pt x="41584" y="51604"/>
                </a:lnTo>
                <a:lnTo>
                  <a:pt x="40396" y="57747"/>
                </a:lnTo>
                <a:lnTo>
                  <a:pt x="39207" y="63481"/>
                </a:lnTo>
                <a:lnTo>
                  <a:pt x="36831" y="68395"/>
                </a:lnTo>
                <a:lnTo>
                  <a:pt x="34455" y="75358"/>
                </a:lnTo>
                <a:lnTo>
                  <a:pt x="31485" y="81092"/>
                </a:lnTo>
                <a:lnTo>
                  <a:pt x="24950" y="88054"/>
                </a:lnTo>
                <a:lnTo>
                  <a:pt x="19603" y="92969"/>
                </a:lnTo>
                <a:lnTo>
                  <a:pt x="10693" y="99931"/>
                </a:lnTo>
                <a:lnTo>
                  <a:pt x="4752" y="105255"/>
                </a:lnTo>
                <a:lnTo>
                  <a:pt x="0" y="109761"/>
                </a:lnTo>
                <a:lnTo>
                  <a:pt x="0" y="111808"/>
                </a:lnTo>
                <a:lnTo>
                  <a:pt x="4752" y="115494"/>
                </a:lnTo>
                <a:lnTo>
                  <a:pt x="11287" y="119590"/>
                </a:lnTo>
                <a:lnTo>
                  <a:pt x="17821" y="119590"/>
                </a:lnTo>
                <a:lnTo>
                  <a:pt x="19603" y="118361"/>
                </a:lnTo>
                <a:lnTo>
                  <a:pt x="16633" y="115904"/>
                </a:lnTo>
                <a:lnTo>
                  <a:pt x="13663" y="113447"/>
                </a:lnTo>
                <a:lnTo>
                  <a:pt x="13663" y="111399"/>
                </a:lnTo>
                <a:lnTo>
                  <a:pt x="17821" y="106894"/>
                </a:lnTo>
                <a:lnTo>
                  <a:pt x="25544" y="101569"/>
                </a:lnTo>
                <a:lnTo>
                  <a:pt x="36831" y="91740"/>
                </a:lnTo>
                <a:lnTo>
                  <a:pt x="46336" y="83549"/>
                </a:lnTo>
                <a:lnTo>
                  <a:pt x="50495" y="81092"/>
                </a:lnTo>
                <a:lnTo>
                  <a:pt x="52277" y="79044"/>
                </a:lnTo>
                <a:lnTo>
                  <a:pt x="57029" y="78225"/>
                </a:lnTo>
                <a:lnTo>
                  <a:pt x="60594" y="79863"/>
                </a:lnTo>
                <a:lnTo>
                  <a:pt x="65346" y="81911"/>
                </a:lnTo>
                <a:lnTo>
                  <a:pt x="74257" y="90102"/>
                </a:lnTo>
                <a:lnTo>
                  <a:pt x="84950" y="99931"/>
                </a:lnTo>
                <a:lnTo>
                  <a:pt x="94455" y="109761"/>
                </a:lnTo>
                <a:lnTo>
                  <a:pt x="100396" y="115494"/>
                </a:lnTo>
                <a:lnTo>
                  <a:pt x="102772" y="116313"/>
                </a:lnTo>
                <a:lnTo>
                  <a:pt x="106930" y="116313"/>
                </a:lnTo>
                <a:lnTo>
                  <a:pt x="110495" y="114266"/>
                </a:lnTo>
                <a:lnTo>
                  <a:pt x="114653" y="112218"/>
                </a:lnTo>
                <a:lnTo>
                  <a:pt x="118811" y="110170"/>
                </a:lnTo>
              </a:path>
            </a:pathLst>
          </a:custGeom>
          <a:solidFill>
            <a:srgbClr val="CECECE"/>
          </a:solidFill>
          <a:ln w="25400" cap="rnd"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3" name="Google Shape;1343;p40"/>
          <p:cNvSpPr/>
          <p:nvPr/>
        </p:nvSpPr>
        <p:spPr>
          <a:xfrm>
            <a:off x="3152775" y="4741862"/>
            <a:ext cx="414337" cy="412750"/>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4" name="Google Shape;1344;p40"/>
          <p:cNvSpPr/>
          <p:nvPr/>
        </p:nvSpPr>
        <p:spPr>
          <a:xfrm>
            <a:off x="3254375" y="4660900"/>
            <a:ext cx="312737" cy="73025"/>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5" name="Google Shape;1345;p40"/>
          <p:cNvSpPr/>
          <p:nvPr/>
        </p:nvSpPr>
        <p:spPr>
          <a:xfrm>
            <a:off x="3284538" y="4702175"/>
            <a:ext cx="41275" cy="14287"/>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6" name="Google Shape;1346;p40"/>
          <p:cNvSpPr/>
          <p:nvPr/>
        </p:nvSpPr>
        <p:spPr>
          <a:xfrm>
            <a:off x="3205163" y="4937125"/>
            <a:ext cx="217487" cy="85725"/>
          </a:xfrm>
          <a:prstGeom prst="octagon">
            <a:avLst>
              <a:gd name="adj" fmla="val 29282"/>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7" name="Google Shape;1347;p40"/>
          <p:cNvSpPr/>
          <p:nvPr/>
        </p:nvSpPr>
        <p:spPr>
          <a:xfrm>
            <a:off x="1455738" y="3154362"/>
            <a:ext cx="476250" cy="476250"/>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8" name="Google Shape;1348;p40"/>
          <p:cNvSpPr/>
          <p:nvPr/>
        </p:nvSpPr>
        <p:spPr>
          <a:xfrm>
            <a:off x="1531938" y="3074987"/>
            <a:ext cx="476250" cy="0"/>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9" name="Google Shape;1349;p40"/>
          <p:cNvSpPr/>
          <p:nvPr/>
        </p:nvSpPr>
        <p:spPr>
          <a:xfrm>
            <a:off x="1517650" y="3187700"/>
            <a:ext cx="0" cy="0"/>
          </a:xfrm>
          <a:prstGeom prst="parallelogram">
            <a:avLst>
              <a:gd name="adj" fmla="val 179967"/>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0" name="Google Shape;1350;p40"/>
          <p:cNvSpPr/>
          <p:nvPr/>
        </p:nvSpPr>
        <p:spPr>
          <a:xfrm>
            <a:off x="2482850" y="3325813"/>
            <a:ext cx="98425" cy="222250"/>
          </a:xfrm>
          <a:custGeom>
            <a:avLst/>
            <a:gdLst/>
            <a:ahLst/>
            <a:cxnLst/>
            <a:rect l="l" t="t" r="r" b="b"/>
            <a:pathLst>
              <a:path w="120000" h="120000" extrusionOk="0">
                <a:moveTo>
                  <a:pt x="85161" y="0"/>
                </a:moveTo>
                <a:lnTo>
                  <a:pt x="118064" y="0"/>
                </a:lnTo>
                <a:lnTo>
                  <a:pt x="32903" y="119142"/>
                </a:lnTo>
                <a:lnTo>
                  <a:pt x="0" y="119142"/>
                </a:lnTo>
                <a:lnTo>
                  <a:pt x="85161" y="0"/>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1" name="Google Shape;1351;p40"/>
          <p:cNvSpPr/>
          <p:nvPr/>
        </p:nvSpPr>
        <p:spPr>
          <a:xfrm>
            <a:off x="2478088" y="3325813"/>
            <a:ext cx="122237" cy="19050"/>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2" name="Google Shape;1352;p40"/>
          <p:cNvSpPr/>
          <p:nvPr/>
        </p:nvSpPr>
        <p:spPr>
          <a:xfrm>
            <a:off x="2487613" y="3417888"/>
            <a:ext cx="92075" cy="19050"/>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3" name="Google Shape;1353;p40"/>
          <p:cNvSpPr/>
          <p:nvPr/>
        </p:nvSpPr>
        <p:spPr>
          <a:xfrm>
            <a:off x="2279650" y="3417888"/>
            <a:ext cx="117475" cy="11112"/>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4" name="Google Shape;1354;p40"/>
          <p:cNvSpPr/>
          <p:nvPr/>
        </p:nvSpPr>
        <p:spPr>
          <a:xfrm>
            <a:off x="2374900" y="3140075"/>
            <a:ext cx="34925" cy="39687"/>
          </a:xfrm>
          <a:prstGeom prst="ellipse">
            <a:avLst/>
          </a:prstGeom>
          <a:solidFill>
            <a:srgbClr val="F39FD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5" name="Google Shape;1355;p40"/>
          <p:cNvSpPr/>
          <p:nvPr/>
        </p:nvSpPr>
        <p:spPr>
          <a:xfrm>
            <a:off x="2278063" y="3209925"/>
            <a:ext cx="220662" cy="338137"/>
          </a:xfrm>
          <a:custGeom>
            <a:avLst/>
            <a:gdLst/>
            <a:ahLst/>
            <a:cxnLst/>
            <a:rect l="l" t="t" r="r" b="b"/>
            <a:pathLst>
              <a:path w="120000" h="120000" extrusionOk="0">
                <a:moveTo>
                  <a:pt x="32805" y="9014"/>
                </a:moveTo>
                <a:lnTo>
                  <a:pt x="863" y="55211"/>
                </a:lnTo>
                <a:lnTo>
                  <a:pt x="863" y="55774"/>
                </a:lnTo>
                <a:lnTo>
                  <a:pt x="863" y="56901"/>
                </a:lnTo>
                <a:lnTo>
                  <a:pt x="0" y="57464"/>
                </a:lnTo>
                <a:lnTo>
                  <a:pt x="0" y="58591"/>
                </a:lnTo>
                <a:lnTo>
                  <a:pt x="0" y="59718"/>
                </a:lnTo>
                <a:lnTo>
                  <a:pt x="0" y="60845"/>
                </a:lnTo>
                <a:lnTo>
                  <a:pt x="863" y="61408"/>
                </a:lnTo>
                <a:lnTo>
                  <a:pt x="863" y="62535"/>
                </a:lnTo>
                <a:lnTo>
                  <a:pt x="1726" y="63661"/>
                </a:lnTo>
                <a:lnTo>
                  <a:pt x="2589" y="64225"/>
                </a:lnTo>
                <a:lnTo>
                  <a:pt x="3453" y="65352"/>
                </a:lnTo>
                <a:lnTo>
                  <a:pt x="5179" y="65915"/>
                </a:lnTo>
                <a:lnTo>
                  <a:pt x="6043" y="66478"/>
                </a:lnTo>
                <a:lnTo>
                  <a:pt x="7769" y="67042"/>
                </a:lnTo>
                <a:lnTo>
                  <a:pt x="8633" y="67042"/>
                </a:lnTo>
                <a:lnTo>
                  <a:pt x="9496" y="67042"/>
                </a:lnTo>
                <a:lnTo>
                  <a:pt x="11223" y="67042"/>
                </a:lnTo>
                <a:lnTo>
                  <a:pt x="12949" y="67042"/>
                </a:lnTo>
                <a:lnTo>
                  <a:pt x="77697" y="67042"/>
                </a:lnTo>
                <a:lnTo>
                  <a:pt x="77697" y="119436"/>
                </a:lnTo>
                <a:lnTo>
                  <a:pt x="98417" y="119436"/>
                </a:lnTo>
                <a:lnTo>
                  <a:pt x="98417" y="57464"/>
                </a:lnTo>
                <a:lnTo>
                  <a:pt x="98417" y="56901"/>
                </a:lnTo>
                <a:lnTo>
                  <a:pt x="97553" y="55774"/>
                </a:lnTo>
                <a:lnTo>
                  <a:pt x="97553" y="55211"/>
                </a:lnTo>
                <a:lnTo>
                  <a:pt x="96690" y="55211"/>
                </a:lnTo>
                <a:lnTo>
                  <a:pt x="96690" y="54647"/>
                </a:lnTo>
                <a:lnTo>
                  <a:pt x="94964" y="54084"/>
                </a:lnTo>
                <a:lnTo>
                  <a:pt x="94964" y="53521"/>
                </a:lnTo>
                <a:lnTo>
                  <a:pt x="93237" y="52957"/>
                </a:lnTo>
                <a:lnTo>
                  <a:pt x="92374" y="52957"/>
                </a:lnTo>
                <a:lnTo>
                  <a:pt x="91510" y="52394"/>
                </a:lnTo>
                <a:lnTo>
                  <a:pt x="90647" y="52394"/>
                </a:lnTo>
                <a:lnTo>
                  <a:pt x="88920" y="52394"/>
                </a:lnTo>
                <a:lnTo>
                  <a:pt x="88057" y="52394"/>
                </a:lnTo>
                <a:lnTo>
                  <a:pt x="86330" y="52394"/>
                </a:lnTo>
                <a:lnTo>
                  <a:pt x="85467" y="52394"/>
                </a:lnTo>
                <a:lnTo>
                  <a:pt x="84604" y="52394"/>
                </a:lnTo>
                <a:lnTo>
                  <a:pt x="46618" y="50704"/>
                </a:lnTo>
                <a:lnTo>
                  <a:pt x="57841" y="30422"/>
                </a:lnTo>
                <a:lnTo>
                  <a:pt x="64748" y="37746"/>
                </a:lnTo>
                <a:lnTo>
                  <a:pt x="110503" y="37746"/>
                </a:lnTo>
                <a:lnTo>
                  <a:pt x="111366" y="37183"/>
                </a:lnTo>
                <a:lnTo>
                  <a:pt x="113093" y="37183"/>
                </a:lnTo>
                <a:lnTo>
                  <a:pt x="113956" y="37183"/>
                </a:lnTo>
                <a:lnTo>
                  <a:pt x="113956" y="37183"/>
                </a:lnTo>
                <a:lnTo>
                  <a:pt x="115683" y="36056"/>
                </a:lnTo>
                <a:lnTo>
                  <a:pt x="116546" y="36056"/>
                </a:lnTo>
                <a:lnTo>
                  <a:pt x="117410" y="35492"/>
                </a:lnTo>
                <a:lnTo>
                  <a:pt x="118273" y="34929"/>
                </a:lnTo>
                <a:lnTo>
                  <a:pt x="118273" y="34366"/>
                </a:lnTo>
                <a:lnTo>
                  <a:pt x="118273" y="33239"/>
                </a:lnTo>
                <a:lnTo>
                  <a:pt x="119136" y="32676"/>
                </a:lnTo>
                <a:lnTo>
                  <a:pt x="119136" y="31549"/>
                </a:lnTo>
                <a:lnTo>
                  <a:pt x="119136" y="30422"/>
                </a:lnTo>
                <a:lnTo>
                  <a:pt x="118273" y="29859"/>
                </a:lnTo>
                <a:lnTo>
                  <a:pt x="118273" y="29295"/>
                </a:lnTo>
                <a:lnTo>
                  <a:pt x="117410" y="28732"/>
                </a:lnTo>
                <a:lnTo>
                  <a:pt x="116546" y="27605"/>
                </a:lnTo>
                <a:lnTo>
                  <a:pt x="115683" y="27605"/>
                </a:lnTo>
                <a:lnTo>
                  <a:pt x="114820" y="27042"/>
                </a:lnTo>
                <a:lnTo>
                  <a:pt x="113956" y="26478"/>
                </a:lnTo>
                <a:lnTo>
                  <a:pt x="113093" y="25915"/>
                </a:lnTo>
                <a:lnTo>
                  <a:pt x="111366" y="25915"/>
                </a:lnTo>
                <a:lnTo>
                  <a:pt x="110503" y="25915"/>
                </a:lnTo>
                <a:lnTo>
                  <a:pt x="75107" y="25915"/>
                </a:lnTo>
                <a:lnTo>
                  <a:pt x="68201" y="17464"/>
                </a:lnTo>
                <a:lnTo>
                  <a:pt x="69064" y="16901"/>
                </a:lnTo>
                <a:lnTo>
                  <a:pt x="69928" y="15774"/>
                </a:lnTo>
                <a:lnTo>
                  <a:pt x="69928" y="14647"/>
                </a:lnTo>
                <a:lnTo>
                  <a:pt x="69928" y="13521"/>
                </a:lnTo>
                <a:lnTo>
                  <a:pt x="69928" y="12394"/>
                </a:lnTo>
                <a:lnTo>
                  <a:pt x="69928" y="11267"/>
                </a:lnTo>
                <a:lnTo>
                  <a:pt x="69928" y="10140"/>
                </a:lnTo>
                <a:lnTo>
                  <a:pt x="69928" y="9014"/>
                </a:lnTo>
                <a:lnTo>
                  <a:pt x="69064" y="7887"/>
                </a:lnTo>
                <a:lnTo>
                  <a:pt x="68201" y="7323"/>
                </a:lnTo>
                <a:lnTo>
                  <a:pt x="68201" y="6197"/>
                </a:lnTo>
                <a:lnTo>
                  <a:pt x="67338" y="5070"/>
                </a:lnTo>
                <a:lnTo>
                  <a:pt x="65611" y="4507"/>
                </a:lnTo>
                <a:lnTo>
                  <a:pt x="64748" y="3380"/>
                </a:lnTo>
                <a:lnTo>
                  <a:pt x="63021" y="2816"/>
                </a:lnTo>
                <a:lnTo>
                  <a:pt x="62158" y="2253"/>
                </a:lnTo>
                <a:lnTo>
                  <a:pt x="60431" y="1690"/>
                </a:lnTo>
                <a:lnTo>
                  <a:pt x="58705" y="1126"/>
                </a:lnTo>
                <a:lnTo>
                  <a:pt x="57841" y="563"/>
                </a:lnTo>
                <a:lnTo>
                  <a:pt x="55251" y="563"/>
                </a:lnTo>
                <a:lnTo>
                  <a:pt x="53525" y="0"/>
                </a:lnTo>
                <a:lnTo>
                  <a:pt x="51798" y="0"/>
                </a:lnTo>
                <a:lnTo>
                  <a:pt x="50071" y="0"/>
                </a:lnTo>
                <a:lnTo>
                  <a:pt x="48345" y="0"/>
                </a:lnTo>
                <a:lnTo>
                  <a:pt x="46618" y="563"/>
                </a:lnTo>
                <a:lnTo>
                  <a:pt x="44892" y="563"/>
                </a:lnTo>
                <a:lnTo>
                  <a:pt x="42302" y="1126"/>
                </a:lnTo>
                <a:lnTo>
                  <a:pt x="40575" y="1690"/>
                </a:lnTo>
                <a:lnTo>
                  <a:pt x="38848" y="2253"/>
                </a:lnTo>
                <a:lnTo>
                  <a:pt x="37985" y="3380"/>
                </a:lnTo>
                <a:lnTo>
                  <a:pt x="36258" y="4507"/>
                </a:lnTo>
                <a:lnTo>
                  <a:pt x="35395" y="5070"/>
                </a:lnTo>
                <a:lnTo>
                  <a:pt x="33669" y="6760"/>
                </a:lnTo>
                <a:lnTo>
                  <a:pt x="32805" y="7887"/>
                </a:lnTo>
                <a:lnTo>
                  <a:pt x="32805" y="9014"/>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6" name="Google Shape;1356;p40"/>
          <p:cNvSpPr/>
          <p:nvPr/>
        </p:nvSpPr>
        <p:spPr>
          <a:xfrm>
            <a:off x="2686050" y="3090862"/>
            <a:ext cx="317500" cy="461962"/>
          </a:xfrm>
          <a:custGeom>
            <a:avLst/>
            <a:gdLst/>
            <a:ahLst/>
            <a:cxnLst/>
            <a:rect l="l" t="t" r="r" b="b"/>
            <a:pathLst>
              <a:path w="120000" h="120000" extrusionOk="0">
                <a:moveTo>
                  <a:pt x="118800" y="110515"/>
                </a:moveTo>
                <a:lnTo>
                  <a:pt x="119400" y="108453"/>
                </a:lnTo>
                <a:lnTo>
                  <a:pt x="114600" y="108865"/>
                </a:lnTo>
                <a:lnTo>
                  <a:pt x="110400" y="108453"/>
                </a:lnTo>
                <a:lnTo>
                  <a:pt x="104400" y="105154"/>
                </a:lnTo>
                <a:lnTo>
                  <a:pt x="94800" y="94432"/>
                </a:lnTo>
                <a:lnTo>
                  <a:pt x="80400" y="78350"/>
                </a:lnTo>
                <a:lnTo>
                  <a:pt x="72600" y="69690"/>
                </a:lnTo>
                <a:lnTo>
                  <a:pt x="67800" y="62268"/>
                </a:lnTo>
                <a:lnTo>
                  <a:pt x="66600" y="58144"/>
                </a:lnTo>
                <a:lnTo>
                  <a:pt x="66600" y="53608"/>
                </a:lnTo>
                <a:lnTo>
                  <a:pt x="68400" y="50721"/>
                </a:lnTo>
                <a:lnTo>
                  <a:pt x="71400" y="49072"/>
                </a:lnTo>
                <a:lnTo>
                  <a:pt x="73800" y="49072"/>
                </a:lnTo>
                <a:lnTo>
                  <a:pt x="76800" y="49896"/>
                </a:lnTo>
                <a:lnTo>
                  <a:pt x="81600" y="53195"/>
                </a:lnTo>
                <a:lnTo>
                  <a:pt x="88800" y="56082"/>
                </a:lnTo>
                <a:lnTo>
                  <a:pt x="93000" y="57731"/>
                </a:lnTo>
                <a:lnTo>
                  <a:pt x="96000" y="58144"/>
                </a:lnTo>
                <a:lnTo>
                  <a:pt x="98400" y="57731"/>
                </a:lnTo>
                <a:lnTo>
                  <a:pt x="99600" y="56082"/>
                </a:lnTo>
                <a:lnTo>
                  <a:pt x="99000" y="55257"/>
                </a:lnTo>
                <a:lnTo>
                  <a:pt x="98400" y="53608"/>
                </a:lnTo>
                <a:lnTo>
                  <a:pt x="93600" y="50721"/>
                </a:lnTo>
                <a:lnTo>
                  <a:pt x="85800" y="47010"/>
                </a:lnTo>
                <a:lnTo>
                  <a:pt x="81000" y="44536"/>
                </a:lnTo>
                <a:lnTo>
                  <a:pt x="78000" y="40824"/>
                </a:lnTo>
                <a:lnTo>
                  <a:pt x="75600" y="35463"/>
                </a:lnTo>
                <a:lnTo>
                  <a:pt x="75000" y="30515"/>
                </a:lnTo>
                <a:lnTo>
                  <a:pt x="73800" y="28453"/>
                </a:lnTo>
                <a:lnTo>
                  <a:pt x="71400" y="25979"/>
                </a:lnTo>
                <a:lnTo>
                  <a:pt x="67800" y="23092"/>
                </a:lnTo>
                <a:lnTo>
                  <a:pt x="65400" y="21855"/>
                </a:lnTo>
                <a:lnTo>
                  <a:pt x="65400" y="19793"/>
                </a:lnTo>
                <a:lnTo>
                  <a:pt x="66600" y="16494"/>
                </a:lnTo>
                <a:lnTo>
                  <a:pt x="68400" y="14845"/>
                </a:lnTo>
                <a:lnTo>
                  <a:pt x="69600" y="12783"/>
                </a:lnTo>
                <a:lnTo>
                  <a:pt x="71400" y="9896"/>
                </a:lnTo>
                <a:lnTo>
                  <a:pt x="69600" y="6185"/>
                </a:lnTo>
                <a:lnTo>
                  <a:pt x="69000" y="3711"/>
                </a:lnTo>
                <a:lnTo>
                  <a:pt x="66600" y="1649"/>
                </a:lnTo>
                <a:lnTo>
                  <a:pt x="63000" y="412"/>
                </a:lnTo>
                <a:lnTo>
                  <a:pt x="57600" y="0"/>
                </a:lnTo>
                <a:lnTo>
                  <a:pt x="54000" y="1237"/>
                </a:lnTo>
                <a:lnTo>
                  <a:pt x="51600" y="2474"/>
                </a:lnTo>
                <a:lnTo>
                  <a:pt x="50400" y="5360"/>
                </a:lnTo>
                <a:lnTo>
                  <a:pt x="49800" y="7422"/>
                </a:lnTo>
                <a:lnTo>
                  <a:pt x="50400" y="9484"/>
                </a:lnTo>
                <a:lnTo>
                  <a:pt x="51600" y="12371"/>
                </a:lnTo>
                <a:lnTo>
                  <a:pt x="52800" y="14432"/>
                </a:lnTo>
                <a:lnTo>
                  <a:pt x="53400" y="16494"/>
                </a:lnTo>
                <a:lnTo>
                  <a:pt x="52800" y="18969"/>
                </a:lnTo>
                <a:lnTo>
                  <a:pt x="50400" y="21030"/>
                </a:lnTo>
                <a:lnTo>
                  <a:pt x="46800" y="23092"/>
                </a:lnTo>
                <a:lnTo>
                  <a:pt x="42000" y="24742"/>
                </a:lnTo>
                <a:lnTo>
                  <a:pt x="39000" y="26391"/>
                </a:lnTo>
                <a:lnTo>
                  <a:pt x="36000" y="28453"/>
                </a:lnTo>
                <a:lnTo>
                  <a:pt x="33000" y="30927"/>
                </a:lnTo>
                <a:lnTo>
                  <a:pt x="30000" y="35463"/>
                </a:lnTo>
                <a:lnTo>
                  <a:pt x="27600" y="40824"/>
                </a:lnTo>
                <a:lnTo>
                  <a:pt x="25800" y="44948"/>
                </a:lnTo>
                <a:lnTo>
                  <a:pt x="24600" y="49896"/>
                </a:lnTo>
                <a:lnTo>
                  <a:pt x="24000" y="56082"/>
                </a:lnTo>
                <a:lnTo>
                  <a:pt x="24000" y="59793"/>
                </a:lnTo>
                <a:lnTo>
                  <a:pt x="24000" y="63092"/>
                </a:lnTo>
                <a:lnTo>
                  <a:pt x="24600" y="65154"/>
                </a:lnTo>
                <a:lnTo>
                  <a:pt x="26400" y="65979"/>
                </a:lnTo>
                <a:lnTo>
                  <a:pt x="29400" y="66391"/>
                </a:lnTo>
                <a:lnTo>
                  <a:pt x="30600" y="65979"/>
                </a:lnTo>
                <a:lnTo>
                  <a:pt x="31800" y="65154"/>
                </a:lnTo>
                <a:lnTo>
                  <a:pt x="31800" y="61030"/>
                </a:lnTo>
                <a:lnTo>
                  <a:pt x="31800" y="54845"/>
                </a:lnTo>
                <a:lnTo>
                  <a:pt x="32400" y="50721"/>
                </a:lnTo>
                <a:lnTo>
                  <a:pt x="33000" y="47835"/>
                </a:lnTo>
                <a:lnTo>
                  <a:pt x="35400" y="45360"/>
                </a:lnTo>
                <a:lnTo>
                  <a:pt x="38400" y="44948"/>
                </a:lnTo>
                <a:lnTo>
                  <a:pt x="41400" y="45360"/>
                </a:lnTo>
                <a:lnTo>
                  <a:pt x="42000" y="47010"/>
                </a:lnTo>
                <a:lnTo>
                  <a:pt x="41400" y="51546"/>
                </a:lnTo>
                <a:lnTo>
                  <a:pt x="40800" y="57731"/>
                </a:lnTo>
                <a:lnTo>
                  <a:pt x="39000" y="63505"/>
                </a:lnTo>
                <a:lnTo>
                  <a:pt x="36600" y="68453"/>
                </a:lnTo>
                <a:lnTo>
                  <a:pt x="34800" y="75463"/>
                </a:lnTo>
                <a:lnTo>
                  <a:pt x="31800" y="80824"/>
                </a:lnTo>
                <a:lnTo>
                  <a:pt x="24600" y="88247"/>
                </a:lnTo>
                <a:lnTo>
                  <a:pt x="19800" y="92783"/>
                </a:lnTo>
                <a:lnTo>
                  <a:pt x="10800" y="100206"/>
                </a:lnTo>
                <a:lnTo>
                  <a:pt x="4800" y="105154"/>
                </a:lnTo>
                <a:lnTo>
                  <a:pt x="0" y="109690"/>
                </a:lnTo>
                <a:lnTo>
                  <a:pt x="0" y="111752"/>
                </a:lnTo>
                <a:lnTo>
                  <a:pt x="4800" y="115463"/>
                </a:lnTo>
                <a:lnTo>
                  <a:pt x="11400" y="119587"/>
                </a:lnTo>
                <a:lnTo>
                  <a:pt x="18000" y="119587"/>
                </a:lnTo>
                <a:lnTo>
                  <a:pt x="19800" y="118762"/>
                </a:lnTo>
                <a:lnTo>
                  <a:pt x="16800" y="115876"/>
                </a:lnTo>
                <a:lnTo>
                  <a:pt x="13800" y="113402"/>
                </a:lnTo>
                <a:lnTo>
                  <a:pt x="13800" y="111340"/>
                </a:lnTo>
                <a:lnTo>
                  <a:pt x="18000" y="106804"/>
                </a:lnTo>
                <a:lnTo>
                  <a:pt x="25800" y="101443"/>
                </a:lnTo>
                <a:lnTo>
                  <a:pt x="36600" y="91958"/>
                </a:lnTo>
                <a:lnTo>
                  <a:pt x="46800" y="83711"/>
                </a:lnTo>
                <a:lnTo>
                  <a:pt x="50400" y="80824"/>
                </a:lnTo>
                <a:lnTo>
                  <a:pt x="52800" y="78762"/>
                </a:lnTo>
                <a:lnTo>
                  <a:pt x="57000" y="78350"/>
                </a:lnTo>
                <a:lnTo>
                  <a:pt x="60600" y="80000"/>
                </a:lnTo>
                <a:lnTo>
                  <a:pt x="65400" y="82061"/>
                </a:lnTo>
                <a:lnTo>
                  <a:pt x="74400" y="90309"/>
                </a:lnTo>
                <a:lnTo>
                  <a:pt x="84600" y="100206"/>
                </a:lnTo>
                <a:lnTo>
                  <a:pt x="94800" y="109690"/>
                </a:lnTo>
                <a:lnTo>
                  <a:pt x="100800" y="115463"/>
                </a:lnTo>
                <a:lnTo>
                  <a:pt x="102600" y="116701"/>
                </a:lnTo>
                <a:lnTo>
                  <a:pt x="106800" y="116701"/>
                </a:lnTo>
                <a:lnTo>
                  <a:pt x="110400" y="114639"/>
                </a:lnTo>
                <a:lnTo>
                  <a:pt x="114600" y="112577"/>
                </a:lnTo>
                <a:lnTo>
                  <a:pt x="118800" y="110515"/>
                </a:lnTo>
              </a:path>
            </a:pathLst>
          </a:custGeom>
          <a:solidFill>
            <a:srgbClr val="CECECE"/>
          </a:solidFill>
          <a:ln w="25400" cap="rnd"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7" name="Google Shape;1357;p40"/>
          <p:cNvSpPr/>
          <p:nvPr/>
        </p:nvSpPr>
        <p:spPr>
          <a:xfrm>
            <a:off x="1792288" y="3154363"/>
            <a:ext cx="411162" cy="412750"/>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8" name="Google Shape;1358;p40"/>
          <p:cNvSpPr/>
          <p:nvPr/>
        </p:nvSpPr>
        <p:spPr>
          <a:xfrm>
            <a:off x="1892300" y="3074988"/>
            <a:ext cx="311150" cy="73025"/>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9" name="Google Shape;1359;p40"/>
          <p:cNvSpPr/>
          <p:nvPr/>
        </p:nvSpPr>
        <p:spPr>
          <a:xfrm>
            <a:off x="1922463" y="3116263"/>
            <a:ext cx="42862" cy="12700"/>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0" name="Google Shape;1360;p40"/>
          <p:cNvSpPr/>
          <p:nvPr/>
        </p:nvSpPr>
        <p:spPr>
          <a:xfrm>
            <a:off x="1841500" y="3351213"/>
            <a:ext cx="217487" cy="87312"/>
          </a:xfrm>
          <a:prstGeom prst="octagon">
            <a:avLst>
              <a:gd name="adj" fmla="val 29282"/>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1" name="Google Shape;1361;p40"/>
          <p:cNvSpPr/>
          <p:nvPr/>
        </p:nvSpPr>
        <p:spPr>
          <a:xfrm>
            <a:off x="914400" y="1600200"/>
            <a:ext cx="1428750" cy="476250"/>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6 PM</a:t>
            </a:r>
            <a:endParaRPr sz="1400" b="0" i="0" u="none" strike="noStrike" cap="none">
              <a:solidFill>
                <a:srgbClr val="000000"/>
              </a:solidFill>
              <a:latin typeface="Arial"/>
              <a:ea typeface="Arial"/>
              <a:cs typeface="Arial"/>
              <a:sym typeface="Arial"/>
            </a:endParaRPr>
          </a:p>
        </p:txBody>
      </p:sp>
      <p:cxnSp>
        <p:nvCxnSpPr>
          <p:cNvPr id="1362" name="Google Shape;1362;p40"/>
          <p:cNvCxnSpPr/>
          <p:nvPr/>
        </p:nvCxnSpPr>
        <p:spPr>
          <a:xfrm>
            <a:off x="1485900" y="2192338"/>
            <a:ext cx="3479800" cy="0"/>
          </a:xfrm>
          <a:prstGeom prst="straightConnector1">
            <a:avLst/>
          </a:prstGeom>
          <a:noFill/>
          <a:ln w="25400" cap="flat" cmpd="sng">
            <a:solidFill>
              <a:schemeClr val="dk1"/>
            </a:solidFill>
            <a:prstDash val="solid"/>
            <a:round/>
            <a:headEnd type="none" w="sm" len="sm"/>
            <a:tailEnd type="triangle" w="med" len="med"/>
          </a:ln>
        </p:spPr>
      </p:cxnSp>
      <p:cxnSp>
        <p:nvCxnSpPr>
          <p:cNvPr id="1363" name="Google Shape;1363;p40"/>
          <p:cNvCxnSpPr/>
          <p:nvPr/>
        </p:nvCxnSpPr>
        <p:spPr>
          <a:xfrm>
            <a:off x="1473200" y="2065338"/>
            <a:ext cx="0" cy="292100"/>
          </a:xfrm>
          <a:prstGeom prst="straightConnector1">
            <a:avLst/>
          </a:prstGeom>
          <a:noFill/>
          <a:ln w="25400" cap="flat" cmpd="sng">
            <a:solidFill>
              <a:schemeClr val="dk1"/>
            </a:solidFill>
            <a:prstDash val="solid"/>
            <a:round/>
            <a:headEnd type="none" w="sm" len="sm"/>
            <a:tailEnd type="none" w="sm" len="sm"/>
          </a:ln>
        </p:spPr>
      </p:cxnSp>
      <p:sp>
        <p:nvSpPr>
          <p:cNvPr id="1364" name="Google Shape;1364;p40"/>
          <p:cNvSpPr/>
          <p:nvPr/>
        </p:nvSpPr>
        <p:spPr>
          <a:xfrm>
            <a:off x="2133600" y="1612900"/>
            <a:ext cx="350837" cy="454025"/>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sp>
        <p:nvSpPr>
          <p:cNvPr id="1365" name="Google Shape;1365;p40"/>
          <p:cNvSpPr/>
          <p:nvPr/>
        </p:nvSpPr>
        <p:spPr>
          <a:xfrm>
            <a:off x="3001963" y="1612900"/>
            <a:ext cx="350837" cy="454025"/>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1366" name="Google Shape;1366;p40"/>
          <p:cNvSpPr/>
          <p:nvPr/>
        </p:nvSpPr>
        <p:spPr>
          <a:xfrm>
            <a:off x="3886200" y="1612900"/>
            <a:ext cx="350837" cy="454025"/>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1367" name="Google Shape;1367;p40"/>
          <p:cNvSpPr/>
          <p:nvPr/>
        </p:nvSpPr>
        <p:spPr>
          <a:xfrm>
            <a:off x="4119563" y="2151063"/>
            <a:ext cx="688975" cy="363537"/>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Arial"/>
                <a:ea typeface="Arial"/>
                <a:cs typeface="Arial"/>
                <a:sym typeface="Arial"/>
              </a:rPr>
              <a:t>Time</a:t>
            </a:r>
            <a:endParaRPr sz="1400" b="0" i="0" u="none" strike="noStrike" cap="none">
              <a:solidFill>
                <a:srgbClr val="000000"/>
              </a:solidFill>
              <a:latin typeface="Arial"/>
              <a:ea typeface="Arial"/>
              <a:cs typeface="Arial"/>
              <a:sym typeface="Arial"/>
            </a:endParaRPr>
          </a:p>
        </p:txBody>
      </p:sp>
      <p:cxnSp>
        <p:nvCxnSpPr>
          <p:cNvPr id="1368" name="Google Shape;1368;p40"/>
          <p:cNvCxnSpPr/>
          <p:nvPr/>
        </p:nvCxnSpPr>
        <p:spPr>
          <a:xfrm flipH="1">
            <a:off x="2260600" y="2447925"/>
            <a:ext cx="4762" cy="269875"/>
          </a:xfrm>
          <a:prstGeom prst="straightConnector1">
            <a:avLst/>
          </a:prstGeom>
          <a:noFill/>
          <a:ln w="25400" cap="flat" cmpd="sng">
            <a:solidFill>
              <a:schemeClr val="dk1"/>
            </a:solidFill>
            <a:prstDash val="solid"/>
            <a:round/>
            <a:headEnd type="none" w="sm" len="sm"/>
            <a:tailEnd type="none" w="sm" len="sm"/>
          </a:ln>
        </p:spPr>
      </p:cxnSp>
      <p:cxnSp>
        <p:nvCxnSpPr>
          <p:cNvPr id="1369" name="Google Shape;1369;p40"/>
          <p:cNvCxnSpPr/>
          <p:nvPr/>
        </p:nvCxnSpPr>
        <p:spPr>
          <a:xfrm flipH="1">
            <a:off x="2713038" y="2447925"/>
            <a:ext cx="4762" cy="269875"/>
          </a:xfrm>
          <a:prstGeom prst="straightConnector1">
            <a:avLst/>
          </a:prstGeom>
          <a:noFill/>
          <a:ln w="25400" cap="flat" cmpd="sng">
            <a:solidFill>
              <a:schemeClr val="dk1"/>
            </a:solidFill>
            <a:prstDash val="solid"/>
            <a:round/>
            <a:headEnd type="none" w="sm" len="sm"/>
            <a:tailEnd type="none" w="sm" len="sm"/>
          </a:ln>
        </p:spPr>
      </p:cxnSp>
      <p:cxnSp>
        <p:nvCxnSpPr>
          <p:cNvPr id="1370" name="Google Shape;1370;p40"/>
          <p:cNvCxnSpPr/>
          <p:nvPr/>
        </p:nvCxnSpPr>
        <p:spPr>
          <a:xfrm flipH="1">
            <a:off x="3163888" y="2447925"/>
            <a:ext cx="4762" cy="269875"/>
          </a:xfrm>
          <a:prstGeom prst="straightConnector1">
            <a:avLst/>
          </a:prstGeom>
          <a:noFill/>
          <a:ln w="25400" cap="flat" cmpd="sng">
            <a:solidFill>
              <a:schemeClr val="dk1"/>
            </a:solidFill>
            <a:prstDash val="solid"/>
            <a:round/>
            <a:headEnd type="none" w="sm" len="sm"/>
            <a:tailEnd type="none" w="sm" len="sm"/>
          </a:ln>
        </p:spPr>
      </p:cxnSp>
      <p:cxnSp>
        <p:nvCxnSpPr>
          <p:cNvPr id="1371" name="Google Shape;1371;p40"/>
          <p:cNvCxnSpPr/>
          <p:nvPr/>
        </p:nvCxnSpPr>
        <p:spPr>
          <a:xfrm>
            <a:off x="2276475" y="2562225"/>
            <a:ext cx="415925" cy="0"/>
          </a:xfrm>
          <a:prstGeom prst="straightConnector1">
            <a:avLst/>
          </a:prstGeom>
          <a:noFill/>
          <a:ln w="25400" cap="flat" cmpd="sng">
            <a:solidFill>
              <a:schemeClr val="dk1"/>
            </a:solidFill>
            <a:prstDash val="solid"/>
            <a:round/>
            <a:headEnd type="none" w="sm" len="sm"/>
            <a:tailEnd type="none" w="sm" len="sm"/>
          </a:ln>
        </p:spPr>
      </p:cxnSp>
      <p:cxnSp>
        <p:nvCxnSpPr>
          <p:cNvPr id="1372" name="Google Shape;1372;p40"/>
          <p:cNvCxnSpPr/>
          <p:nvPr/>
        </p:nvCxnSpPr>
        <p:spPr>
          <a:xfrm flipH="1">
            <a:off x="2713038" y="2447925"/>
            <a:ext cx="4762" cy="269875"/>
          </a:xfrm>
          <a:prstGeom prst="straightConnector1">
            <a:avLst/>
          </a:prstGeom>
          <a:noFill/>
          <a:ln w="25400" cap="flat" cmpd="sng">
            <a:solidFill>
              <a:schemeClr val="dk1"/>
            </a:solidFill>
            <a:prstDash val="solid"/>
            <a:round/>
            <a:headEnd type="none" w="sm" len="sm"/>
            <a:tailEnd type="none" w="sm" len="sm"/>
          </a:ln>
        </p:spPr>
      </p:cxnSp>
      <p:cxnSp>
        <p:nvCxnSpPr>
          <p:cNvPr id="1373" name="Google Shape;1373;p40"/>
          <p:cNvCxnSpPr/>
          <p:nvPr/>
        </p:nvCxnSpPr>
        <p:spPr>
          <a:xfrm flipH="1">
            <a:off x="3163888" y="2447925"/>
            <a:ext cx="4762" cy="269875"/>
          </a:xfrm>
          <a:prstGeom prst="straightConnector1">
            <a:avLst/>
          </a:prstGeom>
          <a:noFill/>
          <a:ln w="25400" cap="flat" cmpd="sng">
            <a:solidFill>
              <a:schemeClr val="dk1"/>
            </a:solidFill>
            <a:prstDash val="solid"/>
            <a:round/>
            <a:headEnd type="none" w="sm" len="sm"/>
            <a:tailEnd type="none" w="sm" len="sm"/>
          </a:ln>
        </p:spPr>
      </p:cxnSp>
      <p:sp>
        <p:nvSpPr>
          <p:cNvPr id="1374" name="Google Shape;1374;p40"/>
          <p:cNvSpPr/>
          <p:nvPr/>
        </p:nvSpPr>
        <p:spPr>
          <a:xfrm>
            <a:off x="3144838" y="2617787"/>
            <a:ext cx="520700" cy="454025"/>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cxnSp>
        <p:nvCxnSpPr>
          <p:cNvPr id="1375" name="Google Shape;1375;p40"/>
          <p:cNvCxnSpPr/>
          <p:nvPr/>
        </p:nvCxnSpPr>
        <p:spPr>
          <a:xfrm flipH="1">
            <a:off x="3613150" y="2447925"/>
            <a:ext cx="4762" cy="269875"/>
          </a:xfrm>
          <a:prstGeom prst="straightConnector1">
            <a:avLst/>
          </a:prstGeom>
          <a:noFill/>
          <a:ln w="25400" cap="flat" cmpd="sng">
            <a:solidFill>
              <a:schemeClr val="dk1"/>
            </a:solidFill>
            <a:prstDash val="solid"/>
            <a:round/>
            <a:headEnd type="none" w="sm" len="sm"/>
            <a:tailEnd type="none" w="sm" len="sm"/>
          </a:ln>
        </p:spPr>
      </p:cxnSp>
      <p:cxnSp>
        <p:nvCxnSpPr>
          <p:cNvPr id="1376" name="Google Shape;1376;p40"/>
          <p:cNvCxnSpPr/>
          <p:nvPr/>
        </p:nvCxnSpPr>
        <p:spPr>
          <a:xfrm>
            <a:off x="2725738" y="2562225"/>
            <a:ext cx="419100" cy="0"/>
          </a:xfrm>
          <a:prstGeom prst="straightConnector1">
            <a:avLst/>
          </a:prstGeom>
          <a:noFill/>
          <a:ln w="25400" cap="flat" cmpd="sng">
            <a:solidFill>
              <a:schemeClr val="dk1"/>
            </a:solidFill>
            <a:prstDash val="solid"/>
            <a:round/>
            <a:headEnd type="none" w="sm" len="sm"/>
            <a:tailEnd type="none" w="sm" len="sm"/>
          </a:ln>
        </p:spPr>
      </p:cxnSp>
      <p:cxnSp>
        <p:nvCxnSpPr>
          <p:cNvPr id="1377" name="Google Shape;1377;p40"/>
          <p:cNvCxnSpPr/>
          <p:nvPr/>
        </p:nvCxnSpPr>
        <p:spPr>
          <a:xfrm flipH="1">
            <a:off x="3163888" y="2447925"/>
            <a:ext cx="4762" cy="269875"/>
          </a:xfrm>
          <a:prstGeom prst="straightConnector1">
            <a:avLst/>
          </a:prstGeom>
          <a:noFill/>
          <a:ln w="25400" cap="flat" cmpd="sng">
            <a:solidFill>
              <a:schemeClr val="dk1"/>
            </a:solidFill>
            <a:prstDash val="solid"/>
            <a:round/>
            <a:headEnd type="none" w="sm" len="sm"/>
            <a:tailEnd type="none" w="sm" len="sm"/>
          </a:ln>
        </p:spPr>
      </p:cxnSp>
      <p:cxnSp>
        <p:nvCxnSpPr>
          <p:cNvPr id="1378" name="Google Shape;1378;p40"/>
          <p:cNvCxnSpPr/>
          <p:nvPr/>
        </p:nvCxnSpPr>
        <p:spPr>
          <a:xfrm flipH="1">
            <a:off x="3613150" y="2447925"/>
            <a:ext cx="4762" cy="269875"/>
          </a:xfrm>
          <a:prstGeom prst="straightConnector1">
            <a:avLst/>
          </a:prstGeom>
          <a:noFill/>
          <a:ln w="25400" cap="flat" cmpd="sng">
            <a:solidFill>
              <a:schemeClr val="dk1"/>
            </a:solidFill>
            <a:prstDash val="solid"/>
            <a:round/>
            <a:headEnd type="none" w="sm" len="sm"/>
            <a:tailEnd type="none" w="sm" len="sm"/>
          </a:ln>
        </p:spPr>
      </p:cxnSp>
      <p:cxnSp>
        <p:nvCxnSpPr>
          <p:cNvPr id="1379" name="Google Shape;1379;p40"/>
          <p:cNvCxnSpPr/>
          <p:nvPr/>
        </p:nvCxnSpPr>
        <p:spPr>
          <a:xfrm>
            <a:off x="3176588" y="2562225"/>
            <a:ext cx="415925" cy="0"/>
          </a:xfrm>
          <a:prstGeom prst="straightConnector1">
            <a:avLst/>
          </a:prstGeom>
          <a:noFill/>
          <a:ln w="25400" cap="flat" cmpd="sng">
            <a:solidFill>
              <a:schemeClr val="dk1"/>
            </a:solidFill>
            <a:prstDash val="solid"/>
            <a:round/>
            <a:headEnd type="none" w="sm" len="sm"/>
            <a:tailEnd type="none" w="sm" len="sm"/>
          </a:ln>
        </p:spPr>
      </p:cxnSp>
      <p:cxnSp>
        <p:nvCxnSpPr>
          <p:cNvPr id="1380" name="Google Shape;1380;p40"/>
          <p:cNvCxnSpPr/>
          <p:nvPr/>
        </p:nvCxnSpPr>
        <p:spPr>
          <a:xfrm>
            <a:off x="2282825" y="2490788"/>
            <a:ext cx="400050" cy="0"/>
          </a:xfrm>
          <a:prstGeom prst="straightConnector1">
            <a:avLst/>
          </a:prstGeom>
          <a:noFill/>
          <a:ln w="25400" cap="flat" cmpd="sng">
            <a:solidFill>
              <a:srgbClr val="DC0081"/>
            </a:solidFill>
            <a:prstDash val="solid"/>
            <a:round/>
            <a:headEnd type="none" w="sm" len="sm"/>
            <a:tailEnd type="none" w="sm" len="sm"/>
          </a:ln>
        </p:spPr>
      </p:cxnSp>
      <p:cxnSp>
        <p:nvCxnSpPr>
          <p:cNvPr id="1381" name="Google Shape;1381;p40"/>
          <p:cNvCxnSpPr/>
          <p:nvPr/>
        </p:nvCxnSpPr>
        <p:spPr>
          <a:xfrm>
            <a:off x="2735263" y="2490788"/>
            <a:ext cx="400050" cy="0"/>
          </a:xfrm>
          <a:prstGeom prst="straightConnector1">
            <a:avLst/>
          </a:prstGeom>
          <a:noFill/>
          <a:ln w="25400" cap="flat" cmpd="sng">
            <a:solidFill>
              <a:srgbClr val="DC0081"/>
            </a:solidFill>
            <a:prstDash val="solid"/>
            <a:round/>
            <a:headEnd type="none" w="sm" len="sm"/>
            <a:tailEnd type="none" w="sm" len="sm"/>
          </a:ln>
        </p:spPr>
      </p:cxnSp>
      <p:cxnSp>
        <p:nvCxnSpPr>
          <p:cNvPr id="1382" name="Google Shape;1382;p40"/>
          <p:cNvCxnSpPr/>
          <p:nvPr/>
        </p:nvCxnSpPr>
        <p:spPr>
          <a:xfrm>
            <a:off x="1379538" y="2490788"/>
            <a:ext cx="403225" cy="0"/>
          </a:xfrm>
          <a:prstGeom prst="straightConnector1">
            <a:avLst/>
          </a:prstGeom>
          <a:noFill/>
          <a:ln w="25400" cap="flat" cmpd="sng">
            <a:solidFill>
              <a:srgbClr val="DC0081"/>
            </a:solidFill>
            <a:prstDash val="solid"/>
            <a:round/>
            <a:headEnd type="none" w="sm" len="sm"/>
            <a:tailEnd type="none" w="sm" len="sm"/>
          </a:ln>
        </p:spPr>
      </p:cxnSp>
      <p:sp>
        <p:nvSpPr>
          <p:cNvPr id="1383" name="Google Shape;1383;p40"/>
          <p:cNvSpPr/>
          <p:nvPr/>
        </p:nvSpPr>
        <p:spPr>
          <a:xfrm>
            <a:off x="1360488" y="2617787"/>
            <a:ext cx="520700" cy="454025"/>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sp>
        <p:nvSpPr>
          <p:cNvPr id="1384" name="Google Shape;1384;p40"/>
          <p:cNvSpPr/>
          <p:nvPr/>
        </p:nvSpPr>
        <p:spPr>
          <a:xfrm>
            <a:off x="1766888" y="2617787"/>
            <a:ext cx="520700" cy="454025"/>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cxnSp>
        <p:nvCxnSpPr>
          <p:cNvPr id="1385" name="Google Shape;1385;p40"/>
          <p:cNvCxnSpPr/>
          <p:nvPr/>
        </p:nvCxnSpPr>
        <p:spPr>
          <a:xfrm>
            <a:off x="1824038" y="2562225"/>
            <a:ext cx="417512" cy="0"/>
          </a:xfrm>
          <a:prstGeom prst="straightConnector1">
            <a:avLst/>
          </a:prstGeom>
          <a:noFill/>
          <a:ln w="25400" cap="flat" cmpd="sng">
            <a:solidFill>
              <a:schemeClr val="dk1"/>
            </a:solidFill>
            <a:prstDash val="solid"/>
            <a:round/>
            <a:headEnd type="none" w="sm" len="sm"/>
            <a:tailEnd type="none" w="sm" len="sm"/>
          </a:ln>
        </p:spPr>
      </p:cxnSp>
      <p:sp>
        <p:nvSpPr>
          <p:cNvPr id="1386" name="Google Shape;1386;p40"/>
          <p:cNvSpPr/>
          <p:nvPr/>
        </p:nvSpPr>
        <p:spPr>
          <a:xfrm>
            <a:off x="2695575" y="2617787"/>
            <a:ext cx="520700" cy="454025"/>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sp>
        <p:nvSpPr>
          <p:cNvPr id="1387" name="Google Shape;1387;p40"/>
          <p:cNvSpPr/>
          <p:nvPr/>
        </p:nvSpPr>
        <p:spPr>
          <a:xfrm>
            <a:off x="2235200" y="2617787"/>
            <a:ext cx="520700" cy="454025"/>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cxnSp>
        <p:nvCxnSpPr>
          <p:cNvPr id="1388" name="Google Shape;1388;p40"/>
          <p:cNvCxnSpPr/>
          <p:nvPr/>
        </p:nvCxnSpPr>
        <p:spPr>
          <a:xfrm>
            <a:off x="2287588" y="2641600"/>
            <a:ext cx="393700" cy="0"/>
          </a:xfrm>
          <a:prstGeom prst="straightConnector1">
            <a:avLst/>
          </a:prstGeom>
          <a:noFill/>
          <a:ln w="25400" cap="flat" cmpd="sng">
            <a:solidFill>
              <a:srgbClr val="F39FD1"/>
            </a:solidFill>
            <a:prstDash val="solid"/>
            <a:round/>
            <a:headEnd type="none" w="sm" len="sm"/>
            <a:tailEnd type="none" w="sm" len="sm"/>
          </a:ln>
        </p:spPr>
      </p:cxnSp>
      <p:cxnSp>
        <p:nvCxnSpPr>
          <p:cNvPr id="1389" name="Google Shape;1389;p40"/>
          <p:cNvCxnSpPr/>
          <p:nvPr/>
        </p:nvCxnSpPr>
        <p:spPr>
          <a:xfrm>
            <a:off x="2735263" y="2711450"/>
            <a:ext cx="396875" cy="1587"/>
          </a:xfrm>
          <a:prstGeom prst="straightConnector1">
            <a:avLst/>
          </a:prstGeom>
          <a:noFill/>
          <a:ln w="25400" cap="flat" cmpd="sng">
            <a:solidFill>
              <a:srgbClr val="919191"/>
            </a:solidFill>
            <a:prstDash val="solid"/>
            <a:round/>
            <a:headEnd type="none" w="sm" len="sm"/>
            <a:tailEnd type="none" w="sm" len="sm"/>
          </a:ln>
        </p:spPr>
      </p:cxnSp>
      <p:cxnSp>
        <p:nvCxnSpPr>
          <p:cNvPr id="1390" name="Google Shape;1390;p40"/>
          <p:cNvCxnSpPr/>
          <p:nvPr/>
        </p:nvCxnSpPr>
        <p:spPr>
          <a:xfrm>
            <a:off x="2735263" y="2643188"/>
            <a:ext cx="396875" cy="0"/>
          </a:xfrm>
          <a:prstGeom prst="straightConnector1">
            <a:avLst/>
          </a:prstGeom>
          <a:noFill/>
          <a:ln w="25400" cap="flat" cmpd="sng">
            <a:solidFill>
              <a:srgbClr val="F39FD1"/>
            </a:solidFill>
            <a:prstDash val="solid"/>
            <a:round/>
            <a:headEnd type="none" w="sm" len="sm"/>
            <a:tailEnd type="none" w="sm" len="sm"/>
          </a:ln>
        </p:spPr>
      </p:cxnSp>
      <p:cxnSp>
        <p:nvCxnSpPr>
          <p:cNvPr id="1391" name="Google Shape;1391;p40"/>
          <p:cNvCxnSpPr/>
          <p:nvPr/>
        </p:nvCxnSpPr>
        <p:spPr>
          <a:xfrm>
            <a:off x="3187700" y="2641600"/>
            <a:ext cx="396875" cy="0"/>
          </a:xfrm>
          <a:prstGeom prst="straightConnector1">
            <a:avLst/>
          </a:prstGeom>
          <a:noFill/>
          <a:ln w="25400" cap="flat" cmpd="sng">
            <a:solidFill>
              <a:srgbClr val="F39FD1"/>
            </a:solidFill>
            <a:prstDash val="solid"/>
            <a:round/>
            <a:headEnd type="none" w="sm" len="sm"/>
            <a:tailEnd type="none" w="sm" len="sm"/>
          </a:ln>
        </p:spPr>
      </p:cxnSp>
      <p:cxnSp>
        <p:nvCxnSpPr>
          <p:cNvPr id="1392" name="Google Shape;1392;p40"/>
          <p:cNvCxnSpPr/>
          <p:nvPr/>
        </p:nvCxnSpPr>
        <p:spPr>
          <a:xfrm>
            <a:off x="3186113" y="2711450"/>
            <a:ext cx="398462" cy="1587"/>
          </a:xfrm>
          <a:prstGeom prst="straightConnector1">
            <a:avLst/>
          </a:prstGeom>
          <a:noFill/>
          <a:ln w="25400" cap="flat" cmpd="sng">
            <a:solidFill>
              <a:srgbClr val="919191"/>
            </a:solidFill>
            <a:prstDash val="solid"/>
            <a:round/>
            <a:headEnd type="none" w="sm" len="sm"/>
            <a:tailEnd type="none" w="sm" len="sm"/>
          </a:ln>
        </p:spPr>
      </p:cxnSp>
      <p:cxnSp>
        <p:nvCxnSpPr>
          <p:cNvPr id="1393" name="Google Shape;1393;p40"/>
          <p:cNvCxnSpPr/>
          <p:nvPr/>
        </p:nvCxnSpPr>
        <p:spPr>
          <a:xfrm>
            <a:off x="3640138" y="2641600"/>
            <a:ext cx="395287" cy="0"/>
          </a:xfrm>
          <a:prstGeom prst="straightConnector1">
            <a:avLst/>
          </a:prstGeom>
          <a:noFill/>
          <a:ln w="25400" cap="flat" cmpd="sng">
            <a:solidFill>
              <a:srgbClr val="F39FD1"/>
            </a:solidFill>
            <a:prstDash val="solid"/>
            <a:round/>
            <a:headEnd type="none" w="sm" len="sm"/>
            <a:tailEnd type="none" w="sm" len="sm"/>
          </a:ln>
        </p:spPr>
      </p:cxnSp>
      <p:cxnSp>
        <p:nvCxnSpPr>
          <p:cNvPr id="1394" name="Google Shape;1394;p40"/>
          <p:cNvCxnSpPr/>
          <p:nvPr/>
        </p:nvCxnSpPr>
        <p:spPr>
          <a:xfrm>
            <a:off x="3636963" y="2711450"/>
            <a:ext cx="398462" cy="1587"/>
          </a:xfrm>
          <a:prstGeom prst="straightConnector1">
            <a:avLst/>
          </a:prstGeom>
          <a:noFill/>
          <a:ln w="25400" cap="flat" cmpd="sng">
            <a:solidFill>
              <a:srgbClr val="919191"/>
            </a:solidFill>
            <a:prstDash val="solid"/>
            <a:round/>
            <a:headEnd type="none" w="sm" len="sm"/>
            <a:tailEnd type="none" w="sm" len="sm"/>
          </a:ln>
        </p:spPr>
      </p:cxnSp>
      <p:cxnSp>
        <p:nvCxnSpPr>
          <p:cNvPr id="1395" name="Google Shape;1395;p40"/>
          <p:cNvCxnSpPr/>
          <p:nvPr/>
        </p:nvCxnSpPr>
        <p:spPr>
          <a:xfrm>
            <a:off x="4089400" y="2711450"/>
            <a:ext cx="396875" cy="1587"/>
          </a:xfrm>
          <a:prstGeom prst="straightConnector1">
            <a:avLst/>
          </a:prstGeom>
          <a:noFill/>
          <a:ln w="25400" cap="flat" cmpd="sng">
            <a:solidFill>
              <a:srgbClr val="919191"/>
            </a:solidFill>
            <a:prstDash val="solid"/>
            <a:round/>
            <a:headEnd type="none" w="sm" len="sm"/>
            <a:tailEnd type="none" w="sm" len="sm"/>
          </a:ln>
        </p:spPr>
      </p:cxnSp>
      <p:cxnSp>
        <p:nvCxnSpPr>
          <p:cNvPr id="1396" name="Google Shape;1396;p40"/>
          <p:cNvCxnSpPr/>
          <p:nvPr/>
        </p:nvCxnSpPr>
        <p:spPr>
          <a:xfrm>
            <a:off x="1831975" y="2490788"/>
            <a:ext cx="401637" cy="0"/>
          </a:xfrm>
          <a:prstGeom prst="straightConnector1">
            <a:avLst/>
          </a:prstGeom>
          <a:noFill/>
          <a:ln w="25400" cap="flat" cmpd="sng">
            <a:solidFill>
              <a:srgbClr val="DC0081"/>
            </a:solidFill>
            <a:prstDash val="solid"/>
            <a:round/>
            <a:headEnd type="none" w="sm" len="sm"/>
            <a:tailEnd type="none" w="sm" len="sm"/>
          </a:ln>
        </p:spPr>
      </p:cxnSp>
      <p:sp>
        <p:nvSpPr>
          <p:cNvPr id="1397" name="Google Shape;1397;p40"/>
          <p:cNvSpPr/>
          <p:nvPr/>
        </p:nvSpPr>
        <p:spPr>
          <a:xfrm>
            <a:off x="3579813" y="2627313"/>
            <a:ext cx="520700" cy="454025"/>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sp>
        <p:nvSpPr>
          <p:cNvPr id="1398" name="Google Shape;1398;p40"/>
          <p:cNvSpPr/>
          <p:nvPr/>
        </p:nvSpPr>
        <p:spPr>
          <a:xfrm>
            <a:off x="4030663" y="2627313"/>
            <a:ext cx="520700" cy="454025"/>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cxnSp>
        <p:nvCxnSpPr>
          <p:cNvPr id="1399" name="Google Shape;1399;p40"/>
          <p:cNvCxnSpPr/>
          <p:nvPr/>
        </p:nvCxnSpPr>
        <p:spPr>
          <a:xfrm flipH="1">
            <a:off x="3613150" y="2447925"/>
            <a:ext cx="4762" cy="269875"/>
          </a:xfrm>
          <a:prstGeom prst="straightConnector1">
            <a:avLst/>
          </a:prstGeom>
          <a:noFill/>
          <a:ln w="25400" cap="flat" cmpd="sng">
            <a:solidFill>
              <a:schemeClr val="dk1"/>
            </a:solidFill>
            <a:prstDash val="solid"/>
            <a:round/>
            <a:headEnd type="none" w="sm" len="sm"/>
            <a:tailEnd type="none" w="sm" len="sm"/>
          </a:ln>
        </p:spPr>
      </p:cxnSp>
      <p:cxnSp>
        <p:nvCxnSpPr>
          <p:cNvPr id="1400" name="Google Shape;1400;p40"/>
          <p:cNvCxnSpPr/>
          <p:nvPr/>
        </p:nvCxnSpPr>
        <p:spPr>
          <a:xfrm>
            <a:off x="1811338" y="2447925"/>
            <a:ext cx="0" cy="285750"/>
          </a:xfrm>
          <a:prstGeom prst="straightConnector1">
            <a:avLst/>
          </a:prstGeom>
          <a:noFill/>
          <a:ln w="25400" cap="flat" cmpd="sng">
            <a:solidFill>
              <a:schemeClr val="dk1"/>
            </a:solidFill>
            <a:prstDash val="solid"/>
            <a:round/>
            <a:headEnd type="none" w="sm" len="sm"/>
            <a:tailEnd type="none" w="sm" len="sm"/>
          </a:ln>
        </p:spPr>
      </p:cxnSp>
      <p:cxnSp>
        <p:nvCxnSpPr>
          <p:cNvPr id="1401" name="Google Shape;1401;p40"/>
          <p:cNvCxnSpPr/>
          <p:nvPr/>
        </p:nvCxnSpPr>
        <p:spPr>
          <a:xfrm>
            <a:off x="2263775" y="2447925"/>
            <a:ext cx="0" cy="285750"/>
          </a:xfrm>
          <a:prstGeom prst="straightConnector1">
            <a:avLst/>
          </a:prstGeom>
          <a:noFill/>
          <a:ln w="25400" cap="flat" cmpd="sng">
            <a:solidFill>
              <a:schemeClr val="dk1"/>
            </a:solidFill>
            <a:prstDash val="solid"/>
            <a:round/>
            <a:headEnd type="none" w="sm" len="sm"/>
            <a:tailEnd type="none" w="sm" len="sm"/>
          </a:ln>
        </p:spPr>
      </p:cxnSp>
      <p:cxnSp>
        <p:nvCxnSpPr>
          <p:cNvPr id="1402" name="Google Shape;1402;p40"/>
          <p:cNvCxnSpPr/>
          <p:nvPr/>
        </p:nvCxnSpPr>
        <p:spPr>
          <a:xfrm>
            <a:off x="2714625" y="2447925"/>
            <a:ext cx="0" cy="285750"/>
          </a:xfrm>
          <a:prstGeom prst="straightConnector1">
            <a:avLst/>
          </a:prstGeom>
          <a:noFill/>
          <a:ln w="25400" cap="flat" cmpd="sng">
            <a:solidFill>
              <a:schemeClr val="dk1"/>
            </a:solidFill>
            <a:prstDash val="solid"/>
            <a:round/>
            <a:headEnd type="none" w="sm" len="sm"/>
            <a:tailEnd type="none" w="sm" len="sm"/>
          </a:ln>
        </p:spPr>
      </p:cxnSp>
      <p:cxnSp>
        <p:nvCxnSpPr>
          <p:cNvPr id="1403" name="Google Shape;1403;p40"/>
          <p:cNvCxnSpPr/>
          <p:nvPr/>
        </p:nvCxnSpPr>
        <p:spPr>
          <a:xfrm>
            <a:off x="3165475" y="2447925"/>
            <a:ext cx="0" cy="285750"/>
          </a:xfrm>
          <a:prstGeom prst="straightConnector1">
            <a:avLst/>
          </a:prstGeom>
          <a:noFill/>
          <a:ln w="25400" cap="flat" cmpd="sng">
            <a:solidFill>
              <a:schemeClr val="dk1"/>
            </a:solidFill>
            <a:prstDash val="solid"/>
            <a:round/>
            <a:headEnd type="none" w="sm" len="sm"/>
            <a:tailEnd type="none" w="sm" len="sm"/>
          </a:ln>
        </p:spPr>
      </p:cxnSp>
      <p:cxnSp>
        <p:nvCxnSpPr>
          <p:cNvPr id="1404" name="Google Shape;1404;p40"/>
          <p:cNvCxnSpPr/>
          <p:nvPr/>
        </p:nvCxnSpPr>
        <p:spPr>
          <a:xfrm flipH="1">
            <a:off x="4064000" y="2447925"/>
            <a:ext cx="4762" cy="269875"/>
          </a:xfrm>
          <a:prstGeom prst="straightConnector1">
            <a:avLst/>
          </a:prstGeom>
          <a:noFill/>
          <a:ln w="25400" cap="flat" cmpd="sng">
            <a:solidFill>
              <a:schemeClr val="dk1"/>
            </a:solidFill>
            <a:prstDash val="solid"/>
            <a:round/>
            <a:headEnd type="none" w="sm" len="sm"/>
            <a:tailEnd type="none" w="sm" len="sm"/>
          </a:ln>
        </p:spPr>
      </p:cxnSp>
      <p:cxnSp>
        <p:nvCxnSpPr>
          <p:cNvPr id="1405" name="Google Shape;1405;p40"/>
          <p:cNvCxnSpPr/>
          <p:nvPr/>
        </p:nvCxnSpPr>
        <p:spPr>
          <a:xfrm flipH="1">
            <a:off x="4516438" y="2447925"/>
            <a:ext cx="4762" cy="269875"/>
          </a:xfrm>
          <a:prstGeom prst="straightConnector1">
            <a:avLst/>
          </a:prstGeom>
          <a:noFill/>
          <a:ln w="25400" cap="flat" cmpd="sng">
            <a:solidFill>
              <a:schemeClr val="dk1"/>
            </a:solidFill>
            <a:prstDash val="solid"/>
            <a:round/>
            <a:headEnd type="none" w="sm" len="sm"/>
            <a:tailEnd type="none" w="sm" len="sm"/>
          </a:ln>
        </p:spPr>
      </p:cxnSp>
      <p:sp>
        <p:nvSpPr>
          <p:cNvPr id="1406" name="Google Shape;1406;p40"/>
          <p:cNvSpPr/>
          <p:nvPr/>
        </p:nvSpPr>
        <p:spPr>
          <a:xfrm>
            <a:off x="911225" y="3765550"/>
            <a:ext cx="376237" cy="336550"/>
          </a:xfrm>
          <a:custGeom>
            <a:avLst/>
            <a:gdLst/>
            <a:ahLst/>
            <a:cxnLst/>
            <a:rect l="l" t="t" r="r" b="b"/>
            <a:pathLst>
              <a:path w="120000" h="120000" extrusionOk="0">
                <a:moveTo>
                  <a:pt x="14683" y="1698"/>
                </a:moveTo>
                <a:lnTo>
                  <a:pt x="33924" y="5660"/>
                </a:lnTo>
                <a:lnTo>
                  <a:pt x="33417" y="0"/>
                </a:lnTo>
                <a:lnTo>
                  <a:pt x="56708" y="6226"/>
                </a:lnTo>
                <a:lnTo>
                  <a:pt x="56708" y="0"/>
                </a:lnTo>
                <a:lnTo>
                  <a:pt x="81518" y="0"/>
                </a:lnTo>
                <a:lnTo>
                  <a:pt x="81012" y="6226"/>
                </a:lnTo>
                <a:lnTo>
                  <a:pt x="110886" y="0"/>
                </a:lnTo>
                <a:lnTo>
                  <a:pt x="74936" y="33962"/>
                </a:lnTo>
                <a:lnTo>
                  <a:pt x="78481" y="33962"/>
                </a:lnTo>
                <a:lnTo>
                  <a:pt x="82531" y="35094"/>
                </a:lnTo>
                <a:lnTo>
                  <a:pt x="87088" y="36226"/>
                </a:lnTo>
                <a:lnTo>
                  <a:pt x="91139" y="37924"/>
                </a:lnTo>
                <a:lnTo>
                  <a:pt x="95696" y="40188"/>
                </a:lnTo>
                <a:lnTo>
                  <a:pt x="99746" y="42452"/>
                </a:lnTo>
                <a:lnTo>
                  <a:pt x="103797" y="45283"/>
                </a:lnTo>
                <a:lnTo>
                  <a:pt x="107341" y="48113"/>
                </a:lnTo>
                <a:lnTo>
                  <a:pt x="109873" y="50943"/>
                </a:lnTo>
                <a:lnTo>
                  <a:pt x="112405" y="54905"/>
                </a:lnTo>
                <a:lnTo>
                  <a:pt x="114936" y="58301"/>
                </a:lnTo>
                <a:lnTo>
                  <a:pt x="116962" y="62830"/>
                </a:lnTo>
                <a:lnTo>
                  <a:pt x="118481" y="66792"/>
                </a:lnTo>
                <a:lnTo>
                  <a:pt x="118987" y="70754"/>
                </a:lnTo>
                <a:lnTo>
                  <a:pt x="119493" y="75849"/>
                </a:lnTo>
                <a:lnTo>
                  <a:pt x="118987" y="81509"/>
                </a:lnTo>
                <a:lnTo>
                  <a:pt x="117974" y="85471"/>
                </a:lnTo>
                <a:lnTo>
                  <a:pt x="116962" y="89433"/>
                </a:lnTo>
                <a:lnTo>
                  <a:pt x="115443" y="92830"/>
                </a:lnTo>
                <a:lnTo>
                  <a:pt x="113417" y="96226"/>
                </a:lnTo>
                <a:lnTo>
                  <a:pt x="110379" y="100188"/>
                </a:lnTo>
                <a:lnTo>
                  <a:pt x="106329" y="104716"/>
                </a:lnTo>
                <a:lnTo>
                  <a:pt x="101772" y="108679"/>
                </a:lnTo>
                <a:lnTo>
                  <a:pt x="97721" y="111509"/>
                </a:lnTo>
                <a:lnTo>
                  <a:pt x="93670" y="113207"/>
                </a:lnTo>
                <a:lnTo>
                  <a:pt x="89620" y="115471"/>
                </a:lnTo>
                <a:lnTo>
                  <a:pt x="86075" y="116603"/>
                </a:lnTo>
                <a:lnTo>
                  <a:pt x="81518" y="117735"/>
                </a:lnTo>
                <a:lnTo>
                  <a:pt x="78481" y="118867"/>
                </a:lnTo>
                <a:lnTo>
                  <a:pt x="73417" y="118867"/>
                </a:lnTo>
                <a:lnTo>
                  <a:pt x="68860" y="119433"/>
                </a:lnTo>
                <a:lnTo>
                  <a:pt x="48607" y="119433"/>
                </a:lnTo>
                <a:lnTo>
                  <a:pt x="44556" y="118867"/>
                </a:lnTo>
                <a:lnTo>
                  <a:pt x="39493" y="118301"/>
                </a:lnTo>
                <a:lnTo>
                  <a:pt x="32911" y="116603"/>
                </a:lnTo>
                <a:lnTo>
                  <a:pt x="26835" y="113773"/>
                </a:lnTo>
                <a:lnTo>
                  <a:pt x="20253" y="110377"/>
                </a:lnTo>
                <a:lnTo>
                  <a:pt x="15189" y="106415"/>
                </a:lnTo>
                <a:lnTo>
                  <a:pt x="11139" y="103018"/>
                </a:lnTo>
                <a:lnTo>
                  <a:pt x="7594" y="99056"/>
                </a:lnTo>
                <a:lnTo>
                  <a:pt x="4556" y="94528"/>
                </a:lnTo>
                <a:lnTo>
                  <a:pt x="2531" y="88867"/>
                </a:lnTo>
                <a:lnTo>
                  <a:pt x="1518" y="85471"/>
                </a:lnTo>
                <a:lnTo>
                  <a:pt x="506" y="81509"/>
                </a:lnTo>
                <a:lnTo>
                  <a:pt x="0" y="77547"/>
                </a:lnTo>
                <a:lnTo>
                  <a:pt x="506" y="74150"/>
                </a:lnTo>
                <a:lnTo>
                  <a:pt x="1012" y="68490"/>
                </a:lnTo>
                <a:lnTo>
                  <a:pt x="2531" y="63396"/>
                </a:lnTo>
                <a:lnTo>
                  <a:pt x="5063" y="57169"/>
                </a:lnTo>
                <a:lnTo>
                  <a:pt x="8607" y="52641"/>
                </a:lnTo>
                <a:lnTo>
                  <a:pt x="12658" y="48113"/>
                </a:lnTo>
                <a:lnTo>
                  <a:pt x="17721" y="43584"/>
                </a:lnTo>
                <a:lnTo>
                  <a:pt x="22784" y="40188"/>
                </a:lnTo>
                <a:lnTo>
                  <a:pt x="29873" y="36792"/>
                </a:lnTo>
                <a:lnTo>
                  <a:pt x="36962" y="35094"/>
                </a:lnTo>
                <a:lnTo>
                  <a:pt x="42025" y="33962"/>
                </a:lnTo>
                <a:lnTo>
                  <a:pt x="14683" y="1698"/>
                </a:lnTo>
              </a:path>
            </a:pathLst>
          </a:custGeom>
          <a:solidFill>
            <a:srgbClr val="0070C0"/>
          </a:solidFill>
          <a:ln w="254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7" name="Google Shape;1407;p40"/>
          <p:cNvSpPr/>
          <p:nvPr/>
        </p:nvSpPr>
        <p:spPr>
          <a:xfrm>
            <a:off x="914401" y="3697288"/>
            <a:ext cx="401700" cy="4539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lt1"/>
                </a:solidFill>
                <a:latin typeface="Franklin Gothic"/>
                <a:ea typeface="Franklin Gothic"/>
                <a:cs typeface="Franklin Gothic"/>
                <a:sym typeface="Franklin Gothic"/>
              </a:rPr>
              <a:t>B</a:t>
            </a:r>
            <a:endParaRPr sz="1400" b="0" i="0" u="none" strike="noStrike" cap="none">
              <a:solidFill>
                <a:srgbClr val="000000"/>
              </a:solidFill>
              <a:latin typeface="Arial"/>
              <a:ea typeface="Arial"/>
              <a:cs typeface="Arial"/>
              <a:sym typeface="Arial"/>
            </a:endParaRPr>
          </a:p>
        </p:txBody>
      </p:sp>
      <p:sp>
        <p:nvSpPr>
          <p:cNvPr id="1408" name="Google Shape;1408;p40"/>
          <p:cNvSpPr/>
          <p:nvPr/>
        </p:nvSpPr>
        <p:spPr>
          <a:xfrm>
            <a:off x="920751" y="4259262"/>
            <a:ext cx="376237" cy="334962"/>
          </a:xfrm>
          <a:custGeom>
            <a:avLst/>
            <a:gdLst/>
            <a:ahLst/>
            <a:cxnLst/>
            <a:rect l="l" t="t" r="r" b="b"/>
            <a:pathLst>
              <a:path w="120000" h="120000" extrusionOk="0">
                <a:moveTo>
                  <a:pt x="14683" y="1706"/>
                </a:moveTo>
                <a:lnTo>
                  <a:pt x="33924" y="5687"/>
                </a:lnTo>
                <a:lnTo>
                  <a:pt x="33417" y="0"/>
                </a:lnTo>
                <a:lnTo>
                  <a:pt x="56708" y="6255"/>
                </a:lnTo>
                <a:lnTo>
                  <a:pt x="56708" y="0"/>
                </a:lnTo>
                <a:lnTo>
                  <a:pt x="81518" y="0"/>
                </a:lnTo>
                <a:lnTo>
                  <a:pt x="81012" y="6255"/>
                </a:lnTo>
                <a:lnTo>
                  <a:pt x="110886" y="0"/>
                </a:lnTo>
                <a:lnTo>
                  <a:pt x="74936" y="33554"/>
                </a:lnTo>
                <a:lnTo>
                  <a:pt x="78481" y="34123"/>
                </a:lnTo>
                <a:lnTo>
                  <a:pt x="82531" y="34691"/>
                </a:lnTo>
                <a:lnTo>
                  <a:pt x="87088" y="36398"/>
                </a:lnTo>
                <a:lnTo>
                  <a:pt x="91139" y="37535"/>
                </a:lnTo>
                <a:lnTo>
                  <a:pt x="95696" y="40379"/>
                </a:lnTo>
                <a:lnTo>
                  <a:pt x="99746" y="42085"/>
                </a:lnTo>
                <a:lnTo>
                  <a:pt x="103797" y="44928"/>
                </a:lnTo>
                <a:lnTo>
                  <a:pt x="107341" y="48341"/>
                </a:lnTo>
                <a:lnTo>
                  <a:pt x="109873" y="51184"/>
                </a:lnTo>
                <a:lnTo>
                  <a:pt x="112405" y="54597"/>
                </a:lnTo>
                <a:lnTo>
                  <a:pt x="114936" y="58578"/>
                </a:lnTo>
                <a:lnTo>
                  <a:pt x="116962" y="63127"/>
                </a:lnTo>
                <a:lnTo>
                  <a:pt x="118481" y="67109"/>
                </a:lnTo>
                <a:lnTo>
                  <a:pt x="118987" y="70521"/>
                </a:lnTo>
                <a:lnTo>
                  <a:pt x="119493" y="76208"/>
                </a:lnTo>
                <a:lnTo>
                  <a:pt x="118987" y="81327"/>
                </a:lnTo>
                <a:lnTo>
                  <a:pt x="117974" y="85308"/>
                </a:lnTo>
                <a:lnTo>
                  <a:pt x="116962" y="89289"/>
                </a:lnTo>
                <a:lnTo>
                  <a:pt x="115443" y="92701"/>
                </a:lnTo>
                <a:lnTo>
                  <a:pt x="113417" y="96113"/>
                </a:lnTo>
                <a:lnTo>
                  <a:pt x="110379" y="100094"/>
                </a:lnTo>
                <a:lnTo>
                  <a:pt x="106329" y="104644"/>
                </a:lnTo>
                <a:lnTo>
                  <a:pt x="101772" y="108625"/>
                </a:lnTo>
                <a:lnTo>
                  <a:pt x="97721" y="111469"/>
                </a:lnTo>
                <a:lnTo>
                  <a:pt x="93670" y="113175"/>
                </a:lnTo>
                <a:lnTo>
                  <a:pt x="89620" y="115450"/>
                </a:lnTo>
                <a:lnTo>
                  <a:pt x="86075" y="116587"/>
                </a:lnTo>
                <a:lnTo>
                  <a:pt x="81518" y="117725"/>
                </a:lnTo>
                <a:lnTo>
                  <a:pt x="78481" y="118862"/>
                </a:lnTo>
                <a:lnTo>
                  <a:pt x="73417" y="118862"/>
                </a:lnTo>
                <a:lnTo>
                  <a:pt x="68860" y="119431"/>
                </a:lnTo>
                <a:lnTo>
                  <a:pt x="48607" y="119431"/>
                </a:lnTo>
                <a:lnTo>
                  <a:pt x="44556" y="118862"/>
                </a:lnTo>
                <a:lnTo>
                  <a:pt x="39493" y="118293"/>
                </a:lnTo>
                <a:lnTo>
                  <a:pt x="32911" y="116587"/>
                </a:lnTo>
                <a:lnTo>
                  <a:pt x="26835" y="113744"/>
                </a:lnTo>
                <a:lnTo>
                  <a:pt x="20253" y="110331"/>
                </a:lnTo>
                <a:lnTo>
                  <a:pt x="15189" y="106350"/>
                </a:lnTo>
                <a:lnTo>
                  <a:pt x="11139" y="102938"/>
                </a:lnTo>
                <a:lnTo>
                  <a:pt x="7594" y="98957"/>
                </a:lnTo>
                <a:lnTo>
                  <a:pt x="4556" y="94407"/>
                </a:lnTo>
                <a:lnTo>
                  <a:pt x="2531" y="88720"/>
                </a:lnTo>
                <a:lnTo>
                  <a:pt x="1518" y="85308"/>
                </a:lnTo>
                <a:lnTo>
                  <a:pt x="506" y="81895"/>
                </a:lnTo>
                <a:lnTo>
                  <a:pt x="0" y="77345"/>
                </a:lnTo>
                <a:lnTo>
                  <a:pt x="506" y="74502"/>
                </a:lnTo>
                <a:lnTo>
                  <a:pt x="1012" y="68815"/>
                </a:lnTo>
                <a:lnTo>
                  <a:pt x="2531" y="63127"/>
                </a:lnTo>
                <a:lnTo>
                  <a:pt x="5063" y="57440"/>
                </a:lnTo>
                <a:lnTo>
                  <a:pt x="8607" y="52322"/>
                </a:lnTo>
                <a:lnTo>
                  <a:pt x="12658" y="47772"/>
                </a:lnTo>
                <a:lnTo>
                  <a:pt x="17721" y="43222"/>
                </a:lnTo>
                <a:lnTo>
                  <a:pt x="22784" y="40379"/>
                </a:lnTo>
                <a:lnTo>
                  <a:pt x="29873" y="36966"/>
                </a:lnTo>
                <a:lnTo>
                  <a:pt x="36962" y="34691"/>
                </a:lnTo>
                <a:lnTo>
                  <a:pt x="42025" y="33554"/>
                </a:lnTo>
                <a:lnTo>
                  <a:pt x="14683" y="1706"/>
                </a:lnTo>
              </a:path>
            </a:pathLst>
          </a:custGeom>
          <a:solidFill>
            <a:srgbClr val="0070C0"/>
          </a:solidFill>
          <a:ln w="254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9" name="Google Shape;1409;p40"/>
          <p:cNvSpPr/>
          <p:nvPr/>
        </p:nvSpPr>
        <p:spPr>
          <a:xfrm>
            <a:off x="914401" y="4189412"/>
            <a:ext cx="401637" cy="454025"/>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Franklin Gothic"/>
                <a:ea typeface="Franklin Gothic"/>
                <a:cs typeface="Franklin Gothic"/>
                <a:sym typeface="Franklin Gothic"/>
              </a:rPr>
              <a:t>N</a:t>
            </a:r>
            <a:endParaRPr sz="1400" b="0" i="0" u="none" strike="noStrike" cap="none">
              <a:solidFill>
                <a:srgbClr val="000000"/>
              </a:solidFill>
              <a:latin typeface="Arial"/>
              <a:ea typeface="Arial"/>
              <a:cs typeface="Arial"/>
              <a:sym typeface="Arial"/>
            </a:endParaRPr>
          </a:p>
        </p:txBody>
      </p:sp>
      <p:sp>
        <p:nvSpPr>
          <p:cNvPr id="1410" name="Google Shape;1410;p40"/>
          <p:cNvSpPr/>
          <p:nvPr/>
        </p:nvSpPr>
        <p:spPr>
          <a:xfrm>
            <a:off x="920751" y="4773612"/>
            <a:ext cx="376237" cy="336550"/>
          </a:xfrm>
          <a:custGeom>
            <a:avLst/>
            <a:gdLst/>
            <a:ahLst/>
            <a:cxnLst/>
            <a:rect l="l" t="t" r="r" b="b"/>
            <a:pathLst>
              <a:path w="120000" h="120000" extrusionOk="0">
                <a:moveTo>
                  <a:pt x="14683" y="1698"/>
                </a:moveTo>
                <a:lnTo>
                  <a:pt x="33924" y="5660"/>
                </a:lnTo>
                <a:lnTo>
                  <a:pt x="33417" y="0"/>
                </a:lnTo>
                <a:lnTo>
                  <a:pt x="56708" y="6226"/>
                </a:lnTo>
                <a:lnTo>
                  <a:pt x="56708" y="0"/>
                </a:lnTo>
                <a:lnTo>
                  <a:pt x="81518" y="0"/>
                </a:lnTo>
                <a:lnTo>
                  <a:pt x="81012" y="6226"/>
                </a:lnTo>
                <a:lnTo>
                  <a:pt x="110886" y="0"/>
                </a:lnTo>
                <a:lnTo>
                  <a:pt x="74936" y="33962"/>
                </a:lnTo>
                <a:lnTo>
                  <a:pt x="78481" y="33962"/>
                </a:lnTo>
                <a:lnTo>
                  <a:pt x="82531" y="35094"/>
                </a:lnTo>
                <a:lnTo>
                  <a:pt x="87088" y="36226"/>
                </a:lnTo>
                <a:lnTo>
                  <a:pt x="91139" y="37924"/>
                </a:lnTo>
                <a:lnTo>
                  <a:pt x="95696" y="40188"/>
                </a:lnTo>
                <a:lnTo>
                  <a:pt x="99746" y="42452"/>
                </a:lnTo>
                <a:lnTo>
                  <a:pt x="103797" y="45283"/>
                </a:lnTo>
                <a:lnTo>
                  <a:pt x="107341" y="48113"/>
                </a:lnTo>
                <a:lnTo>
                  <a:pt x="109873" y="50943"/>
                </a:lnTo>
                <a:lnTo>
                  <a:pt x="112405" y="54905"/>
                </a:lnTo>
                <a:lnTo>
                  <a:pt x="114936" y="58301"/>
                </a:lnTo>
                <a:lnTo>
                  <a:pt x="116962" y="62830"/>
                </a:lnTo>
                <a:lnTo>
                  <a:pt x="118481" y="66792"/>
                </a:lnTo>
                <a:lnTo>
                  <a:pt x="118987" y="70754"/>
                </a:lnTo>
                <a:lnTo>
                  <a:pt x="119493" y="75849"/>
                </a:lnTo>
                <a:lnTo>
                  <a:pt x="118987" y="81509"/>
                </a:lnTo>
                <a:lnTo>
                  <a:pt x="117974" y="85471"/>
                </a:lnTo>
                <a:lnTo>
                  <a:pt x="116962" y="89433"/>
                </a:lnTo>
                <a:lnTo>
                  <a:pt x="115443" y="92830"/>
                </a:lnTo>
                <a:lnTo>
                  <a:pt x="113417" y="96226"/>
                </a:lnTo>
                <a:lnTo>
                  <a:pt x="110379" y="100188"/>
                </a:lnTo>
                <a:lnTo>
                  <a:pt x="106329" y="104716"/>
                </a:lnTo>
                <a:lnTo>
                  <a:pt x="101772" y="108679"/>
                </a:lnTo>
                <a:lnTo>
                  <a:pt x="97721" y="111509"/>
                </a:lnTo>
                <a:lnTo>
                  <a:pt x="93670" y="113207"/>
                </a:lnTo>
                <a:lnTo>
                  <a:pt x="89620" y="115471"/>
                </a:lnTo>
                <a:lnTo>
                  <a:pt x="86075" y="116603"/>
                </a:lnTo>
                <a:lnTo>
                  <a:pt x="81518" y="117735"/>
                </a:lnTo>
                <a:lnTo>
                  <a:pt x="78481" y="118867"/>
                </a:lnTo>
                <a:lnTo>
                  <a:pt x="73417" y="118867"/>
                </a:lnTo>
                <a:lnTo>
                  <a:pt x="68860" y="119433"/>
                </a:lnTo>
                <a:lnTo>
                  <a:pt x="48607" y="119433"/>
                </a:lnTo>
                <a:lnTo>
                  <a:pt x="44556" y="118867"/>
                </a:lnTo>
                <a:lnTo>
                  <a:pt x="39493" y="118301"/>
                </a:lnTo>
                <a:lnTo>
                  <a:pt x="32911" y="116603"/>
                </a:lnTo>
                <a:lnTo>
                  <a:pt x="26835" y="113773"/>
                </a:lnTo>
                <a:lnTo>
                  <a:pt x="20253" y="110377"/>
                </a:lnTo>
                <a:lnTo>
                  <a:pt x="15189" y="106415"/>
                </a:lnTo>
                <a:lnTo>
                  <a:pt x="11139" y="103018"/>
                </a:lnTo>
                <a:lnTo>
                  <a:pt x="7594" y="99056"/>
                </a:lnTo>
                <a:lnTo>
                  <a:pt x="4556" y="94528"/>
                </a:lnTo>
                <a:lnTo>
                  <a:pt x="2531" y="88867"/>
                </a:lnTo>
                <a:lnTo>
                  <a:pt x="1518" y="85471"/>
                </a:lnTo>
                <a:lnTo>
                  <a:pt x="506" y="81509"/>
                </a:lnTo>
                <a:lnTo>
                  <a:pt x="0" y="77547"/>
                </a:lnTo>
                <a:lnTo>
                  <a:pt x="506" y="74150"/>
                </a:lnTo>
                <a:lnTo>
                  <a:pt x="1012" y="68490"/>
                </a:lnTo>
                <a:lnTo>
                  <a:pt x="2531" y="63396"/>
                </a:lnTo>
                <a:lnTo>
                  <a:pt x="5063" y="57169"/>
                </a:lnTo>
                <a:lnTo>
                  <a:pt x="8607" y="52641"/>
                </a:lnTo>
                <a:lnTo>
                  <a:pt x="12658" y="48113"/>
                </a:lnTo>
                <a:lnTo>
                  <a:pt x="17721" y="43584"/>
                </a:lnTo>
                <a:lnTo>
                  <a:pt x="22784" y="40188"/>
                </a:lnTo>
                <a:lnTo>
                  <a:pt x="29873" y="36792"/>
                </a:lnTo>
                <a:lnTo>
                  <a:pt x="36962" y="35094"/>
                </a:lnTo>
                <a:lnTo>
                  <a:pt x="42025" y="33962"/>
                </a:lnTo>
                <a:lnTo>
                  <a:pt x="14683" y="1698"/>
                </a:lnTo>
              </a:path>
            </a:pathLst>
          </a:custGeom>
          <a:solidFill>
            <a:srgbClr val="0070C0"/>
          </a:solidFill>
          <a:ln w="254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1" name="Google Shape;1411;p40"/>
          <p:cNvSpPr/>
          <p:nvPr/>
        </p:nvSpPr>
        <p:spPr>
          <a:xfrm>
            <a:off x="914401" y="4703763"/>
            <a:ext cx="401637" cy="454025"/>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lt1"/>
                </a:solidFill>
                <a:latin typeface="Franklin Gothic"/>
                <a:ea typeface="Franklin Gothic"/>
                <a:cs typeface="Franklin Gothic"/>
                <a:sym typeface="Franklin Gothic"/>
              </a:rPr>
              <a:t>A</a:t>
            </a:r>
            <a:endParaRPr sz="1400" b="0" i="0" u="none" strike="noStrike" cap="none">
              <a:solidFill>
                <a:srgbClr val="000000"/>
              </a:solidFill>
              <a:latin typeface="Arial"/>
              <a:ea typeface="Arial"/>
              <a:cs typeface="Arial"/>
              <a:sym typeface="Arial"/>
            </a:endParaRPr>
          </a:p>
        </p:txBody>
      </p:sp>
      <p:sp>
        <p:nvSpPr>
          <p:cNvPr id="1412" name="Google Shape;1412;p40"/>
          <p:cNvSpPr/>
          <p:nvPr/>
        </p:nvSpPr>
        <p:spPr>
          <a:xfrm>
            <a:off x="911225" y="3140075"/>
            <a:ext cx="376237" cy="334962"/>
          </a:xfrm>
          <a:custGeom>
            <a:avLst/>
            <a:gdLst/>
            <a:ahLst/>
            <a:cxnLst/>
            <a:rect l="l" t="t" r="r" b="b"/>
            <a:pathLst>
              <a:path w="120000" h="120000" extrusionOk="0">
                <a:moveTo>
                  <a:pt x="14683" y="1706"/>
                </a:moveTo>
                <a:lnTo>
                  <a:pt x="33924" y="5687"/>
                </a:lnTo>
                <a:lnTo>
                  <a:pt x="33417" y="0"/>
                </a:lnTo>
                <a:lnTo>
                  <a:pt x="56708" y="6255"/>
                </a:lnTo>
                <a:lnTo>
                  <a:pt x="56708" y="0"/>
                </a:lnTo>
                <a:lnTo>
                  <a:pt x="81518" y="0"/>
                </a:lnTo>
                <a:lnTo>
                  <a:pt x="81012" y="6255"/>
                </a:lnTo>
                <a:lnTo>
                  <a:pt x="110886" y="0"/>
                </a:lnTo>
                <a:lnTo>
                  <a:pt x="74936" y="33554"/>
                </a:lnTo>
                <a:lnTo>
                  <a:pt x="78481" y="34123"/>
                </a:lnTo>
                <a:lnTo>
                  <a:pt x="82531" y="34691"/>
                </a:lnTo>
                <a:lnTo>
                  <a:pt x="87088" y="36398"/>
                </a:lnTo>
                <a:lnTo>
                  <a:pt x="91139" y="37535"/>
                </a:lnTo>
                <a:lnTo>
                  <a:pt x="95696" y="40379"/>
                </a:lnTo>
                <a:lnTo>
                  <a:pt x="99746" y="42085"/>
                </a:lnTo>
                <a:lnTo>
                  <a:pt x="103797" y="44928"/>
                </a:lnTo>
                <a:lnTo>
                  <a:pt x="107341" y="48341"/>
                </a:lnTo>
                <a:lnTo>
                  <a:pt x="109873" y="51184"/>
                </a:lnTo>
                <a:lnTo>
                  <a:pt x="112405" y="54597"/>
                </a:lnTo>
                <a:lnTo>
                  <a:pt x="114936" y="58578"/>
                </a:lnTo>
                <a:lnTo>
                  <a:pt x="116962" y="63127"/>
                </a:lnTo>
                <a:lnTo>
                  <a:pt x="118481" y="67109"/>
                </a:lnTo>
                <a:lnTo>
                  <a:pt x="118987" y="70521"/>
                </a:lnTo>
                <a:lnTo>
                  <a:pt x="119493" y="76208"/>
                </a:lnTo>
                <a:lnTo>
                  <a:pt x="118987" y="81327"/>
                </a:lnTo>
                <a:lnTo>
                  <a:pt x="117974" y="85308"/>
                </a:lnTo>
                <a:lnTo>
                  <a:pt x="116962" y="89289"/>
                </a:lnTo>
                <a:lnTo>
                  <a:pt x="115443" y="92701"/>
                </a:lnTo>
                <a:lnTo>
                  <a:pt x="113417" y="96113"/>
                </a:lnTo>
                <a:lnTo>
                  <a:pt x="110379" y="100094"/>
                </a:lnTo>
                <a:lnTo>
                  <a:pt x="106329" y="104644"/>
                </a:lnTo>
                <a:lnTo>
                  <a:pt x="101772" y="108625"/>
                </a:lnTo>
                <a:lnTo>
                  <a:pt x="97721" y="111469"/>
                </a:lnTo>
                <a:lnTo>
                  <a:pt x="93670" y="113175"/>
                </a:lnTo>
                <a:lnTo>
                  <a:pt x="89620" y="115450"/>
                </a:lnTo>
                <a:lnTo>
                  <a:pt x="86075" y="116587"/>
                </a:lnTo>
                <a:lnTo>
                  <a:pt x="81518" y="117725"/>
                </a:lnTo>
                <a:lnTo>
                  <a:pt x="78481" y="118862"/>
                </a:lnTo>
                <a:lnTo>
                  <a:pt x="73417" y="118862"/>
                </a:lnTo>
                <a:lnTo>
                  <a:pt x="68860" y="119431"/>
                </a:lnTo>
                <a:lnTo>
                  <a:pt x="48607" y="119431"/>
                </a:lnTo>
                <a:lnTo>
                  <a:pt x="44556" y="118862"/>
                </a:lnTo>
                <a:lnTo>
                  <a:pt x="39493" y="118293"/>
                </a:lnTo>
                <a:lnTo>
                  <a:pt x="32911" y="116587"/>
                </a:lnTo>
                <a:lnTo>
                  <a:pt x="26835" y="113744"/>
                </a:lnTo>
                <a:lnTo>
                  <a:pt x="20253" y="110331"/>
                </a:lnTo>
                <a:lnTo>
                  <a:pt x="15189" y="106350"/>
                </a:lnTo>
                <a:lnTo>
                  <a:pt x="11139" y="102938"/>
                </a:lnTo>
                <a:lnTo>
                  <a:pt x="7594" y="98957"/>
                </a:lnTo>
                <a:lnTo>
                  <a:pt x="4556" y="94407"/>
                </a:lnTo>
                <a:lnTo>
                  <a:pt x="2531" y="88720"/>
                </a:lnTo>
                <a:lnTo>
                  <a:pt x="1518" y="85308"/>
                </a:lnTo>
                <a:lnTo>
                  <a:pt x="506" y="81895"/>
                </a:lnTo>
                <a:lnTo>
                  <a:pt x="0" y="77345"/>
                </a:lnTo>
                <a:lnTo>
                  <a:pt x="506" y="74502"/>
                </a:lnTo>
                <a:lnTo>
                  <a:pt x="1012" y="68815"/>
                </a:lnTo>
                <a:lnTo>
                  <a:pt x="2531" y="63127"/>
                </a:lnTo>
                <a:lnTo>
                  <a:pt x="5063" y="57440"/>
                </a:lnTo>
                <a:lnTo>
                  <a:pt x="8607" y="52322"/>
                </a:lnTo>
                <a:lnTo>
                  <a:pt x="12658" y="47772"/>
                </a:lnTo>
                <a:lnTo>
                  <a:pt x="17721" y="43222"/>
                </a:lnTo>
                <a:lnTo>
                  <a:pt x="22784" y="40379"/>
                </a:lnTo>
                <a:lnTo>
                  <a:pt x="29873" y="36966"/>
                </a:lnTo>
                <a:lnTo>
                  <a:pt x="36962" y="34691"/>
                </a:lnTo>
                <a:lnTo>
                  <a:pt x="42025" y="33554"/>
                </a:lnTo>
                <a:lnTo>
                  <a:pt x="14683" y="1706"/>
                </a:lnTo>
              </a:path>
            </a:pathLst>
          </a:custGeom>
          <a:solidFill>
            <a:srgbClr val="0070C0"/>
          </a:solidFill>
          <a:ln w="254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3" name="Google Shape;1413;p40"/>
          <p:cNvSpPr/>
          <p:nvPr/>
        </p:nvSpPr>
        <p:spPr>
          <a:xfrm>
            <a:off x="914401" y="3070225"/>
            <a:ext cx="401637" cy="454025"/>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lt1"/>
                </a:solidFill>
                <a:latin typeface="Franklin Gothic"/>
                <a:ea typeface="Franklin Gothic"/>
                <a:cs typeface="Franklin Gothic"/>
                <a:sym typeface="Franklin Gothic"/>
              </a:rPr>
              <a:t>M</a:t>
            </a:r>
            <a:endParaRPr sz="1400" b="0" i="0" u="none" strike="noStrike" cap="none">
              <a:solidFill>
                <a:srgbClr val="000000"/>
              </a:solidFill>
              <a:latin typeface="Arial"/>
              <a:ea typeface="Arial"/>
              <a:cs typeface="Arial"/>
              <a:sym typeface="Arial"/>
            </a:endParaRPr>
          </a:p>
        </p:txBody>
      </p:sp>
      <p:sp>
        <p:nvSpPr>
          <p:cNvPr id="1414" name="Google Shape;1414;p40"/>
          <p:cNvSpPr/>
          <p:nvPr/>
        </p:nvSpPr>
        <p:spPr>
          <a:xfrm>
            <a:off x="331788" y="2230438"/>
            <a:ext cx="417512" cy="374015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1" u="none" strike="noStrike" cap="none">
              <a:solidFill>
                <a:schemeClr val="dk1"/>
              </a:solidFill>
              <a:latin typeface="Franklin Gothic"/>
              <a:ea typeface="Franklin Gothic"/>
              <a:cs typeface="Franklin Gothic"/>
              <a:sym typeface="Franklin Gothic"/>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r</a:t>
            </a:r>
            <a:endParaRPr sz="1400" b="0" i="0" u="none" strike="noStrike" cap="none">
              <a:solidFill>
                <a:srgbClr val="000000"/>
              </a:solidFill>
              <a:latin typeface="Arial"/>
              <a:ea typeface="Arial"/>
              <a:cs typeface="Arial"/>
              <a:sym typeface="Arial"/>
            </a:endParaRPr>
          </a:p>
        </p:txBody>
      </p:sp>
      <p:cxnSp>
        <p:nvCxnSpPr>
          <p:cNvPr id="1415" name="Google Shape;1415;p40"/>
          <p:cNvCxnSpPr/>
          <p:nvPr/>
        </p:nvCxnSpPr>
        <p:spPr>
          <a:xfrm flipH="1">
            <a:off x="758825" y="2533650"/>
            <a:ext cx="4762" cy="2060575"/>
          </a:xfrm>
          <a:prstGeom prst="straightConnector1">
            <a:avLst/>
          </a:prstGeom>
          <a:noFill/>
          <a:ln w="25400" cap="flat" cmpd="sng">
            <a:solidFill>
              <a:schemeClr val="dk1"/>
            </a:solidFill>
            <a:prstDash val="solid"/>
            <a:round/>
            <a:headEnd type="none" w="sm" len="sm"/>
            <a:tailEnd type="triangle" w="med" len="med"/>
          </a:ln>
        </p:spPr>
      </p:cxnSp>
      <p:sp>
        <p:nvSpPr>
          <p:cNvPr id="1416" name="Google Shape;1416;p4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1417" name="Google Shape;1417;p4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8675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1"/>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1400"/>
              <a:buFont typeface="Calibri"/>
              <a:buNone/>
            </a:pPr>
            <a:r>
              <a:rPr lang="en-US" sz="4400" b="0" i="0" u="none" strike="noStrike" cap="none">
                <a:solidFill>
                  <a:schemeClr val="accent1"/>
                </a:solidFill>
                <a:latin typeface="Calibri"/>
                <a:ea typeface="Calibri"/>
                <a:cs typeface="Calibri"/>
                <a:sym typeface="Calibri"/>
              </a:rPr>
              <a:t>Agenda</a:t>
            </a:r>
            <a:endParaRPr sz="4400" b="0" i="0" u="none" strike="noStrike" cap="none">
              <a:solidFill>
                <a:schemeClr val="accent1"/>
              </a:solidFill>
              <a:latin typeface="Calibri"/>
              <a:ea typeface="Calibri"/>
              <a:cs typeface="Calibri"/>
              <a:sym typeface="Calibri"/>
            </a:endParaRPr>
          </a:p>
        </p:txBody>
      </p:sp>
      <p:sp>
        <p:nvSpPr>
          <p:cNvPr id="431" name="Google Shape;431;p11"/>
          <p:cNvSpPr txBox="1">
            <a:spLocks noGrp="1"/>
          </p:cNvSpPr>
          <p:nvPr>
            <p:ph type="body" idx="1"/>
          </p:nvPr>
        </p:nvSpPr>
        <p:spPr>
          <a:xfrm>
            <a:off x="457200" y="1600199"/>
            <a:ext cx="8229600" cy="493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A5A5A5"/>
              </a:buClr>
              <a:buSzPts val="3200"/>
              <a:buFont typeface="Arial"/>
              <a:buChar char="•"/>
            </a:pPr>
            <a:r>
              <a:rPr lang="en-US" sz="3200" b="0" i="0" u="none" strike="noStrike" cap="none" dirty="0">
                <a:solidFill>
                  <a:srgbClr val="A5A5A5"/>
                </a:solidFill>
                <a:latin typeface="Calibri"/>
                <a:ea typeface="Calibri"/>
                <a:cs typeface="Calibri"/>
                <a:sym typeface="Calibri"/>
              </a:rPr>
              <a:t>Quick Datapath Review</a:t>
            </a:r>
            <a:endParaRPr dirty="0"/>
          </a:p>
          <a:p>
            <a:pPr marL="342900" marR="0" lvl="0" indent="-342900" algn="l" rtl="0">
              <a:lnSpc>
                <a:spcPct val="100000"/>
              </a:lnSpc>
              <a:spcBef>
                <a:spcPts val="640"/>
              </a:spcBef>
              <a:spcAft>
                <a:spcPts val="0"/>
              </a:spcAft>
              <a:buClr>
                <a:srgbClr val="FF0000"/>
              </a:buClr>
              <a:buSzPts val="3200"/>
              <a:buFont typeface="Arial"/>
              <a:buChar char="•"/>
            </a:pPr>
            <a:r>
              <a:rPr lang="en-US" sz="3200" b="0" i="0" u="none" strike="noStrike" cap="none" dirty="0">
                <a:solidFill>
                  <a:srgbClr val="FF0000"/>
                </a:solidFill>
                <a:latin typeface="Calibri"/>
                <a:ea typeface="Calibri"/>
                <a:cs typeface="Calibri"/>
                <a:sym typeface="Calibri"/>
              </a:rPr>
              <a:t>Control Implementation</a:t>
            </a:r>
            <a:endParaRPr dirty="0"/>
          </a:p>
          <a:p>
            <a:pPr marL="342900" marR="0" lvl="0" indent="-342900" algn="l" rtl="0">
              <a:lnSpc>
                <a:spcPct val="100000"/>
              </a:lnSpc>
              <a:spcBef>
                <a:spcPts val="640"/>
              </a:spcBef>
              <a:spcAft>
                <a:spcPts val="0"/>
              </a:spcAft>
              <a:buClr>
                <a:schemeClr val="dk1"/>
              </a:buClr>
              <a:buSzPts val="3200"/>
              <a:buFont typeface="Arial"/>
              <a:buChar char="•"/>
            </a:pPr>
            <a:r>
              <a:rPr lang="en-US" dirty="0"/>
              <a:t>Performance Analysis</a:t>
            </a:r>
            <a:endParaRPr dirty="0"/>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Pipelined Execution</a:t>
            </a:r>
            <a:endParaRPr dirty="0"/>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Pipelined Datapath</a:t>
            </a:r>
            <a:endParaRPr sz="3200" b="0" i="0" u="none" strike="noStrike" cap="none" dirty="0">
              <a:solidFill>
                <a:schemeClr val="dk1"/>
              </a:solidFill>
              <a:latin typeface="Calibri"/>
              <a:ea typeface="Calibri"/>
              <a:cs typeface="Calibri"/>
              <a:sym typeface="Calibri"/>
            </a:endParaRPr>
          </a:p>
        </p:txBody>
      </p:sp>
      <p:sp>
        <p:nvSpPr>
          <p:cNvPr id="432" name="Google Shape;432;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5</a:t>
            </a:fld>
            <a:endParaRPr sz="1200">
              <a:solidFill>
                <a:srgbClr val="888888"/>
              </a:solidFill>
              <a:latin typeface="Calibri"/>
              <a:ea typeface="Calibri"/>
              <a:cs typeface="Calibri"/>
              <a:sym typeface="Calibri"/>
            </a:endParaRPr>
          </a:p>
        </p:txBody>
      </p:sp>
      <p:sp>
        <p:nvSpPr>
          <p:cNvPr id="433" name="Google Shape;433;p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434" name="Google Shape;434;p1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04288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sp>
        <p:nvSpPr>
          <p:cNvPr id="1425" name="Google Shape;1425;p41"/>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1400"/>
              <a:buFont typeface="Calibri"/>
              <a:buNone/>
            </a:pPr>
            <a:r>
              <a:rPr lang="en-US" sz="4400" b="0" i="0" u="none" strike="noStrike" cap="none" dirty="0">
                <a:solidFill>
                  <a:schemeClr val="accent1"/>
                </a:solidFill>
                <a:latin typeface="Calibri"/>
                <a:ea typeface="Calibri"/>
                <a:cs typeface="Calibri"/>
                <a:sym typeface="Calibri"/>
              </a:rPr>
              <a:t>Pipelining Lessons (2/2)</a:t>
            </a:r>
            <a:endParaRPr sz="4400" b="0" i="0" u="none" strike="noStrike" cap="none" dirty="0">
              <a:solidFill>
                <a:schemeClr val="accent1"/>
              </a:solidFill>
              <a:latin typeface="Calibri"/>
              <a:ea typeface="Calibri"/>
              <a:cs typeface="Calibri"/>
              <a:sym typeface="Calibri"/>
            </a:endParaRPr>
          </a:p>
        </p:txBody>
      </p:sp>
      <p:sp>
        <p:nvSpPr>
          <p:cNvPr id="1426" name="Google Shape;1426;p4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50</a:t>
            </a:fld>
            <a:endParaRPr sz="1200">
              <a:solidFill>
                <a:srgbClr val="888888"/>
              </a:solidFill>
              <a:latin typeface="Calibri"/>
              <a:ea typeface="Calibri"/>
              <a:cs typeface="Calibri"/>
              <a:sym typeface="Calibri"/>
            </a:endParaRPr>
          </a:p>
        </p:txBody>
      </p:sp>
      <p:sp>
        <p:nvSpPr>
          <p:cNvPr id="1427" name="Google Shape;1427;p41"/>
          <p:cNvSpPr/>
          <p:nvPr/>
        </p:nvSpPr>
        <p:spPr>
          <a:xfrm>
            <a:off x="1903413" y="3676650"/>
            <a:ext cx="330300" cy="411300"/>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8" name="Google Shape;1428;p41"/>
          <p:cNvSpPr/>
          <p:nvPr/>
        </p:nvSpPr>
        <p:spPr>
          <a:xfrm>
            <a:off x="1984375" y="3594100"/>
            <a:ext cx="249300" cy="72900"/>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9" name="Google Shape;1429;p41"/>
          <p:cNvSpPr/>
          <p:nvPr/>
        </p:nvSpPr>
        <p:spPr>
          <a:xfrm>
            <a:off x="1970088" y="3708400"/>
            <a:ext cx="169800" cy="23700"/>
          </a:xfrm>
          <a:prstGeom prst="parallelogram">
            <a:avLst>
              <a:gd name="adj" fmla="val 178300"/>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0" name="Google Shape;1430;p41"/>
          <p:cNvSpPr/>
          <p:nvPr/>
        </p:nvSpPr>
        <p:spPr>
          <a:xfrm>
            <a:off x="2927350" y="3838575"/>
            <a:ext cx="95100" cy="219000"/>
          </a:xfrm>
          <a:custGeom>
            <a:avLst/>
            <a:gdLst/>
            <a:ahLst/>
            <a:cxnLst/>
            <a:rect l="l" t="t" r="r" b="b"/>
            <a:pathLst>
              <a:path w="120000" h="120000" extrusionOk="0">
                <a:moveTo>
                  <a:pt x="86000" y="0"/>
                </a:moveTo>
                <a:lnTo>
                  <a:pt x="118000" y="0"/>
                </a:lnTo>
                <a:lnTo>
                  <a:pt x="32000" y="119130"/>
                </a:lnTo>
                <a:lnTo>
                  <a:pt x="0" y="119130"/>
                </a:lnTo>
                <a:lnTo>
                  <a:pt x="86000" y="0"/>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1" name="Google Shape;1431;p41"/>
          <p:cNvSpPr/>
          <p:nvPr/>
        </p:nvSpPr>
        <p:spPr>
          <a:xfrm>
            <a:off x="2921000" y="3838575"/>
            <a:ext cx="120600" cy="18900"/>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2" name="Google Shape;1432;p41"/>
          <p:cNvSpPr/>
          <p:nvPr/>
        </p:nvSpPr>
        <p:spPr>
          <a:xfrm>
            <a:off x="2930525" y="3930650"/>
            <a:ext cx="90600" cy="17400"/>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3" name="Google Shape;1433;p41"/>
          <p:cNvSpPr/>
          <p:nvPr/>
        </p:nvSpPr>
        <p:spPr>
          <a:xfrm>
            <a:off x="2722563" y="3930650"/>
            <a:ext cx="119100" cy="11100"/>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4" name="Google Shape;1434;p41"/>
          <p:cNvSpPr/>
          <p:nvPr/>
        </p:nvSpPr>
        <p:spPr>
          <a:xfrm>
            <a:off x="2816225" y="3649662"/>
            <a:ext cx="34800" cy="41400"/>
          </a:xfrm>
          <a:prstGeom prst="ellipse">
            <a:avLst/>
          </a:prstGeom>
          <a:solidFill>
            <a:srgbClr val="F39FD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5" name="Google Shape;1435;p41"/>
          <p:cNvSpPr/>
          <p:nvPr/>
        </p:nvSpPr>
        <p:spPr>
          <a:xfrm>
            <a:off x="2722563" y="3721100"/>
            <a:ext cx="219000" cy="336600"/>
          </a:xfrm>
          <a:custGeom>
            <a:avLst/>
            <a:gdLst/>
            <a:ahLst/>
            <a:cxnLst/>
            <a:rect l="l" t="t" r="r" b="b"/>
            <a:pathLst>
              <a:path w="120000" h="120000" extrusionOk="0">
                <a:moveTo>
                  <a:pt x="32173" y="9056"/>
                </a:moveTo>
                <a:lnTo>
                  <a:pt x="869" y="55471"/>
                </a:lnTo>
                <a:lnTo>
                  <a:pt x="869" y="56037"/>
                </a:lnTo>
                <a:lnTo>
                  <a:pt x="869" y="56603"/>
                </a:lnTo>
                <a:lnTo>
                  <a:pt x="0" y="57169"/>
                </a:lnTo>
                <a:lnTo>
                  <a:pt x="0" y="58867"/>
                </a:lnTo>
                <a:lnTo>
                  <a:pt x="0" y="59433"/>
                </a:lnTo>
                <a:lnTo>
                  <a:pt x="0" y="60566"/>
                </a:lnTo>
                <a:lnTo>
                  <a:pt x="869" y="61698"/>
                </a:lnTo>
                <a:lnTo>
                  <a:pt x="869" y="62830"/>
                </a:lnTo>
                <a:lnTo>
                  <a:pt x="1739" y="63396"/>
                </a:lnTo>
                <a:lnTo>
                  <a:pt x="2608" y="64528"/>
                </a:lnTo>
                <a:lnTo>
                  <a:pt x="3478" y="65094"/>
                </a:lnTo>
                <a:lnTo>
                  <a:pt x="5217" y="65660"/>
                </a:lnTo>
                <a:lnTo>
                  <a:pt x="6086" y="66226"/>
                </a:lnTo>
                <a:lnTo>
                  <a:pt x="7826" y="66792"/>
                </a:lnTo>
                <a:lnTo>
                  <a:pt x="8695" y="66792"/>
                </a:lnTo>
                <a:lnTo>
                  <a:pt x="9565" y="67358"/>
                </a:lnTo>
                <a:lnTo>
                  <a:pt x="11304" y="67358"/>
                </a:lnTo>
                <a:lnTo>
                  <a:pt x="13043" y="67358"/>
                </a:lnTo>
                <a:lnTo>
                  <a:pt x="77391" y="67358"/>
                </a:lnTo>
                <a:lnTo>
                  <a:pt x="77391" y="119433"/>
                </a:lnTo>
                <a:lnTo>
                  <a:pt x="98260" y="119433"/>
                </a:lnTo>
                <a:lnTo>
                  <a:pt x="98260" y="57169"/>
                </a:lnTo>
                <a:lnTo>
                  <a:pt x="98260" y="56603"/>
                </a:lnTo>
                <a:lnTo>
                  <a:pt x="98260" y="56037"/>
                </a:lnTo>
                <a:lnTo>
                  <a:pt x="97391" y="55471"/>
                </a:lnTo>
                <a:lnTo>
                  <a:pt x="96521" y="54905"/>
                </a:lnTo>
                <a:lnTo>
                  <a:pt x="96521" y="54339"/>
                </a:lnTo>
                <a:lnTo>
                  <a:pt x="94782" y="53773"/>
                </a:lnTo>
                <a:lnTo>
                  <a:pt x="94782" y="53773"/>
                </a:lnTo>
                <a:lnTo>
                  <a:pt x="93913" y="53207"/>
                </a:lnTo>
                <a:lnTo>
                  <a:pt x="92173" y="52641"/>
                </a:lnTo>
                <a:lnTo>
                  <a:pt x="91304" y="52641"/>
                </a:lnTo>
                <a:lnTo>
                  <a:pt x="90434" y="52641"/>
                </a:lnTo>
                <a:lnTo>
                  <a:pt x="88695" y="52075"/>
                </a:lnTo>
                <a:lnTo>
                  <a:pt x="87826" y="52075"/>
                </a:lnTo>
                <a:lnTo>
                  <a:pt x="86956" y="52075"/>
                </a:lnTo>
                <a:lnTo>
                  <a:pt x="85217" y="52075"/>
                </a:lnTo>
                <a:lnTo>
                  <a:pt x="84347" y="52075"/>
                </a:lnTo>
                <a:lnTo>
                  <a:pt x="46956" y="50943"/>
                </a:lnTo>
                <a:lnTo>
                  <a:pt x="57391" y="30566"/>
                </a:lnTo>
                <a:lnTo>
                  <a:pt x="65217" y="37924"/>
                </a:lnTo>
                <a:lnTo>
                  <a:pt x="110434" y="37924"/>
                </a:lnTo>
                <a:lnTo>
                  <a:pt x="111304" y="37358"/>
                </a:lnTo>
                <a:lnTo>
                  <a:pt x="113043" y="37358"/>
                </a:lnTo>
                <a:lnTo>
                  <a:pt x="113913" y="36792"/>
                </a:lnTo>
                <a:lnTo>
                  <a:pt x="113913" y="36792"/>
                </a:lnTo>
                <a:lnTo>
                  <a:pt x="115652" y="36226"/>
                </a:lnTo>
                <a:lnTo>
                  <a:pt x="116521" y="35660"/>
                </a:lnTo>
                <a:lnTo>
                  <a:pt x="117391" y="35094"/>
                </a:lnTo>
                <a:lnTo>
                  <a:pt x="118260" y="35094"/>
                </a:lnTo>
                <a:lnTo>
                  <a:pt x="118260" y="33962"/>
                </a:lnTo>
                <a:lnTo>
                  <a:pt x="118260" y="33396"/>
                </a:lnTo>
                <a:lnTo>
                  <a:pt x="119130" y="32830"/>
                </a:lnTo>
                <a:lnTo>
                  <a:pt x="119130" y="31698"/>
                </a:lnTo>
                <a:lnTo>
                  <a:pt x="119130" y="30566"/>
                </a:lnTo>
                <a:lnTo>
                  <a:pt x="118260" y="30000"/>
                </a:lnTo>
                <a:lnTo>
                  <a:pt x="118260" y="29433"/>
                </a:lnTo>
                <a:lnTo>
                  <a:pt x="117391" y="28301"/>
                </a:lnTo>
                <a:lnTo>
                  <a:pt x="116521" y="27735"/>
                </a:lnTo>
                <a:lnTo>
                  <a:pt x="115652" y="27735"/>
                </a:lnTo>
                <a:lnTo>
                  <a:pt x="114782" y="26603"/>
                </a:lnTo>
                <a:lnTo>
                  <a:pt x="113913" y="26603"/>
                </a:lnTo>
                <a:lnTo>
                  <a:pt x="113043" y="26037"/>
                </a:lnTo>
                <a:lnTo>
                  <a:pt x="111304" y="26037"/>
                </a:lnTo>
                <a:lnTo>
                  <a:pt x="110434" y="26037"/>
                </a:lnTo>
                <a:lnTo>
                  <a:pt x="75652" y="26037"/>
                </a:lnTo>
                <a:lnTo>
                  <a:pt x="67826" y="17547"/>
                </a:lnTo>
                <a:lnTo>
                  <a:pt x="69565" y="16981"/>
                </a:lnTo>
                <a:lnTo>
                  <a:pt x="69565" y="15849"/>
                </a:lnTo>
                <a:lnTo>
                  <a:pt x="69565" y="14716"/>
                </a:lnTo>
                <a:lnTo>
                  <a:pt x="70434" y="13584"/>
                </a:lnTo>
                <a:lnTo>
                  <a:pt x="70434" y="12452"/>
                </a:lnTo>
                <a:lnTo>
                  <a:pt x="70434" y="11320"/>
                </a:lnTo>
                <a:lnTo>
                  <a:pt x="70434" y="9622"/>
                </a:lnTo>
                <a:lnTo>
                  <a:pt x="69565" y="9056"/>
                </a:lnTo>
                <a:lnTo>
                  <a:pt x="69565" y="7924"/>
                </a:lnTo>
                <a:lnTo>
                  <a:pt x="68695" y="6792"/>
                </a:lnTo>
                <a:lnTo>
                  <a:pt x="67826" y="6226"/>
                </a:lnTo>
                <a:lnTo>
                  <a:pt x="66956" y="5094"/>
                </a:lnTo>
                <a:lnTo>
                  <a:pt x="66086" y="3962"/>
                </a:lnTo>
                <a:lnTo>
                  <a:pt x="65217" y="3396"/>
                </a:lnTo>
                <a:lnTo>
                  <a:pt x="63478" y="2830"/>
                </a:lnTo>
                <a:lnTo>
                  <a:pt x="62608" y="2264"/>
                </a:lnTo>
                <a:lnTo>
                  <a:pt x="60869" y="1132"/>
                </a:lnTo>
                <a:lnTo>
                  <a:pt x="59130" y="1132"/>
                </a:lnTo>
                <a:lnTo>
                  <a:pt x="57391" y="566"/>
                </a:lnTo>
                <a:lnTo>
                  <a:pt x="55652" y="566"/>
                </a:lnTo>
                <a:lnTo>
                  <a:pt x="53913" y="0"/>
                </a:lnTo>
                <a:lnTo>
                  <a:pt x="52173" y="0"/>
                </a:lnTo>
                <a:lnTo>
                  <a:pt x="49565" y="0"/>
                </a:lnTo>
                <a:lnTo>
                  <a:pt x="48695" y="0"/>
                </a:lnTo>
                <a:lnTo>
                  <a:pt x="46086" y="566"/>
                </a:lnTo>
                <a:lnTo>
                  <a:pt x="44347" y="566"/>
                </a:lnTo>
                <a:lnTo>
                  <a:pt x="42608" y="1132"/>
                </a:lnTo>
                <a:lnTo>
                  <a:pt x="40869" y="1698"/>
                </a:lnTo>
                <a:lnTo>
                  <a:pt x="39130" y="2264"/>
                </a:lnTo>
                <a:lnTo>
                  <a:pt x="37391" y="3396"/>
                </a:lnTo>
                <a:lnTo>
                  <a:pt x="36521" y="4528"/>
                </a:lnTo>
                <a:lnTo>
                  <a:pt x="34782" y="5094"/>
                </a:lnTo>
                <a:lnTo>
                  <a:pt x="33913" y="6792"/>
                </a:lnTo>
                <a:lnTo>
                  <a:pt x="33043" y="7924"/>
                </a:lnTo>
                <a:lnTo>
                  <a:pt x="32173" y="9056"/>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6" name="Google Shape;1436;p41"/>
          <p:cNvSpPr/>
          <p:nvPr/>
        </p:nvSpPr>
        <p:spPr>
          <a:xfrm>
            <a:off x="3138488" y="3609975"/>
            <a:ext cx="317400" cy="463500"/>
          </a:xfrm>
          <a:custGeom>
            <a:avLst/>
            <a:gdLst/>
            <a:ahLst/>
            <a:cxnLst/>
            <a:rect l="l" t="t" r="r" b="b"/>
            <a:pathLst>
              <a:path w="120000" h="120000" extrusionOk="0">
                <a:moveTo>
                  <a:pt x="118800" y="110136"/>
                </a:moveTo>
                <a:lnTo>
                  <a:pt x="119400" y="108082"/>
                </a:lnTo>
                <a:lnTo>
                  <a:pt x="114600" y="108904"/>
                </a:lnTo>
                <a:lnTo>
                  <a:pt x="110400" y="108082"/>
                </a:lnTo>
                <a:lnTo>
                  <a:pt x="104400" y="105205"/>
                </a:lnTo>
                <a:lnTo>
                  <a:pt x="94800" y="94520"/>
                </a:lnTo>
                <a:lnTo>
                  <a:pt x="80400" y="78493"/>
                </a:lnTo>
                <a:lnTo>
                  <a:pt x="72600" y="69452"/>
                </a:lnTo>
                <a:lnTo>
                  <a:pt x="67800" y="62465"/>
                </a:lnTo>
                <a:lnTo>
                  <a:pt x="66600" y="58356"/>
                </a:lnTo>
                <a:lnTo>
                  <a:pt x="66600" y="53424"/>
                </a:lnTo>
                <a:lnTo>
                  <a:pt x="68400" y="50547"/>
                </a:lnTo>
                <a:lnTo>
                  <a:pt x="71400" y="48904"/>
                </a:lnTo>
                <a:lnTo>
                  <a:pt x="73800" y="48904"/>
                </a:lnTo>
                <a:lnTo>
                  <a:pt x="76800" y="50136"/>
                </a:lnTo>
                <a:lnTo>
                  <a:pt x="81600" y="53013"/>
                </a:lnTo>
                <a:lnTo>
                  <a:pt x="88800" y="56301"/>
                </a:lnTo>
                <a:lnTo>
                  <a:pt x="93000" y="57534"/>
                </a:lnTo>
                <a:lnTo>
                  <a:pt x="96000" y="58356"/>
                </a:lnTo>
                <a:lnTo>
                  <a:pt x="98400" y="57534"/>
                </a:lnTo>
                <a:lnTo>
                  <a:pt x="99600" y="56301"/>
                </a:lnTo>
                <a:lnTo>
                  <a:pt x="99000" y="55068"/>
                </a:lnTo>
                <a:lnTo>
                  <a:pt x="98400" y="53424"/>
                </a:lnTo>
                <a:lnTo>
                  <a:pt x="93600" y="50547"/>
                </a:lnTo>
                <a:lnTo>
                  <a:pt x="85800" y="46849"/>
                </a:lnTo>
                <a:lnTo>
                  <a:pt x="81000" y="44383"/>
                </a:lnTo>
                <a:lnTo>
                  <a:pt x="78000" y="40684"/>
                </a:lnTo>
                <a:lnTo>
                  <a:pt x="75600" y="35753"/>
                </a:lnTo>
                <a:lnTo>
                  <a:pt x="75000" y="30410"/>
                </a:lnTo>
                <a:lnTo>
                  <a:pt x="73800" y="28356"/>
                </a:lnTo>
                <a:lnTo>
                  <a:pt x="71400" y="25890"/>
                </a:lnTo>
                <a:lnTo>
                  <a:pt x="67800" y="23013"/>
                </a:lnTo>
                <a:lnTo>
                  <a:pt x="65400" y="21780"/>
                </a:lnTo>
                <a:lnTo>
                  <a:pt x="65400" y="19726"/>
                </a:lnTo>
                <a:lnTo>
                  <a:pt x="66600" y="16438"/>
                </a:lnTo>
                <a:lnTo>
                  <a:pt x="68400" y="14794"/>
                </a:lnTo>
                <a:lnTo>
                  <a:pt x="69600" y="12739"/>
                </a:lnTo>
                <a:lnTo>
                  <a:pt x="71400" y="9863"/>
                </a:lnTo>
                <a:lnTo>
                  <a:pt x="69600" y="6164"/>
                </a:lnTo>
                <a:lnTo>
                  <a:pt x="69000" y="3698"/>
                </a:lnTo>
                <a:lnTo>
                  <a:pt x="66600" y="1643"/>
                </a:lnTo>
                <a:lnTo>
                  <a:pt x="63000" y="410"/>
                </a:lnTo>
                <a:lnTo>
                  <a:pt x="57600" y="0"/>
                </a:lnTo>
                <a:lnTo>
                  <a:pt x="54000" y="1232"/>
                </a:lnTo>
                <a:lnTo>
                  <a:pt x="51600" y="2465"/>
                </a:lnTo>
                <a:lnTo>
                  <a:pt x="50400" y="5342"/>
                </a:lnTo>
                <a:lnTo>
                  <a:pt x="49800" y="7397"/>
                </a:lnTo>
                <a:lnTo>
                  <a:pt x="50400" y="9452"/>
                </a:lnTo>
                <a:lnTo>
                  <a:pt x="51600" y="12328"/>
                </a:lnTo>
                <a:lnTo>
                  <a:pt x="52800" y="14383"/>
                </a:lnTo>
                <a:lnTo>
                  <a:pt x="53400" y="16438"/>
                </a:lnTo>
                <a:lnTo>
                  <a:pt x="52800" y="18904"/>
                </a:lnTo>
                <a:lnTo>
                  <a:pt x="50400" y="20958"/>
                </a:lnTo>
                <a:lnTo>
                  <a:pt x="46800" y="23013"/>
                </a:lnTo>
                <a:lnTo>
                  <a:pt x="42000" y="24657"/>
                </a:lnTo>
                <a:lnTo>
                  <a:pt x="39000" y="26301"/>
                </a:lnTo>
                <a:lnTo>
                  <a:pt x="36000" y="28356"/>
                </a:lnTo>
                <a:lnTo>
                  <a:pt x="33000" y="30821"/>
                </a:lnTo>
                <a:lnTo>
                  <a:pt x="30000" y="35753"/>
                </a:lnTo>
                <a:lnTo>
                  <a:pt x="27600" y="40684"/>
                </a:lnTo>
                <a:lnTo>
                  <a:pt x="25800" y="44794"/>
                </a:lnTo>
                <a:lnTo>
                  <a:pt x="24600" y="50136"/>
                </a:lnTo>
                <a:lnTo>
                  <a:pt x="24000" y="56301"/>
                </a:lnTo>
                <a:lnTo>
                  <a:pt x="24000" y="59999"/>
                </a:lnTo>
                <a:lnTo>
                  <a:pt x="24000" y="62876"/>
                </a:lnTo>
                <a:lnTo>
                  <a:pt x="24600" y="64931"/>
                </a:lnTo>
                <a:lnTo>
                  <a:pt x="26400" y="66164"/>
                </a:lnTo>
                <a:lnTo>
                  <a:pt x="29400" y="66575"/>
                </a:lnTo>
                <a:lnTo>
                  <a:pt x="30600" y="66164"/>
                </a:lnTo>
                <a:lnTo>
                  <a:pt x="31800" y="64931"/>
                </a:lnTo>
                <a:lnTo>
                  <a:pt x="31800" y="60821"/>
                </a:lnTo>
                <a:lnTo>
                  <a:pt x="31800" y="54657"/>
                </a:lnTo>
                <a:lnTo>
                  <a:pt x="32400" y="50547"/>
                </a:lnTo>
                <a:lnTo>
                  <a:pt x="33000" y="48082"/>
                </a:lnTo>
                <a:lnTo>
                  <a:pt x="35400" y="45205"/>
                </a:lnTo>
                <a:lnTo>
                  <a:pt x="38400" y="44794"/>
                </a:lnTo>
                <a:lnTo>
                  <a:pt x="41400" y="45205"/>
                </a:lnTo>
                <a:lnTo>
                  <a:pt x="42000" y="46849"/>
                </a:lnTo>
                <a:lnTo>
                  <a:pt x="41400" y="51369"/>
                </a:lnTo>
                <a:lnTo>
                  <a:pt x="40800" y="57534"/>
                </a:lnTo>
                <a:lnTo>
                  <a:pt x="39000" y="63287"/>
                </a:lnTo>
                <a:lnTo>
                  <a:pt x="36600" y="68630"/>
                </a:lnTo>
                <a:lnTo>
                  <a:pt x="34800" y="75205"/>
                </a:lnTo>
                <a:lnTo>
                  <a:pt x="31800" y="80958"/>
                </a:lnTo>
                <a:lnTo>
                  <a:pt x="24600" y="87945"/>
                </a:lnTo>
                <a:lnTo>
                  <a:pt x="19800" y="92876"/>
                </a:lnTo>
                <a:lnTo>
                  <a:pt x="10800" y="99863"/>
                </a:lnTo>
                <a:lnTo>
                  <a:pt x="4800" y="105205"/>
                </a:lnTo>
                <a:lnTo>
                  <a:pt x="0" y="109726"/>
                </a:lnTo>
                <a:lnTo>
                  <a:pt x="0" y="111780"/>
                </a:lnTo>
                <a:lnTo>
                  <a:pt x="4800" y="115479"/>
                </a:lnTo>
                <a:lnTo>
                  <a:pt x="11400" y="119589"/>
                </a:lnTo>
                <a:lnTo>
                  <a:pt x="18000" y="119589"/>
                </a:lnTo>
                <a:lnTo>
                  <a:pt x="19800" y="118356"/>
                </a:lnTo>
                <a:lnTo>
                  <a:pt x="16800" y="115890"/>
                </a:lnTo>
                <a:lnTo>
                  <a:pt x="13800" y="113424"/>
                </a:lnTo>
                <a:lnTo>
                  <a:pt x="13800" y="111369"/>
                </a:lnTo>
                <a:lnTo>
                  <a:pt x="18000" y="106849"/>
                </a:lnTo>
                <a:lnTo>
                  <a:pt x="25800" y="101506"/>
                </a:lnTo>
                <a:lnTo>
                  <a:pt x="36600" y="91643"/>
                </a:lnTo>
                <a:lnTo>
                  <a:pt x="46800" y="83424"/>
                </a:lnTo>
                <a:lnTo>
                  <a:pt x="50400" y="80958"/>
                </a:lnTo>
                <a:lnTo>
                  <a:pt x="52800" y="78904"/>
                </a:lnTo>
                <a:lnTo>
                  <a:pt x="57000" y="78493"/>
                </a:lnTo>
                <a:lnTo>
                  <a:pt x="60600" y="79726"/>
                </a:lnTo>
                <a:lnTo>
                  <a:pt x="65400" y="81780"/>
                </a:lnTo>
                <a:lnTo>
                  <a:pt x="74400" y="90410"/>
                </a:lnTo>
                <a:lnTo>
                  <a:pt x="84600" y="99863"/>
                </a:lnTo>
                <a:lnTo>
                  <a:pt x="94800" y="109726"/>
                </a:lnTo>
                <a:lnTo>
                  <a:pt x="100800" y="115479"/>
                </a:lnTo>
                <a:lnTo>
                  <a:pt x="102600" y="116301"/>
                </a:lnTo>
                <a:lnTo>
                  <a:pt x="106800" y="116301"/>
                </a:lnTo>
                <a:lnTo>
                  <a:pt x="110400" y="114246"/>
                </a:lnTo>
                <a:lnTo>
                  <a:pt x="114600" y="112191"/>
                </a:lnTo>
                <a:lnTo>
                  <a:pt x="118800" y="110136"/>
                </a:lnTo>
              </a:path>
            </a:pathLst>
          </a:custGeom>
          <a:solidFill>
            <a:srgbClr val="CECECE"/>
          </a:solidFill>
          <a:ln w="25400" cap="rnd"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7" name="Google Shape;1437;p41"/>
          <p:cNvSpPr/>
          <p:nvPr/>
        </p:nvSpPr>
        <p:spPr>
          <a:xfrm>
            <a:off x="2243138" y="3676650"/>
            <a:ext cx="412800" cy="411300"/>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8" name="Google Shape;1438;p41"/>
          <p:cNvSpPr/>
          <p:nvPr/>
        </p:nvSpPr>
        <p:spPr>
          <a:xfrm>
            <a:off x="2343150" y="3594100"/>
            <a:ext cx="312600" cy="72900"/>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9" name="Google Shape;1439;p41"/>
          <p:cNvSpPr/>
          <p:nvPr/>
        </p:nvSpPr>
        <p:spPr>
          <a:xfrm>
            <a:off x="2374900" y="3636962"/>
            <a:ext cx="39600" cy="14400"/>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0" name="Google Shape;1440;p41"/>
          <p:cNvSpPr/>
          <p:nvPr/>
        </p:nvSpPr>
        <p:spPr>
          <a:xfrm>
            <a:off x="2292350" y="3870325"/>
            <a:ext cx="217500" cy="87300"/>
          </a:xfrm>
          <a:prstGeom prst="octagon">
            <a:avLst>
              <a:gd name="adj" fmla="val 29282"/>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1" name="Google Shape;1441;p41"/>
          <p:cNvSpPr/>
          <p:nvPr/>
        </p:nvSpPr>
        <p:spPr>
          <a:xfrm>
            <a:off x="2355850" y="4205287"/>
            <a:ext cx="327000" cy="411300"/>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2" name="Google Shape;1442;p41"/>
          <p:cNvSpPr/>
          <p:nvPr/>
        </p:nvSpPr>
        <p:spPr>
          <a:xfrm>
            <a:off x="2435225" y="4124325"/>
            <a:ext cx="247500" cy="71400"/>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3" name="Google Shape;1443;p41"/>
          <p:cNvSpPr/>
          <p:nvPr/>
        </p:nvSpPr>
        <p:spPr>
          <a:xfrm>
            <a:off x="2420938" y="4237037"/>
            <a:ext cx="168300" cy="23700"/>
          </a:xfrm>
          <a:prstGeom prst="parallelogram">
            <a:avLst>
              <a:gd name="adj" fmla="val 176634"/>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4" name="Google Shape;1444;p41"/>
          <p:cNvSpPr/>
          <p:nvPr/>
        </p:nvSpPr>
        <p:spPr>
          <a:xfrm>
            <a:off x="3395663" y="4376737"/>
            <a:ext cx="96900" cy="219000"/>
          </a:xfrm>
          <a:custGeom>
            <a:avLst/>
            <a:gdLst/>
            <a:ahLst/>
            <a:cxnLst/>
            <a:rect l="l" t="t" r="r" b="b"/>
            <a:pathLst>
              <a:path w="120000" h="120000" extrusionOk="0">
                <a:moveTo>
                  <a:pt x="86557" y="0"/>
                </a:moveTo>
                <a:lnTo>
                  <a:pt x="118032" y="0"/>
                </a:lnTo>
                <a:lnTo>
                  <a:pt x="31475" y="119130"/>
                </a:lnTo>
                <a:lnTo>
                  <a:pt x="0" y="119130"/>
                </a:lnTo>
                <a:lnTo>
                  <a:pt x="86557" y="0"/>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5" name="Google Shape;1445;p41"/>
          <p:cNvSpPr/>
          <p:nvPr/>
        </p:nvSpPr>
        <p:spPr>
          <a:xfrm>
            <a:off x="3387725" y="4376737"/>
            <a:ext cx="122100" cy="18900"/>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6" name="Google Shape;1446;p41"/>
          <p:cNvSpPr/>
          <p:nvPr/>
        </p:nvSpPr>
        <p:spPr>
          <a:xfrm>
            <a:off x="3400425" y="4467225"/>
            <a:ext cx="90600" cy="18900"/>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7" name="Google Shape;1447;p41"/>
          <p:cNvSpPr/>
          <p:nvPr/>
        </p:nvSpPr>
        <p:spPr>
          <a:xfrm>
            <a:off x="3192463" y="4467225"/>
            <a:ext cx="115800" cy="12600"/>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8" name="Google Shape;1448;p41"/>
          <p:cNvSpPr/>
          <p:nvPr/>
        </p:nvSpPr>
        <p:spPr>
          <a:xfrm>
            <a:off x="3284538" y="4187825"/>
            <a:ext cx="34800" cy="41400"/>
          </a:xfrm>
          <a:prstGeom prst="ellipse">
            <a:avLst/>
          </a:prstGeom>
          <a:solidFill>
            <a:srgbClr val="F39FD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9" name="Google Shape;1449;p41"/>
          <p:cNvSpPr/>
          <p:nvPr/>
        </p:nvSpPr>
        <p:spPr>
          <a:xfrm>
            <a:off x="3189288" y="4259262"/>
            <a:ext cx="219000" cy="336600"/>
          </a:xfrm>
          <a:custGeom>
            <a:avLst/>
            <a:gdLst/>
            <a:ahLst/>
            <a:cxnLst/>
            <a:rect l="l" t="t" r="r" b="b"/>
            <a:pathLst>
              <a:path w="120000" h="120000" extrusionOk="0">
                <a:moveTo>
                  <a:pt x="32173" y="9056"/>
                </a:moveTo>
                <a:lnTo>
                  <a:pt x="869" y="55471"/>
                </a:lnTo>
                <a:lnTo>
                  <a:pt x="869" y="56037"/>
                </a:lnTo>
                <a:lnTo>
                  <a:pt x="869" y="56603"/>
                </a:lnTo>
                <a:lnTo>
                  <a:pt x="0" y="57169"/>
                </a:lnTo>
                <a:lnTo>
                  <a:pt x="0" y="58867"/>
                </a:lnTo>
                <a:lnTo>
                  <a:pt x="0" y="59433"/>
                </a:lnTo>
                <a:lnTo>
                  <a:pt x="0" y="60566"/>
                </a:lnTo>
                <a:lnTo>
                  <a:pt x="869" y="61698"/>
                </a:lnTo>
                <a:lnTo>
                  <a:pt x="869" y="62830"/>
                </a:lnTo>
                <a:lnTo>
                  <a:pt x="1739" y="63396"/>
                </a:lnTo>
                <a:lnTo>
                  <a:pt x="2608" y="64528"/>
                </a:lnTo>
                <a:lnTo>
                  <a:pt x="3478" y="65094"/>
                </a:lnTo>
                <a:lnTo>
                  <a:pt x="5217" y="65660"/>
                </a:lnTo>
                <a:lnTo>
                  <a:pt x="6086" y="66226"/>
                </a:lnTo>
                <a:lnTo>
                  <a:pt x="7826" y="66792"/>
                </a:lnTo>
                <a:lnTo>
                  <a:pt x="8695" y="66792"/>
                </a:lnTo>
                <a:lnTo>
                  <a:pt x="9565" y="67358"/>
                </a:lnTo>
                <a:lnTo>
                  <a:pt x="11304" y="67358"/>
                </a:lnTo>
                <a:lnTo>
                  <a:pt x="13043" y="67358"/>
                </a:lnTo>
                <a:lnTo>
                  <a:pt x="77391" y="67358"/>
                </a:lnTo>
                <a:lnTo>
                  <a:pt x="77391" y="119433"/>
                </a:lnTo>
                <a:lnTo>
                  <a:pt x="98260" y="119433"/>
                </a:lnTo>
                <a:lnTo>
                  <a:pt x="98260" y="57169"/>
                </a:lnTo>
                <a:lnTo>
                  <a:pt x="98260" y="56603"/>
                </a:lnTo>
                <a:lnTo>
                  <a:pt x="98260" y="56037"/>
                </a:lnTo>
                <a:lnTo>
                  <a:pt x="97391" y="55471"/>
                </a:lnTo>
                <a:lnTo>
                  <a:pt x="96521" y="54905"/>
                </a:lnTo>
                <a:lnTo>
                  <a:pt x="96521" y="54339"/>
                </a:lnTo>
                <a:lnTo>
                  <a:pt x="94782" y="53773"/>
                </a:lnTo>
                <a:lnTo>
                  <a:pt x="94782" y="53773"/>
                </a:lnTo>
                <a:lnTo>
                  <a:pt x="93913" y="53207"/>
                </a:lnTo>
                <a:lnTo>
                  <a:pt x="92173" y="52641"/>
                </a:lnTo>
                <a:lnTo>
                  <a:pt x="91304" y="52641"/>
                </a:lnTo>
                <a:lnTo>
                  <a:pt x="90434" y="52641"/>
                </a:lnTo>
                <a:lnTo>
                  <a:pt x="88695" y="52075"/>
                </a:lnTo>
                <a:lnTo>
                  <a:pt x="87826" y="52075"/>
                </a:lnTo>
                <a:lnTo>
                  <a:pt x="86956" y="52075"/>
                </a:lnTo>
                <a:lnTo>
                  <a:pt x="85217" y="52075"/>
                </a:lnTo>
                <a:lnTo>
                  <a:pt x="84347" y="52075"/>
                </a:lnTo>
                <a:lnTo>
                  <a:pt x="46956" y="50943"/>
                </a:lnTo>
                <a:lnTo>
                  <a:pt x="57391" y="30566"/>
                </a:lnTo>
                <a:lnTo>
                  <a:pt x="65217" y="37924"/>
                </a:lnTo>
                <a:lnTo>
                  <a:pt x="110434" y="37924"/>
                </a:lnTo>
                <a:lnTo>
                  <a:pt x="111304" y="37358"/>
                </a:lnTo>
                <a:lnTo>
                  <a:pt x="113043" y="37358"/>
                </a:lnTo>
                <a:lnTo>
                  <a:pt x="113913" y="36792"/>
                </a:lnTo>
                <a:lnTo>
                  <a:pt x="113913" y="36792"/>
                </a:lnTo>
                <a:lnTo>
                  <a:pt x="115652" y="36226"/>
                </a:lnTo>
                <a:lnTo>
                  <a:pt x="116521" y="35660"/>
                </a:lnTo>
                <a:lnTo>
                  <a:pt x="117391" y="35094"/>
                </a:lnTo>
                <a:lnTo>
                  <a:pt x="118260" y="35094"/>
                </a:lnTo>
                <a:lnTo>
                  <a:pt x="118260" y="33962"/>
                </a:lnTo>
                <a:lnTo>
                  <a:pt x="118260" y="33396"/>
                </a:lnTo>
                <a:lnTo>
                  <a:pt x="119130" y="32830"/>
                </a:lnTo>
                <a:lnTo>
                  <a:pt x="119130" y="31698"/>
                </a:lnTo>
                <a:lnTo>
                  <a:pt x="119130" y="30566"/>
                </a:lnTo>
                <a:lnTo>
                  <a:pt x="118260" y="30000"/>
                </a:lnTo>
                <a:lnTo>
                  <a:pt x="118260" y="29433"/>
                </a:lnTo>
                <a:lnTo>
                  <a:pt x="117391" y="28301"/>
                </a:lnTo>
                <a:lnTo>
                  <a:pt x="116521" y="27735"/>
                </a:lnTo>
                <a:lnTo>
                  <a:pt x="115652" y="27735"/>
                </a:lnTo>
                <a:lnTo>
                  <a:pt x="114782" y="26603"/>
                </a:lnTo>
                <a:lnTo>
                  <a:pt x="113913" y="26603"/>
                </a:lnTo>
                <a:lnTo>
                  <a:pt x="113043" y="26037"/>
                </a:lnTo>
                <a:lnTo>
                  <a:pt x="111304" y="26037"/>
                </a:lnTo>
                <a:lnTo>
                  <a:pt x="110434" y="26037"/>
                </a:lnTo>
                <a:lnTo>
                  <a:pt x="75652" y="26037"/>
                </a:lnTo>
                <a:lnTo>
                  <a:pt x="67826" y="17547"/>
                </a:lnTo>
                <a:lnTo>
                  <a:pt x="69565" y="16981"/>
                </a:lnTo>
                <a:lnTo>
                  <a:pt x="69565" y="15849"/>
                </a:lnTo>
                <a:lnTo>
                  <a:pt x="69565" y="14716"/>
                </a:lnTo>
                <a:lnTo>
                  <a:pt x="70434" y="13584"/>
                </a:lnTo>
                <a:lnTo>
                  <a:pt x="70434" y="12452"/>
                </a:lnTo>
                <a:lnTo>
                  <a:pt x="70434" y="11320"/>
                </a:lnTo>
                <a:lnTo>
                  <a:pt x="70434" y="9622"/>
                </a:lnTo>
                <a:lnTo>
                  <a:pt x="69565" y="9056"/>
                </a:lnTo>
                <a:lnTo>
                  <a:pt x="69565" y="7924"/>
                </a:lnTo>
                <a:lnTo>
                  <a:pt x="68695" y="6792"/>
                </a:lnTo>
                <a:lnTo>
                  <a:pt x="67826" y="6226"/>
                </a:lnTo>
                <a:lnTo>
                  <a:pt x="66956" y="5094"/>
                </a:lnTo>
                <a:lnTo>
                  <a:pt x="66086" y="3962"/>
                </a:lnTo>
                <a:lnTo>
                  <a:pt x="65217" y="3396"/>
                </a:lnTo>
                <a:lnTo>
                  <a:pt x="63478" y="2830"/>
                </a:lnTo>
                <a:lnTo>
                  <a:pt x="62608" y="2264"/>
                </a:lnTo>
                <a:lnTo>
                  <a:pt x="60869" y="1132"/>
                </a:lnTo>
                <a:lnTo>
                  <a:pt x="59130" y="1132"/>
                </a:lnTo>
                <a:lnTo>
                  <a:pt x="57391" y="566"/>
                </a:lnTo>
                <a:lnTo>
                  <a:pt x="55652" y="566"/>
                </a:lnTo>
                <a:lnTo>
                  <a:pt x="53913" y="0"/>
                </a:lnTo>
                <a:lnTo>
                  <a:pt x="52173" y="0"/>
                </a:lnTo>
                <a:lnTo>
                  <a:pt x="49565" y="0"/>
                </a:lnTo>
                <a:lnTo>
                  <a:pt x="48695" y="0"/>
                </a:lnTo>
                <a:lnTo>
                  <a:pt x="46086" y="566"/>
                </a:lnTo>
                <a:lnTo>
                  <a:pt x="44347" y="566"/>
                </a:lnTo>
                <a:lnTo>
                  <a:pt x="42608" y="1132"/>
                </a:lnTo>
                <a:lnTo>
                  <a:pt x="40869" y="1698"/>
                </a:lnTo>
                <a:lnTo>
                  <a:pt x="39130" y="2264"/>
                </a:lnTo>
                <a:lnTo>
                  <a:pt x="37391" y="3396"/>
                </a:lnTo>
                <a:lnTo>
                  <a:pt x="36521" y="4528"/>
                </a:lnTo>
                <a:lnTo>
                  <a:pt x="34782" y="5094"/>
                </a:lnTo>
                <a:lnTo>
                  <a:pt x="33913" y="6792"/>
                </a:lnTo>
                <a:lnTo>
                  <a:pt x="33043" y="7924"/>
                </a:lnTo>
                <a:lnTo>
                  <a:pt x="32173" y="9056"/>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0" name="Google Shape;1450;p41"/>
          <p:cNvSpPr/>
          <p:nvPr/>
        </p:nvSpPr>
        <p:spPr>
          <a:xfrm>
            <a:off x="3587750" y="4140200"/>
            <a:ext cx="319200" cy="462000"/>
          </a:xfrm>
          <a:custGeom>
            <a:avLst/>
            <a:gdLst/>
            <a:ahLst/>
            <a:cxnLst/>
            <a:rect l="l" t="t" r="r" b="b"/>
            <a:pathLst>
              <a:path w="120000" h="120000" extrusionOk="0">
                <a:moveTo>
                  <a:pt x="118805" y="110515"/>
                </a:moveTo>
                <a:lnTo>
                  <a:pt x="119402" y="108453"/>
                </a:lnTo>
                <a:lnTo>
                  <a:pt x="114626" y="108865"/>
                </a:lnTo>
                <a:lnTo>
                  <a:pt x="110447" y="108453"/>
                </a:lnTo>
                <a:lnTo>
                  <a:pt x="104477" y="105154"/>
                </a:lnTo>
                <a:lnTo>
                  <a:pt x="94328" y="94432"/>
                </a:lnTo>
                <a:lnTo>
                  <a:pt x="80597" y="78350"/>
                </a:lnTo>
                <a:lnTo>
                  <a:pt x="72835" y="69690"/>
                </a:lnTo>
                <a:lnTo>
                  <a:pt x="67462" y="62268"/>
                </a:lnTo>
                <a:lnTo>
                  <a:pt x="66865" y="58144"/>
                </a:lnTo>
                <a:lnTo>
                  <a:pt x="66865" y="53608"/>
                </a:lnTo>
                <a:lnTo>
                  <a:pt x="68059" y="50721"/>
                </a:lnTo>
                <a:lnTo>
                  <a:pt x="71044" y="49072"/>
                </a:lnTo>
                <a:lnTo>
                  <a:pt x="73432" y="49072"/>
                </a:lnTo>
                <a:lnTo>
                  <a:pt x="76417" y="49896"/>
                </a:lnTo>
                <a:lnTo>
                  <a:pt x="81791" y="53195"/>
                </a:lnTo>
                <a:lnTo>
                  <a:pt x="88358" y="56082"/>
                </a:lnTo>
                <a:lnTo>
                  <a:pt x="93134" y="57731"/>
                </a:lnTo>
                <a:lnTo>
                  <a:pt x="96119" y="58144"/>
                </a:lnTo>
                <a:lnTo>
                  <a:pt x="98507" y="57731"/>
                </a:lnTo>
                <a:lnTo>
                  <a:pt x="99701" y="56082"/>
                </a:lnTo>
                <a:lnTo>
                  <a:pt x="99104" y="55257"/>
                </a:lnTo>
                <a:lnTo>
                  <a:pt x="98507" y="53608"/>
                </a:lnTo>
                <a:lnTo>
                  <a:pt x="93731" y="50721"/>
                </a:lnTo>
                <a:lnTo>
                  <a:pt x="85373" y="47010"/>
                </a:lnTo>
                <a:lnTo>
                  <a:pt x="81194" y="44536"/>
                </a:lnTo>
                <a:lnTo>
                  <a:pt x="78208" y="40824"/>
                </a:lnTo>
                <a:lnTo>
                  <a:pt x="75820" y="35463"/>
                </a:lnTo>
                <a:lnTo>
                  <a:pt x="75223" y="30515"/>
                </a:lnTo>
                <a:lnTo>
                  <a:pt x="73432" y="28453"/>
                </a:lnTo>
                <a:lnTo>
                  <a:pt x="71044" y="25979"/>
                </a:lnTo>
                <a:lnTo>
                  <a:pt x="67462" y="23092"/>
                </a:lnTo>
                <a:lnTo>
                  <a:pt x="65074" y="21855"/>
                </a:lnTo>
                <a:lnTo>
                  <a:pt x="65074" y="19793"/>
                </a:lnTo>
                <a:lnTo>
                  <a:pt x="66865" y="16494"/>
                </a:lnTo>
                <a:lnTo>
                  <a:pt x="68059" y="14845"/>
                </a:lnTo>
                <a:lnTo>
                  <a:pt x="69850" y="12783"/>
                </a:lnTo>
                <a:lnTo>
                  <a:pt x="71044" y="9896"/>
                </a:lnTo>
                <a:lnTo>
                  <a:pt x="69850" y="6185"/>
                </a:lnTo>
                <a:lnTo>
                  <a:pt x="69253" y="3711"/>
                </a:lnTo>
                <a:lnTo>
                  <a:pt x="66865" y="1649"/>
                </a:lnTo>
                <a:lnTo>
                  <a:pt x="63283" y="412"/>
                </a:lnTo>
                <a:lnTo>
                  <a:pt x="57910" y="0"/>
                </a:lnTo>
                <a:lnTo>
                  <a:pt x="54328" y="1237"/>
                </a:lnTo>
                <a:lnTo>
                  <a:pt x="51940" y="2474"/>
                </a:lnTo>
                <a:lnTo>
                  <a:pt x="50149" y="5360"/>
                </a:lnTo>
                <a:lnTo>
                  <a:pt x="49552" y="7422"/>
                </a:lnTo>
                <a:lnTo>
                  <a:pt x="50149" y="9484"/>
                </a:lnTo>
                <a:lnTo>
                  <a:pt x="51940" y="12371"/>
                </a:lnTo>
                <a:lnTo>
                  <a:pt x="52537" y="14432"/>
                </a:lnTo>
                <a:lnTo>
                  <a:pt x="53134" y="16494"/>
                </a:lnTo>
                <a:lnTo>
                  <a:pt x="52537" y="18969"/>
                </a:lnTo>
                <a:lnTo>
                  <a:pt x="50149" y="21030"/>
                </a:lnTo>
                <a:lnTo>
                  <a:pt x="46567" y="23092"/>
                </a:lnTo>
                <a:lnTo>
                  <a:pt x="41791" y="24742"/>
                </a:lnTo>
                <a:lnTo>
                  <a:pt x="38805" y="26391"/>
                </a:lnTo>
                <a:lnTo>
                  <a:pt x="35820" y="28453"/>
                </a:lnTo>
                <a:lnTo>
                  <a:pt x="32835" y="30927"/>
                </a:lnTo>
                <a:lnTo>
                  <a:pt x="29850" y="35463"/>
                </a:lnTo>
                <a:lnTo>
                  <a:pt x="28059" y="40824"/>
                </a:lnTo>
                <a:lnTo>
                  <a:pt x="25671" y="44948"/>
                </a:lnTo>
                <a:lnTo>
                  <a:pt x="25074" y="49896"/>
                </a:lnTo>
                <a:lnTo>
                  <a:pt x="23880" y="56082"/>
                </a:lnTo>
                <a:lnTo>
                  <a:pt x="23880" y="59793"/>
                </a:lnTo>
                <a:lnTo>
                  <a:pt x="23880" y="63092"/>
                </a:lnTo>
                <a:lnTo>
                  <a:pt x="25074" y="65154"/>
                </a:lnTo>
                <a:lnTo>
                  <a:pt x="26268" y="65979"/>
                </a:lnTo>
                <a:lnTo>
                  <a:pt x="29253" y="66391"/>
                </a:lnTo>
                <a:lnTo>
                  <a:pt x="31044" y="65979"/>
                </a:lnTo>
                <a:lnTo>
                  <a:pt x="31641" y="65154"/>
                </a:lnTo>
                <a:lnTo>
                  <a:pt x="31641" y="61030"/>
                </a:lnTo>
                <a:lnTo>
                  <a:pt x="31641" y="54845"/>
                </a:lnTo>
                <a:lnTo>
                  <a:pt x="32238" y="50721"/>
                </a:lnTo>
                <a:lnTo>
                  <a:pt x="32835" y="47835"/>
                </a:lnTo>
                <a:lnTo>
                  <a:pt x="35223" y="45360"/>
                </a:lnTo>
                <a:lnTo>
                  <a:pt x="38208" y="44948"/>
                </a:lnTo>
                <a:lnTo>
                  <a:pt x="41194" y="45360"/>
                </a:lnTo>
                <a:lnTo>
                  <a:pt x="41791" y="47010"/>
                </a:lnTo>
                <a:lnTo>
                  <a:pt x="41194" y="51546"/>
                </a:lnTo>
                <a:lnTo>
                  <a:pt x="40597" y="57731"/>
                </a:lnTo>
                <a:lnTo>
                  <a:pt x="38805" y="63505"/>
                </a:lnTo>
                <a:lnTo>
                  <a:pt x="37014" y="68453"/>
                </a:lnTo>
                <a:lnTo>
                  <a:pt x="34626" y="75463"/>
                </a:lnTo>
                <a:lnTo>
                  <a:pt x="31641" y="80824"/>
                </a:lnTo>
                <a:lnTo>
                  <a:pt x="25074" y="88247"/>
                </a:lnTo>
                <a:lnTo>
                  <a:pt x="19701" y="92783"/>
                </a:lnTo>
                <a:lnTo>
                  <a:pt x="10746" y="100206"/>
                </a:lnTo>
                <a:lnTo>
                  <a:pt x="4776" y="105154"/>
                </a:lnTo>
                <a:lnTo>
                  <a:pt x="0" y="109690"/>
                </a:lnTo>
                <a:lnTo>
                  <a:pt x="0" y="111752"/>
                </a:lnTo>
                <a:lnTo>
                  <a:pt x="4776" y="115463"/>
                </a:lnTo>
                <a:lnTo>
                  <a:pt x="11343" y="119587"/>
                </a:lnTo>
                <a:lnTo>
                  <a:pt x="17910" y="119587"/>
                </a:lnTo>
                <a:lnTo>
                  <a:pt x="19701" y="118762"/>
                </a:lnTo>
                <a:lnTo>
                  <a:pt x="16716" y="115876"/>
                </a:lnTo>
                <a:lnTo>
                  <a:pt x="13731" y="113402"/>
                </a:lnTo>
                <a:lnTo>
                  <a:pt x="13731" y="111340"/>
                </a:lnTo>
                <a:lnTo>
                  <a:pt x="17910" y="106804"/>
                </a:lnTo>
                <a:lnTo>
                  <a:pt x="25671" y="101443"/>
                </a:lnTo>
                <a:lnTo>
                  <a:pt x="37014" y="91958"/>
                </a:lnTo>
                <a:lnTo>
                  <a:pt x="46567" y="83711"/>
                </a:lnTo>
                <a:lnTo>
                  <a:pt x="50149" y="80824"/>
                </a:lnTo>
                <a:lnTo>
                  <a:pt x="52537" y="78762"/>
                </a:lnTo>
                <a:lnTo>
                  <a:pt x="57313" y="78350"/>
                </a:lnTo>
                <a:lnTo>
                  <a:pt x="60895" y="80000"/>
                </a:lnTo>
                <a:lnTo>
                  <a:pt x="65074" y="82061"/>
                </a:lnTo>
                <a:lnTo>
                  <a:pt x="74626" y="90309"/>
                </a:lnTo>
                <a:lnTo>
                  <a:pt x="84776" y="100206"/>
                </a:lnTo>
                <a:lnTo>
                  <a:pt x="94328" y="109690"/>
                </a:lnTo>
                <a:lnTo>
                  <a:pt x="100895" y="115463"/>
                </a:lnTo>
                <a:lnTo>
                  <a:pt x="102686" y="116701"/>
                </a:lnTo>
                <a:lnTo>
                  <a:pt x="106865" y="116701"/>
                </a:lnTo>
                <a:lnTo>
                  <a:pt x="110447" y="114639"/>
                </a:lnTo>
                <a:lnTo>
                  <a:pt x="114626" y="112577"/>
                </a:lnTo>
                <a:lnTo>
                  <a:pt x="118805" y="110515"/>
                </a:lnTo>
              </a:path>
            </a:pathLst>
          </a:custGeom>
          <a:solidFill>
            <a:srgbClr val="CECECE"/>
          </a:solidFill>
          <a:ln w="25400" cap="rnd"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1" name="Google Shape;1451;p41"/>
          <p:cNvSpPr/>
          <p:nvPr/>
        </p:nvSpPr>
        <p:spPr>
          <a:xfrm>
            <a:off x="2693988" y="4205287"/>
            <a:ext cx="412800" cy="411300"/>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2" name="Google Shape;1452;p41"/>
          <p:cNvSpPr/>
          <p:nvPr/>
        </p:nvSpPr>
        <p:spPr>
          <a:xfrm>
            <a:off x="2792413" y="4124325"/>
            <a:ext cx="314400" cy="71400"/>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3" name="Google Shape;1453;p41"/>
          <p:cNvSpPr/>
          <p:nvPr/>
        </p:nvSpPr>
        <p:spPr>
          <a:xfrm>
            <a:off x="2822575" y="4165600"/>
            <a:ext cx="42900" cy="14400"/>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4" name="Google Shape;1454;p41"/>
          <p:cNvSpPr/>
          <p:nvPr/>
        </p:nvSpPr>
        <p:spPr>
          <a:xfrm>
            <a:off x="2743200" y="4398963"/>
            <a:ext cx="219000" cy="87300"/>
          </a:xfrm>
          <a:prstGeom prst="octagon">
            <a:avLst>
              <a:gd name="adj" fmla="val 29282"/>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5" name="Google Shape;1455;p41"/>
          <p:cNvSpPr/>
          <p:nvPr/>
        </p:nvSpPr>
        <p:spPr>
          <a:xfrm>
            <a:off x="2816225" y="4741862"/>
            <a:ext cx="328500" cy="412800"/>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6" name="Google Shape;1456;p41"/>
          <p:cNvSpPr/>
          <p:nvPr/>
        </p:nvSpPr>
        <p:spPr>
          <a:xfrm>
            <a:off x="2894013" y="4660900"/>
            <a:ext cx="250800" cy="72900"/>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7" name="Google Shape;1457;p41"/>
          <p:cNvSpPr/>
          <p:nvPr/>
        </p:nvSpPr>
        <p:spPr>
          <a:xfrm>
            <a:off x="2881313" y="4775200"/>
            <a:ext cx="169800" cy="23700"/>
          </a:xfrm>
          <a:prstGeom prst="parallelogram">
            <a:avLst>
              <a:gd name="adj" fmla="val 178300"/>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8" name="Google Shape;1458;p41"/>
          <p:cNvSpPr/>
          <p:nvPr/>
        </p:nvSpPr>
        <p:spPr>
          <a:xfrm>
            <a:off x="3889375" y="4914900"/>
            <a:ext cx="96900" cy="219000"/>
          </a:xfrm>
          <a:custGeom>
            <a:avLst/>
            <a:gdLst/>
            <a:ahLst/>
            <a:cxnLst/>
            <a:rect l="l" t="t" r="r" b="b"/>
            <a:pathLst>
              <a:path w="120000" h="120000" extrusionOk="0">
                <a:moveTo>
                  <a:pt x="86557" y="0"/>
                </a:moveTo>
                <a:lnTo>
                  <a:pt x="118032" y="0"/>
                </a:lnTo>
                <a:lnTo>
                  <a:pt x="31475" y="119130"/>
                </a:lnTo>
                <a:lnTo>
                  <a:pt x="0" y="119130"/>
                </a:lnTo>
                <a:lnTo>
                  <a:pt x="86557" y="0"/>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9" name="Google Shape;1459;p41"/>
          <p:cNvSpPr/>
          <p:nvPr/>
        </p:nvSpPr>
        <p:spPr>
          <a:xfrm>
            <a:off x="3881438" y="4914900"/>
            <a:ext cx="122100" cy="18900"/>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0" name="Google Shape;1460;p41"/>
          <p:cNvSpPr/>
          <p:nvPr/>
        </p:nvSpPr>
        <p:spPr>
          <a:xfrm>
            <a:off x="3894138" y="5003800"/>
            <a:ext cx="90600" cy="20700"/>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1" name="Google Shape;1461;p41"/>
          <p:cNvSpPr/>
          <p:nvPr/>
        </p:nvSpPr>
        <p:spPr>
          <a:xfrm>
            <a:off x="3686175" y="5003800"/>
            <a:ext cx="115800" cy="14400"/>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2" name="Google Shape;1462;p41"/>
          <p:cNvSpPr/>
          <p:nvPr/>
        </p:nvSpPr>
        <p:spPr>
          <a:xfrm>
            <a:off x="3778250" y="4725987"/>
            <a:ext cx="34800" cy="39600"/>
          </a:xfrm>
          <a:prstGeom prst="ellipse">
            <a:avLst/>
          </a:prstGeom>
          <a:solidFill>
            <a:srgbClr val="F39FD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3" name="Google Shape;1463;p41"/>
          <p:cNvSpPr/>
          <p:nvPr/>
        </p:nvSpPr>
        <p:spPr>
          <a:xfrm>
            <a:off x="3683000" y="4795837"/>
            <a:ext cx="222300" cy="338100"/>
          </a:xfrm>
          <a:custGeom>
            <a:avLst/>
            <a:gdLst/>
            <a:ahLst/>
            <a:cxnLst/>
            <a:rect l="l" t="t" r="r" b="b"/>
            <a:pathLst>
              <a:path w="120000" h="120000" extrusionOk="0">
                <a:moveTo>
                  <a:pt x="32571" y="9014"/>
                </a:moveTo>
                <a:lnTo>
                  <a:pt x="857" y="55211"/>
                </a:lnTo>
                <a:lnTo>
                  <a:pt x="857" y="55774"/>
                </a:lnTo>
                <a:lnTo>
                  <a:pt x="857" y="56901"/>
                </a:lnTo>
                <a:lnTo>
                  <a:pt x="0" y="57464"/>
                </a:lnTo>
                <a:lnTo>
                  <a:pt x="0" y="58591"/>
                </a:lnTo>
                <a:lnTo>
                  <a:pt x="0" y="59718"/>
                </a:lnTo>
                <a:lnTo>
                  <a:pt x="0" y="60845"/>
                </a:lnTo>
                <a:lnTo>
                  <a:pt x="857" y="61408"/>
                </a:lnTo>
                <a:lnTo>
                  <a:pt x="857" y="62535"/>
                </a:lnTo>
                <a:lnTo>
                  <a:pt x="1714" y="63661"/>
                </a:lnTo>
                <a:lnTo>
                  <a:pt x="2571" y="64225"/>
                </a:lnTo>
                <a:lnTo>
                  <a:pt x="3428" y="65352"/>
                </a:lnTo>
                <a:lnTo>
                  <a:pt x="5142" y="65915"/>
                </a:lnTo>
                <a:lnTo>
                  <a:pt x="6000" y="66478"/>
                </a:lnTo>
                <a:lnTo>
                  <a:pt x="7714" y="67042"/>
                </a:lnTo>
                <a:lnTo>
                  <a:pt x="8571" y="67042"/>
                </a:lnTo>
                <a:lnTo>
                  <a:pt x="9428" y="67042"/>
                </a:lnTo>
                <a:lnTo>
                  <a:pt x="11142" y="67042"/>
                </a:lnTo>
                <a:lnTo>
                  <a:pt x="12857" y="67042"/>
                </a:lnTo>
                <a:lnTo>
                  <a:pt x="78000" y="67042"/>
                </a:lnTo>
                <a:lnTo>
                  <a:pt x="78000" y="119436"/>
                </a:lnTo>
                <a:lnTo>
                  <a:pt x="98571" y="119436"/>
                </a:lnTo>
                <a:lnTo>
                  <a:pt x="98571" y="57464"/>
                </a:lnTo>
                <a:lnTo>
                  <a:pt x="98571" y="56901"/>
                </a:lnTo>
                <a:lnTo>
                  <a:pt x="97714" y="55774"/>
                </a:lnTo>
                <a:lnTo>
                  <a:pt x="97714" y="55211"/>
                </a:lnTo>
                <a:lnTo>
                  <a:pt x="96857" y="55211"/>
                </a:lnTo>
                <a:lnTo>
                  <a:pt x="96000" y="54647"/>
                </a:lnTo>
                <a:lnTo>
                  <a:pt x="95142" y="54084"/>
                </a:lnTo>
                <a:lnTo>
                  <a:pt x="94285" y="53521"/>
                </a:lnTo>
                <a:lnTo>
                  <a:pt x="93428" y="52957"/>
                </a:lnTo>
                <a:lnTo>
                  <a:pt x="92571" y="52957"/>
                </a:lnTo>
                <a:lnTo>
                  <a:pt x="91714" y="52394"/>
                </a:lnTo>
                <a:lnTo>
                  <a:pt x="90000" y="52394"/>
                </a:lnTo>
                <a:lnTo>
                  <a:pt x="89142" y="52394"/>
                </a:lnTo>
                <a:lnTo>
                  <a:pt x="87428" y="52394"/>
                </a:lnTo>
                <a:lnTo>
                  <a:pt x="86571" y="52394"/>
                </a:lnTo>
                <a:lnTo>
                  <a:pt x="85714" y="52394"/>
                </a:lnTo>
                <a:lnTo>
                  <a:pt x="84857" y="52394"/>
                </a:lnTo>
                <a:lnTo>
                  <a:pt x="47142" y="50704"/>
                </a:lnTo>
                <a:lnTo>
                  <a:pt x="57428" y="30422"/>
                </a:lnTo>
                <a:lnTo>
                  <a:pt x="65142" y="37746"/>
                </a:lnTo>
                <a:lnTo>
                  <a:pt x="110571" y="37746"/>
                </a:lnTo>
                <a:lnTo>
                  <a:pt x="111428" y="37183"/>
                </a:lnTo>
                <a:lnTo>
                  <a:pt x="113142" y="37183"/>
                </a:lnTo>
                <a:lnTo>
                  <a:pt x="114000" y="37183"/>
                </a:lnTo>
                <a:lnTo>
                  <a:pt x="114000" y="37183"/>
                </a:lnTo>
                <a:lnTo>
                  <a:pt x="115714" y="36056"/>
                </a:lnTo>
                <a:lnTo>
                  <a:pt x="116571" y="36056"/>
                </a:lnTo>
                <a:lnTo>
                  <a:pt x="117428" y="35492"/>
                </a:lnTo>
                <a:lnTo>
                  <a:pt x="118285" y="34929"/>
                </a:lnTo>
                <a:lnTo>
                  <a:pt x="118285" y="34366"/>
                </a:lnTo>
                <a:lnTo>
                  <a:pt x="118285" y="33239"/>
                </a:lnTo>
                <a:lnTo>
                  <a:pt x="119142" y="32676"/>
                </a:lnTo>
                <a:lnTo>
                  <a:pt x="119142" y="31549"/>
                </a:lnTo>
                <a:lnTo>
                  <a:pt x="119142" y="30422"/>
                </a:lnTo>
                <a:lnTo>
                  <a:pt x="118285" y="29859"/>
                </a:lnTo>
                <a:lnTo>
                  <a:pt x="118285" y="29295"/>
                </a:lnTo>
                <a:lnTo>
                  <a:pt x="117428" y="28732"/>
                </a:lnTo>
                <a:lnTo>
                  <a:pt x="116571" y="27605"/>
                </a:lnTo>
                <a:lnTo>
                  <a:pt x="115714" y="27605"/>
                </a:lnTo>
                <a:lnTo>
                  <a:pt x="114857" y="27042"/>
                </a:lnTo>
                <a:lnTo>
                  <a:pt x="114000" y="26478"/>
                </a:lnTo>
                <a:lnTo>
                  <a:pt x="113142" y="25915"/>
                </a:lnTo>
                <a:lnTo>
                  <a:pt x="111428" y="25915"/>
                </a:lnTo>
                <a:lnTo>
                  <a:pt x="110571" y="25915"/>
                </a:lnTo>
                <a:lnTo>
                  <a:pt x="75428" y="25915"/>
                </a:lnTo>
                <a:lnTo>
                  <a:pt x="67714" y="17464"/>
                </a:lnTo>
                <a:lnTo>
                  <a:pt x="69428" y="16901"/>
                </a:lnTo>
                <a:lnTo>
                  <a:pt x="69428" y="15774"/>
                </a:lnTo>
                <a:lnTo>
                  <a:pt x="69428" y="14647"/>
                </a:lnTo>
                <a:lnTo>
                  <a:pt x="70285" y="13521"/>
                </a:lnTo>
                <a:lnTo>
                  <a:pt x="70285" y="12394"/>
                </a:lnTo>
                <a:lnTo>
                  <a:pt x="70285" y="11267"/>
                </a:lnTo>
                <a:lnTo>
                  <a:pt x="70285" y="10140"/>
                </a:lnTo>
                <a:lnTo>
                  <a:pt x="69428" y="9014"/>
                </a:lnTo>
                <a:lnTo>
                  <a:pt x="69428" y="7887"/>
                </a:lnTo>
                <a:lnTo>
                  <a:pt x="68571" y="7323"/>
                </a:lnTo>
                <a:lnTo>
                  <a:pt x="67714" y="6197"/>
                </a:lnTo>
                <a:lnTo>
                  <a:pt x="66857" y="5070"/>
                </a:lnTo>
                <a:lnTo>
                  <a:pt x="66000" y="4507"/>
                </a:lnTo>
                <a:lnTo>
                  <a:pt x="65142" y="3380"/>
                </a:lnTo>
                <a:lnTo>
                  <a:pt x="63428" y="2816"/>
                </a:lnTo>
                <a:lnTo>
                  <a:pt x="62571" y="2253"/>
                </a:lnTo>
                <a:lnTo>
                  <a:pt x="60857" y="1690"/>
                </a:lnTo>
                <a:lnTo>
                  <a:pt x="59142" y="1126"/>
                </a:lnTo>
                <a:lnTo>
                  <a:pt x="57428" y="563"/>
                </a:lnTo>
                <a:lnTo>
                  <a:pt x="55714" y="563"/>
                </a:lnTo>
                <a:lnTo>
                  <a:pt x="54000" y="0"/>
                </a:lnTo>
                <a:lnTo>
                  <a:pt x="52285" y="0"/>
                </a:lnTo>
                <a:lnTo>
                  <a:pt x="49714" y="0"/>
                </a:lnTo>
                <a:lnTo>
                  <a:pt x="48000" y="0"/>
                </a:lnTo>
                <a:lnTo>
                  <a:pt x="46285" y="563"/>
                </a:lnTo>
                <a:lnTo>
                  <a:pt x="44571" y="563"/>
                </a:lnTo>
                <a:lnTo>
                  <a:pt x="42857" y="1126"/>
                </a:lnTo>
                <a:lnTo>
                  <a:pt x="41142" y="1690"/>
                </a:lnTo>
                <a:lnTo>
                  <a:pt x="38571" y="2253"/>
                </a:lnTo>
                <a:lnTo>
                  <a:pt x="37714" y="3380"/>
                </a:lnTo>
                <a:lnTo>
                  <a:pt x="36000" y="4507"/>
                </a:lnTo>
                <a:lnTo>
                  <a:pt x="35142" y="5070"/>
                </a:lnTo>
                <a:lnTo>
                  <a:pt x="34285" y="6760"/>
                </a:lnTo>
                <a:lnTo>
                  <a:pt x="32571" y="7887"/>
                </a:lnTo>
                <a:lnTo>
                  <a:pt x="32571" y="9014"/>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4" name="Google Shape;1464;p41"/>
          <p:cNvSpPr/>
          <p:nvPr/>
        </p:nvSpPr>
        <p:spPr>
          <a:xfrm>
            <a:off x="4064000" y="4659312"/>
            <a:ext cx="320700" cy="465000"/>
          </a:xfrm>
          <a:custGeom>
            <a:avLst/>
            <a:gdLst/>
            <a:ahLst/>
            <a:cxnLst/>
            <a:rect l="l" t="t" r="r" b="b"/>
            <a:pathLst>
              <a:path w="120000" h="120000" extrusionOk="0">
                <a:moveTo>
                  <a:pt x="118811" y="110170"/>
                </a:moveTo>
                <a:lnTo>
                  <a:pt x="119405" y="108122"/>
                </a:lnTo>
                <a:lnTo>
                  <a:pt x="114653" y="108941"/>
                </a:lnTo>
                <a:lnTo>
                  <a:pt x="110495" y="108122"/>
                </a:lnTo>
                <a:lnTo>
                  <a:pt x="104554" y="105255"/>
                </a:lnTo>
                <a:lnTo>
                  <a:pt x="94455" y="94197"/>
                </a:lnTo>
                <a:lnTo>
                  <a:pt x="80198" y="78225"/>
                </a:lnTo>
                <a:lnTo>
                  <a:pt x="73069" y="69624"/>
                </a:lnTo>
                <a:lnTo>
                  <a:pt x="67722" y="62252"/>
                </a:lnTo>
                <a:lnTo>
                  <a:pt x="67128" y="58156"/>
                </a:lnTo>
                <a:lnTo>
                  <a:pt x="67128" y="53651"/>
                </a:lnTo>
                <a:lnTo>
                  <a:pt x="68316" y="50375"/>
                </a:lnTo>
                <a:lnTo>
                  <a:pt x="71287" y="49146"/>
                </a:lnTo>
                <a:lnTo>
                  <a:pt x="73663" y="49146"/>
                </a:lnTo>
                <a:lnTo>
                  <a:pt x="76633" y="49965"/>
                </a:lnTo>
                <a:lnTo>
                  <a:pt x="81980" y="53242"/>
                </a:lnTo>
                <a:lnTo>
                  <a:pt x="88514" y="56109"/>
                </a:lnTo>
                <a:lnTo>
                  <a:pt x="93267" y="57747"/>
                </a:lnTo>
                <a:lnTo>
                  <a:pt x="96237" y="58156"/>
                </a:lnTo>
                <a:lnTo>
                  <a:pt x="98613" y="57747"/>
                </a:lnTo>
                <a:lnTo>
                  <a:pt x="99801" y="56109"/>
                </a:lnTo>
                <a:lnTo>
                  <a:pt x="99207" y="55290"/>
                </a:lnTo>
                <a:lnTo>
                  <a:pt x="98613" y="53651"/>
                </a:lnTo>
                <a:lnTo>
                  <a:pt x="93861" y="50375"/>
                </a:lnTo>
                <a:lnTo>
                  <a:pt x="85544" y="47098"/>
                </a:lnTo>
                <a:lnTo>
                  <a:pt x="81386" y="44232"/>
                </a:lnTo>
                <a:lnTo>
                  <a:pt x="77821" y="40546"/>
                </a:lnTo>
                <a:lnTo>
                  <a:pt x="76039" y="35631"/>
                </a:lnTo>
                <a:lnTo>
                  <a:pt x="74851" y="30307"/>
                </a:lnTo>
                <a:lnTo>
                  <a:pt x="73663" y="28259"/>
                </a:lnTo>
                <a:lnTo>
                  <a:pt x="71287" y="25802"/>
                </a:lnTo>
                <a:lnTo>
                  <a:pt x="67722" y="23344"/>
                </a:lnTo>
                <a:lnTo>
                  <a:pt x="65346" y="21706"/>
                </a:lnTo>
                <a:lnTo>
                  <a:pt x="65346" y="19658"/>
                </a:lnTo>
                <a:lnTo>
                  <a:pt x="67128" y="16382"/>
                </a:lnTo>
                <a:lnTo>
                  <a:pt x="68316" y="15153"/>
                </a:lnTo>
                <a:lnTo>
                  <a:pt x="70099" y="12696"/>
                </a:lnTo>
                <a:lnTo>
                  <a:pt x="71287" y="9829"/>
                </a:lnTo>
                <a:lnTo>
                  <a:pt x="70099" y="6143"/>
                </a:lnTo>
                <a:lnTo>
                  <a:pt x="68910" y="3686"/>
                </a:lnTo>
                <a:lnTo>
                  <a:pt x="67128" y="1638"/>
                </a:lnTo>
                <a:lnTo>
                  <a:pt x="62970" y="409"/>
                </a:lnTo>
                <a:lnTo>
                  <a:pt x="57623" y="0"/>
                </a:lnTo>
                <a:lnTo>
                  <a:pt x="54059" y="1228"/>
                </a:lnTo>
                <a:lnTo>
                  <a:pt x="51683" y="2457"/>
                </a:lnTo>
                <a:lnTo>
                  <a:pt x="50495" y="5324"/>
                </a:lnTo>
                <a:lnTo>
                  <a:pt x="49306" y="7372"/>
                </a:lnTo>
                <a:lnTo>
                  <a:pt x="50495" y="9419"/>
                </a:lnTo>
                <a:lnTo>
                  <a:pt x="51683" y="12286"/>
                </a:lnTo>
                <a:lnTo>
                  <a:pt x="52277" y="14334"/>
                </a:lnTo>
                <a:lnTo>
                  <a:pt x="53465" y="16382"/>
                </a:lnTo>
                <a:lnTo>
                  <a:pt x="52277" y="19249"/>
                </a:lnTo>
                <a:lnTo>
                  <a:pt x="50495" y="21296"/>
                </a:lnTo>
                <a:lnTo>
                  <a:pt x="46336" y="23344"/>
                </a:lnTo>
                <a:lnTo>
                  <a:pt x="42178" y="24573"/>
                </a:lnTo>
                <a:lnTo>
                  <a:pt x="39207" y="26211"/>
                </a:lnTo>
                <a:lnTo>
                  <a:pt x="36237" y="28259"/>
                </a:lnTo>
                <a:lnTo>
                  <a:pt x="33267" y="31126"/>
                </a:lnTo>
                <a:lnTo>
                  <a:pt x="30297" y="35631"/>
                </a:lnTo>
                <a:lnTo>
                  <a:pt x="27920" y="40546"/>
                </a:lnTo>
                <a:lnTo>
                  <a:pt x="25544" y="45051"/>
                </a:lnTo>
                <a:lnTo>
                  <a:pt x="24950" y="49965"/>
                </a:lnTo>
                <a:lnTo>
                  <a:pt x="23762" y="56109"/>
                </a:lnTo>
                <a:lnTo>
                  <a:pt x="23762" y="59795"/>
                </a:lnTo>
                <a:lnTo>
                  <a:pt x="23762" y="63071"/>
                </a:lnTo>
                <a:lnTo>
                  <a:pt x="24950" y="65119"/>
                </a:lnTo>
                <a:lnTo>
                  <a:pt x="26138" y="65938"/>
                </a:lnTo>
                <a:lnTo>
                  <a:pt x="29108" y="66348"/>
                </a:lnTo>
                <a:lnTo>
                  <a:pt x="30891" y="65938"/>
                </a:lnTo>
                <a:lnTo>
                  <a:pt x="31485" y="65119"/>
                </a:lnTo>
                <a:lnTo>
                  <a:pt x="31485" y="61023"/>
                </a:lnTo>
                <a:lnTo>
                  <a:pt x="31485" y="54470"/>
                </a:lnTo>
                <a:lnTo>
                  <a:pt x="32079" y="50375"/>
                </a:lnTo>
                <a:lnTo>
                  <a:pt x="33267" y="47918"/>
                </a:lnTo>
                <a:lnTo>
                  <a:pt x="35049" y="45460"/>
                </a:lnTo>
                <a:lnTo>
                  <a:pt x="38019" y="45051"/>
                </a:lnTo>
                <a:lnTo>
                  <a:pt x="41584" y="45460"/>
                </a:lnTo>
                <a:lnTo>
                  <a:pt x="42178" y="47098"/>
                </a:lnTo>
                <a:lnTo>
                  <a:pt x="41584" y="51604"/>
                </a:lnTo>
                <a:lnTo>
                  <a:pt x="40396" y="57747"/>
                </a:lnTo>
                <a:lnTo>
                  <a:pt x="39207" y="63481"/>
                </a:lnTo>
                <a:lnTo>
                  <a:pt x="36831" y="68395"/>
                </a:lnTo>
                <a:lnTo>
                  <a:pt x="34455" y="75358"/>
                </a:lnTo>
                <a:lnTo>
                  <a:pt x="31485" y="81092"/>
                </a:lnTo>
                <a:lnTo>
                  <a:pt x="24950" y="88054"/>
                </a:lnTo>
                <a:lnTo>
                  <a:pt x="19603" y="92969"/>
                </a:lnTo>
                <a:lnTo>
                  <a:pt x="10693" y="99931"/>
                </a:lnTo>
                <a:lnTo>
                  <a:pt x="4752" y="105255"/>
                </a:lnTo>
                <a:lnTo>
                  <a:pt x="0" y="109761"/>
                </a:lnTo>
                <a:lnTo>
                  <a:pt x="0" y="111808"/>
                </a:lnTo>
                <a:lnTo>
                  <a:pt x="4752" y="115494"/>
                </a:lnTo>
                <a:lnTo>
                  <a:pt x="11287" y="119590"/>
                </a:lnTo>
                <a:lnTo>
                  <a:pt x="17821" y="119590"/>
                </a:lnTo>
                <a:lnTo>
                  <a:pt x="19603" y="118361"/>
                </a:lnTo>
                <a:lnTo>
                  <a:pt x="16633" y="115904"/>
                </a:lnTo>
                <a:lnTo>
                  <a:pt x="13663" y="113447"/>
                </a:lnTo>
                <a:lnTo>
                  <a:pt x="13663" y="111399"/>
                </a:lnTo>
                <a:lnTo>
                  <a:pt x="17821" y="106894"/>
                </a:lnTo>
                <a:lnTo>
                  <a:pt x="25544" y="101569"/>
                </a:lnTo>
                <a:lnTo>
                  <a:pt x="36831" y="91740"/>
                </a:lnTo>
                <a:lnTo>
                  <a:pt x="46336" y="83549"/>
                </a:lnTo>
                <a:lnTo>
                  <a:pt x="50495" y="81092"/>
                </a:lnTo>
                <a:lnTo>
                  <a:pt x="52277" y="79044"/>
                </a:lnTo>
                <a:lnTo>
                  <a:pt x="57029" y="78225"/>
                </a:lnTo>
                <a:lnTo>
                  <a:pt x="60594" y="79863"/>
                </a:lnTo>
                <a:lnTo>
                  <a:pt x="65346" y="81911"/>
                </a:lnTo>
                <a:lnTo>
                  <a:pt x="74257" y="90102"/>
                </a:lnTo>
                <a:lnTo>
                  <a:pt x="84950" y="99931"/>
                </a:lnTo>
                <a:lnTo>
                  <a:pt x="94455" y="109761"/>
                </a:lnTo>
                <a:lnTo>
                  <a:pt x="100396" y="115494"/>
                </a:lnTo>
                <a:lnTo>
                  <a:pt x="102772" y="116313"/>
                </a:lnTo>
                <a:lnTo>
                  <a:pt x="106930" y="116313"/>
                </a:lnTo>
                <a:lnTo>
                  <a:pt x="110495" y="114266"/>
                </a:lnTo>
                <a:lnTo>
                  <a:pt x="114653" y="112218"/>
                </a:lnTo>
                <a:lnTo>
                  <a:pt x="118811" y="110170"/>
                </a:lnTo>
              </a:path>
            </a:pathLst>
          </a:custGeom>
          <a:solidFill>
            <a:srgbClr val="CECECE"/>
          </a:solidFill>
          <a:ln w="25400" cap="rnd"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5" name="Google Shape;1465;p41"/>
          <p:cNvSpPr/>
          <p:nvPr/>
        </p:nvSpPr>
        <p:spPr>
          <a:xfrm>
            <a:off x="3152775" y="4741862"/>
            <a:ext cx="414300" cy="412800"/>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6" name="Google Shape;1466;p41"/>
          <p:cNvSpPr/>
          <p:nvPr/>
        </p:nvSpPr>
        <p:spPr>
          <a:xfrm>
            <a:off x="3254375" y="4660900"/>
            <a:ext cx="312600" cy="72900"/>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7" name="Google Shape;1467;p41"/>
          <p:cNvSpPr/>
          <p:nvPr/>
        </p:nvSpPr>
        <p:spPr>
          <a:xfrm>
            <a:off x="3284538" y="4702175"/>
            <a:ext cx="41400" cy="14400"/>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8" name="Google Shape;1468;p41"/>
          <p:cNvSpPr/>
          <p:nvPr/>
        </p:nvSpPr>
        <p:spPr>
          <a:xfrm>
            <a:off x="3205163" y="4937125"/>
            <a:ext cx="217500" cy="85800"/>
          </a:xfrm>
          <a:prstGeom prst="octagon">
            <a:avLst>
              <a:gd name="adj" fmla="val 29282"/>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9" name="Google Shape;1469;p41"/>
          <p:cNvSpPr/>
          <p:nvPr/>
        </p:nvSpPr>
        <p:spPr>
          <a:xfrm>
            <a:off x="1455738" y="3154363"/>
            <a:ext cx="327000" cy="412800"/>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0" name="Google Shape;1470;p41"/>
          <p:cNvSpPr/>
          <p:nvPr/>
        </p:nvSpPr>
        <p:spPr>
          <a:xfrm>
            <a:off x="1531938" y="3074988"/>
            <a:ext cx="250800" cy="72900"/>
          </a:xfrm>
          <a:prstGeom prst="cube">
            <a:avLst>
              <a:gd name="adj" fmla="val 24995"/>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1" name="Google Shape;1471;p41"/>
          <p:cNvSpPr/>
          <p:nvPr/>
        </p:nvSpPr>
        <p:spPr>
          <a:xfrm>
            <a:off x="1517651" y="3187700"/>
            <a:ext cx="171300" cy="23700"/>
          </a:xfrm>
          <a:prstGeom prst="parallelogram">
            <a:avLst>
              <a:gd name="adj" fmla="val 179967"/>
            </a:avLst>
          </a:prstGeom>
          <a:solidFill>
            <a:srgbClr val="DC008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2" name="Google Shape;1472;p41"/>
          <p:cNvSpPr/>
          <p:nvPr/>
        </p:nvSpPr>
        <p:spPr>
          <a:xfrm>
            <a:off x="2482850" y="3325813"/>
            <a:ext cx="98400" cy="222300"/>
          </a:xfrm>
          <a:custGeom>
            <a:avLst/>
            <a:gdLst/>
            <a:ahLst/>
            <a:cxnLst/>
            <a:rect l="l" t="t" r="r" b="b"/>
            <a:pathLst>
              <a:path w="120000" h="120000" extrusionOk="0">
                <a:moveTo>
                  <a:pt x="85161" y="0"/>
                </a:moveTo>
                <a:lnTo>
                  <a:pt x="118064" y="0"/>
                </a:lnTo>
                <a:lnTo>
                  <a:pt x="32903" y="119142"/>
                </a:lnTo>
                <a:lnTo>
                  <a:pt x="0" y="119142"/>
                </a:lnTo>
                <a:lnTo>
                  <a:pt x="85161" y="0"/>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3" name="Google Shape;1473;p41"/>
          <p:cNvSpPr/>
          <p:nvPr/>
        </p:nvSpPr>
        <p:spPr>
          <a:xfrm>
            <a:off x="2478088" y="3325813"/>
            <a:ext cx="122100" cy="18900"/>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4" name="Google Shape;1474;p41"/>
          <p:cNvSpPr/>
          <p:nvPr/>
        </p:nvSpPr>
        <p:spPr>
          <a:xfrm>
            <a:off x="2487613" y="3417888"/>
            <a:ext cx="92100" cy="18900"/>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5" name="Google Shape;1475;p41"/>
          <p:cNvSpPr/>
          <p:nvPr/>
        </p:nvSpPr>
        <p:spPr>
          <a:xfrm>
            <a:off x="2279650" y="3417888"/>
            <a:ext cx="117600" cy="11100"/>
          </a:xfrm>
          <a:prstGeom prst="rect">
            <a:avLst/>
          </a:prstGeom>
          <a:solidFill>
            <a:srgbClr val="F39F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6" name="Google Shape;1476;p41"/>
          <p:cNvSpPr/>
          <p:nvPr/>
        </p:nvSpPr>
        <p:spPr>
          <a:xfrm>
            <a:off x="2374900" y="3140075"/>
            <a:ext cx="34800" cy="39600"/>
          </a:xfrm>
          <a:prstGeom prst="ellipse">
            <a:avLst/>
          </a:prstGeom>
          <a:solidFill>
            <a:srgbClr val="F39FD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7" name="Google Shape;1477;p41"/>
          <p:cNvSpPr/>
          <p:nvPr/>
        </p:nvSpPr>
        <p:spPr>
          <a:xfrm>
            <a:off x="2278063" y="3209925"/>
            <a:ext cx="220800" cy="338100"/>
          </a:xfrm>
          <a:custGeom>
            <a:avLst/>
            <a:gdLst/>
            <a:ahLst/>
            <a:cxnLst/>
            <a:rect l="l" t="t" r="r" b="b"/>
            <a:pathLst>
              <a:path w="120000" h="120000" extrusionOk="0">
                <a:moveTo>
                  <a:pt x="32805" y="9014"/>
                </a:moveTo>
                <a:lnTo>
                  <a:pt x="863" y="55211"/>
                </a:lnTo>
                <a:lnTo>
                  <a:pt x="863" y="55774"/>
                </a:lnTo>
                <a:lnTo>
                  <a:pt x="863" y="56901"/>
                </a:lnTo>
                <a:lnTo>
                  <a:pt x="0" y="57464"/>
                </a:lnTo>
                <a:lnTo>
                  <a:pt x="0" y="58591"/>
                </a:lnTo>
                <a:lnTo>
                  <a:pt x="0" y="59718"/>
                </a:lnTo>
                <a:lnTo>
                  <a:pt x="0" y="60845"/>
                </a:lnTo>
                <a:lnTo>
                  <a:pt x="863" y="61408"/>
                </a:lnTo>
                <a:lnTo>
                  <a:pt x="863" y="62535"/>
                </a:lnTo>
                <a:lnTo>
                  <a:pt x="1726" y="63661"/>
                </a:lnTo>
                <a:lnTo>
                  <a:pt x="2589" y="64225"/>
                </a:lnTo>
                <a:lnTo>
                  <a:pt x="3453" y="65352"/>
                </a:lnTo>
                <a:lnTo>
                  <a:pt x="5179" y="65915"/>
                </a:lnTo>
                <a:lnTo>
                  <a:pt x="6043" y="66478"/>
                </a:lnTo>
                <a:lnTo>
                  <a:pt x="7769" y="67042"/>
                </a:lnTo>
                <a:lnTo>
                  <a:pt x="8633" y="67042"/>
                </a:lnTo>
                <a:lnTo>
                  <a:pt x="9496" y="67042"/>
                </a:lnTo>
                <a:lnTo>
                  <a:pt x="11223" y="67042"/>
                </a:lnTo>
                <a:lnTo>
                  <a:pt x="12949" y="67042"/>
                </a:lnTo>
                <a:lnTo>
                  <a:pt x="77697" y="67042"/>
                </a:lnTo>
                <a:lnTo>
                  <a:pt x="77697" y="119436"/>
                </a:lnTo>
                <a:lnTo>
                  <a:pt x="98417" y="119436"/>
                </a:lnTo>
                <a:lnTo>
                  <a:pt x="98417" y="57464"/>
                </a:lnTo>
                <a:lnTo>
                  <a:pt x="98417" y="56901"/>
                </a:lnTo>
                <a:lnTo>
                  <a:pt x="97553" y="55774"/>
                </a:lnTo>
                <a:lnTo>
                  <a:pt x="97553" y="55211"/>
                </a:lnTo>
                <a:lnTo>
                  <a:pt x="96690" y="55211"/>
                </a:lnTo>
                <a:lnTo>
                  <a:pt x="96690" y="54647"/>
                </a:lnTo>
                <a:lnTo>
                  <a:pt x="94964" y="54084"/>
                </a:lnTo>
                <a:lnTo>
                  <a:pt x="94964" y="53521"/>
                </a:lnTo>
                <a:lnTo>
                  <a:pt x="93237" y="52957"/>
                </a:lnTo>
                <a:lnTo>
                  <a:pt x="92374" y="52957"/>
                </a:lnTo>
                <a:lnTo>
                  <a:pt x="91510" y="52394"/>
                </a:lnTo>
                <a:lnTo>
                  <a:pt x="90647" y="52394"/>
                </a:lnTo>
                <a:lnTo>
                  <a:pt x="88920" y="52394"/>
                </a:lnTo>
                <a:lnTo>
                  <a:pt x="88057" y="52394"/>
                </a:lnTo>
                <a:lnTo>
                  <a:pt x="86330" y="52394"/>
                </a:lnTo>
                <a:lnTo>
                  <a:pt x="85467" y="52394"/>
                </a:lnTo>
                <a:lnTo>
                  <a:pt x="84604" y="52394"/>
                </a:lnTo>
                <a:lnTo>
                  <a:pt x="46618" y="50704"/>
                </a:lnTo>
                <a:lnTo>
                  <a:pt x="57841" y="30422"/>
                </a:lnTo>
                <a:lnTo>
                  <a:pt x="64748" y="37746"/>
                </a:lnTo>
                <a:lnTo>
                  <a:pt x="110503" y="37746"/>
                </a:lnTo>
                <a:lnTo>
                  <a:pt x="111366" y="37183"/>
                </a:lnTo>
                <a:lnTo>
                  <a:pt x="113093" y="37183"/>
                </a:lnTo>
                <a:lnTo>
                  <a:pt x="113956" y="37183"/>
                </a:lnTo>
                <a:lnTo>
                  <a:pt x="113956" y="37183"/>
                </a:lnTo>
                <a:lnTo>
                  <a:pt x="115683" y="36056"/>
                </a:lnTo>
                <a:lnTo>
                  <a:pt x="116546" y="36056"/>
                </a:lnTo>
                <a:lnTo>
                  <a:pt x="117410" y="35492"/>
                </a:lnTo>
                <a:lnTo>
                  <a:pt x="118273" y="34929"/>
                </a:lnTo>
                <a:lnTo>
                  <a:pt x="118273" y="34366"/>
                </a:lnTo>
                <a:lnTo>
                  <a:pt x="118273" y="33239"/>
                </a:lnTo>
                <a:lnTo>
                  <a:pt x="119136" y="32676"/>
                </a:lnTo>
                <a:lnTo>
                  <a:pt x="119136" y="31549"/>
                </a:lnTo>
                <a:lnTo>
                  <a:pt x="119136" y="30422"/>
                </a:lnTo>
                <a:lnTo>
                  <a:pt x="118273" y="29859"/>
                </a:lnTo>
                <a:lnTo>
                  <a:pt x="118273" y="29295"/>
                </a:lnTo>
                <a:lnTo>
                  <a:pt x="117410" y="28732"/>
                </a:lnTo>
                <a:lnTo>
                  <a:pt x="116546" y="27605"/>
                </a:lnTo>
                <a:lnTo>
                  <a:pt x="115683" y="27605"/>
                </a:lnTo>
                <a:lnTo>
                  <a:pt x="114820" y="27042"/>
                </a:lnTo>
                <a:lnTo>
                  <a:pt x="113956" y="26478"/>
                </a:lnTo>
                <a:lnTo>
                  <a:pt x="113093" y="25915"/>
                </a:lnTo>
                <a:lnTo>
                  <a:pt x="111366" y="25915"/>
                </a:lnTo>
                <a:lnTo>
                  <a:pt x="110503" y="25915"/>
                </a:lnTo>
                <a:lnTo>
                  <a:pt x="75107" y="25915"/>
                </a:lnTo>
                <a:lnTo>
                  <a:pt x="68201" y="17464"/>
                </a:lnTo>
                <a:lnTo>
                  <a:pt x="69064" y="16901"/>
                </a:lnTo>
                <a:lnTo>
                  <a:pt x="69928" y="15774"/>
                </a:lnTo>
                <a:lnTo>
                  <a:pt x="69928" y="14647"/>
                </a:lnTo>
                <a:lnTo>
                  <a:pt x="69928" y="13521"/>
                </a:lnTo>
                <a:lnTo>
                  <a:pt x="69928" y="12394"/>
                </a:lnTo>
                <a:lnTo>
                  <a:pt x="69928" y="11267"/>
                </a:lnTo>
                <a:lnTo>
                  <a:pt x="69928" y="10140"/>
                </a:lnTo>
                <a:lnTo>
                  <a:pt x="69928" y="9014"/>
                </a:lnTo>
                <a:lnTo>
                  <a:pt x="69064" y="7887"/>
                </a:lnTo>
                <a:lnTo>
                  <a:pt x="68201" y="7323"/>
                </a:lnTo>
                <a:lnTo>
                  <a:pt x="68201" y="6197"/>
                </a:lnTo>
                <a:lnTo>
                  <a:pt x="67338" y="5070"/>
                </a:lnTo>
                <a:lnTo>
                  <a:pt x="65611" y="4507"/>
                </a:lnTo>
                <a:lnTo>
                  <a:pt x="64748" y="3380"/>
                </a:lnTo>
                <a:lnTo>
                  <a:pt x="63021" y="2816"/>
                </a:lnTo>
                <a:lnTo>
                  <a:pt x="62158" y="2253"/>
                </a:lnTo>
                <a:lnTo>
                  <a:pt x="60431" y="1690"/>
                </a:lnTo>
                <a:lnTo>
                  <a:pt x="58705" y="1126"/>
                </a:lnTo>
                <a:lnTo>
                  <a:pt x="57841" y="563"/>
                </a:lnTo>
                <a:lnTo>
                  <a:pt x="55251" y="563"/>
                </a:lnTo>
                <a:lnTo>
                  <a:pt x="53525" y="0"/>
                </a:lnTo>
                <a:lnTo>
                  <a:pt x="51798" y="0"/>
                </a:lnTo>
                <a:lnTo>
                  <a:pt x="50071" y="0"/>
                </a:lnTo>
                <a:lnTo>
                  <a:pt x="48345" y="0"/>
                </a:lnTo>
                <a:lnTo>
                  <a:pt x="46618" y="563"/>
                </a:lnTo>
                <a:lnTo>
                  <a:pt x="44892" y="563"/>
                </a:lnTo>
                <a:lnTo>
                  <a:pt x="42302" y="1126"/>
                </a:lnTo>
                <a:lnTo>
                  <a:pt x="40575" y="1690"/>
                </a:lnTo>
                <a:lnTo>
                  <a:pt x="38848" y="2253"/>
                </a:lnTo>
                <a:lnTo>
                  <a:pt x="37985" y="3380"/>
                </a:lnTo>
                <a:lnTo>
                  <a:pt x="36258" y="4507"/>
                </a:lnTo>
                <a:lnTo>
                  <a:pt x="35395" y="5070"/>
                </a:lnTo>
                <a:lnTo>
                  <a:pt x="33669" y="6760"/>
                </a:lnTo>
                <a:lnTo>
                  <a:pt x="32805" y="7887"/>
                </a:lnTo>
                <a:lnTo>
                  <a:pt x="32805" y="9014"/>
                </a:lnTo>
              </a:path>
            </a:pathLst>
          </a:custGeom>
          <a:solidFill>
            <a:srgbClr val="F39F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8" name="Google Shape;1478;p41"/>
          <p:cNvSpPr/>
          <p:nvPr/>
        </p:nvSpPr>
        <p:spPr>
          <a:xfrm>
            <a:off x="2686050" y="3090862"/>
            <a:ext cx="317400" cy="462000"/>
          </a:xfrm>
          <a:custGeom>
            <a:avLst/>
            <a:gdLst/>
            <a:ahLst/>
            <a:cxnLst/>
            <a:rect l="l" t="t" r="r" b="b"/>
            <a:pathLst>
              <a:path w="120000" h="120000" extrusionOk="0">
                <a:moveTo>
                  <a:pt x="118800" y="110515"/>
                </a:moveTo>
                <a:lnTo>
                  <a:pt x="119400" y="108453"/>
                </a:lnTo>
                <a:lnTo>
                  <a:pt x="114600" y="108865"/>
                </a:lnTo>
                <a:lnTo>
                  <a:pt x="110400" y="108453"/>
                </a:lnTo>
                <a:lnTo>
                  <a:pt x="104400" y="105154"/>
                </a:lnTo>
                <a:lnTo>
                  <a:pt x="94800" y="94432"/>
                </a:lnTo>
                <a:lnTo>
                  <a:pt x="80400" y="78350"/>
                </a:lnTo>
                <a:lnTo>
                  <a:pt x="72600" y="69690"/>
                </a:lnTo>
                <a:lnTo>
                  <a:pt x="67800" y="62268"/>
                </a:lnTo>
                <a:lnTo>
                  <a:pt x="66600" y="58144"/>
                </a:lnTo>
                <a:lnTo>
                  <a:pt x="66600" y="53608"/>
                </a:lnTo>
                <a:lnTo>
                  <a:pt x="68400" y="50721"/>
                </a:lnTo>
                <a:lnTo>
                  <a:pt x="71400" y="49072"/>
                </a:lnTo>
                <a:lnTo>
                  <a:pt x="73800" y="49072"/>
                </a:lnTo>
                <a:lnTo>
                  <a:pt x="76800" y="49896"/>
                </a:lnTo>
                <a:lnTo>
                  <a:pt x="81600" y="53195"/>
                </a:lnTo>
                <a:lnTo>
                  <a:pt x="88800" y="56082"/>
                </a:lnTo>
                <a:lnTo>
                  <a:pt x="93000" y="57731"/>
                </a:lnTo>
                <a:lnTo>
                  <a:pt x="96000" y="58144"/>
                </a:lnTo>
                <a:lnTo>
                  <a:pt x="98400" y="57731"/>
                </a:lnTo>
                <a:lnTo>
                  <a:pt x="99600" y="56082"/>
                </a:lnTo>
                <a:lnTo>
                  <a:pt x="99000" y="55257"/>
                </a:lnTo>
                <a:lnTo>
                  <a:pt x="98400" y="53608"/>
                </a:lnTo>
                <a:lnTo>
                  <a:pt x="93600" y="50721"/>
                </a:lnTo>
                <a:lnTo>
                  <a:pt x="85800" y="47010"/>
                </a:lnTo>
                <a:lnTo>
                  <a:pt x="81000" y="44536"/>
                </a:lnTo>
                <a:lnTo>
                  <a:pt x="78000" y="40824"/>
                </a:lnTo>
                <a:lnTo>
                  <a:pt x="75600" y="35463"/>
                </a:lnTo>
                <a:lnTo>
                  <a:pt x="75000" y="30515"/>
                </a:lnTo>
                <a:lnTo>
                  <a:pt x="73800" y="28453"/>
                </a:lnTo>
                <a:lnTo>
                  <a:pt x="71400" y="25979"/>
                </a:lnTo>
                <a:lnTo>
                  <a:pt x="67800" y="23092"/>
                </a:lnTo>
                <a:lnTo>
                  <a:pt x="65400" y="21855"/>
                </a:lnTo>
                <a:lnTo>
                  <a:pt x="65400" y="19793"/>
                </a:lnTo>
                <a:lnTo>
                  <a:pt x="66600" y="16494"/>
                </a:lnTo>
                <a:lnTo>
                  <a:pt x="68400" y="14845"/>
                </a:lnTo>
                <a:lnTo>
                  <a:pt x="69600" y="12783"/>
                </a:lnTo>
                <a:lnTo>
                  <a:pt x="71400" y="9896"/>
                </a:lnTo>
                <a:lnTo>
                  <a:pt x="69600" y="6185"/>
                </a:lnTo>
                <a:lnTo>
                  <a:pt x="69000" y="3711"/>
                </a:lnTo>
                <a:lnTo>
                  <a:pt x="66600" y="1649"/>
                </a:lnTo>
                <a:lnTo>
                  <a:pt x="63000" y="412"/>
                </a:lnTo>
                <a:lnTo>
                  <a:pt x="57600" y="0"/>
                </a:lnTo>
                <a:lnTo>
                  <a:pt x="54000" y="1237"/>
                </a:lnTo>
                <a:lnTo>
                  <a:pt x="51600" y="2474"/>
                </a:lnTo>
                <a:lnTo>
                  <a:pt x="50400" y="5360"/>
                </a:lnTo>
                <a:lnTo>
                  <a:pt x="49800" y="7422"/>
                </a:lnTo>
                <a:lnTo>
                  <a:pt x="50400" y="9484"/>
                </a:lnTo>
                <a:lnTo>
                  <a:pt x="51600" y="12371"/>
                </a:lnTo>
                <a:lnTo>
                  <a:pt x="52800" y="14432"/>
                </a:lnTo>
                <a:lnTo>
                  <a:pt x="53400" y="16494"/>
                </a:lnTo>
                <a:lnTo>
                  <a:pt x="52800" y="18969"/>
                </a:lnTo>
                <a:lnTo>
                  <a:pt x="50400" y="21030"/>
                </a:lnTo>
                <a:lnTo>
                  <a:pt x="46800" y="23092"/>
                </a:lnTo>
                <a:lnTo>
                  <a:pt x="42000" y="24742"/>
                </a:lnTo>
                <a:lnTo>
                  <a:pt x="39000" y="26391"/>
                </a:lnTo>
                <a:lnTo>
                  <a:pt x="36000" y="28453"/>
                </a:lnTo>
                <a:lnTo>
                  <a:pt x="33000" y="30927"/>
                </a:lnTo>
                <a:lnTo>
                  <a:pt x="30000" y="35463"/>
                </a:lnTo>
                <a:lnTo>
                  <a:pt x="27600" y="40824"/>
                </a:lnTo>
                <a:lnTo>
                  <a:pt x="25800" y="44948"/>
                </a:lnTo>
                <a:lnTo>
                  <a:pt x="24600" y="49896"/>
                </a:lnTo>
                <a:lnTo>
                  <a:pt x="24000" y="56082"/>
                </a:lnTo>
                <a:lnTo>
                  <a:pt x="24000" y="59793"/>
                </a:lnTo>
                <a:lnTo>
                  <a:pt x="24000" y="63092"/>
                </a:lnTo>
                <a:lnTo>
                  <a:pt x="24600" y="65154"/>
                </a:lnTo>
                <a:lnTo>
                  <a:pt x="26400" y="65979"/>
                </a:lnTo>
                <a:lnTo>
                  <a:pt x="29400" y="66391"/>
                </a:lnTo>
                <a:lnTo>
                  <a:pt x="30600" y="65979"/>
                </a:lnTo>
                <a:lnTo>
                  <a:pt x="31800" y="65154"/>
                </a:lnTo>
                <a:lnTo>
                  <a:pt x="31800" y="61030"/>
                </a:lnTo>
                <a:lnTo>
                  <a:pt x="31800" y="54845"/>
                </a:lnTo>
                <a:lnTo>
                  <a:pt x="32400" y="50721"/>
                </a:lnTo>
                <a:lnTo>
                  <a:pt x="33000" y="47835"/>
                </a:lnTo>
                <a:lnTo>
                  <a:pt x="35400" y="45360"/>
                </a:lnTo>
                <a:lnTo>
                  <a:pt x="38400" y="44948"/>
                </a:lnTo>
                <a:lnTo>
                  <a:pt x="41400" y="45360"/>
                </a:lnTo>
                <a:lnTo>
                  <a:pt x="42000" y="47010"/>
                </a:lnTo>
                <a:lnTo>
                  <a:pt x="41400" y="51546"/>
                </a:lnTo>
                <a:lnTo>
                  <a:pt x="40800" y="57731"/>
                </a:lnTo>
                <a:lnTo>
                  <a:pt x="39000" y="63505"/>
                </a:lnTo>
                <a:lnTo>
                  <a:pt x="36600" y="68453"/>
                </a:lnTo>
                <a:lnTo>
                  <a:pt x="34800" y="75463"/>
                </a:lnTo>
                <a:lnTo>
                  <a:pt x="31800" y="80824"/>
                </a:lnTo>
                <a:lnTo>
                  <a:pt x="24600" y="88247"/>
                </a:lnTo>
                <a:lnTo>
                  <a:pt x="19800" y="92783"/>
                </a:lnTo>
                <a:lnTo>
                  <a:pt x="10800" y="100206"/>
                </a:lnTo>
                <a:lnTo>
                  <a:pt x="4800" y="105154"/>
                </a:lnTo>
                <a:lnTo>
                  <a:pt x="0" y="109690"/>
                </a:lnTo>
                <a:lnTo>
                  <a:pt x="0" y="111752"/>
                </a:lnTo>
                <a:lnTo>
                  <a:pt x="4800" y="115463"/>
                </a:lnTo>
                <a:lnTo>
                  <a:pt x="11400" y="119587"/>
                </a:lnTo>
                <a:lnTo>
                  <a:pt x="18000" y="119587"/>
                </a:lnTo>
                <a:lnTo>
                  <a:pt x="19800" y="118762"/>
                </a:lnTo>
                <a:lnTo>
                  <a:pt x="16800" y="115876"/>
                </a:lnTo>
                <a:lnTo>
                  <a:pt x="13800" y="113402"/>
                </a:lnTo>
                <a:lnTo>
                  <a:pt x="13800" y="111340"/>
                </a:lnTo>
                <a:lnTo>
                  <a:pt x="18000" y="106804"/>
                </a:lnTo>
                <a:lnTo>
                  <a:pt x="25800" y="101443"/>
                </a:lnTo>
                <a:lnTo>
                  <a:pt x="36600" y="91958"/>
                </a:lnTo>
                <a:lnTo>
                  <a:pt x="46800" y="83711"/>
                </a:lnTo>
                <a:lnTo>
                  <a:pt x="50400" y="80824"/>
                </a:lnTo>
                <a:lnTo>
                  <a:pt x="52800" y="78762"/>
                </a:lnTo>
                <a:lnTo>
                  <a:pt x="57000" y="78350"/>
                </a:lnTo>
                <a:lnTo>
                  <a:pt x="60600" y="80000"/>
                </a:lnTo>
                <a:lnTo>
                  <a:pt x="65400" y="82061"/>
                </a:lnTo>
                <a:lnTo>
                  <a:pt x="74400" y="90309"/>
                </a:lnTo>
                <a:lnTo>
                  <a:pt x="84600" y="100206"/>
                </a:lnTo>
                <a:lnTo>
                  <a:pt x="94800" y="109690"/>
                </a:lnTo>
                <a:lnTo>
                  <a:pt x="100800" y="115463"/>
                </a:lnTo>
                <a:lnTo>
                  <a:pt x="102600" y="116701"/>
                </a:lnTo>
                <a:lnTo>
                  <a:pt x="106800" y="116701"/>
                </a:lnTo>
                <a:lnTo>
                  <a:pt x="110400" y="114639"/>
                </a:lnTo>
                <a:lnTo>
                  <a:pt x="114600" y="112577"/>
                </a:lnTo>
                <a:lnTo>
                  <a:pt x="118800" y="110515"/>
                </a:lnTo>
              </a:path>
            </a:pathLst>
          </a:custGeom>
          <a:solidFill>
            <a:srgbClr val="CECECE"/>
          </a:solidFill>
          <a:ln w="25400" cap="rnd"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9" name="Google Shape;1479;p41"/>
          <p:cNvSpPr/>
          <p:nvPr/>
        </p:nvSpPr>
        <p:spPr>
          <a:xfrm>
            <a:off x="1792288" y="3154363"/>
            <a:ext cx="411300" cy="412800"/>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0" name="Google Shape;1480;p41"/>
          <p:cNvSpPr/>
          <p:nvPr/>
        </p:nvSpPr>
        <p:spPr>
          <a:xfrm>
            <a:off x="1892300" y="3074988"/>
            <a:ext cx="311100" cy="72900"/>
          </a:xfrm>
          <a:prstGeom prst="cube">
            <a:avLst>
              <a:gd name="adj" fmla="val 24995"/>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1" name="Google Shape;1481;p41"/>
          <p:cNvSpPr/>
          <p:nvPr/>
        </p:nvSpPr>
        <p:spPr>
          <a:xfrm>
            <a:off x="1922463" y="3116263"/>
            <a:ext cx="42900" cy="12600"/>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2" name="Google Shape;1482;p41"/>
          <p:cNvSpPr/>
          <p:nvPr/>
        </p:nvSpPr>
        <p:spPr>
          <a:xfrm>
            <a:off x="1841500" y="3351213"/>
            <a:ext cx="217500" cy="87300"/>
          </a:xfrm>
          <a:prstGeom prst="octagon">
            <a:avLst>
              <a:gd name="adj" fmla="val 29282"/>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3" name="Google Shape;1483;p41"/>
          <p:cNvSpPr/>
          <p:nvPr/>
        </p:nvSpPr>
        <p:spPr>
          <a:xfrm>
            <a:off x="914400" y="1600200"/>
            <a:ext cx="1428600" cy="476100"/>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6 PM</a:t>
            </a:r>
            <a:endParaRPr sz="1400" b="0" i="0" u="none" strike="noStrike" cap="none">
              <a:solidFill>
                <a:srgbClr val="000000"/>
              </a:solidFill>
              <a:latin typeface="Arial"/>
              <a:ea typeface="Arial"/>
              <a:cs typeface="Arial"/>
              <a:sym typeface="Arial"/>
            </a:endParaRPr>
          </a:p>
        </p:txBody>
      </p:sp>
      <p:cxnSp>
        <p:nvCxnSpPr>
          <p:cNvPr id="1484" name="Google Shape;1484;p41"/>
          <p:cNvCxnSpPr/>
          <p:nvPr/>
        </p:nvCxnSpPr>
        <p:spPr>
          <a:xfrm>
            <a:off x="1485900" y="2192338"/>
            <a:ext cx="3479700" cy="0"/>
          </a:xfrm>
          <a:prstGeom prst="straightConnector1">
            <a:avLst/>
          </a:prstGeom>
          <a:noFill/>
          <a:ln w="25400" cap="flat" cmpd="sng">
            <a:solidFill>
              <a:schemeClr val="dk1"/>
            </a:solidFill>
            <a:prstDash val="solid"/>
            <a:round/>
            <a:headEnd type="none" w="sm" len="sm"/>
            <a:tailEnd type="triangle" w="med" len="med"/>
          </a:ln>
        </p:spPr>
      </p:cxnSp>
      <p:cxnSp>
        <p:nvCxnSpPr>
          <p:cNvPr id="1485" name="Google Shape;1485;p41"/>
          <p:cNvCxnSpPr/>
          <p:nvPr/>
        </p:nvCxnSpPr>
        <p:spPr>
          <a:xfrm>
            <a:off x="1473200" y="2065338"/>
            <a:ext cx="0" cy="292200"/>
          </a:xfrm>
          <a:prstGeom prst="straightConnector1">
            <a:avLst/>
          </a:prstGeom>
          <a:noFill/>
          <a:ln w="25400" cap="flat" cmpd="sng">
            <a:solidFill>
              <a:schemeClr val="dk1"/>
            </a:solidFill>
            <a:prstDash val="solid"/>
            <a:round/>
            <a:headEnd type="none" w="sm" len="sm"/>
            <a:tailEnd type="none" w="sm" len="sm"/>
          </a:ln>
        </p:spPr>
      </p:cxnSp>
      <p:sp>
        <p:nvSpPr>
          <p:cNvPr id="1486" name="Google Shape;1486;p41"/>
          <p:cNvSpPr/>
          <p:nvPr/>
        </p:nvSpPr>
        <p:spPr>
          <a:xfrm>
            <a:off x="2133600" y="1612900"/>
            <a:ext cx="350700" cy="453900"/>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sp>
        <p:nvSpPr>
          <p:cNvPr id="1487" name="Google Shape;1487;p41"/>
          <p:cNvSpPr/>
          <p:nvPr/>
        </p:nvSpPr>
        <p:spPr>
          <a:xfrm>
            <a:off x="3001963" y="1612900"/>
            <a:ext cx="350700" cy="453900"/>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1488" name="Google Shape;1488;p41"/>
          <p:cNvSpPr/>
          <p:nvPr/>
        </p:nvSpPr>
        <p:spPr>
          <a:xfrm>
            <a:off x="3886200" y="1612900"/>
            <a:ext cx="350700" cy="453900"/>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1489" name="Google Shape;1489;p41"/>
          <p:cNvSpPr/>
          <p:nvPr/>
        </p:nvSpPr>
        <p:spPr>
          <a:xfrm>
            <a:off x="4119563" y="2151063"/>
            <a:ext cx="689100" cy="363600"/>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Arial"/>
                <a:ea typeface="Arial"/>
                <a:cs typeface="Arial"/>
                <a:sym typeface="Arial"/>
              </a:rPr>
              <a:t>Time</a:t>
            </a:r>
            <a:endParaRPr sz="1400" b="0" i="0" u="none" strike="noStrike" cap="none">
              <a:solidFill>
                <a:srgbClr val="000000"/>
              </a:solidFill>
              <a:latin typeface="Arial"/>
              <a:ea typeface="Arial"/>
              <a:cs typeface="Arial"/>
              <a:sym typeface="Arial"/>
            </a:endParaRPr>
          </a:p>
        </p:txBody>
      </p:sp>
      <p:cxnSp>
        <p:nvCxnSpPr>
          <p:cNvPr id="1490" name="Google Shape;1490;p41"/>
          <p:cNvCxnSpPr/>
          <p:nvPr/>
        </p:nvCxnSpPr>
        <p:spPr>
          <a:xfrm flipH="1">
            <a:off x="2260563" y="2447925"/>
            <a:ext cx="4800" cy="270000"/>
          </a:xfrm>
          <a:prstGeom prst="straightConnector1">
            <a:avLst/>
          </a:prstGeom>
          <a:noFill/>
          <a:ln w="25400" cap="flat" cmpd="sng">
            <a:solidFill>
              <a:schemeClr val="dk1"/>
            </a:solidFill>
            <a:prstDash val="solid"/>
            <a:round/>
            <a:headEnd type="none" w="sm" len="sm"/>
            <a:tailEnd type="none" w="sm" len="sm"/>
          </a:ln>
        </p:spPr>
      </p:cxnSp>
      <p:cxnSp>
        <p:nvCxnSpPr>
          <p:cNvPr id="1491" name="Google Shape;1491;p41"/>
          <p:cNvCxnSpPr/>
          <p:nvPr/>
        </p:nvCxnSpPr>
        <p:spPr>
          <a:xfrm flipH="1">
            <a:off x="2713000" y="2447925"/>
            <a:ext cx="4800" cy="270000"/>
          </a:xfrm>
          <a:prstGeom prst="straightConnector1">
            <a:avLst/>
          </a:prstGeom>
          <a:noFill/>
          <a:ln w="25400" cap="flat" cmpd="sng">
            <a:solidFill>
              <a:schemeClr val="dk1"/>
            </a:solidFill>
            <a:prstDash val="solid"/>
            <a:round/>
            <a:headEnd type="none" w="sm" len="sm"/>
            <a:tailEnd type="none" w="sm" len="sm"/>
          </a:ln>
        </p:spPr>
      </p:cxnSp>
      <p:cxnSp>
        <p:nvCxnSpPr>
          <p:cNvPr id="1492" name="Google Shape;1492;p41"/>
          <p:cNvCxnSpPr/>
          <p:nvPr/>
        </p:nvCxnSpPr>
        <p:spPr>
          <a:xfrm flipH="1">
            <a:off x="3163850" y="2447925"/>
            <a:ext cx="4800" cy="270000"/>
          </a:xfrm>
          <a:prstGeom prst="straightConnector1">
            <a:avLst/>
          </a:prstGeom>
          <a:noFill/>
          <a:ln w="25400" cap="flat" cmpd="sng">
            <a:solidFill>
              <a:schemeClr val="dk1"/>
            </a:solidFill>
            <a:prstDash val="solid"/>
            <a:round/>
            <a:headEnd type="none" w="sm" len="sm"/>
            <a:tailEnd type="none" w="sm" len="sm"/>
          </a:ln>
        </p:spPr>
      </p:cxnSp>
      <p:cxnSp>
        <p:nvCxnSpPr>
          <p:cNvPr id="1493" name="Google Shape;1493;p41"/>
          <p:cNvCxnSpPr/>
          <p:nvPr/>
        </p:nvCxnSpPr>
        <p:spPr>
          <a:xfrm>
            <a:off x="2276475" y="2562225"/>
            <a:ext cx="415800" cy="0"/>
          </a:xfrm>
          <a:prstGeom prst="straightConnector1">
            <a:avLst/>
          </a:prstGeom>
          <a:noFill/>
          <a:ln w="25400" cap="flat" cmpd="sng">
            <a:solidFill>
              <a:schemeClr val="dk1"/>
            </a:solidFill>
            <a:prstDash val="solid"/>
            <a:round/>
            <a:headEnd type="none" w="sm" len="sm"/>
            <a:tailEnd type="none" w="sm" len="sm"/>
          </a:ln>
        </p:spPr>
      </p:cxnSp>
      <p:cxnSp>
        <p:nvCxnSpPr>
          <p:cNvPr id="1494" name="Google Shape;1494;p41"/>
          <p:cNvCxnSpPr/>
          <p:nvPr/>
        </p:nvCxnSpPr>
        <p:spPr>
          <a:xfrm flipH="1">
            <a:off x="2713000" y="2447925"/>
            <a:ext cx="4800" cy="270000"/>
          </a:xfrm>
          <a:prstGeom prst="straightConnector1">
            <a:avLst/>
          </a:prstGeom>
          <a:noFill/>
          <a:ln w="25400" cap="flat" cmpd="sng">
            <a:solidFill>
              <a:schemeClr val="dk1"/>
            </a:solidFill>
            <a:prstDash val="solid"/>
            <a:round/>
            <a:headEnd type="none" w="sm" len="sm"/>
            <a:tailEnd type="none" w="sm" len="sm"/>
          </a:ln>
        </p:spPr>
      </p:cxnSp>
      <p:cxnSp>
        <p:nvCxnSpPr>
          <p:cNvPr id="1495" name="Google Shape;1495;p41"/>
          <p:cNvCxnSpPr/>
          <p:nvPr/>
        </p:nvCxnSpPr>
        <p:spPr>
          <a:xfrm flipH="1">
            <a:off x="3163850" y="2447925"/>
            <a:ext cx="4800" cy="270000"/>
          </a:xfrm>
          <a:prstGeom prst="straightConnector1">
            <a:avLst/>
          </a:prstGeom>
          <a:noFill/>
          <a:ln w="25400" cap="flat" cmpd="sng">
            <a:solidFill>
              <a:schemeClr val="dk1"/>
            </a:solidFill>
            <a:prstDash val="solid"/>
            <a:round/>
            <a:headEnd type="none" w="sm" len="sm"/>
            <a:tailEnd type="none" w="sm" len="sm"/>
          </a:ln>
        </p:spPr>
      </p:cxnSp>
      <p:sp>
        <p:nvSpPr>
          <p:cNvPr id="1496" name="Google Shape;1496;p41"/>
          <p:cNvSpPr/>
          <p:nvPr/>
        </p:nvSpPr>
        <p:spPr>
          <a:xfrm>
            <a:off x="3144838" y="2617787"/>
            <a:ext cx="520800" cy="4539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cxnSp>
        <p:nvCxnSpPr>
          <p:cNvPr id="1497" name="Google Shape;1497;p41"/>
          <p:cNvCxnSpPr/>
          <p:nvPr/>
        </p:nvCxnSpPr>
        <p:spPr>
          <a:xfrm flipH="1">
            <a:off x="3613113" y="2447925"/>
            <a:ext cx="4800" cy="270000"/>
          </a:xfrm>
          <a:prstGeom prst="straightConnector1">
            <a:avLst/>
          </a:prstGeom>
          <a:noFill/>
          <a:ln w="25400" cap="flat" cmpd="sng">
            <a:solidFill>
              <a:schemeClr val="dk1"/>
            </a:solidFill>
            <a:prstDash val="solid"/>
            <a:round/>
            <a:headEnd type="none" w="sm" len="sm"/>
            <a:tailEnd type="none" w="sm" len="sm"/>
          </a:ln>
        </p:spPr>
      </p:cxnSp>
      <p:cxnSp>
        <p:nvCxnSpPr>
          <p:cNvPr id="1498" name="Google Shape;1498;p41"/>
          <p:cNvCxnSpPr/>
          <p:nvPr/>
        </p:nvCxnSpPr>
        <p:spPr>
          <a:xfrm>
            <a:off x="2725738" y="2562225"/>
            <a:ext cx="419100" cy="0"/>
          </a:xfrm>
          <a:prstGeom prst="straightConnector1">
            <a:avLst/>
          </a:prstGeom>
          <a:noFill/>
          <a:ln w="25400" cap="flat" cmpd="sng">
            <a:solidFill>
              <a:schemeClr val="dk1"/>
            </a:solidFill>
            <a:prstDash val="solid"/>
            <a:round/>
            <a:headEnd type="none" w="sm" len="sm"/>
            <a:tailEnd type="none" w="sm" len="sm"/>
          </a:ln>
        </p:spPr>
      </p:cxnSp>
      <p:cxnSp>
        <p:nvCxnSpPr>
          <p:cNvPr id="1499" name="Google Shape;1499;p41"/>
          <p:cNvCxnSpPr/>
          <p:nvPr/>
        </p:nvCxnSpPr>
        <p:spPr>
          <a:xfrm flipH="1">
            <a:off x="3163850" y="2447925"/>
            <a:ext cx="4800" cy="270000"/>
          </a:xfrm>
          <a:prstGeom prst="straightConnector1">
            <a:avLst/>
          </a:prstGeom>
          <a:noFill/>
          <a:ln w="25400" cap="flat" cmpd="sng">
            <a:solidFill>
              <a:schemeClr val="dk1"/>
            </a:solidFill>
            <a:prstDash val="solid"/>
            <a:round/>
            <a:headEnd type="none" w="sm" len="sm"/>
            <a:tailEnd type="none" w="sm" len="sm"/>
          </a:ln>
        </p:spPr>
      </p:cxnSp>
      <p:cxnSp>
        <p:nvCxnSpPr>
          <p:cNvPr id="1500" name="Google Shape;1500;p41"/>
          <p:cNvCxnSpPr/>
          <p:nvPr/>
        </p:nvCxnSpPr>
        <p:spPr>
          <a:xfrm flipH="1">
            <a:off x="3613113" y="2447925"/>
            <a:ext cx="4800" cy="270000"/>
          </a:xfrm>
          <a:prstGeom prst="straightConnector1">
            <a:avLst/>
          </a:prstGeom>
          <a:noFill/>
          <a:ln w="25400" cap="flat" cmpd="sng">
            <a:solidFill>
              <a:schemeClr val="dk1"/>
            </a:solidFill>
            <a:prstDash val="solid"/>
            <a:round/>
            <a:headEnd type="none" w="sm" len="sm"/>
            <a:tailEnd type="none" w="sm" len="sm"/>
          </a:ln>
        </p:spPr>
      </p:cxnSp>
      <p:cxnSp>
        <p:nvCxnSpPr>
          <p:cNvPr id="1501" name="Google Shape;1501;p41"/>
          <p:cNvCxnSpPr/>
          <p:nvPr/>
        </p:nvCxnSpPr>
        <p:spPr>
          <a:xfrm>
            <a:off x="3176588" y="2562225"/>
            <a:ext cx="415800" cy="0"/>
          </a:xfrm>
          <a:prstGeom prst="straightConnector1">
            <a:avLst/>
          </a:prstGeom>
          <a:noFill/>
          <a:ln w="25400" cap="flat" cmpd="sng">
            <a:solidFill>
              <a:schemeClr val="dk1"/>
            </a:solidFill>
            <a:prstDash val="solid"/>
            <a:round/>
            <a:headEnd type="none" w="sm" len="sm"/>
            <a:tailEnd type="none" w="sm" len="sm"/>
          </a:ln>
        </p:spPr>
      </p:cxnSp>
      <p:cxnSp>
        <p:nvCxnSpPr>
          <p:cNvPr id="1502" name="Google Shape;1502;p41"/>
          <p:cNvCxnSpPr/>
          <p:nvPr/>
        </p:nvCxnSpPr>
        <p:spPr>
          <a:xfrm>
            <a:off x="2282825" y="2490788"/>
            <a:ext cx="399900" cy="0"/>
          </a:xfrm>
          <a:prstGeom prst="straightConnector1">
            <a:avLst/>
          </a:prstGeom>
          <a:noFill/>
          <a:ln w="25400" cap="flat" cmpd="sng">
            <a:solidFill>
              <a:srgbClr val="DC0081"/>
            </a:solidFill>
            <a:prstDash val="solid"/>
            <a:round/>
            <a:headEnd type="none" w="sm" len="sm"/>
            <a:tailEnd type="none" w="sm" len="sm"/>
          </a:ln>
        </p:spPr>
      </p:cxnSp>
      <p:cxnSp>
        <p:nvCxnSpPr>
          <p:cNvPr id="1503" name="Google Shape;1503;p41"/>
          <p:cNvCxnSpPr/>
          <p:nvPr/>
        </p:nvCxnSpPr>
        <p:spPr>
          <a:xfrm>
            <a:off x="2735263" y="2490788"/>
            <a:ext cx="399900" cy="0"/>
          </a:xfrm>
          <a:prstGeom prst="straightConnector1">
            <a:avLst/>
          </a:prstGeom>
          <a:noFill/>
          <a:ln w="25400" cap="flat" cmpd="sng">
            <a:solidFill>
              <a:srgbClr val="DC0081"/>
            </a:solidFill>
            <a:prstDash val="solid"/>
            <a:round/>
            <a:headEnd type="none" w="sm" len="sm"/>
            <a:tailEnd type="none" w="sm" len="sm"/>
          </a:ln>
        </p:spPr>
      </p:cxnSp>
      <p:cxnSp>
        <p:nvCxnSpPr>
          <p:cNvPr id="1504" name="Google Shape;1504;p41"/>
          <p:cNvCxnSpPr/>
          <p:nvPr/>
        </p:nvCxnSpPr>
        <p:spPr>
          <a:xfrm>
            <a:off x="1379538" y="2490788"/>
            <a:ext cx="403200" cy="0"/>
          </a:xfrm>
          <a:prstGeom prst="straightConnector1">
            <a:avLst/>
          </a:prstGeom>
          <a:noFill/>
          <a:ln w="25400" cap="flat" cmpd="sng">
            <a:solidFill>
              <a:srgbClr val="DC0081"/>
            </a:solidFill>
            <a:prstDash val="solid"/>
            <a:round/>
            <a:headEnd type="none" w="sm" len="sm"/>
            <a:tailEnd type="none" w="sm" len="sm"/>
          </a:ln>
        </p:spPr>
      </p:cxnSp>
      <p:sp>
        <p:nvSpPr>
          <p:cNvPr id="1505" name="Google Shape;1505;p41"/>
          <p:cNvSpPr/>
          <p:nvPr/>
        </p:nvSpPr>
        <p:spPr>
          <a:xfrm>
            <a:off x="1360488" y="2617787"/>
            <a:ext cx="520800" cy="4539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sp>
        <p:nvSpPr>
          <p:cNvPr id="1506" name="Google Shape;1506;p41"/>
          <p:cNvSpPr/>
          <p:nvPr/>
        </p:nvSpPr>
        <p:spPr>
          <a:xfrm>
            <a:off x="1766888" y="2617787"/>
            <a:ext cx="520800" cy="4539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cxnSp>
        <p:nvCxnSpPr>
          <p:cNvPr id="1507" name="Google Shape;1507;p41"/>
          <p:cNvCxnSpPr/>
          <p:nvPr/>
        </p:nvCxnSpPr>
        <p:spPr>
          <a:xfrm>
            <a:off x="1824038" y="2562225"/>
            <a:ext cx="417600" cy="0"/>
          </a:xfrm>
          <a:prstGeom prst="straightConnector1">
            <a:avLst/>
          </a:prstGeom>
          <a:noFill/>
          <a:ln w="25400" cap="flat" cmpd="sng">
            <a:solidFill>
              <a:schemeClr val="dk1"/>
            </a:solidFill>
            <a:prstDash val="solid"/>
            <a:round/>
            <a:headEnd type="none" w="sm" len="sm"/>
            <a:tailEnd type="none" w="sm" len="sm"/>
          </a:ln>
        </p:spPr>
      </p:cxnSp>
      <p:sp>
        <p:nvSpPr>
          <p:cNvPr id="1508" name="Google Shape;1508;p41"/>
          <p:cNvSpPr/>
          <p:nvPr/>
        </p:nvSpPr>
        <p:spPr>
          <a:xfrm>
            <a:off x="2695575" y="2617787"/>
            <a:ext cx="520800" cy="4539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sp>
        <p:nvSpPr>
          <p:cNvPr id="1509" name="Google Shape;1509;p41"/>
          <p:cNvSpPr/>
          <p:nvPr/>
        </p:nvSpPr>
        <p:spPr>
          <a:xfrm>
            <a:off x="2235200" y="2617787"/>
            <a:ext cx="520800" cy="4539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cxnSp>
        <p:nvCxnSpPr>
          <p:cNvPr id="1510" name="Google Shape;1510;p41"/>
          <p:cNvCxnSpPr/>
          <p:nvPr/>
        </p:nvCxnSpPr>
        <p:spPr>
          <a:xfrm>
            <a:off x="2287588" y="2641600"/>
            <a:ext cx="393600" cy="0"/>
          </a:xfrm>
          <a:prstGeom prst="straightConnector1">
            <a:avLst/>
          </a:prstGeom>
          <a:noFill/>
          <a:ln w="25400" cap="flat" cmpd="sng">
            <a:solidFill>
              <a:srgbClr val="F39FD1"/>
            </a:solidFill>
            <a:prstDash val="solid"/>
            <a:round/>
            <a:headEnd type="none" w="sm" len="sm"/>
            <a:tailEnd type="none" w="sm" len="sm"/>
          </a:ln>
        </p:spPr>
      </p:cxnSp>
      <p:cxnSp>
        <p:nvCxnSpPr>
          <p:cNvPr id="1511" name="Google Shape;1511;p41"/>
          <p:cNvCxnSpPr/>
          <p:nvPr/>
        </p:nvCxnSpPr>
        <p:spPr>
          <a:xfrm>
            <a:off x="2735263" y="2711450"/>
            <a:ext cx="396900" cy="1500"/>
          </a:xfrm>
          <a:prstGeom prst="straightConnector1">
            <a:avLst/>
          </a:prstGeom>
          <a:noFill/>
          <a:ln w="25400" cap="flat" cmpd="sng">
            <a:solidFill>
              <a:srgbClr val="919191"/>
            </a:solidFill>
            <a:prstDash val="solid"/>
            <a:round/>
            <a:headEnd type="none" w="sm" len="sm"/>
            <a:tailEnd type="none" w="sm" len="sm"/>
          </a:ln>
        </p:spPr>
      </p:cxnSp>
      <p:cxnSp>
        <p:nvCxnSpPr>
          <p:cNvPr id="1512" name="Google Shape;1512;p41"/>
          <p:cNvCxnSpPr/>
          <p:nvPr/>
        </p:nvCxnSpPr>
        <p:spPr>
          <a:xfrm>
            <a:off x="2735263" y="2643188"/>
            <a:ext cx="396900" cy="0"/>
          </a:xfrm>
          <a:prstGeom prst="straightConnector1">
            <a:avLst/>
          </a:prstGeom>
          <a:noFill/>
          <a:ln w="25400" cap="flat" cmpd="sng">
            <a:solidFill>
              <a:srgbClr val="F39FD1"/>
            </a:solidFill>
            <a:prstDash val="solid"/>
            <a:round/>
            <a:headEnd type="none" w="sm" len="sm"/>
            <a:tailEnd type="none" w="sm" len="sm"/>
          </a:ln>
        </p:spPr>
      </p:cxnSp>
      <p:cxnSp>
        <p:nvCxnSpPr>
          <p:cNvPr id="1513" name="Google Shape;1513;p41"/>
          <p:cNvCxnSpPr/>
          <p:nvPr/>
        </p:nvCxnSpPr>
        <p:spPr>
          <a:xfrm>
            <a:off x="3187700" y="2641600"/>
            <a:ext cx="396900" cy="0"/>
          </a:xfrm>
          <a:prstGeom prst="straightConnector1">
            <a:avLst/>
          </a:prstGeom>
          <a:noFill/>
          <a:ln w="25400" cap="flat" cmpd="sng">
            <a:solidFill>
              <a:srgbClr val="F39FD1"/>
            </a:solidFill>
            <a:prstDash val="solid"/>
            <a:round/>
            <a:headEnd type="none" w="sm" len="sm"/>
            <a:tailEnd type="none" w="sm" len="sm"/>
          </a:ln>
        </p:spPr>
      </p:cxnSp>
      <p:cxnSp>
        <p:nvCxnSpPr>
          <p:cNvPr id="1514" name="Google Shape;1514;p41"/>
          <p:cNvCxnSpPr/>
          <p:nvPr/>
        </p:nvCxnSpPr>
        <p:spPr>
          <a:xfrm>
            <a:off x="3186113" y="2711450"/>
            <a:ext cx="398400" cy="1500"/>
          </a:xfrm>
          <a:prstGeom prst="straightConnector1">
            <a:avLst/>
          </a:prstGeom>
          <a:noFill/>
          <a:ln w="25400" cap="flat" cmpd="sng">
            <a:solidFill>
              <a:srgbClr val="919191"/>
            </a:solidFill>
            <a:prstDash val="solid"/>
            <a:round/>
            <a:headEnd type="none" w="sm" len="sm"/>
            <a:tailEnd type="none" w="sm" len="sm"/>
          </a:ln>
        </p:spPr>
      </p:cxnSp>
      <p:cxnSp>
        <p:nvCxnSpPr>
          <p:cNvPr id="1515" name="Google Shape;1515;p41"/>
          <p:cNvCxnSpPr/>
          <p:nvPr/>
        </p:nvCxnSpPr>
        <p:spPr>
          <a:xfrm>
            <a:off x="3640138" y="2641600"/>
            <a:ext cx="395400" cy="0"/>
          </a:xfrm>
          <a:prstGeom prst="straightConnector1">
            <a:avLst/>
          </a:prstGeom>
          <a:noFill/>
          <a:ln w="25400" cap="flat" cmpd="sng">
            <a:solidFill>
              <a:srgbClr val="F39FD1"/>
            </a:solidFill>
            <a:prstDash val="solid"/>
            <a:round/>
            <a:headEnd type="none" w="sm" len="sm"/>
            <a:tailEnd type="none" w="sm" len="sm"/>
          </a:ln>
        </p:spPr>
      </p:cxnSp>
      <p:cxnSp>
        <p:nvCxnSpPr>
          <p:cNvPr id="1516" name="Google Shape;1516;p41"/>
          <p:cNvCxnSpPr/>
          <p:nvPr/>
        </p:nvCxnSpPr>
        <p:spPr>
          <a:xfrm>
            <a:off x="3636963" y="2711450"/>
            <a:ext cx="398400" cy="1500"/>
          </a:xfrm>
          <a:prstGeom prst="straightConnector1">
            <a:avLst/>
          </a:prstGeom>
          <a:noFill/>
          <a:ln w="25400" cap="flat" cmpd="sng">
            <a:solidFill>
              <a:srgbClr val="919191"/>
            </a:solidFill>
            <a:prstDash val="solid"/>
            <a:round/>
            <a:headEnd type="none" w="sm" len="sm"/>
            <a:tailEnd type="none" w="sm" len="sm"/>
          </a:ln>
        </p:spPr>
      </p:cxnSp>
      <p:cxnSp>
        <p:nvCxnSpPr>
          <p:cNvPr id="1517" name="Google Shape;1517;p41"/>
          <p:cNvCxnSpPr/>
          <p:nvPr/>
        </p:nvCxnSpPr>
        <p:spPr>
          <a:xfrm>
            <a:off x="4089400" y="2711450"/>
            <a:ext cx="396900" cy="1500"/>
          </a:xfrm>
          <a:prstGeom prst="straightConnector1">
            <a:avLst/>
          </a:prstGeom>
          <a:noFill/>
          <a:ln w="25400" cap="flat" cmpd="sng">
            <a:solidFill>
              <a:srgbClr val="919191"/>
            </a:solidFill>
            <a:prstDash val="solid"/>
            <a:round/>
            <a:headEnd type="none" w="sm" len="sm"/>
            <a:tailEnd type="none" w="sm" len="sm"/>
          </a:ln>
        </p:spPr>
      </p:cxnSp>
      <p:cxnSp>
        <p:nvCxnSpPr>
          <p:cNvPr id="1518" name="Google Shape;1518;p41"/>
          <p:cNvCxnSpPr/>
          <p:nvPr/>
        </p:nvCxnSpPr>
        <p:spPr>
          <a:xfrm>
            <a:off x="1831975" y="2490788"/>
            <a:ext cx="401700" cy="0"/>
          </a:xfrm>
          <a:prstGeom prst="straightConnector1">
            <a:avLst/>
          </a:prstGeom>
          <a:noFill/>
          <a:ln w="25400" cap="flat" cmpd="sng">
            <a:solidFill>
              <a:srgbClr val="DC0081"/>
            </a:solidFill>
            <a:prstDash val="solid"/>
            <a:round/>
            <a:headEnd type="none" w="sm" len="sm"/>
            <a:tailEnd type="none" w="sm" len="sm"/>
          </a:ln>
        </p:spPr>
      </p:cxnSp>
      <p:sp>
        <p:nvSpPr>
          <p:cNvPr id="1519" name="Google Shape;1519;p41"/>
          <p:cNvSpPr/>
          <p:nvPr/>
        </p:nvSpPr>
        <p:spPr>
          <a:xfrm>
            <a:off x="3579813" y="2627313"/>
            <a:ext cx="520800" cy="4539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sp>
        <p:nvSpPr>
          <p:cNvPr id="1520" name="Google Shape;1520;p41"/>
          <p:cNvSpPr/>
          <p:nvPr/>
        </p:nvSpPr>
        <p:spPr>
          <a:xfrm>
            <a:off x="4030663" y="2627313"/>
            <a:ext cx="520800" cy="4539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Franklin Gothic"/>
                <a:ea typeface="Franklin Gothic"/>
                <a:cs typeface="Franklin Gothic"/>
                <a:sym typeface="Franklin Gothic"/>
              </a:rPr>
              <a:t>30</a:t>
            </a:r>
            <a:endParaRPr sz="1800" b="0" i="0" u="none" strike="noStrike" cap="none">
              <a:solidFill>
                <a:srgbClr val="000000"/>
              </a:solidFill>
              <a:latin typeface="Arial"/>
              <a:ea typeface="Arial"/>
              <a:cs typeface="Arial"/>
              <a:sym typeface="Arial"/>
            </a:endParaRPr>
          </a:p>
        </p:txBody>
      </p:sp>
      <p:cxnSp>
        <p:nvCxnSpPr>
          <p:cNvPr id="1521" name="Google Shape;1521;p41"/>
          <p:cNvCxnSpPr/>
          <p:nvPr/>
        </p:nvCxnSpPr>
        <p:spPr>
          <a:xfrm flipH="1">
            <a:off x="3613113" y="2447925"/>
            <a:ext cx="4800" cy="270000"/>
          </a:xfrm>
          <a:prstGeom prst="straightConnector1">
            <a:avLst/>
          </a:prstGeom>
          <a:noFill/>
          <a:ln w="25400" cap="flat" cmpd="sng">
            <a:solidFill>
              <a:schemeClr val="dk1"/>
            </a:solidFill>
            <a:prstDash val="solid"/>
            <a:round/>
            <a:headEnd type="none" w="sm" len="sm"/>
            <a:tailEnd type="none" w="sm" len="sm"/>
          </a:ln>
        </p:spPr>
      </p:cxnSp>
      <p:cxnSp>
        <p:nvCxnSpPr>
          <p:cNvPr id="1522" name="Google Shape;1522;p41"/>
          <p:cNvCxnSpPr/>
          <p:nvPr/>
        </p:nvCxnSpPr>
        <p:spPr>
          <a:xfrm>
            <a:off x="1811338" y="2447925"/>
            <a:ext cx="0" cy="285600"/>
          </a:xfrm>
          <a:prstGeom prst="straightConnector1">
            <a:avLst/>
          </a:prstGeom>
          <a:noFill/>
          <a:ln w="25400" cap="flat" cmpd="sng">
            <a:solidFill>
              <a:schemeClr val="dk1"/>
            </a:solidFill>
            <a:prstDash val="solid"/>
            <a:round/>
            <a:headEnd type="none" w="sm" len="sm"/>
            <a:tailEnd type="none" w="sm" len="sm"/>
          </a:ln>
        </p:spPr>
      </p:cxnSp>
      <p:cxnSp>
        <p:nvCxnSpPr>
          <p:cNvPr id="1523" name="Google Shape;1523;p41"/>
          <p:cNvCxnSpPr/>
          <p:nvPr/>
        </p:nvCxnSpPr>
        <p:spPr>
          <a:xfrm>
            <a:off x="2263775" y="2447925"/>
            <a:ext cx="0" cy="285600"/>
          </a:xfrm>
          <a:prstGeom prst="straightConnector1">
            <a:avLst/>
          </a:prstGeom>
          <a:noFill/>
          <a:ln w="25400" cap="flat" cmpd="sng">
            <a:solidFill>
              <a:schemeClr val="dk1"/>
            </a:solidFill>
            <a:prstDash val="solid"/>
            <a:round/>
            <a:headEnd type="none" w="sm" len="sm"/>
            <a:tailEnd type="none" w="sm" len="sm"/>
          </a:ln>
        </p:spPr>
      </p:cxnSp>
      <p:cxnSp>
        <p:nvCxnSpPr>
          <p:cNvPr id="1524" name="Google Shape;1524;p41"/>
          <p:cNvCxnSpPr/>
          <p:nvPr/>
        </p:nvCxnSpPr>
        <p:spPr>
          <a:xfrm>
            <a:off x="2714625" y="2447925"/>
            <a:ext cx="0" cy="285600"/>
          </a:xfrm>
          <a:prstGeom prst="straightConnector1">
            <a:avLst/>
          </a:prstGeom>
          <a:noFill/>
          <a:ln w="25400" cap="flat" cmpd="sng">
            <a:solidFill>
              <a:schemeClr val="dk1"/>
            </a:solidFill>
            <a:prstDash val="solid"/>
            <a:round/>
            <a:headEnd type="none" w="sm" len="sm"/>
            <a:tailEnd type="none" w="sm" len="sm"/>
          </a:ln>
        </p:spPr>
      </p:cxnSp>
      <p:cxnSp>
        <p:nvCxnSpPr>
          <p:cNvPr id="1525" name="Google Shape;1525;p41"/>
          <p:cNvCxnSpPr/>
          <p:nvPr/>
        </p:nvCxnSpPr>
        <p:spPr>
          <a:xfrm>
            <a:off x="3165475" y="2447925"/>
            <a:ext cx="0" cy="285600"/>
          </a:xfrm>
          <a:prstGeom prst="straightConnector1">
            <a:avLst/>
          </a:prstGeom>
          <a:noFill/>
          <a:ln w="25400" cap="flat" cmpd="sng">
            <a:solidFill>
              <a:schemeClr val="dk1"/>
            </a:solidFill>
            <a:prstDash val="solid"/>
            <a:round/>
            <a:headEnd type="none" w="sm" len="sm"/>
            <a:tailEnd type="none" w="sm" len="sm"/>
          </a:ln>
        </p:spPr>
      </p:cxnSp>
      <p:cxnSp>
        <p:nvCxnSpPr>
          <p:cNvPr id="1526" name="Google Shape;1526;p41"/>
          <p:cNvCxnSpPr/>
          <p:nvPr/>
        </p:nvCxnSpPr>
        <p:spPr>
          <a:xfrm flipH="1">
            <a:off x="4063963" y="2447925"/>
            <a:ext cx="4800" cy="270000"/>
          </a:xfrm>
          <a:prstGeom prst="straightConnector1">
            <a:avLst/>
          </a:prstGeom>
          <a:noFill/>
          <a:ln w="25400" cap="flat" cmpd="sng">
            <a:solidFill>
              <a:schemeClr val="dk1"/>
            </a:solidFill>
            <a:prstDash val="solid"/>
            <a:round/>
            <a:headEnd type="none" w="sm" len="sm"/>
            <a:tailEnd type="none" w="sm" len="sm"/>
          </a:ln>
        </p:spPr>
      </p:cxnSp>
      <p:cxnSp>
        <p:nvCxnSpPr>
          <p:cNvPr id="1527" name="Google Shape;1527;p41"/>
          <p:cNvCxnSpPr/>
          <p:nvPr/>
        </p:nvCxnSpPr>
        <p:spPr>
          <a:xfrm flipH="1">
            <a:off x="4516400" y="2447925"/>
            <a:ext cx="4800" cy="270000"/>
          </a:xfrm>
          <a:prstGeom prst="straightConnector1">
            <a:avLst/>
          </a:prstGeom>
          <a:noFill/>
          <a:ln w="25400" cap="flat" cmpd="sng">
            <a:solidFill>
              <a:schemeClr val="dk1"/>
            </a:solidFill>
            <a:prstDash val="solid"/>
            <a:round/>
            <a:headEnd type="none" w="sm" len="sm"/>
            <a:tailEnd type="none" w="sm" len="sm"/>
          </a:ln>
        </p:spPr>
      </p:cxnSp>
      <p:sp>
        <p:nvSpPr>
          <p:cNvPr id="1528" name="Google Shape;1528;p41"/>
          <p:cNvSpPr/>
          <p:nvPr/>
        </p:nvSpPr>
        <p:spPr>
          <a:xfrm>
            <a:off x="911225" y="3765550"/>
            <a:ext cx="376200" cy="336600"/>
          </a:xfrm>
          <a:custGeom>
            <a:avLst/>
            <a:gdLst/>
            <a:ahLst/>
            <a:cxnLst/>
            <a:rect l="l" t="t" r="r" b="b"/>
            <a:pathLst>
              <a:path w="120000" h="120000" extrusionOk="0">
                <a:moveTo>
                  <a:pt x="14683" y="1698"/>
                </a:moveTo>
                <a:lnTo>
                  <a:pt x="33924" y="5660"/>
                </a:lnTo>
                <a:lnTo>
                  <a:pt x="33417" y="0"/>
                </a:lnTo>
                <a:lnTo>
                  <a:pt x="56708" y="6226"/>
                </a:lnTo>
                <a:lnTo>
                  <a:pt x="56708" y="0"/>
                </a:lnTo>
                <a:lnTo>
                  <a:pt x="81518" y="0"/>
                </a:lnTo>
                <a:lnTo>
                  <a:pt x="81012" y="6226"/>
                </a:lnTo>
                <a:lnTo>
                  <a:pt x="110886" y="0"/>
                </a:lnTo>
                <a:lnTo>
                  <a:pt x="74936" y="33962"/>
                </a:lnTo>
                <a:lnTo>
                  <a:pt x="78481" y="33962"/>
                </a:lnTo>
                <a:lnTo>
                  <a:pt x="82531" y="35094"/>
                </a:lnTo>
                <a:lnTo>
                  <a:pt x="87088" y="36226"/>
                </a:lnTo>
                <a:lnTo>
                  <a:pt x="91139" y="37924"/>
                </a:lnTo>
                <a:lnTo>
                  <a:pt x="95696" y="40188"/>
                </a:lnTo>
                <a:lnTo>
                  <a:pt x="99746" y="42452"/>
                </a:lnTo>
                <a:lnTo>
                  <a:pt x="103797" y="45283"/>
                </a:lnTo>
                <a:lnTo>
                  <a:pt x="107341" y="48113"/>
                </a:lnTo>
                <a:lnTo>
                  <a:pt x="109873" y="50943"/>
                </a:lnTo>
                <a:lnTo>
                  <a:pt x="112405" y="54905"/>
                </a:lnTo>
                <a:lnTo>
                  <a:pt x="114936" y="58301"/>
                </a:lnTo>
                <a:lnTo>
                  <a:pt x="116962" y="62830"/>
                </a:lnTo>
                <a:lnTo>
                  <a:pt x="118481" y="66792"/>
                </a:lnTo>
                <a:lnTo>
                  <a:pt x="118987" y="70754"/>
                </a:lnTo>
                <a:lnTo>
                  <a:pt x="119493" y="75849"/>
                </a:lnTo>
                <a:lnTo>
                  <a:pt x="118987" y="81509"/>
                </a:lnTo>
                <a:lnTo>
                  <a:pt x="117974" y="85471"/>
                </a:lnTo>
                <a:lnTo>
                  <a:pt x="116962" y="89433"/>
                </a:lnTo>
                <a:lnTo>
                  <a:pt x="115443" y="92830"/>
                </a:lnTo>
                <a:lnTo>
                  <a:pt x="113417" y="96226"/>
                </a:lnTo>
                <a:lnTo>
                  <a:pt x="110379" y="100188"/>
                </a:lnTo>
                <a:lnTo>
                  <a:pt x="106329" y="104716"/>
                </a:lnTo>
                <a:lnTo>
                  <a:pt x="101772" y="108679"/>
                </a:lnTo>
                <a:lnTo>
                  <a:pt x="97721" y="111509"/>
                </a:lnTo>
                <a:lnTo>
                  <a:pt x="93670" y="113207"/>
                </a:lnTo>
                <a:lnTo>
                  <a:pt x="89620" y="115471"/>
                </a:lnTo>
                <a:lnTo>
                  <a:pt x="86075" y="116603"/>
                </a:lnTo>
                <a:lnTo>
                  <a:pt x="81518" y="117735"/>
                </a:lnTo>
                <a:lnTo>
                  <a:pt x="78481" y="118867"/>
                </a:lnTo>
                <a:lnTo>
                  <a:pt x="73417" y="118867"/>
                </a:lnTo>
                <a:lnTo>
                  <a:pt x="68860" y="119433"/>
                </a:lnTo>
                <a:lnTo>
                  <a:pt x="48607" y="119433"/>
                </a:lnTo>
                <a:lnTo>
                  <a:pt x="44556" y="118867"/>
                </a:lnTo>
                <a:lnTo>
                  <a:pt x="39493" y="118301"/>
                </a:lnTo>
                <a:lnTo>
                  <a:pt x="32911" y="116603"/>
                </a:lnTo>
                <a:lnTo>
                  <a:pt x="26835" y="113773"/>
                </a:lnTo>
                <a:lnTo>
                  <a:pt x="20253" y="110377"/>
                </a:lnTo>
                <a:lnTo>
                  <a:pt x="15189" y="106415"/>
                </a:lnTo>
                <a:lnTo>
                  <a:pt x="11139" y="103018"/>
                </a:lnTo>
                <a:lnTo>
                  <a:pt x="7594" y="99056"/>
                </a:lnTo>
                <a:lnTo>
                  <a:pt x="4556" y="94528"/>
                </a:lnTo>
                <a:lnTo>
                  <a:pt x="2531" y="88867"/>
                </a:lnTo>
                <a:lnTo>
                  <a:pt x="1518" y="85471"/>
                </a:lnTo>
                <a:lnTo>
                  <a:pt x="506" y="81509"/>
                </a:lnTo>
                <a:lnTo>
                  <a:pt x="0" y="77547"/>
                </a:lnTo>
                <a:lnTo>
                  <a:pt x="506" y="74150"/>
                </a:lnTo>
                <a:lnTo>
                  <a:pt x="1012" y="68490"/>
                </a:lnTo>
                <a:lnTo>
                  <a:pt x="2531" y="63396"/>
                </a:lnTo>
                <a:lnTo>
                  <a:pt x="5063" y="57169"/>
                </a:lnTo>
                <a:lnTo>
                  <a:pt x="8607" y="52641"/>
                </a:lnTo>
                <a:lnTo>
                  <a:pt x="12658" y="48113"/>
                </a:lnTo>
                <a:lnTo>
                  <a:pt x="17721" y="43584"/>
                </a:lnTo>
                <a:lnTo>
                  <a:pt x="22784" y="40188"/>
                </a:lnTo>
                <a:lnTo>
                  <a:pt x="29873" y="36792"/>
                </a:lnTo>
                <a:lnTo>
                  <a:pt x="36962" y="35094"/>
                </a:lnTo>
                <a:lnTo>
                  <a:pt x="42025" y="33962"/>
                </a:lnTo>
                <a:lnTo>
                  <a:pt x="14683" y="1698"/>
                </a:lnTo>
              </a:path>
            </a:pathLst>
          </a:custGeom>
          <a:solidFill>
            <a:srgbClr val="0070C0"/>
          </a:solidFill>
          <a:ln w="254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9" name="Google Shape;1529;p41"/>
          <p:cNvSpPr/>
          <p:nvPr/>
        </p:nvSpPr>
        <p:spPr>
          <a:xfrm>
            <a:off x="914401" y="3697288"/>
            <a:ext cx="401700" cy="4539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lt1"/>
                </a:solidFill>
                <a:latin typeface="Franklin Gothic"/>
                <a:ea typeface="Franklin Gothic"/>
                <a:cs typeface="Franklin Gothic"/>
                <a:sym typeface="Franklin Gothic"/>
              </a:rPr>
              <a:t>B</a:t>
            </a:r>
            <a:endParaRPr sz="1400" b="0" i="0" u="none" strike="noStrike" cap="none">
              <a:solidFill>
                <a:srgbClr val="000000"/>
              </a:solidFill>
              <a:latin typeface="Arial"/>
              <a:ea typeface="Arial"/>
              <a:cs typeface="Arial"/>
              <a:sym typeface="Arial"/>
            </a:endParaRPr>
          </a:p>
        </p:txBody>
      </p:sp>
      <p:sp>
        <p:nvSpPr>
          <p:cNvPr id="1530" name="Google Shape;1530;p41"/>
          <p:cNvSpPr/>
          <p:nvPr/>
        </p:nvSpPr>
        <p:spPr>
          <a:xfrm>
            <a:off x="920751" y="4259262"/>
            <a:ext cx="376200" cy="335100"/>
          </a:xfrm>
          <a:custGeom>
            <a:avLst/>
            <a:gdLst/>
            <a:ahLst/>
            <a:cxnLst/>
            <a:rect l="l" t="t" r="r" b="b"/>
            <a:pathLst>
              <a:path w="120000" h="120000" extrusionOk="0">
                <a:moveTo>
                  <a:pt x="14683" y="1706"/>
                </a:moveTo>
                <a:lnTo>
                  <a:pt x="33924" y="5687"/>
                </a:lnTo>
                <a:lnTo>
                  <a:pt x="33417" y="0"/>
                </a:lnTo>
                <a:lnTo>
                  <a:pt x="56708" y="6255"/>
                </a:lnTo>
                <a:lnTo>
                  <a:pt x="56708" y="0"/>
                </a:lnTo>
                <a:lnTo>
                  <a:pt x="81518" y="0"/>
                </a:lnTo>
                <a:lnTo>
                  <a:pt x="81012" y="6255"/>
                </a:lnTo>
                <a:lnTo>
                  <a:pt x="110886" y="0"/>
                </a:lnTo>
                <a:lnTo>
                  <a:pt x="74936" y="33554"/>
                </a:lnTo>
                <a:lnTo>
                  <a:pt x="78481" y="34123"/>
                </a:lnTo>
                <a:lnTo>
                  <a:pt x="82531" y="34691"/>
                </a:lnTo>
                <a:lnTo>
                  <a:pt x="87088" y="36398"/>
                </a:lnTo>
                <a:lnTo>
                  <a:pt x="91139" y="37535"/>
                </a:lnTo>
                <a:lnTo>
                  <a:pt x="95696" y="40379"/>
                </a:lnTo>
                <a:lnTo>
                  <a:pt x="99746" y="42085"/>
                </a:lnTo>
                <a:lnTo>
                  <a:pt x="103797" y="44928"/>
                </a:lnTo>
                <a:lnTo>
                  <a:pt x="107341" y="48341"/>
                </a:lnTo>
                <a:lnTo>
                  <a:pt x="109873" y="51184"/>
                </a:lnTo>
                <a:lnTo>
                  <a:pt x="112405" y="54597"/>
                </a:lnTo>
                <a:lnTo>
                  <a:pt x="114936" y="58578"/>
                </a:lnTo>
                <a:lnTo>
                  <a:pt x="116962" y="63127"/>
                </a:lnTo>
                <a:lnTo>
                  <a:pt x="118481" y="67109"/>
                </a:lnTo>
                <a:lnTo>
                  <a:pt x="118987" y="70521"/>
                </a:lnTo>
                <a:lnTo>
                  <a:pt x="119493" y="76208"/>
                </a:lnTo>
                <a:lnTo>
                  <a:pt x="118987" y="81327"/>
                </a:lnTo>
                <a:lnTo>
                  <a:pt x="117974" y="85308"/>
                </a:lnTo>
                <a:lnTo>
                  <a:pt x="116962" y="89289"/>
                </a:lnTo>
                <a:lnTo>
                  <a:pt x="115443" y="92701"/>
                </a:lnTo>
                <a:lnTo>
                  <a:pt x="113417" y="96113"/>
                </a:lnTo>
                <a:lnTo>
                  <a:pt x="110379" y="100094"/>
                </a:lnTo>
                <a:lnTo>
                  <a:pt x="106329" y="104644"/>
                </a:lnTo>
                <a:lnTo>
                  <a:pt x="101772" y="108625"/>
                </a:lnTo>
                <a:lnTo>
                  <a:pt x="97721" y="111469"/>
                </a:lnTo>
                <a:lnTo>
                  <a:pt x="93670" y="113175"/>
                </a:lnTo>
                <a:lnTo>
                  <a:pt x="89620" y="115450"/>
                </a:lnTo>
                <a:lnTo>
                  <a:pt x="86075" y="116587"/>
                </a:lnTo>
                <a:lnTo>
                  <a:pt x="81518" y="117725"/>
                </a:lnTo>
                <a:lnTo>
                  <a:pt x="78481" y="118862"/>
                </a:lnTo>
                <a:lnTo>
                  <a:pt x="73417" y="118862"/>
                </a:lnTo>
                <a:lnTo>
                  <a:pt x="68860" y="119431"/>
                </a:lnTo>
                <a:lnTo>
                  <a:pt x="48607" y="119431"/>
                </a:lnTo>
                <a:lnTo>
                  <a:pt x="44556" y="118862"/>
                </a:lnTo>
                <a:lnTo>
                  <a:pt x="39493" y="118293"/>
                </a:lnTo>
                <a:lnTo>
                  <a:pt x="32911" y="116587"/>
                </a:lnTo>
                <a:lnTo>
                  <a:pt x="26835" y="113744"/>
                </a:lnTo>
                <a:lnTo>
                  <a:pt x="20253" y="110331"/>
                </a:lnTo>
                <a:lnTo>
                  <a:pt x="15189" y="106350"/>
                </a:lnTo>
                <a:lnTo>
                  <a:pt x="11139" y="102938"/>
                </a:lnTo>
                <a:lnTo>
                  <a:pt x="7594" y="98957"/>
                </a:lnTo>
                <a:lnTo>
                  <a:pt x="4556" y="94407"/>
                </a:lnTo>
                <a:lnTo>
                  <a:pt x="2531" y="88720"/>
                </a:lnTo>
                <a:lnTo>
                  <a:pt x="1518" y="85308"/>
                </a:lnTo>
                <a:lnTo>
                  <a:pt x="506" y="81895"/>
                </a:lnTo>
                <a:lnTo>
                  <a:pt x="0" y="77345"/>
                </a:lnTo>
                <a:lnTo>
                  <a:pt x="506" y="74502"/>
                </a:lnTo>
                <a:lnTo>
                  <a:pt x="1012" y="68815"/>
                </a:lnTo>
                <a:lnTo>
                  <a:pt x="2531" y="63127"/>
                </a:lnTo>
                <a:lnTo>
                  <a:pt x="5063" y="57440"/>
                </a:lnTo>
                <a:lnTo>
                  <a:pt x="8607" y="52322"/>
                </a:lnTo>
                <a:lnTo>
                  <a:pt x="12658" y="47772"/>
                </a:lnTo>
                <a:lnTo>
                  <a:pt x="17721" y="43222"/>
                </a:lnTo>
                <a:lnTo>
                  <a:pt x="22784" y="40379"/>
                </a:lnTo>
                <a:lnTo>
                  <a:pt x="29873" y="36966"/>
                </a:lnTo>
                <a:lnTo>
                  <a:pt x="36962" y="34691"/>
                </a:lnTo>
                <a:lnTo>
                  <a:pt x="42025" y="33554"/>
                </a:lnTo>
                <a:lnTo>
                  <a:pt x="14683" y="1706"/>
                </a:lnTo>
              </a:path>
            </a:pathLst>
          </a:custGeom>
          <a:solidFill>
            <a:srgbClr val="0070C0"/>
          </a:solidFill>
          <a:ln w="254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1" name="Google Shape;1531;p41"/>
          <p:cNvSpPr/>
          <p:nvPr/>
        </p:nvSpPr>
        <p:spPr>
          <a:xfrm>
            <a:off x="914401" y="4189412"/>
            <a:ext cx="401700" cy="4539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Franklin Gothic"/>
                <a:ea typeface="Franklin Gothic"/>
                <a:cs typeface="Franklin Gothic"/>
                <a:sym typeface="Franklin Gothic"/>
              </a:rPr>
              <a:t>N</a:t>
            </a:r>
            <a:endParaRPr sz="1400" b="0" i="0" u="none" strike="noStrike" cap="none">
              <a:solidFill>
                <a:srgbClr val="000000"/>
              </a:solidFill>
              <a:latin typeface="Arial"/>
              <a:ea typeface="Arial"/>
              <a:cs typeface="Arial"/>
              <a:sym typeface="Arial"/>
            </a:endParaRPr>
          </a:p>
        </p:txBody>
      </p:sp>
      <p:sp>
        <p:nvSpPr>
          <p:cNvPr id="1532" name="Google Shape;1532;p41"/>
          <p:cNvSpPr/>
          <p:nvPr/>
        </p:nvSpPr>
        <p:spPr>
          <a:xfrm>
            <a:off x="920751" y="4773612"/>
            <a:ext cx="376200" cy="336600"/>
          </a:xfrm>
          <a:custGeom>
            <a:avLst/>
            <a:gdLst/>
            <a:ahLst/>
            <a:cxnLst/>
            <a:rect l="l" t="t" r="r" b="b"/>
            <a:pathLst>
              <a:path w="120000" h="120000" extrusionOk="0">
                <a:moveTo>
                  <a:pt x="14683" y="1698"/>
                </a:moveTo>
                <a:lnTo>
                  <a:pt x="33924" y="5660"/>
                </a:lnTo>
                <a:lnTo>
                  <a:pt x="33417" y="0"/>
                </a:lnTo>
                <a:lnTo>
                  <a:pt x="56708" y="6226"/>
                </a:lnTo>
                <a:lnTo>
                  <a:pt x="56708" y="0"/>
                </a:lnTo>
                <a:lnTo>
                  <a:pt x="81518" y="0"/>
                </a:lnTo>
                <a:lnTo>
                  <a:pt x="81012" y="6226"/>
                </a:lnTo>
                <a:lnTo>
                  <a:pt x="110886" y="0"/>
                </a:lnTo>
                <a:lnTo>
                  <a:pt x="74936" y="33962"/>
                </a:lnTo>
                <a:lnTo>
                  <a:pt x="78481" y="33962"/>
                </a:lnTo>
                <a:lnTo>
                  <a:pt x="82531" y="35094"/>
                </a:lnTo>
                <a:lnTo>
                  <a:pt x="87088" y="36226"/>
                </a:lnTo>
                <a:lnTo>
                  <a:pt x="91139" y="37924"/>
                </a:lnTo>
                <a:lnTo>
                  <a:pt x="95696" y="40188"/>
                </a:lnTo>
                <a:lnTo>
                  <a:pt x="99746" y="42452"/>
                </a:lnTo>
                <a:lnTo>
                  <a:pt x="103797" y="45283"/>
                </a:lnTo>
                <a:lnTo>
                  <a:pt x="107341" y="48113"/>
                </a:lnTo>
                <a:lnTo>
                  <a:pt x="109873" y="50943"/>
                </a:lnTo>
                <a:lnTo>
                  <a:pt x="112405" y="54905"/>
                </a:lnTo>
                <a:lnTo>
                  <a:pt x="114936" y="58301"/>
                </a:lnTo>
                <a:lnTo>
                  <a:pt x="116962" y="62830"/>
                </a:lnTo>
                <a:lnTo>
                  <a:pt x="118481" y="66792"/>
                </a:lnTo>
                <a:lnTo>
                  <a:pt x="118987" y="70754"/>
                </a:lnTo>
                <a:lnTo>
                  <a:pt x="119493" y="75849"/>
                </a:lnTo>
                <a:lnTo>
                  <a:pt x="118987" y="81509"/>
                </a:lnTo>
                <a:lnTo>
                  <a:pt x="117974" y="85471"/>
                </a:lnTo>
                <a:lnTo>
                  <a:pt x="116962" y="89433"/>
                </a:lnTo>
                <a:lnTo>
                  <a:pt x="115443" y="92830"/>
                </a:lnTo>
                <a:lnTo>
                  <a:pt x="113417" y="96226"/>
                </a:lnTo>
                <a:lnTo>
                  <a:pt x="110379" y="100188"/>
                </a:lnTo>
                <a:lnTo>
                  <a:pt x="106329" y="104716"/>
                </a:lnTo>
                <a:lnTo>
                  <a:pt x="101772" y="108679"/>
                </a:lnTo>
                <a:lnTo>
                  <a:pt x="97721" y="111509"/>
                </a:lnTo>
                <a:lnTo>
                  <a:pt x="93670" y="113207"/>
                </a:lnTo>
                <a:lnTo>
                  <a:pt x="89620" y="115471"/>
                </a:lnTo>
                <a:lnTo>
                  <a:pt x="86075" y="116603"/>
                </a:lnTo>
                <a:lnTo>
                  <a:pt x="81518" y="117735"/>
                </a:lnTo>
                <a:lnTo>
                  <a:pt x="78481" y="118867"/>
                </a:lnTo>
                <a:lnTo>
                  <a:pt x="73417" y="118867"/>
                </a:lnTo>
                <a:lnTo>
                  <a:pt x="68860" y="119433"/>
                </a:lnTo>
                <a:lnTo>
                  <a:pt x="48607" y="119433"/>
                </a:lnTo>
                <a:lnTo>
                  <a:pt x="44556" y="118867"/>
                </a:lnTo>
                <a:lnTo>
                  <a:pt x="39493" y="118301"/>
                </a:lnTo>
                <a:lnTo>
                  <a:pt x="32911" y="116603"/>
                </a:lnTo>
                <a:lnTo>
                  <a:pt x="26835" y="113773"/>
                </a:lnTo>
                <a:lnTo>
                  <a:pt x="20253" y="110377"/>
                </a:lnTo>
                <a:lnTo>
                  <a:pt x="15189" y="106415"/>
                </a:lnTo>
                <a:lnTo>
                  <a:pt x="11139" y="103018"/>
                </a:lnTo>
                <a:lnTo>
                  <a:pt x="7594" y="99056"/>
                </a:lnTo>
                <a:lnTo>
                  <a:pt x="4556" y="94528"/>
                </a:lnTo>
                <a:lnTo>
                  <a:pt x="2531" y="88867"/>
                </a:lnTo>
                <a:lnTo>
                  <a:pt x="1518" y="85471"/>
                </a:lnTo>
                <a:lnTo>
                  <a:pt x="506" y="81509"/>
                </a:lnTo>
                <a:lnTo>
                  <a:pt x="0" y="77547"/>
                </a:lnTo>
                <a:lnTo>
                  <a:pt x="506" y="74150"/>
                </a:lnTo>
                <a:lnTo>
                  <a:pt x="1012" y="68490"/>
                </a:lnTo>
                <a:lnTo>
                  <a:pt x="2531" y="63396"/>
                </a:lnTo>
                <a:lnTo>
                  <a:pt x="5063" y="57169"/>
                </a:lnTo>
                <a:lnTo>
                  <a:pt x="8607" y="52641"/>
                </a:lnTo>
                <a:lnTo>
                  <a:pt x="12658" y="48113"/>
                </a:lnTo>
                <a:lnTo>
                  <a:pt x="17721" y="43584"/>
                </a:lnTo>
                <a:lnTo>
                  <a:pt x="22784" y="40188"/>
                </a:lnTo>
                <a:lnTo>
                  <a:pt x="29873" y="36792"/>
                </a:lnTo>
                <a:lnTo>
                  <a:pt x="36962" y="35094"/>
                </a:lnTo>
                <a:lnTo>
                  <a:pt x="42025" y="33962"/>
                </a:lnTo>
                <a:lnTo>
                  <a:pt x="14683" y="1698"/>
                </a:lnTo>
              </a:path>
            </a:pathLst>
          </a:custGeom>
          <a:solidFill>
            <a:srgbClr val="0070C0"/>
          </a:solidFill>
          <a:ln w="254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3" name="Google Shape;1533;p41"/>
          <p:cNvSpPr/>
          <p:nvPr/>
        </p:nvSpPr>
        <p:spPr>
          <a:xfrm>
            <a:off x="914401" y="4703763"/>
            <a:ext cx="401700" cy="4539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lt1"/>
                </a:solidFill>
                <a:latin typeface="Franklin Gothic"/>
                <a:ea typeface="Franklin Gothic"/>
                <a:cs typeface="Franklin Gothic"/>
                <a:sym typeface="Franklin Gothic"/>
              </a:rPr>
              <a:t>A</a:t>
            </a:r>
            <a:endParaRPr sz="1400" b="0" i="0" u="none" strike="noStrike" cap="none">
              <a:solidFill>
                <a:srgbClr val="000000"/>
              </a:solidFill>
              <a:latin typeface="Arial"/>
              <a:ea typeface="Arial"/>
              <a:cs typeface="Arial"/>
              <a:sym typeface="Arial"/>
            </a:endParaRPr>
          </a:p>
        </p:txBody>
      </p:sp>
      <p:sp>
        <p:nvSpPr>
          <p:cNvPr id="1534" name="Google Shape;1534;p41"/>
          <p:cNvSpPr/>
          <p:nvPr/>
        </p:nvSpPr>
        <p:spPr>
          <a:xfrm>
            <a:off x="911225" y="3140075"/>
            <a:ext cx="376200" cy="335100"/>
          </a:xfrm>
          <a:custGeom>
            <a:avLst/>
            <a:gdLst/>
            <a:ahLst/>
            <a:cxnLst/>
            <a:rect l="l" t="t" r="r" b="b"/>
            <a:pathLst>
              <a:path w="120000" h="120000" extrusionOk="0">
                <a:moveTo>
                  <a:pt x="14683" y="1706"/>
                </a:moveTo>
                <a:lnTo>
                  <a:pt x="33924" y="5687"/>
                </a:lnTo>
                <a:lnTo>
                  <a:pt x="33417" y="0"/>
                </a:lnTo>
                <a:lnTo>
                  <a:pt x="56708" y="6255"/>
                </a:lnTo>
                <a:lnTo>
                  <a:pt x="56708" y="0"/>
                </a:lnTo>
                <a:lnTo>
                  <a:pt x="81518" y="0"/>
                </a:lnTo>
                <a:lnTo>
                  <a:pt x="81012" y="6255"/>
                </a:lnTo>
                <a:lnTo>
                  <a:pt x="110886" y="0"/>
                </a:lnTo>
                <a:lnTo>
                  <a:pt x="74936" y="33554"/>
                </a:lnTo>
                <a:lnTo>
                  <a:pt x="78481" y="34123"/>
                </a:lnTo>
                <a:lnTo>
                  <a:pt x="82531" y="34691"/>
                </a:lnTo>
                <a:lnTo>
                  <a:pt x="87088" y="36398"/>
                </a:lnTo>
                <a:lnTo>
                  <a:pt x="91139" y="37535"/>
                </a:lnTo>
                <a:lnTo>
                  <a:pt x="95696" y="40379"/>
                </a:lnTo>
                <a:lnTo>
                  <a:pt x="99746" y="42085"/>
                </a:lnTo>
                <a:lnTo>
                  <a:pt x="103797" y="44928"/>
                </a:lnTo>
                <a:lnTo>
                  <a:pt x="107341" y="48341"/>
                </a:lnTo>
                <a:lnTo>
                  <a:pt x="109873" y="51184"/>
                </a:lnTo>
                <a:lnTo>
                  <a:pt x="112405" y="54597"/>
                </a:lnTo>
                <a:lnTo>
                  <a:pt x="114936" y="58578"/>
                </a:lnTo>
                <a:lnTo>
                  <a:pt x="116962" y="63127"/>
                </a:lnTo>
                <a:lnTo>
                  <a:pt x="118481" y="67109"/>
                </a:lnTo>
                <a:lnTo>
                  <a:pt x="118987" y="70521"/>
                </a:lnTo>
                <a:lnTo>
                  <a:pt x="119493" y="76208"/>
                </a:lnTo>
                <a:lnTo>
                  <a:pt x="118987" y="81327"/>
                </a:lnTo>
                <a:lnTo>
                  <a:pt x="117974" y="85308"/>
                </a:lnTo>
                <a:lnTo>
                  <a:pt x="116962" y="89289"/>
                </a:lnTo>
                <a:lnTo>
                  <a:pt x="115443" y="92701"/>
                </a:lnTo>
                <a:lnTo>
                  <a:pt x="113417" y="96113"/>
                </a:lnTo>
                <a:lnTo>
                  <a:pt x="110379" y="100094"/>
                </a:lnTo>
                <a:lnTo>
                  <a:pt x="106329" y="104644"/>
                </a:lnTo>
                <a:lnTo>
                  <a:pt x="101772" y="108625"/>
                </a:lnTo>
                <a:lnTo>
                  <a:pt x="97721" y="111469"/>
                </a:lnTo>
                <a:lnTo>
                  <a:pt x="93670" y="113175"/>
                </a:lnTo>
                <a:lnTo>
                  <a:pt x="89620" y="115450"/>
                </a:lnTo>
                <a:lnTo>
                  <a:pt x="86075" y="116587"/>
                </a:lnTo>
                <a:lnTo>
                  <a:pt x="81518" y="117725"/>
                </a:lnTo>
                <a:lnTo>
                  <a:pt x="78481" y="118862"/>
                </a:lnTo>
                <a:lnTo>
                  <a:pt x="73417" y="118862"/>
                </a:lnTo>
                <a:lnTo>
                  <a:pt x="68860" y="119431"/>
                </a:lnTo>
                <a:lnTo>
                  <a:pt x="48607" y="119431"/>
                </a:lnTo>
                <a:lnTo>
                  <a:pt x="44556" y="118862"/>
                </a:lnTo>
                <a:lnTo>
                  <a:pt x="39493" y="118293"/>
                </a:lnTo>
                <a:lnTo>
                  <a:pt x="32911" y="116587"/>
                </a:lnTo>
                <a:lnTo>
                  <a:pt x="26835" y="113744"/>
                </a:lnTo>
                <a:lnTo>
                  <a:pt x="20253" y="110331"/>
                </a:lnTo>
                <a:lnTo>
                  <a:pt x="15189" y="106350"/>
                </a:lnTo>
                <a:lnTo>
                  <a:pt x="11139" y="102938"/>
                </a:lnTo>
                <a:lnTo>
                  <a:pt x="7594" y="98957"/>
                </a:lnTo>
                <a:lnTo>
                  <a:pt x="4556" y="94407"/>
                </a:lnTo>
                <a:lnTo>
                  <a:pt x="2531" y="88720"/>
                </a:lnTo>
                <a:lnTo>
                  <a:pt x="1518" y="85308"/>
                </a:lnTo>
                <a:lnTo>
                  <a:pt x="506" y="81895"/>
                </a:lnTo>
                <a:lnTo>
                  <a:pt x="0" y="77345"/>
                </a:lnTo>
                <a:lnTo>
                  <a:pt x="506" y="74502"/>
                </a:lnTo>
                <a:lnTo>
                  <a:pt x="1012" y="68815"/>
                </a:lnTo>
                <a:lnTo>
                  <a:pt x="2531" y="63127"/>
                </a:lnTo>
                <a:lnTo>
                  <a:pt x="5063" y="57440"/>
                </a:lnTo>
                <a:lnTo>
                  <a:pt x="8607" y="52322"/>
                </a:lnTo>
                <a:lnTo>
                  <a:pt x="12658" y="47772"/>
                </a:lnTo>
                <a:lnTo>
                  <a:pt x="17721" y="43222"/>
                </a:lnTo>
                <a:lnTo>
                  <a:pt x="22784" y="40379"/>
                </a:lnTo>
                <a:lnTo>
                  <a:pt x="29873" y="36966"/>
                </a:lnTo>
                <a:lnTo>
                  <a:pt x="36962" y="34691"/>
                </a:lnTo>
                <a:lnTo>
                  <a:pt x="42025" y="33554"/>
                </a:lnTo>
                <a:lnTo>
                  <a:pt x="14683" y="1706"/>
                </a:lnTo>
              </a:path>
            </a:pathLst>
          </a:custGeom>
          <a:solidFill>
            <a:srgbClr val="0070C0"/>
          </a:solidFill>
          <a:ln w="254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5" name="Google Shape;1535;p41"/>
          <p:cNvSpPr/>
          <p:nvPr/>
        </p:nvSpPr>
        <p:spPr>
          <a:xfrm>
            <a:off x="914401" y="3070225"/>
            <a:ext cx="401700" cy="4539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lt1"/>
                </a:solidFill>
                <a:latin typeface="Franklin Gothic"/>
                <a:ea typeface="Franklin Gothic"/>
                <a:cs typeface="Franklin Gothic"/>
                <a:sym typeface="Franklin Gothic"/>
              </a:rPr>
              <a:t>M</a:t>
            </a:r>
            <a:endParaRPr sz="1400" b="0" i="0" u="none" strike="noStrike" cap="none">
              <a:solidFill>
                <a:srgbClr val="000000"/>
              </a:solidFill>
              <a:latin typeface="Arial"/>
              <a:ea typeface="Arial"/>
              <a:cs typeface="Arial"/>
              <a:sym typeface="Arial"/>
            </a:endParaRPr>
          </a:p>
        </p:txBody>
      </p:sp>
      <p:sp>
        <p:nvSpPr>
          <p:cNvPr id="1536" name="Google Shape;1536;p41"/>
          <p:cNvSpPr/>
          <p:nvPr/>
        </p:nvSpPr>
        <p:spPr>
          <a:xfrm>
            <a:off x="331788" y="2230438"/>
            <a:ext cx="417600" cy="37401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chemeClr val="dk1"/>
                </a:solidFill>
                <a:latin typeface="Franklin Gothic"/>
                <a:ea typeface="Franklin Gothic"/>
                <a:cs typeface="Franklin Gothic"/>
                <a:sym typeface="Franklin Gothic"/>
              </a:rPr>
              <a:t>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chemeClr val="dk1"/>
                </a:solidFill>
                <a:latin typeface="Franklin Gothic"/>
                <a:ea typeface="Franklin Gothic"/>
                <a:cs typeface="Franklin Gothic"/>
                <a:sym typeface="Franklin Gothic"/>
              </a:rPr>
              <a:t>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chemeClr val="dk1"/>
                </a:solidFill>
                <a:latin typeface="Franklin Gothic"/>
                <a:ea typeface="Franklin Gothic"/>
                <a:cs typeface="Franklin Gothic"/>
                <a:sym typeface="Franklin Gothic"/>
              </a:rPr>
              <a:t>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chemeClr val="dk1"/>
                </a:solidFill>
                <a:latin typeface="Franklin Gothic"/>
                <a:ea typeface="Franklin Gothic"/>
                <a:cs typeface="Franklin Gothic"/>
                <a:sym typeface="Franklin Gothic"/>
              </a:rPr>
              <a:t>k</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1" u="none" strike="noStrike" cap="none" dirty="0">
              <a:solidFill>
                <a:schemeClr val="dk1"/>
              </a:solidFill>
              <a:latin typeface="Franklin Gothic"/>
              <a:ea typeface="Franklin Gothic"/>
              <a:cs typeface="Franklin Gothic"/>
              <a:sym typeface="Franklin Gothic"/>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chemeClr val="dk1"/>
                </a:solidFill>
                <a:latin typeface="Franklin Gothic"/>
                <a:ea typeface="Franklin Gothic"/>
                <a:cs typeface="Franklin Gothic"/>
                <a:sym typeface="Franklin Gothic"/>
              </a:rPr>
              <a:t>O</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chemeClr val="dk1"/>
                </a:solidFill>
                <a:latin typeface="Franklin Gothic"/>
                <a:ea typeface="Franklin Gothic"/>
                <a:cs typeface="Franklin Gothic"/>
                <a:sym typeface="Franklin Gothic"/>
              </a:rPr>
              <a:t>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chemeClr val="dk1"/>
                </a:solidFill>
                <a:latin typeface="Franklin Gothic"/>
                <a:ea typeface="Franklin Gothic"/>
                <a:cs typeface="Franklin Gothic"/>
                <a:sym typeface="Franklin Gothic"/>
              </a:rPr>
              <a:t>d</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chemeClr val="dk1"/>
                </a:solidFill>
                <a:latin typeface="Franklin Gothic"/>
                <a:ea typeface="Franklin Gothic"/>
                <a:cs typeface="Franklin Gothic"/>
                <a:sym typeface="Franklin Gothic"/>
              </a:rPr>
              <a:t>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Franklin Gothic"/>
                <a:ea typeface="Franklin Gothic"/>
                <a:cs typeface="Franklin Gothic"/>
                <a:sym typeface="Franklin Gothic"/>
              </a:rPr>
              <a:t>r</a:t>
            </a:r>
            <a:endParaRPr sz="1400" b="0" i="0" u="none" strike="noStrike" cap="none">
              <a:solidFill>
                <a:srgbClr val="000000"/>
              </a:solidFill>
              <a:latin typeface="Arial"/>
              <a:ea typeface="Arial"/>
              <a:cs typeface="Arial"/>
              <a:sym typeface="Arial"/>
            </a:endParaRPr>
          </a:p>
        </p:txBody>
      </p:sp>
      <p:cxnSp>
        <p:nvCxnSpPr>
          <p:cNvPr id="1537" name="Google Shape;1537;p41"/>
          <p:cNvCxnSpPr/>
          <p:nvPr/>
        </p:nvCxnSpPr>
        <p:spPr>
          <a:xfrm flipH="1">
            <a:off x="758788" y="2533650"/>
            <a:ext cx="4800" cy="2060700"/>
          </a:xfrm>
          <a:prstGeom prst="straightConnector1">
            <a:avLst/>
          </a:prstGeom>
          <a:noFill/>
          <a:ln w="25400" cap="flat" cmpd="sng">
            <a:solidFill>
              <a:schemeClr val="dk1"/>
            </a:solidFill>
            <a:prstDash val="solid"/>
            <a:round/>
            <a:headEnd type="none" w="sm" len="sm"/>
            <a:tailEnd type="triangle" w="med" len="med"/>
          </a:ln>
        </p:spPr>
      </p:cxnSp>
      <p:sp>
        <p:nvSpPr>
          <p:cNvPr id="1538" name="Google Shape;1538;p41"/>
          <p:cNvSpPr txBox="1">
            <a:spLocks noGrp="1"/>
          </p:cNvSpPr>
          <p:nvPr>
            <p:ph type="body" idx="1"/>
          </p:nvPr>
        </p:nvSpPr>
        <p:spPr>
          <a:xfrm>
            <a:off x="5029200" y="1600200"/>
            <a:ext cx="3949800" cy="493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Suppose new Washer takes 20 minutes, new Stasher takes 20 minutes. How much faster is pipeline?</a:t>
            </a:r>
            <a:endParaRPr/>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Pipeline rate limited by </a:t>
            </a:r>
            <a:r>
              <a:rPr lang="en-US" sz="2400" b="0" i="1" u="none" strike="noStrike" cap="none">
                <a:solidFill>
                  <a:schemeClr val="dk1"/>
                </a:solidFill>
                <a:latin typeface="Calibri"/>
                <a:ea typeface="Calibri"/>
                <a:cs typeface="Calibri"/>
                <a:sym typeface="Calibri"/>
              </a:rPr>
              <a:t>slowest</a:t>
            </a:r>
            <a:r>
              <a:rPr lang="en-US" sz="2400" b="0" i="0" u="none" strike="noStrike" cap="none">
                <a:solidFill>
                  <a:srgbClr val="FF0000"/>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pipeline stage</a:t>
            </a:r>
            <a:endParaRPr/>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Unbalanced lengths of pipeline stages reduces speedup</a:t>
            </a:r>
            <a:endParaRPr/>
          </a:p>
        </p:txBody>
      </p:sp>
      <p:sp>
        <p:nvSpPr>
          <p:cNvPr id="1539" name="Google Shape;1539;p4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1540" name="Google Shape;1540;p4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0711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42"/>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1400"/>
              <a:buFont typeface="Calibri"/>
              <a:buNone/>
            </a:pPr>
            <a:r>
              <a:rPr lang="en-US" sz="4400" b="0" i="0" u="none" strike="noStrike" cap="none">
                <a:solidFill>
                  <a:schemeClr val="accent1"/>
                </a:solidFill>
                <a:latin typeface="Calibri"/>
                <a:ea typeface="Calibri"/>
                <a:cs typeface="Calibri"/>
                <a:sym typeface="Calibri"/>
              </a:rPr>
              <a:t>Agenda</a:t>
            </a:r>
            <a:endParaRPr sz="4400" b="0" i="0" u="none" strike="noStrike" cap="none">
              <a:solidFill>
                <a:schemeClr val="accent1"/>
              </a:solidFill>
              <a:latin typeface="Calibri"/>
              <a:ea typeface="Calibri"/>
              <a:cs typeface="Calibri"/>
              <a:sym typeface="Calibri"/>
            </a:endParaRPr>
          </a:p>
        </p:txBody>
      </p:sp>
      <p:sp>
        <p:nvSpPr>
          <p:cNvPr id="1555" name="Google Shape;1555;p42"/>
          <p:cNvSpPr txBox="1">
            <a:spLocks noGrp="1"/>
          </p:cNvSpPr>
          <p:nvPr>
            <p:ph type="body" idx="1"/>
          </p:nvPr>
        </p:nvSpPr>
        <p:spPr>
          <a:xfrm>
            <a:off x="457200" y="1600199"/>
            <a:ext cx="8229600" cy="493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A5A5A5"/>
              </a:buClr>
              <a:buSzPts val="3200"/>
              <a:buFont typeface="Arial"/>
              <a:buChar char="•"/>
            </a:pPr>
            <a:r>
              <a:rPr lang="en-US" sz="3200" b="0" i="0" u="none" strike="noStrike" cap="none">
                <a:solidFill>
                  <a:srgbClr val="A5A5A5"/>
                </a:solidFill>
                <a:latin typeface="Calibri"/>
                <a:ea typeface="Calibri"/>
                <a:cs typeface="Calibri"/>
                <a:sym typeface="Calibri"/>
              </a:rPr>
              <a:t>Quick Datapath Review</a:t>
            </a:r>
            <a:endParaRPr/>
          </a:p>
          <a:p>
            <a:pPr marL="342900" marR="0" lvl="0" indent="-342900" algn="l" rtl="0">
              <a:lnSpc>
                <a:spcPct val="100000"/>
              </a:lnSpc>
              <a:spcBef>
                <a:spcPts val="640"/>
              </a:spcBef>
              <a:spcAft>
                <a:spcPts val="0"/>
              </a:spcAft>
              <a:buClr>
                <a:srgbClr val="A5A5A5"/>
              </a:buClr>
              <a:buSzPts val="3200"/>
              <a:buFont typeface="Arial"/>
              <a:buChar char="•"/>
            </a:pPr>
            <a:r>
              <a:rPr lang="en-US" sz="3200" b="0" i="0" u="none" strike="noStrike" cap="none">
                <a:solidFill>
                  <a:srgbClr val="A5A5A5"/>
                </a:solidFill>
                <a:latin typeface="Calibri"/>
                <a:ea typeface="Calibri"/>
                <a:cs typeface="Calibri"/>
                <a:sym typeface="Calibri"/>
              </a:rPr>
              <a:t>Control Implementation</a:t>
            </a:r>
            <a:endParaRPr/>
          </a:p>
          <a:p>
            <a:pPr marL="342900" marR="0" lvl="0" indent="-342900" algn="l" rtl="0">
              <a:lnSpc>
                <a:spcPct val="100000"/>
              </a:lnSpc>
              <a:spcBef>
                <a:spcPts val="640"/>
              </a:spcBef>
              <a:spcAft>
                <a:spcPts val="0"/>
              </a:spcAft>
              <a:buClr>
                <a:srgbClr val="A5A5A5"/>
              </a:buClr>
              <a:buSzPts val="3200"/>
              <a:buFont typeface="Arial"/>
              <a:buChar char="•"/>
            </a:pPr>
            <a:r>
              <a:rPr lang="en-US" sz="3200" b="0" i="0" u="none" strike="noStrike" cap="none">
                <a:solidFill>
                  <a:srgbClr val="A5A5A5"/>
                </a:solidFill>
                <a:latin typeface="Calibri"/>
                <a:ea typeface="Calibri"/>
                <a:cs typeface="Calibri"/>
                <a:sym typeface="Calibri"/>
              </a:rPr>
              <a:t>Administrivia</a:t>
            </a:r>
            <a:endParaRPr sz="3200" b="0" i="0" u="none" strike="noStrike" cap="none">
              <a:solidFill>
                <a:srgbClr val="A5A5A5"/>
              </a:solidFill>
              <a:latin typeface="Calibri"/>
              <a:ea typeface="Calibri"/>
              <a:cs typeface="Calibri"/>
              <a:sym typeface="Calibri"/>
            </a:endParaRPr>
          </a:p>
          <a:p>
            <a:pPr marL="342900" marR="0" lvl="0" indent="-342900" algn="l" rtl="0">
              <a:lnSpc>
                <a:spcPct val="100000"/>
              </a:lnSpc>
              <a:spcBef>
                <a:spcPts val="640"/>
              </a:spcBef>
              <a:spcAft>
                <a:spcPts val="0"/>
              </a:spcAft>
              <a:buClr>
                <a:srgbClr val="A5A5A5"/>
              </a:buClr>
              <a:buSzPts val="3200"/>
              <a:buFont typeface="Arial"/>
              <a:buChar char="•"/>
            </a:pPr>
            <a:r>
              <a:rPr lang="en-US">
                <a:solidFill>
                  <a:srgbClr val="A5A5A5"/>
                </a:solidFill>
              </a:rPr>
              <a:t>Performance Analysis</a:t>
            </a:r>
            <a:endParaRPr/>
          </a:p>
          <a:p>
            <a:pPr marL="342900" marR="0" lvl="0" indent="-342900" algn="l" rtl="0">
              <a:lnSpc>
                <a:spcPct val="100000"/>
              </a:lnSpc>
              <a:spcBef>
                <a:spcPts val="640"/>
              </a:spcBef>
              <a:spcAft>
                <a:spcPts val="0"/>
              </a:spcAft>
              <a:buClr>
                <a:srgbClr val="A5A5A5"/>
              </a:buClr>
              <a:buSzPts val="3200"/>
              <a:buFont typeface="Arial"/>
              <a:buChar char="•"/>
            </a:pPr>
            <a:r>
              <a:rPr lang="en-US" sz="3200" b="0" i="0" u="none" strike="noStrike" cap="none">
                <a:solidFill>
                  <a:srgbClr val="A5A5A5"/>
                </a:solidFill>
                <a:latin typeface="Calibri"/>
                <a:ea typeface="Calibri"/>
                <a:cs typeface="Calibri"/>
                <a:sym typeface="Calibri"/>
              </a:rPr>
              <a:t>Pipelined Execution</a:t>
            </a:r>
            <a:endParaRPr/>
          </a:p>
          <a:p>
            <a:pPr marL="342900" marR="0" lvl="0" indent="-342900" algn="l" rtl="0">
              <a:lnSpc>
                <a:spcPct val="100000"/>
              </a:lnSpc>
              <a:spcBef>
                <a:spcPts val="640"/>
              </a:spcBef>
              <a:spcAft>
                <a:spcPts val="0"/>
              </a:spcAft>
              <a:buClr>
                <a:srgbClr val="FF0000"/>
              </a:buClr>
              <a:buSzPts val="3200"/>
              <a:buFont typeface="Arial"/>
              <a:buChar char="•"/>
            </a:pPr>
            <a:r>
              <a:rPr lang="en-US" sz="3200" b="0" i="0" u="none" strike="noStrike" cap="none">
                <a:solidFill>
                  <a:srgbClr val="FF0000"/>
                </a:solidFill>
                <a:latin typeface="Calibri"/>
                <a:ea typeface="Calibri"/>
                <a:cs typeface="Calibri"/>
                <a:sym typeface="Calibri"/>
              </a:rPr>
              <a:t>Pipelined Datapath</a:t>
            </a:r>
            <a:endParaRPr sz="3200" b="0" i="0" u="none" strike="noStrike" cap="none">
              <a:solidFill>
                <a:srgbClr val="FF0000"/>
              </a:solidFill>
              <a:latin typeface="Calibri"/>
              <a:ea typeface="Calibri"/>
              <a:cs typeface="Calibri"/>
              <a:sym typeface="Calibri"/>
            </a:endParaRPr>
          </a:p>
        </p:txBody>
      </p:sp>
      <p:sp>
        <p:nvSpPr>
          <p:cNvPr id="1556" name="Google Shape;1556;p4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51</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473067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8" name="Google Shape;568;g5d2440be3b_0_131"/>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52</a:t>
            </a:fld>
            <a:endParaRPr/>
          </a:p>
        </p:txBody>
      </p:sp>
      <p:sp>
        <p:nvSpPr>
          <p:cNvPr id="571" name="Google Shape;571;g5d2440be3b_0_131"/>
          <p:cNvSpPr/>
          <p:nvPr/>
        </p:nvSpPr>
        <p:spPr>
          <a:xfrm>
            <a:off x="2133600" y="2668825"/>
            <a:ext cx="609600" cy="914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IMEM</a:t>
            </a:r>
            <a:endParaRPr sz="1800" b="0" i="0" u="none" strike="noStrike" cap="none">
              <a:solidFill>
                <a:schemeClr val="dk1"/>
              </a:solidFill>
              <a:latin typeface="Calibri"/>
              <a:ea typeface="Calibri"/>
              <a:cs typeface="Calibri"/>
              <a:sym typeface="Calibri"/>
            </a:endParaRPr>
          </a:p>
        </p:txBody>
      </p:sp>
      <p:grpSp>
        <p:nvGrpSpPr>
          <p:cNvPr id="572" name="Google Shape;572;g5d2440be3b_0_131"/>
          <p:cNvGrpSpPr/>
          <p:nvPr/>
        </p:nvGrpSpPr>
        <p:grpSpPr>
          <a:xfrm>
            <a:off x="6172200" y="2262425"/>
            <a:ext cx="521400" cy="1320750"/>
            <a:chOff x="6324600" y="3115310"/>
            <a:chExt cx="521400" cy="1056600"/>
          </a:xfrm>
        </p:grpSpPr>
        <p:sp>
          <p:nvSpPr>
            <p:cNvPr id="573" name="Google Shape;573;g5d2440be3b_0_131"/>
            <p:cNvSpPr/>
            <p:nvPr/>
          </p:nvSpPr>
          <p:spPr>
            <a:xfrm rot="5400000">
              <a:off x="6063000" y="3453110"/>
              <a:ext cx="1056600" cy="381000"/>
            </a:xfrm>
            <a:prstGeom prst="trapezoid">
              <a:avLst>
                <a:gd name="adj" fmla="val 4659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4" name="Google Shape;574;g5d2440be3b_0_131"/>
            <p:cNvSpPr/>
            <p:nvPr/>
          </p:nvSpPr>
          <p:spPr>
            <a:xfrm rot="5400000">
              <a:off x="6362707" y="3641091"/>
              <a:ext cx="152400" cy="762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575" name="Google Shape;575;g5d2440be3b_0_131"/>
            <p:cNvCxnSpPr>
              <a:stCxn id="574" idx="2"/>
              <a:endCxn id="574" idx="4"/>
            </p:cNvCxnSpPr>
            <p:nvPr/>
          </p:nvCxnSpPr>
          <p:spPr>
            <a:xfrm>
              <a:off x="6400807" y="3602991"/>
              <a:ext cx="0" cy="152400"/>
            </a:xfrm>
            <a:prstGeom prst="straightConnector1">
              <a:avLst/>
            </a:prstGeom>
            <a:noFill/>
            <a:ln w="28575" cap="flat" cmpd="sng">
              <a:solidFill>
                <a:schemeClr val="lt1"/>
              </a:solidFill>
              <a:prstDash val="solid"/>
              <a:miter lim="800000"/>
              <a:headEnd type="none" w="sm" len="sm"/>
              <a:tailEnd type="none" w="sm" len="sm"/>
            </a:ln>
          </p:spPr>
        </p:cxnSp>
        <p:sp>
          <p:nvSpPr>
            <p:cNvPr id="576" name="Google Shape;576;g5d2440be3b_0_131"/>
            <p:cNvSpPr txBox="1"/>
            <p:nvPr/>
          </p:nvSpPr>
          <p:spPr>
            <a:xfrm>
              <a:off x="6324600" y="3181350"/>
              <a:ext cx="5214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ALU</a:t>
              </a:r>
              <a:endParaRPr sz="1600" b="0" i="0" u="none" strike="noStrike" cap="none">
                <a:solidFill>
                  <a:schemeClr val="dk1"/>
                </a:solidFill>
                <a:latin typeface="Calibri"/>
                <a:ea typeface="Calibri"/>
                <a:cs typeface="Calibri"/>
                <a:sym typeface="Calibri"/>
              </a:endParaRPr>
            </a:p>
          </p:txBody>
        </p:sp>
      </p:grpSp>
      <p:grpSp>
        <p:nvGrpSpPr>
          <p:cNvPr id="577" name="Google Shape;577;g5d2440be3b_0_131"/>
          <p:cNvGrpSpPr/>
          <p:nvPr/>
        </p:nvGrpSpPr>
        <p:grpSpPr>
          <a:xfrm>
            <a:off x="3429000" y="3989521"/>
            <a:ext cx="615900" cy="1015975"/>
            <a:chOff x="3733800" y="3105150"/>
            <a:chExt cx="615900" cy="762000"/>
          </a:xfrm>
        </p:grpSpPr>
        <p:sp>
          <p:nvSpPr>
            <p:cNvPr id="578" name="Google Shape;578;g5d2440be3b_0_131"/>
            <p:cNvSpPr/>
            <p:nvPr/>
          </p:nvSpPr>
          <p:spPr>
            <a:xfrm rot="5400000">
              <a:off x="3695700" y="3219450"/>
              <a:ext cx="762000" cy="533400"/>
            </a:xfrm>
            <a:prstGeom prst="trapezoid">
              <a:avLst>
                <a:gd name="adj" fmla="val 30656"/>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9" name="Google Shape;579;g5d2440be3b_0_131"/>
            <p:cNvSpPr txBox="1"/>
            <p:nvPr/>
          </p:nvSpPr>
          <p:spPr>
            <a:xfrm>
              <a:off x="3733800" y="3218081"/>
              <a:ext cx="6159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Imm.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Gen</a:t>
              </a:r>
              <a:endParaRPr sz="1400" b="0" i="0" u="none" strike="noStrike" cap="none">
                <a:solidFill>
                  <a:srgbClr val="000000"/>
                </a:solidFill>
                <a:latin typeface="Arial"/>
                <a:ea typeface="Arial"/>
                <a:cs typeface="Arial"/>
                <a:sym typeface="Arial"/>
              </a:endParaRPr>
            </a:p>
          </p:txBody>
        </p:sp>
      </p:grpSp>
      <p:grpSp>
        <p:nvGrpSpPr>
          <p:cNvPr id="580" name="Google Shape;580;g5d2440be3b_0_131"/>
          <p:cNvGrpSpPr/>
          <p:nvPr/>
        </p:nvGrpSpPr>
        <p:grpSpPr>
          <a:xfrm>
            <a:off x="2133600" y="1855916"/>
            <a:ext cx="304800" cy="609585"/>
            <a:chOff x="5181600" y="3257550"/>
            <a:chExt cx="304800" cy="457200"/>
          </a:xfrm>
        </p:grpSpPr>
        <p:sp>
          <p:nvSpPr>
            <p:cNvPr id="581" name="Google Shape;581;g5d2440be3b_0_131"/>
            <p:cNvSpPr/>
            <p:nvPr/>
          </p:nvSpPr>
          <p:spPr>
            <a:xfrm rot="5400000">
              <a:off x="5143500" y="3371850"/>
              <a:ext cx="457200" cy="228600"/>
            </a:xfrm>
            <a:prstGeom prst="trapezoid">
              <a:avLst>
                <a:gd name="adj" fmla="val 30656"/>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2" name="Google Shape;582;g5d2440be3b_0_131"/>
            <p:cNvSpPr txBox="1"/>
            <p:nvPr/>
          </p:nvSpPr>
          <p:spPr>
            <a:xfrm>
              <a:off x="5181600" y="3333750"/>
              <a:ext cx="298500" cy="2463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grpSp>
      <p:grpSp>
        <p:nvGrpSpPr>
          <p:cNvPr id="586" name="Google Shape;586;g5d2440be3b_0_131"/>
          <p:cNvGrpSpPr/>
          <p:nvPr/>
        </p:nvGrpSpPr>
        <p:grpSpPr>
          <a:xfrm>
            <a:off x="7010400" y="2465567"/>
            <a:ext cx="990600" cy="1117572"/>
            <a:chOff x="6324600" y="1733550"/>
            <a:chExt cx="990600" cy="838200"/>
          </a:xfrm>
        </p:grpSpPr>
        <p:sp>
          <p:nvSpPr>
            <p:cNvPr id="587" name="Google Shape;587;g5d2440be3b_0_131"/>
            <p:cNvSpPr/>
            <p:nvPr/>
          </p:nvSpPr>
          <p:spPr>
            <a:xfrm>
              <a:off x="6324600" y="1733550"/>
              <a:ext cx="990600" cy="8382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DMEM</a:t>
              </a:r>
              <a:endParaRPr sz="1800" b="0" i="0" u="none" strike="noStrike" cap="none">
                <a:solidFill>
                  <a:schemeClr val="dk1"/>
                </a:solidFill>
                <a:latin typeface="Calibri"/>
                <a:ea typeface="Calibri"/>
                <a:cs typeface="Calibri"/>
                <a:sym typeface="Calibri"/>
              </a:endParaRPr>
            </a:p>
          </p:txBody>
        </p:sp>
        <p:sp>
          <p:nvSpPr>
            <p:cNvPr id="588" name="Google Shape;588;g5d2440be3b_0_131"/>
            <p:cNvSpPr/>
            <p:nvPr/>
          </p:nvSpPr>
          <p:spPr>
            <a:xfrm>
              <a:off x="7010400" y="2419350"/>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89" name="Google Shape;589;g5d2440be3b_0_131"/>
          <p:cNvGrpSpPr/>
          <p:nvPr/>
        </p:nvGrpSpPr>
        <p:grpSpPr>
          <a:xfrm>
            <a:off x="4726702" y="2770314"/>
            <a:ext cx="762000" cy="914377"/>
            <a:chOff x="5029200" y="3333750"/>
            <a:chExt cx="762000" cy="685800"/>
          </a:xfrm>
        </p:grpSpPr>
        <p:sp>
          <p:nvSpPr>
            <p:cNvPr id="590" name="Google Shape;590;g5d2440be3b_0_131"/>
            <p:cNvSpPr/>
            <p:nvPr/>
          </p:nvSpPr>
          <p:spPr>
            <a:xfrm rot="5400000">
              <a:off x="4989998" y="3449250"/>
              <a:ext cx="685800" cy="454800"/>
            </a:xfrm>
            <a:prstGeom prst="trapezoid">
              <a:avLst>
                <a:gd name="adj" fmla="val 30656"/>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g5d2440be3b_0_131"/>
            <p:cNvSpPr txBox="1"/>
            <p:nvPr/>
          </p:nvSpPr>
          <p:spPr>
            <a:xfrm>
              <a:off x="5029200" y="3409950"/>
              <a:ext cx="762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Branch Comp.</a:t>
              </a:r>
              <a:endParaRPr sz="1400" b="0" i="0" u="none" strike="noStrike" cap="none">
                <a:solidFill>
                  <a:srgbClr val="000000"/>
                </a:solidFill>
                <a:latin typeface="Arial"/>
                <a:ea typeface="Arial"/>
                <a:cs typeface="Arial"/>
                <a:sym typeface="Arial"/>
              </a:endParaRPr>
            </a:p>
          </p:txBody>
        </p:sp>
      </p:grpSp>
      <p:grpSp>
        <p:nvGrpSpPr>
          <p:cNvPr id="592" name="Google Shape;592;g5d2440be3b_0_131"/>
          <p:cNvGrpSpPr/>
          <p:nvPr/>
        </p:nvGrpSpPr>
        <p:grpSpPr>
          <a:xfrm>
            <a:off x="3657600" y="1957577"/>
            <a:ext cx="841800" cy="1930352"/>
            <a:chOff x="3657600" y="1428750"/>
            <a:chExt cx="841800" cy="1447800"/>
          </a:xfrm>
        </p:grpSpPr>
        <p:grpSp>
          <p:nvGrpSpPr>
            <p:cNvPr id="593" name="Google Shape;593;g5d2440be3b_0_131"/>
            <p:cNvGrpSpPr/>
            <p:nvPr/>
          </p:nvGrpSpPr>
          <p:grpSpPr>
            <a:xfrm>
              <a:off x="3657600" y="1428750"/>
              <a:ext cx="838200" cy="1447800"/>
              <a:chOff x="3810000" y="1412681"/>
              <a:chExt cx="838200" cy="1447800"/>
            </a:xfrm>
          </p:grpSpPr>
          <p:sp>
            <p:nvSpPr>
              <p:cNvPr id="594" name="Google Shape;594;g5d2440be3b_0_131"/>
              <p:cNvSpPr/>
              <p:nvPr/>
            </p:nvSpPr>
            <p:spPr>
              <a:xfrm>
                <a:off x="3810000" y="1412681"/>
                <a:ext cx="838200" cy="14478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Reg[]</a:t>
                </a:r>
                <a:endParaRPr sz="1800" b="0" i="0" u="none" strike="noStrike" cap="none">
                  <a:solidFill>
                    <a:schemeClr val="dk1"/>
                  </a:solidFill>
                  <a:latin typeface="Calibri"/>
                  <a:ea typeface="Calibri"/>
                  <a:cs typeface="Calibri"/>
                  <a:sym typeface="Calibri"/>
                </a:endParaRPr>
              </a:p>
            </p:txBody>
          </p:sp>
          <p:sp>
            <p:nvSpPr>
              <p:cNvPr id="595" name="Google Shape;595;g5d2440be3b_0_131"/>
              <p:cNvSpPr/>
              <p:nvPr/>
            </p:nvSpPr>
            <p:spPr>
              <a:xfrm>
                <a:off x="4419600" y="2708081"/>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96" name="Google Shape;596;g5d2440be3b_0_131"/>
            <p:cNvSpPr txBox="1"/>
            <p:nvPr/>
          </p:nvSpPr>
          <p:spPr>
            <a:xfrm>
              <a:off x="3657600" y="2234684"/>
              <a:ext cx="3975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a:t>
              </a:r>
              <a:endParaRPr sz="1200" b="0" i="0" u="none" strike="noStrike" cap="none">
                <a:solidFill>
                  <a:schemeClr val="dk1"/>
                </a:solidFill>
                <a:latin typeface="Calibri"/>
                <a:ea typeface="Calibri"/>
                <a:cs typeface="Calibri"/>
                <a:sym typeface="Calibri"/>
              </a:endParaRPr>
            </a:p>
          </p:txBody>
        </p:sp>
        <p:sp>
          <p:nvSpPr>
            <p:cNvPr id="597" name="Google Shape;597;g5d2440be3b_0_131"/>
            <p:cNvSpPr txBox="1"/>
            <p:nvPr/>
          </p:nvSpPr>
          <p:spPr>
            <a:xfrm>
              <a:off x="3657600" y="2463284"/>
              <a:ext cx="388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AddrB</a:t>
              </a:r>
              <a:endParaRPr sz="1200" b="0" i="0" u="none" strike="noStrike" cap="none">
                <a:solidFill>
                  <a:schemeClr val="dk1"/>
                </a:solidFill>
                <a:latin typeface="Calibri"/>
                <a:ea typeface="Calibri"/>
                <a:cs typeface="Calibri"/>
                <a:sym typeface="Calibri"/>
              </a:endParaRPr>
            </a:p>
          </p:txBody>
        </p:sp>
        <p:sp>
          <p:nvSpPr>
            <p:cNvPr id="598" name="Google Shape;598;g5d2440be3b_0_131"/>
            <p:cNvSpPr txBox="1"/>
            <p:nvPr/>
          </p:nvSpPr>
          <p:spPr>
            <a:xfrm>
              <a:off x="4114800" y="2234684"/>
              <a:ext cx="3846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DataA</a:t>
              </a:r>
              <a:endParaRPr sz="1200" b="0" i="0" u="none" strike="noStrike" cap="none">
                <a:solidFill>
                  <a:schemeClr val="dk1"/>
                </a:solidFill>
                <a:latin typeface="Calibri"/>
                <a:ea typeface="Calibri"/>
                <a:cs typeface="Calibri"/>
                <a:sym typeface="Calibri"/>
              </a:endParaRPr>
            </a:p>
          </p:txBody>
        </p:sp>
        <p:sp>
          <p:nvSpPr>
            <p:cNvPr id="599" name="Google Shape;599;g5d2440be3b_0_131"/>
            <p:cNvSpPr txBox="1"/>
            <p:nvPr/>
          </p:nvSpPr>
          <p:spPr>
            <a:xfrm>
              <a:off x="3657600" y="1998881"/>
              <a:ext cx="3990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AddrD</a:t>
              </a:r>
              <a:endParaRPr sz="1200" b="0" i="0" u="none" strike="noStrike" cap="none">
                <a:solidFill>
                  <a:schemeClr val="dk1"/>
                </a:solidFill>
                <a:latin typeface="Calibri"/>
                <a:ea typeface="Calibri"/>
                <a:cs typeface="Calibri"/>
                <a:sym typeface="Calibri"/>
              </a:endParaRPr>
            </a:p>
          </p:txBody>
        </p:sp>
        <p:sp>
          <p:nvSpPr>
            <p:cNvPr id="600" name="Google Shape;600;g5d2440be3b_0_131"/>
            <p:cNvSpPr txBox="1"/>
            <p:nvPr/>
          </p:nvSpPr>
          <p:spPr>
            <a:xfrm>
              <a:off x="4114800" y="2463284"/>
              <a:ext cx="3774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DataB</a:t>
              </a:r>
              <a:endParaRPr sz="1200" b="0" i="0" u="none" strike="noStrike" cap="none">
                <a:solidFill>
                  <a:schemeClr val="dk1"/>
                </a:solidFill>
                <a:latin typeface="Calibri"/>
                <a:ea typeface="Calibri"/>
                <a:cs typeface="Calibri"/>
                <a:sym typeface="Calibri"/>
              </a:endParaRPr>
            </a:p>
          </p:txBody>
        </p:sp>
        <p:sp>
          <p:nvSpPr>
            <p:cNvPr id="601" name="Google Shape;601;g5d2440be3b_0_131"/>
            <p:cNvSpPr txBox="1"/>
            <p:nvPr/>
          </p:nvSpPr>
          <p:spPr>
            <a:xfrm>
              <a:off x="3657600" y="1694081"/>
              <a:ext cx="388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DataD</a:t>
              </a:r>
              <a:endParaRPr sz="1200" b="0" i="0" u="none" strike="noStrike" cap="none">
                <a:solidFill>
                  <a:schemeClr val="dk1"/>
                </a:solidFill>
                <a:latin typeface="Calibri"/>
                <a:ea typeface="Calibri"/>
                <a:cs typeface="Calibri"/>
                <a:sym typeface="Calibri"/>
              </a:endParaRPr>
            </a:p>
          </p:txBody>
        </p:sp>
      </p:grpSp>
      <p:sp>
        <p:nvSpPr>
          <p:cNvPr id="605" name="Google Shape;605;g5d2440be3b_0_131"/>
          <p:cNvSpPr txBox="1"/>
          <p:nvPr/>
        </p:nvSpPr>
        <p:spPr>
          <a:xfrm>
            <a:off x="7010400" y="2770425"/>
            <a:ext cx="3078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t>
            </a:r>
            <a:endParaRPr sz="1200" b="0" i="0" u="none" strike="noStrike" cap="none">
              <a:solidFill>
                <a:schemeClr val="dk1"/>
              </a:solidFill>
              <a:latin typeface="Calibri"/>
              <a:ea typeface="Calibri"/>
              <a:cs typeface="Calibri"/>
              <a:sym typeface="Calibri"/>
            </a:endParaRPr>
          </a:p>
        </p:txBody>
      </p:sp>
      <p:sp>
        <p:nvSpPr>
          <p:cNvPr id="606" name="Google Shape;606;g5d2440be3b_0_131"/>
          <p:cNvSpPr txBox="1"/>
          <p:nvPr/>
        </p:nvSpPr>
        <p:spPr>
          <a:xfrm>
            <a:off x="7031583" y="3133804"/>
            <a:ext cx="4359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DataW</a:t>
            </a:r>
            <a:endParaRPr sz="1200" b="0" i="0" u="none" strike="noStrike" cap="none">
              <a:solidFill>
                <a:schemeClr val="dk1"/>
              </a:solidFill>
              <a:latin typeface="Calibri"/>
              <a:ea typeface="Calibri"/>
              <a:cs typeface="Calibri"/>
              <a:sym typeface="Calibri"/>
            </a:endParaRPr>
          </a:p>
        </p:txBody>
      </p:sp>
      <p:sp>
        <p:nvSpPr>
          <p:cNvPr id="607" name="Google Shape;607;g5d2440be3b_0_131"/>
          <p:cNvSpPr txBox="1"/>
          <p:nvPr/>
        </p:nvSpPr>
        <p:spPr>
          <a:xfrm>
            <a:off x="7543800" y="2872025"/>
            <a:ext cx="3846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DataR</a:t>
            </a:r>
            <a:endParaRPr sz="1200" b="0" i="0" u="none" strike="noStrike" cap="none">
              <a:solidFill>
                <a:schemeClr val="dk1"/>
              </a:solidFill>
              <a:latin typeface="Calibri"/>
              <a:ea typeface="Calibri"/>
              <a:cs typeface="Calibri"/>
              <a:sym typeface="Calibri"/>
            </a:endParaRPr>
          </a:p>
        </p:txBody>
      </p:sp>
      <p:grpSp>
        <p:nvGrpSpPr>
          <p:cNvPr id="612" name="Google Shape;612;g5d2440be3b_0_131"/>
          <p:cNvGrpSpPr/>
          <p:nvPr/>
        </p:nvGrpSpPr>
        <p:grpSpPr>
          <a:xfrm>
            <a:off x="5943600" y="2160780"/>
            <a:ext cx="152400" cy="711182"/>
            <a:chOff x="5791200" y="1352550"/>
            <a:chExt cx="152400" cy="533400"/>
          </a:xfrm>
        </p:grpSpPr>
        <p:sp>
          <p:nvSpPr>
            <p:cNvPr id="611" name="Google Shape;611;g5d2440be3b_0_131"/>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3" name="Google Shape;613;g5d2440be3b_0_131"/>
            <p:cNvSpPr txBox="1"/>
            <p:nvPr/>
          </p:nvSpPr>
          <p:spPr>
            <a:xfrm>
              <a:off x="5807075" y="1390650"/>
              <a:ext cx="76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614" name="Google Shape;614;g5d2440be3b_0_131"/>
            <p:cNvSpPr txBox="1"/>
            <p:nvPr/>
          </p:nvSpPr>
          <p:spPr>
            <a:xfrm>
              <a:off x="5810250" y="1638300"/>
              <a:ext cx="780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grpSp>
      <p:cxnSp>
        <p:nvCxnSpPr>
          <p:cNvPr id="615" name="Google Shape;615;g5d2440be3b_0_131"/>
          <p:cNvCxnSpPr>
            <a:stCxn id="587" idx="3"/>
          </p:cNvCxnSpPr>
          <p:nvPr/>
        </p:nvCxnSpPr>
        <p:spPr>
          <a:xfrm rot="10800000" flipH="1">
            <a:off x="8001000" y="3003953"/>
            <a:ext cx="367800" cy="20400"/>
          </a:xfrm>
          <a:prstGeom prst="straightConnector1">
            <a:avLst/>
          </a:prstGeom>
          <a:noFill/>
          <a:ln w="28575" cap="flat" cmpd="sng">
            <a:solidFill>
              <a:schemeClr val="dk1"/>
            </a:solidFill>
            <a:prstDash val="solid"/>
            <a:miter lim="800000"/>
            <a:headEnd type="none" w="sm" len="sm"/>
            <a:tailEnd type="stealth" w="med" len="med"/>
          </a:ln>
        </p:spPr>
      </p:cxnSp>
      <p:grpSp>
        <p:nvGrpSpPr>
          <p:cNvPr id="616" name="Google Shape;616;g5d2440be3b_0_131"/>
          <p:cNvGrpSpPr/>
          <p:nvPr/>
        </p:nvGrpSpPr>
        <p:grpSpPr>
          <a:xfrm>
            <a:off x="8382000" y="2262367"/>
            <a:ext cx="152400" cy="1015975"/>
            <a:chOff x="8229600" y="1733550"/>
            <a:chExt cx="152400" cy="762000"/>
          </a:xfrm>
        </p:grpSpPr>
        <p:sp>
          <p:nvSpPr>
            <p:cNvPr id="617" name="Google Shape;617;g5d2440be3b_0_131"/>
            <p:cNvSpPr/>
            <p:nvPr/>
          </p:nvSpPr>
          <p:spPr>
            <a:xfrm rot="5400000">
              <a:off x="7924800" y="2038350"/>
              <a:ext cx="7620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8" name="Google Shape;618;g5d2440be3b_0_131"/>
            <p:cNvSpPr txBox="1"/>
            <p:nvPr/>
          </p:nvSpPr>
          <p:spPr>
            <a:xfrm>
              <a:off x="8255000" y="2232025"/>
              <a:ext cx="76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sp>
          <p:nvSpPr>
            <p:cNvPr id="619" name="Google Shape;619;g5d2440be3b_0_131"/>
            <p:cNvSpPr txBox="1"/>
            <p:nvPr/>
          </p:nvSpPr>
          <p:spPr>
            <a:xfrm>
              <a:off x="8255000" y="2016125"/>
              <a:ext cx="76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200" b="0" i="0" u="none" strike="noStrike" cap="none">
                <a:solidFill>
                  <a:schemeClr val="dk1"/>
                </a:solidFill>
                <a:latin typeface="Calibri"/>
                <a:ea typeface="Calibri"/>
                <a:cs typeface="Calibri"/>
                <a:sym typeface="Calibri"/>
              </a:endParaRPr>
            </a:p>
          </p:txBody>
        </p:sp>
        <p:sp>
          <p:nvSpPr>
            <p:cNvPr id="620" name="Google Shape;620;g5d2440be3b_0_131"/>
            <p:cNvSpPr txBox="1"/>
            <p:nvPr/>
          </p:nvSpPr>
          <p:spPr>
            <a:xfrm>
              <a:off x="8255000" y="1800225"/>
              <a:ext cx="76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grpSp>
      <p:cxnSp>
        <p:nvCxnSpPr>
          <p:cNvPr id="621" name="Google Shape;621;g5d2440be3b_0_131"/>
          <p:cNvCxnSpPr>
            <a:stCxn id="573" idx="0"/>
            <a:endCxn id="605" idx="1"/>
          </p:cNvCxnSpPr>
          <p:nvPr/>
        </p:nvCxnSpPr>
        <p:spPr>
          <a:xfrm rot="10800000" flipH="1">
            <a:off x="6629400" y="2893700"/>
            <a:ext cx="381000" cy="29100"/>
          </a:xfrm>
          <a:prstGeom prst="straightConnector1">
            <a:avLst/>
          </a:prstGeom>
          <a:noFill/>
          <a:ln w="28575" cap="flat" cmpd="sng">
            <a:solidFill>
              <a:schemeClr val="dk1"/>
            </a:solidFill>
            <a:prstDash val="solid"/>
            <a:miter lim="800000"/>
            <a:headEnd type="none" w="sm" len="sm"/>
            <a:tailEnd type="stealth" w="med" len="med"/>
          </a:ln>
        </p:spPr>
      </p:cxnSp>
      <p:cxnSp>
        <p:nvCxnSpPr>
          <p:cNvPr id="623" name="Google Shape;623;g5d2440be3b_0_131"/>
          <p:cNvCxnSpPr>
            <a:cxnSpLocks/>
          </p:cNvCxnSpPr>
          <p:nvPr/>
        </p:nvCxnSpPr>
        <p:spPr>
          <a:xfrm flipV="1">
            <a:off x="6781800" y="1937670"/>
            <a:ext cx="3000" cy="975631"/>
          </a:xfrm>
          <a:prstGeom prst="straightConnector1">
            <a:avLst/>
          </a:prstGeom>
          <a:noFill/>
          <a:ln w="28575" cap="flat" cmpd="sng">
            <a:solidFill>
              <a:schemeClr val="dk1"/>
            </a:solidFill>
            <a:prstDash val="solid"/>
            <a:miter lim="800000"/>
            <a:headEnd type="none" w="sm" len="sm"/>
            <a:tailEnd type="none" w="sm" len="sm"/>
          </a:ln>
        </p:spPr>
      </p:cxnSp>
      <p:cxnSp>
        <p:nvCxnSpPr>
          <p:cNvPr id="624" name="Google Shape;624;g5d2440be3b_0_131"/>
          <p:cNvCxnSpPr>
            <a:cxnSpLocks/>
          </p:cNvCxnSpPr>
          <p:nvPr/>
        </p:nvCxnSpPr>
        <p:spPr>
          <a:xfrm>
            <a:off x="5223100" y="1702106"/>
            <a:ext cx="3141563" cy="963933"/>
          </a:xfrm>
          <a:prstGeom prst="bentConnector3">
            <a:avLst>
              <a:gd name="adj1" fmla="val 50000"/>
            </a:avLst>
          </a:prstGeom>
          <a:noFill/>
          <a:ln w="28575" cap="flat" cmpd="sng">
            <a:solidFill>
              <a:schemeClr val="dk1"/>
            </a:solidFill>
            <a:prstDash val="solid"/>
            <a:miter lim="800000"/>
            <a:headEnd type="none" w="sm" len="sm"/>
            <a:tailEnd type="stealth" w="med" len="med"/>
          </a:ln>
        </p:spPr>
      </p:cxnSp>
      <p:cxnSp>
        <p:nvCxnSpPr>
          <p:cNvPr id="625" name="Google Shape;625;g5d2440be3b_0_131"/>
          <p:cNvCxnSpPr/>
          <p:nvPr/>
        </p:nvCxnSpPr>
        <p:spPr>
          <a:xfrm rot="-5400000" flipH="1">
            <a:off x="610949" y="1980378"/>
            <a:ext cx="835500" cy="228600"/>
          </a:xfrm>
          <a:prstGeom prst="bentConnector3">
            <a:avLst>
              <a:gd name="adj1" fmla="val 101582"/>
            </a:avLst>
          </a:prstGeom>
          <a:noFill/>
          <a:ln w="28575" cap="flat" cmpd="sng">
            <a:solidFill>
              <a:schemeClr val="dk1"/>
            </a:solidFill>
            <a:prstDash val="solid"/>
            <a:miter lim="800000"/>
            <a:headEnd type="none" w="sm" len="sm"/>
            <a:tailEnd type="stealth" w="med" len="med"/>
          </a:ln>
        </p:spPr>
      </p:cxnSp>
      <p:grpSp>
        <p:nvGrpSpPr>
          <p:cNvPr id="626" name="Google Shape;626;g5d2440be3b_0_131"/>
          <p:cNvGrpSpPr/>
          <p:nvPr/>
        </p:nvGrpSpPr>
        <p:grpSpPr>
          <a:xfrm>
            <a:off x="1143000" y="2363980"/>
            <a:ext cx="152400" cy="711182"/>
            <a:chOff x="5791200" y="1352550"/>
            <a:chExt cx="152400" cy="533400"/>
          </a:xfrm>
        </p:grpSpPr>
        <p:sp>
          <p:nvSpPr>
            <p:cNvPr id="584" name="Google Shape;584;g5d2440be3b_0_131"/>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7" name="Google Shape;627;g5d2440be3b_0_131"/>
            <p:cNvSpPr txBox="1"/>
            <p:nvPr/>
          </p:nvSpPr>
          <p:spPr>
            <a:xfrm>
              <a:off x="5807075" y="1390650"/>
              <a:ext cx="76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628" name="Google Shape;628;g5d2440be3b_0_131"/>
            <p:cNvSpPr txBox="1"/>
            <p:nvPr/>
          </p:nvSpPr>
          <p:spPr>
            <a:xfrm>
              <a:off x="5810250" y="1638300"/>
              <a:ext cx="780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grpSp>
      <p:cxnSp>
        <p:nvCxnSpPr>
          <p:cNvPr id="629" name="Google Shape;629;g5d2440be3b_0_131"/>
          <p:cNvCxnSpPr>
            <a:stCxn id="584" idx="0"/>
            <a:endCxn id="630" idx="1"/>
          </p:cNvCxnSpPr>
          <p:nvPr/>
        </p:nvCxnSpPr>
        <p:spPr>
          <a:xfrm>
            <a:off x="1295400" y="2719571"/>
            <a:ext cx="152400" cy="0"/>
          </a:xfrm>
          <a:prstGeom prst="straightConnector1">
            <a:avLst/>
          </a:prstGeom>
          <a:noFill/>
          <a:ln w="28575" cap="flat" cmpd="sng">
            <a:solidFill>
              <a:schemeClr val="dk1"/>
            </a:solidFill>
            <a:prstDash val="solid"/>
            <a:miter lim="800000"/>
            <a:headEnd type="none" w="sm" len="sm"/>
            <a:tailEnd type="none" w="sm" len="sm"/>
          </a:ln>
        </p:spPr>
      </p:cxnSp>
      <p:cxnSp>
        <p:nvCxnSpPr>
          <p:cNvPr id="631" name="Google Shape;631;g5d2440be3b_0_131"/>
          <p:cNvCxnSpPr>
            <a:stCxn id="630" idx="3"/>
            <a:endCxn id="571" idx="1"/>
          </p:cNvCxnSpPr>
          <p:nvPr/>
        </p:nvCxnSpPr>
        <p:spPr>
          <a:xfrm>
            <a:off x="1813200" y="2719550"/>
            <a:ext cx="320400" cy="406500"/>
          </a:xfrm>
          <a:prstGeom prst="bentConnector3">
            <a:avLst>
              <a:gd name="adj1" fmla="val 50000"/>
            </a:avLst>
          </a:prstGeom>
          <a:noFill/>
          <a:ln w="28575" cap="flat" cmpd="sng">
            <a:solidFill>
              <a:schemeClr val="dk1"/>
            </a:solidFill>
            <a:prstDash val="solid"/>
            <a:miter lim="800000"/>
            <a:headEnd type="none" w="sm" len="sm"/>
            <a:tailEnd type="stealth" w="med" len="med"/>
          </a:ln>
        </p:spPr>
      </p:cxnSp>
      <p:cxnSp>
        <p:nvCxnSpPr>
          <p:cNvPr id="632" name="Google Shape;632;g5d2440be3b_0_131"/>
          <p:cNvCxnSpPr/>
          <p:nvPr/>
        </p:nvCxnSpPr>
        <p:spPr>
          <a:xfrm rot="-5400000">
            <a:off x="1798825" y="2358925"/>
            <a:ext cx="578400" cy="183000"/>
          </a:xfrm>
          <a:prstGeom prst="bentConnector3">
            <a:avLst>
              <a:gd name="adj1" fmla="val 97519"/>
            </a:avLst>
          </a:prstGeom>
          <a:noFill/>
          <a:ln w="28575" cap="flat" cmpd="sng">
            <a:solidFill>
              <a:schemeClr val="dk1"/>
            </a:solidFill>
            <a:prstDash val="solid"/>
            <a:miter lim="800000"/>
            <a:headEnd type="none" w="sm" len="sm"/>
            <a:tailEnd type="stealth" w="med" len="med"/>
          </a:ln>
        </p:spPr>
      </p:cxnSp>
      <p:cxnSp>
        <p:nvCxnSpPr>
          <p:cNvPr id="633" name="Google Shape;633;g5d2440be3b_0_131"/>
          <p:cNvCxnSpPr>
            <a:stCxn id="581" idx="0"/>
          </p:cNvCxnSpPr>
          <p:nvPr/>
        </p:nvCxnSpPr>
        <p:spPr>
          <a:xfrm rot="10800000" flipH="1">
            <a:off x="2438400" y="1551109"/>
            <a:ext cx="304800" cy="609600"/>
          </a:xfrm>
          <a:prstGeom prst="bentConnector2">
            <a:avLst/>
          </a:prstGeom>
          <a:noFill/>
          <a:ln w="28575" cap="flat" cmpd="sng">
            <a:solidFill>
              <a:schemeClr val="dk1"/>
            </a:solidFill>
            <a:prstDash val="solid"/>
            <a:miter lim="800000"/>
            <a:headEnd type="none" w="sm" len="sm"/>
            <a:tailEnd type="none" w="sm" len="sm"/>
          </a:ln>
        </p:spPr>
      </p:cxnSp>
      <p:cxnSp>
        <p:nvCxnSpPr>
          <p:cNvPr id="634" name="Google Shape;634;g5d2440be3b_0_131"/>
          <p:cNvCxnSpPr/>
          <p:nvPr/>
        </p:nvCxnSpPr>
        <p:spPr>
          <a:xfrm>
            <a:off x="2743200" y="1551225"/>
            <a:ext cx="5638800" cy="914400"/>
          </a:xfrm>
          <a:prstGeom prst="bentConnector3">
            <a:avLst>
              <a:gd name="adj1" fmla="val 97158"/>
            </a:avLst>
          </a:prstGeom>
          <a:noFill/>
          <a:ln w="28575" cap="flat" cmpd="sng">
            <a:solidFill>
              <a:schemeClr val="dk1"/>
            </a:solidFill>
            <a:prstDash val="solid"/>
            <a:miter lim="800000"/>
            <a:headEnd type="none" w="sm" len="sm"/>
            <a:tailEnd type="stealth" w="med" len="med"/>
          </a:ln>
        </p:spPr>
      </p:cxnSp>
      <p:cxnSp>
        <p:nvCxnSpPr>
          <p:cNvPr id="635" name="Google Shape;635;g5d2440be3b_0_131"/>
          <p:cNvCxnSpPr/>
          <p:nvPr/>
        </p:nvCxnSpPr>
        <p:spPr>
          <a:xfrm flipH="1">
            <a:off x="1143000" y="1551225"/>
            <a:ext cx="1600200" cy="1320900"/>
          </a:xfrm>
          <a:prstGeom prst="bentConnector3">
            <a:avLst>
              <a:gd name="adj1" fmla="val 124407"/>
            </a:avLst>
          </a:prstGeom>
          <a:noFill/>
          <a:ln w="28575" cap="flat" cmpd="sng">
            <a:solidFill>
              <a:schemeClr val="dk1"/>
            </a:solidFill>
            <a:prstDash val="solid"/>
            <a:miter lim="800000"/>
            <a:headEnd type="none" w="sm" len="sm"/>
            <a:tailEnd type="stealth" w="med" len="med"/>
          </a:ln>
        </p:spPr>
      </p:cxnSp>
      <p:cxnSp>
        <p:nvCxnSpPr>
          <p:cNvPr id="636" name="Google Shape;636;g5d2440be3b_0_131"/>
          <p:cNvCxnSpPr>
            <a:stCxn id="611" idx="0"/>
          </p:cNvCxnSpPr>
          <p:nvPr/>
        </p:nvCxnSpPr>
        <p:spPr>
          <a:xfrm rot="10800000" flipH="1">
            <a:off x="6096000" y="2514271"/>
            <a:ext cx="152400" cy="2100"/>
          </a:xfrm>
          <a:prstGeom prst="straightConnector1">
            <a:avLst/>
          </a:prstGeom>
          <a:noFill/>
          <a:ln w="28575" cap="flat" cmpd="sng">
            <a:solidFill>
              <a:schemeClr val="dk1"/>
            </a:solidFill>
            <a:prstDash val="solid"/>
            <a:miter lim="800000"/>
            <a:headEnd type="none" w="sm" len="sm"/>
            <a:tailEnd type="stealth" w="med" len="med"/>
          </a:ln>
        </p:spPr>
      </p:cxnSp>
      <p:cxnSp>
        <p:nvCxnSpPr>
          <p:cNvPr id="637" name="Google Shape;637;g5d2440be3b_0_131"/>
          <p:cNvCxnSpPr>
            <a:stCxn id="598" idx="3"/>
            <a:endCxn id="614" idx="1"/>
          </p:cNvCxnSpPr>
          <p:nvPr/>
        </p:nvCxnSpPr>
        <p:spPr>
          <a:xfrm rot="10800000" flipH="1">
            <a:off x="4499400" y="2664826"/>
            <a:ext cx="1463400" cy="490500"/>
          </a:xfrm>
          <a:prstGeom prst="bentConnector3">
            <a:avLst>
              <a:gd name="adj1" fmla="val 49995"/>
            </a:avLst>
          </a:prstGeom>
          <a:noFill/>
          <a:ln w="28575" cap="flat" cmpd="sng">
            <a:solidFill>
              <a:schemeClr val="dk1"/>
            </a:solidFill>
            <a:prstDash val="solid"/>
            <a:miter lim="800000"/>
            <a:headEnd type="none" w="sm" len="sm"/>
            <a:tailEnd type="stealth" w="med" len="med"/>
          </a:ln>
        </p:spPr>
      </p:cxnSp>
      <p:cxnSp>
        <p:nvCxnSpPr>
          <p:cNvPr id="638" name="Google Shape;638;g5d2440be3b_0_131"/>
          <p:cNvCxnSpPr/>
          <p:nvPr/>
        </p:nvCxnSpPr>
        <p:spPr>
          <a:xfrm>
            <a:off x="4457521" y="3460115"/>
            <a:ext cx="957300" cy="426900"/>
          </a:xfrm>
          <a:prstGeom prst="bentConnector3">
            <a:avLst>
              <a:gd name="adj1" fmla="val 16834"/>
            </a:avLst>
          </a:prstGeom>
          <a:noFill/>
          <a:ln w="28575" cap="flat" cmpd="sng">
            <a:solidFill>
              <a:schemeClr val="dk1"/>
            </a:solidFill>
            <a:prstDash val="solid"/>
            <a:miter lim="800000"/>
            <a:headEnd type="none" w="sm" len="sm"/>
            <a:tailEnd type="none" w="sm" len="sm"/>
          </a:ln>
        </p:spPr>
      </p:cxnSp>
      <p:cxnSp>
        <p:nvCxnSpPr>
          <p:cNvPr id="639" name="Google Shape;639;g5d2440be3b_0_131"/>
          <p:cNvCxnSpPr/>
          <p:nvPr/>
        </p:nvCxnSpPr>
        <p:spPr>
          <a:xfrm rot="10800000" flipH="1">
            <a:off x="4648200" y="3148093"/>
            <a:ext cx="183600" cy="15000"/>
          </a:xfrm>
          <a:prstGeom prst="straightConnector1">
            <a:avLst/>
          </a:prstGeom>
          <a:noFill/>
          <a:ln w="28575" cap="flat" cmpd="sng">
            <a:solidFill>
              <a:schemeClr val="dk1"/>
            </a:solidFill>
            <a:prstDash val="solid"/>
            <a:miter lim="800000"/>
            <a:headEnd type="none" w="sm" len="sm"/>
            <a:tailEnd type="stealth" w="med" len="med"/>
          </a:ln>
        </p:spPr>
      </p:cxnSp>
      <p:cxnSp>
        <p:nvCxnSpPr>
          <p:cNvPr id="640" name="Google Shape;640;g5d2440be3b_0_131"/>
          <p:cNvCxnSpPr/>
          <p:nvPr/>
        </p:nvCxnSpPr>
        <p:spPr>
          <a:xfrm rot="10800000" flipH="1">
            <a:off x="4537364" y="3448140"/>
            <a:ext cx="259800" cy="7800"/>
          </a:xfrm>
          <a:prstGeom prst="straightConnector1">
            <a:avLst/>
          </a:prstGeom>
          <a:noFill/>
          <a:ln w="28575" cap="flat" cmpd="sng">
            <a:solidFill>
              <a:schemeClr val="dk1"/>
            </a:solidFill>
            <a:prstDash val="solid"/>
            <a:miter lim="800000"/>
            <a:headEnd type="none" w="sm" len="sm"/>
            <a:tailEnd type="stealth" w="med" len="med"/>
          </a:ln>
        </p:spPr>
      </p:cxnSp>
      <p:cxnSp>
        <p:nvCxnSpPr>
          <p:cNvPr id="641" name="Google Shape;641;g5d2440be3b_0_131"/>
          <p:cNvCxnSpPr>
            <a:cxnSpLocks/>
          </p:cNvCxnSpPr>
          <p:nvPr/>
        </p:nvCxnSpPr>
        <p:spPr>
          <a:xfrm flipV="1">
            <a:off x="2010375" y="1829150"/>
            <a:ext cx="3182450" cy="753851"/>
          </a:xfrm>
          <a:prstGeom prst="bentConnector3">
            <a:avLst>
              <a:gd name="adj1" fmla="val 50000"/>
            </a:avLst>
          </a:prstGeom>
          <a:noFill/>
          <a:ln w="28575" cap="flat" cmpd="sng">
            <a:solidFill>
              <a:schemeClr val="dk1"/>
            </a:solidFill>
            <a:prstDash val="solid"/>
            <a:miter lim="800000"/>
            <a:headEnd type="none" w="sm" len="sm"/>
            <a:tailEnd type="none" w="sm" len="sm"/>
          </a:ln>
        </p:spPr>
      </p:cxnSp>
      <p:cxnSp>
        <p:nvCxnSpPr>
          <p:cNvPr id="642" name="Google Shape;642;g5d2440be3b_0_131"/>
          <p:cNvCxnSpPr/>
          <p:nvPr/>
        </p:nvCxnSpPr>
        <p:spPr>
          <a:xfrm>
            <a:off x="5181600" y="1821413"/>
            <a:ext cx="762000" cy="489900"/>
          </a:xfrm>
          <a:prstGeom prst="bentConnector3">
            <a:avLst>
              <a:gd name="adj1" fmla="val 50000"/>
            </a:avLst>
          </a:prstGeom>
          <a:noFill/>
          <a:ln w="28575" cap="flat" cmpd="sng">
            <a:solidFill>
              <a:schemeClr val="dk1"/>
            </a:solidFill>
            <a:prstDash val="solid"/>
            <a:miter lim="800000"/>
            <a:headEnd type="none" w="sm" len="sm"/>
            <a:tailEnd type="stealth" w="med" len="med"/>
          </a:ln>
        </p:spPr>
      </p:cxnSp>
      <p:grpSp>
        <p:nvGrpSpPr>
          <p:cNvPr id="643" name="Google Shape;643;g5d2440be3b_0_131"/>
          <p:cNvGrpSpPr/>
          <p:nvPr/>
        </p:nvGrpSpPr>
        <p:grpSpPr>
          <a:xfrm>
            <a:off x="1447800" y="2160764"/>
            <a:ext cx="365400" cy="1117572"/>
            <a:chOff x="1447800" y="1809750"/>
            <a:chExt cx="365400" cy="838200"/>
          </a:xfrm>
        </p:grpSpPr>
        <p:sp>
          <p:nvSpPr>
            <p:cNvPr id="630" name="Google Shape;630;g5d2440be3b_0_131"/>
            <p:cNvSpPr/>
            <p:nvPr/>
          </p:nvSpPr>
          <p:spPr>
            <a:xfrm>
              <a:off x="1447800" y="1809750"/>
              <a:ext cx="365400" cy="8382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ourier New"/>
                  <a:ea typeface="Courier New"/>
                  <a:cs typeface="Courier New"/>
                  <a:sym typeface="Courier New"/>
                </a:rPr>
                <a:t>pc</a:t>
              </a:r>
              <a:endParaRPr sz="1800" b="1" i="0" u="none" strike="noStrike" cap="none">
                <a:solidFill>
                  <a:schemeClr val="dk1"/>
                </a:solidFill>
                <a:latin typeface="Courier New"/>
                <a:ea typeface="Courier New"/>
                <a:cs typeface="Courier New"/>
                <a:sym typeface="Courier New"/>
              </a:endParaRPr>
            </a:p>
          </p:txBody>
        </p:sp>
        <p:sp>
          <p:nvSpPr>
            <p:cNvPr id="644" name="Google Shape;644;g5d2440be3b_0_131"/>
            <p:cNvSpPr/>
            <p:nvPr/>
          </p:nvSpPr>
          <p:spPr>
            <a:xfrm>
              <a:off x="1600200" y="2495550"/>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45" name="Google Shape;645;g5d2440be3b_0_131"/>
          <p:cNvGrpSpPr/>
          <p:nvPr/>
        </p:nvGrpSpPr>
        <p:grpSpPr>
          <a:xfrm>
            <a:off x="5791200" y="2920955"/>
            <a:ext cx="152400" cy="711182"/>
            <a:chOff x="5791200" y="1352550"/>
            <a:chExt cx="152400" cy="533400"/>
          </a:xfrm>
        </p:grpSpPr>
        <p:sp>
          <p:nvSpPr>
            <p:cNvPr id="609" name="Google Shape;609;g5d2440be3b_0_131"/>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6" name="Google Shape;646;g5d2440be3b_0_131"/>
            <p:cNvSpPr txBox="1"/>
            <p:nvPr/>
          </p:nvSpPr>
          <p:spPr>
            <a:xfrm>
              <a:off x="5807075" y="1390650"/>
              <a:ext cx="762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647" name="Google Shape;647;g5d2440be3b_0_131"/>
            <p:cNvSpPr txBox="1"/>
            <p:nvPr/>
          </p:nvSpPr>
          <p:spPr>
            <a:xfrm>
              <a:off x="5810250" y="1638300"/>
              <a:ext cx="780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grpSp>
      <p:cxnSp>
        <p:nvCxnSpPr>
          <p:cNvPr id="648" name="Google Shape;648;g5d2440be3b_0_131"/>
          <p:cNvCxnSpPr>
            <a:stCxn id="571" idx="3"/>
            <a:endCxn id="594" idx="1"/>
          </p:cNvCxnSpPr>
          <p:nvPr/>
        </p:nvCxnSpPr>
        <p:spPr>
          <a:xfrm rot="10800000" flipH="1">
            <a:off x="2743200" y="2922625"/>
            <a:ext cx="914400" cy="203400"/>
          </a:xfrm>
          <a:prstGeom prst="bentConnector3">
            <a:avLst>
              <a:gd name="adj1" fmla="val 50000"/>
            </a:avLst>
          </a:prstGeom>
          <a:noFill/>
          <a:ln w="28575" cap="flat" cmpd="sng">
            <a:solidFill>
              <a:schemeClr val="dk1"/>
            </a:solidFill>
            <a:prstDash val="solid"/>
            <a:miter lim="800000"/>
            <a:headEnd type="none" w="sm" len="sm"/>
            <a:tailEnd type="stealth" w="med" len="med"/>
          </a:ln>
        </p:spPr>
      </p:cxnSp>
      <p:cxnSp>
        <p:nvCxnSpPr>
          <p:cNvPr id="650" name="Google Shape;650;g5d2440be3b_0_131"/>
          <p:cNvCxnSpPr/>
          <p:nvPr/>
        </p:nvCxnSpPr>
        <p:spPr>
          <a:xfrm rot="10800000" flipH="1">
            <a:off x="2886364" y="3278309"/>
            <a:ext cx="771300" cy="600"/>
          </a:xfrm>
          <a:prstGeom prst="straightConnector1">
            <a:avLst/>
          </a:prstGeom>
          <a:noFill/>
          <a:ln w="28575" cap="flat" cmpd="sng">
            <a:solidFill>
              <a:schemeClr val="dk1"/>
            </a:solidFill>
            <a:prstDash val="solid"/>
            <a:miter lim="800000"/>
            <a:headEnd type="none" w="sm" len="sm"/>
            <a:tailEnd type="stealth" w="med" len="med"/>
          </a:ln>
        </p:spPr>
      </p:cxnSp>
      <p:cxnSp>
        <p:nvCxnSpPr>
          <p:cNvPr id="651" name="Google Shape;651;g5d2440be3b_0_131"/>
          <p:cNvCxnSpPr/>
          <p:nvPr/>
        </p:nvCxnSpPr>
        <p:spPr>
          <a:xfrm rot="10800000" flipH="1">
            <a:off x="2897909" y="3583188"/>
            <a:ext cx="759600" cy="3600"/>
          </a:xfrm>
          <a:prstGeom prst="straightConnector1">
            <a:avLst/>
          </a:prstGeom>
          <a:noFill/>
          <a:ln w="28575" cap="flat" cmpd="sng">
            <a:solidFill>
              <a:schemeClr val="dk1"/>
            </a:solidFill>
            <a:prstDash val="solid"/>
            <a:miter lim="800000"/>
            <a:headEnd type="none" w="sm" len="sm"/>
            <a:tailEnd type="stealth" w="med" len="med"/>
          </a:ln>
        </p:spPr>
      </p:cxnSp>
      <p:cxnSp>
        <p:nvCxnSpPr>
          <p:cNvPr id="652" name="Google Shape;652;g5d2440be3b_0_131"/>
          <p:cNvCxnSpPr/>
          <p:nvPr/>
        </p:nvCxnSpPr>
        <p:spPr>
          <a:xfrm rot="10800000" flipH="1">
            <a:off x="2886364" y="4497524"/>
            <a:ext cx="618900" cy="12900"/>
          </a:xfrm>
          <a:prstGeom prst="straightConnector1">
            <a:avLst/>
          </a:prstGeom>
          <a:noFill/>
          <a:ln w="28575" cap="flat" cmpd="sng">
            <a:solidFill>
              <a:schemeClr val="dk1"/>
            </a:solidFill>
            <a:prstDash val="solid"/>
            <a:miter lim="800000"/>
            <a:headEnd type="none" w="sm" len="sm"/>
            <a:tailEnd type="stealth" w="med" len="med"/>
          </a:ln>
        </p:spPr>
      </p:cxnSp>
      <p:cxnSp>
        <p:nvCxnSpPr>
          <p:cNvPr id="653" name="Google Shape;653;g5d2440be3b_0_131"/>
          <p:cNvCxnSpPr>
            <a:stCxn id="617" idx="0"/>
          </p:cNvCxnSpPr>
          <p:nvPr/>
        </p:nvCxnSpPr>
        <p:spPr>
          <a:xfrm rot="10800000">
            <a:off x="3330900" y="1393055"/>
            <a:ext cx="5203500" cy="1377300"/>
          </a:xfrm>
          <a:prstGeom prst="bentConnector3">
            <a:avLst>
              <a:gd name="adj1" fmla="val -4576"/>
            </a:avLst>
          </a:prstGeom>
          <a:noFill/>
          <a:ln w="28575" cap="flat" cmpd="sng">
            <a:solidFill>
              <a:schemeClr val="dk1"/>
            </a:solidFill>
            <a:prstDash val="solid"/>
            <a:miter lim="800000"/>
            <a:headEnd type="none" w="sm" len="sm"/>
            <a:tailEnd type="none" w="sm" len="sm"/>
          </a:ln>
        </p:spPr>
      </p:cxnSp>
      <p:cxnSp>
        <p:nvCxnSpPr>
          <p:cNvPr id="654" name="Google Shape;654;g5d2440be3b_0_131"/>
          <p:cNvCxnSpPr/>
          <p:nvPr/>
        </p:nvCxnSpPr>
        <p:spPr>
          <a:xfrm rot="-5400000" flipH="1">
            <a:off x="2946450" y="1803350"/>
            <a:ext cx="1117500" cy="304800"/>
          </a:xfrm>
          <a:prstGeom prst="bentConnector3">
            <a:avLst>
              <a:gd name="adj1" fmla="val 100284"/>
            </a:avLst>
          </a:prstGeom>
          <a:noFill/>
          <a:ln w="28575" cap="flat" cmpd="sng">
            <a:solidFill>
              <a:schemeClr val="dk1"/>
            </a:solidFill>
            <a:prstDash val="solid"/>
            <a:miter lim="800000"/>
            <a:headEnd type="none" w="sm" len="sm"/>
            <a:tailEnd type="stealth" w="med" len="med"/>
          </a:ln>
        </p:spPr>
      </p:cxnSp>
      <p:cxnSp>
        <p:nvCxnSpPr>
          <p:cNvPr id="656" name="Google Shape;656;g5d2440be3b_0_131"/>
          <p:cNvCxnSpPr/>
          <p:nvPr/>
        </p:nvCxnSpPr>
        <p:spPr>
          <a:xfrm rot="10800000" flipH="1">
            <a:off x="5943600" y="3327480"/>
            <a:ext cx="370500" cy="3000"/>
          </a:xfrm>
          <a:prstGeom prst="straightConnector1">
            <a:avLst/>
          </a:prstGeom>
          <a:noFill/>
          <a:ln w="28575" cap="flat" cmpd="sng">
            <a:solidFill>
              <a:schemeClr val="dk1"/>
            </a:solidFill>
            <a:prstDash val="solid"/>
            <a:miter lim="800000"/>
            <a:headEnd type="none" w="sm" len="sm"/>
            <a:tailEnd type="stealth" w="med" len="med"/>
          </a:ln>
        </p:spPr>
      </p:cxnSp>
      <p:cxnSp>
        <p:nvCxnSpPr>
          <p:cNvPr id="657" name="Google Shape;657;g5d2440be3b_0_131"/>
          <p:cNvCxnSpPr/>
          <p:nvPr/>
        </p:nvCxnSpPr>
        <p:spPr>
          <a:xfrm rot="10800000" flipH="1">
            <a:off x="5410200" y="3373681"/>
            <a:ext cx="1600200" cy="507900"/>
          </a:xfrm>
          <a:prstGeom prst="bentConnector3">
            <a:avLst>
              <a:gd name="adj1" fmla="val 86075"/>
            </a:avLst>
          </a:prstGeom>
          <a:noFill/>
          <a:ln w="28575" cap="flat" cmpd="sng">
            <a:solidFill>
              <a:schemeClr val="dk1"/>
            </a:solidFill>
            <a:prstDash val="solid"/>
            <a:miter lim="800000"/>
            <a:headEnd type="none" w="sm" len="sm"/>
            <a:tailEnd type="stealth" w="med" len="med"/>
          </a:ln>
        </p:spPr>
      </p:cxnSp>
      <p:sp>
        <p:nvSpPr>
          <p:cNvPr id="658" name="Google Shape;658;g5d2440be3b_0_131"/>
          <p:cNvSpPr txBox="1"/>
          <p:nvPr/>
        </p:nvSpPr>
        <p:spPr>
          <a:xfrm>
            <a:off x="2988810" y="2646436"/>
            <a:ext cx="5478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inst[11:7]</a:t>
            </a:r>
            <a:endParaRPr sz="1400" b="0" i="0" u="none" strike="noStrike" cap="none">
              <a:solidFill>
                <a:srgbClr val="000000"/>
              </a:solidFill>
              <a:latin typeface="Arial"/>
              <a:ea typeface="Arial"/>
              <a:cs typeface="Arial"/>
              <a:sym typeface="Arial"/>
            </a:endParaRPr>
          </a:p>
        </p:txBody>
      </p:sp>
      <p:sp>
        <p:nvSpPr>
          <p:cNvPr id="659" name="Google Shape;659;g5d2440be3b_0_131"/>
          <p:cNvSpPr txBox="1"/>
          <p:nvPr/>
        </p:nvSpPr>
        <p:spPr>
          <a:xfrm>
            <a:off x="2971800" y="3022600"/>
            <a:ext cx="6192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inst[19:15]</a:t>
            </a:r>
            <a:endParaRPr sz="1400" b="0" i="0" u="none" strike="noStrike" cap="none">
              <a:solidFill>
                <a:srgbClr val="000000"/>
              </a:solidFill>
              <a:latin typeface="Arial"/>
              <a:ea typeface="Arial"/>
              <a:cs typeface="Arial"/>
              <a:sym typeface="Arial"/>
            </a:endParaRPr>
          </a:p>
        </p:txBody>
      </p:sp>
      <p:sp>
        <p:nvSpPr>
          <p:cNvPr id="660" name="Google Shape;660;g5d2440be3b_0_131"/>
          <p:cNvSpPr txBox="1"/>
          <p:nvPr/>
        </p:nvSpPr>
        <p:spPr>
          <a:xfrm>
            <a:off x="2971800" y="3327400"/>
            <a:ext cx="6192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inst[24:20]</a:t>
            </a:r>
            <a:endParaRPr sz="1400" b="0" i="0" u="none" strike="noStrike" cap="none">
              <a:solidFill>
                <a:srgbClr val="000000"/>
              </a:solidFill>
              <a:latin typeface="Arial"/>
              <a:ea typeface="Arial"/>
              <a:cs typeface="Arial"/>
              <a:sym typeface="Arial"/>
            </a:endParaRPr>
          </a:p>
        </p:txBody>
      </p:sp>
      <p:sp>
        <p:nvSpPr>
          <p:cNvPr id="661" name="Google Shape;661;g5d2440be3b_0_131"/>
          <p:cNvSpPr txBox="1"/>
          <p:nvPr/>
        </p:nvSpPr>
        <p:spPr>
          <a:xfrm>
            <a:off x="2918691" y="4180224"/>
            <a:ext cx="5478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inst[31:7]</a:t>
            </a:r>
            <a:endParaRPr sz="1400" b="0" i="0" u="none" strike="noStrike" cap="none">
              <a:solidFill>
                <a:srgbClr val="000000"/>
              </a:solidFill>
              <a:latin typeface="Arial"/>
              <a:ea typeface="Arial"/>
              <a:cs typeface="Arial"/>
              <a:sym typeface="Arial"/>
            </a:endParaRPr>
          </a:p>
        </p:txBody>
      </p:sp>
      <p:cxnSp>
        <p:nvCxnSpPr>
          <p:cNvPr id="662" name="Google Shape;662;g5d2440be3b_0_131"/>
          <p:cNvCxnSpPr/>
          <p:nvPr/>
        </p:nvCxnSpPr>
        <p:spPr>
          <a:xfrm rot="-5400000">
            <a:off x="5212827" y="3324885"/>
            <a:ext cx="778800" cy="377700"/>
          </a:xfrm>
          <a:prstGeom prst="bentConnector3">
            <a:avLst>
              <a:gd name="adj1" fmla="val 100480"/>
            </a:avLst>
          </a:prstGeom>
          <a:noFill/>
          <a:ln w="28575" cap="flat" cmpd="sng">
            <a:solidFill>
              <a:schemeClr val="dk1"/>
            </a:solidFill>
            <a:prstDash val="solid"/>
            <a:miter lim="800000"/>
            <a:headEnd type="none" w="sm" len="sm"/>
            <a:tailEnd type="stealth" w="med" len="med"/>
          </a:ln>
        </p:spPr>
      </p:cxnSp>
      <p:sp>
        <p:nvSpPr>
          <p:cNvPr id="663" name="Google Shape;663;g5d2440be3b_0_131"/>
          <p:cNvSpPr txBox="1"/>
          <p:nvPr/>
        </p:nvSpPr>
        <p:spPr>
          <a:xfrm>
            <a:off x="8250383" y="1888065"/>
            <a:ext cx="2820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pc+4</a:t>
            </a:r>
            <a:endParaRPr sz="1400" b="0" i="0" u="none" strike="noStrike" cap="none">
              <a:solidFill>
                <a:srgbClr val="000000"/>
              </a:solidFill>
              <a:latin typeface="Arial"/>
              <a:ea typeface="Arial"/>
              <a:cs typeface="Arial"/>
              <a:sym typeface="Arial"/>
            </a:endParaRPr>
          </a:p>
        </p:txBody>
      </p:sp>
      <p:sp>
        <p:nvSpPr>
          <p:cNvPr id="664" name="Google Shape;664;g5d2440be3b_0_131"/>
          <p:cNvSpPr txBox="1"/>
          <p:nvPr/>
        </p:nvSpPr>
        <p:spPr>
          <a:xfrm>
            <a:off x="7923646" y="2075872"/>
            <a:ext cx="1740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a:t>
            </a:r>
            <a:endParaRPr sz="1100" b="0" i="0" u="none" strike="noStrike" cap="none">
              <a:solidFill>
                <a:schemeClr val="dk1"/>
              </a:solidFill>
              <a:latin typeface="Calibri"/>
              <a:ea typeface="Calibri"/>
              <a:cs typeface="Calibri"/>
              <a:sym typeface="Calibri"/>
            </a:endParaRPr>
          </a:p>
        </p:txBody>
      </p:sp>
      <p:sp>
        <p:nvSpPr>
          <p:cNvPr id="665" name="Google Shape;665;g5d2440be3b_0_131"/>
          <p:cNvSpPr txBox="1"/>
          <p:nvPr/>
        </p:nvSpPr>
        <p:spPr>
          <a:xfrm>
            <a:off x="8029863" y="3141132"/>
            <a:ext cx="3348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mem</a:t>
            </a:r>
            <a:endParaRPr sz="1100" b="0" i="0" u="none" strike="noStrike" cap="none">
              <a:solidFill>
                <a:schemeClr val="dk1"/>
              </a:solidFill>
              <a:latin typeface="Calibri"/>
              <a:ea typeface="Calibri"/>
              <a:cs typeface="Calibri"/>
              <a:sym typeface="Calibri"/>
            </a:endParaRPr>
          </a:p>
        </p:txBody>
      </p:sp>
      <p:sp>
        <p:nvSpPr>
          <p:cNvPr id="666" name="Google Shape;666;g5d2440be3b_0_131"/>
          <p:cNvSpPr txBox="1"/>
          <p:nvPr/>
        </p:nvSpPr>
        <p:spPr>
          <a:xfrm>
            <a:off x="8581737" y="2783993"/>
            <a:ext cx="1749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a:t>
            </a:r>
            <a:endParaRPr sz="1100" b="0" i="0" u="none" strike="noStrike" cap="none">
              <a:solidFill>
                <a:schemeClr val="dk1"/>
              </a:solidFill>
              <a:latin typeface="Calibri"/>
              <a:ea typeface="Calibri"/>
              <a:cs typeface="Calibri"/>
              <a:sym typeface="Calibri"/>
            </a:endParaRPr>
          </a:p>
        </p:txBody>
      </p:sp>
      <p:sp>
        <p:nvSpPr>
          <p:cNvPr id="667" name="Google Shape;667;g5d2440be3b_0_131"/>
          <p:cNvSpPr txBox="1"/>
          <p:nvPr/>
        </p:nvSpPr>
        <p:spPr>
          <a:xfrm>
            <a:off x="813954" y="2479193"/>
            <a:ext cx="2088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a:t>
            </a:r>
            <a:endParaRPr sz="1100" b="0" i="0" u="none" strike="noStrike" cap="none">
              <a:solidFill>
                <a:schemeClr val="dk1"/>
              </a:solidFill>
              <a:latin typeface="Calibri"/>
              <a:ea typeface="Calibri"/>
              <a:cs typeface="Calibri"/>
              <a:sym typeface="Calibri"/>
            </a:endParaRPr>
          </a:p>
        </p:txBody>
      </p:sp>
      <p:sp>
        <p:nvSpPr>
          <p:cNvPr id="668" name="Google Shape;668;g5d2440be3b_0_131"/>
          <p:cNvSpPr txBox="1"/>
          <p:nvPr/>
        </p:nvSpPr>
        <p:spPr>
          <a:xfrm>
            <a:off x="701965" y="2868660"/>
            <a:ext cx="2820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pc+4</a:t>
            </a:r>
            <a:endParaRPr sz="1400" b="0" i="0" u="none" strike="noStrike" cap="none">
              <a:solidFill>
                <a:srgbClr val="000000"/>
              </a:solidFill>
              <a:latin typeface="Arial"/>
              <a:ea typeface="Arial"/>
              <a:cs typeface="Arial"/>
              <a:sym typeface="Arial"/>
            </a:endParaRPr>
          </a:p>
        </p:txBody>
      </p:sp>
      <p:sp>
        <p:nvSpPr>
          <p:cNvPr id="669" name="Google Shape;669;g5d2440be3b_0_131"/>
          <p:cNvSpPr txBox="1"/>
          <p:nvPr/>
        </p:nvSpPr>
        <p:spPr>
          <a:xfrm>
            <a:off x="5312006" y="2413000"/>
            <a:ext cx="5241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Reg[rs1]</a:t>
            </a:r>
            <a:endParaRPr sz="1400" b="0" i="0" u="none" strike="noStrike" cap="none">
              <a:solidFill>
                <a:srgbClr val="000000"/>
              </a:solidFill>
              <a:latin typeface="Arial"/>
              <a:ea typeface="Arial"/>
              <a:cs typeface="Arial"/>
              <a:sym typeface="Arial"/>
            </a:endParaRPr>
          </a:p>
        </p:txBody>
      </p:sp>
      <p:sp>
        <p:nvSpPr>
          <p:cNvPr id="670" name="Google Shape;670;g5d2440be3b_0_131"/>
          <p:cNvSpPr txBox="1"/>
          <p:nvPr/>
        </p:nvSpPr>
        <p:spPr>
          <a:xfrm>
            <a:off x="5395683" y="1999041"/>
            <a:ext cx="2193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a:t>
            </a:r>
            <a:endParaRPr sz="1400" b="0" i="0" u="none" strike="noStrike" cap="none">
              <a:solidFill>
                <a:srgbClr val="000000"/>
              </a:solidFill>
              <a:latin typeface="Arial"/>
              <a:ea typeface="Arial"/>
              <a:cs typeface="Arial"/>
              <a:sym typeface="Arial"/>
            </a:endParaRPr>
          </a:p>
        </p:txBody>
      </p:sp>
      <p:sp>
        <p:nvSpPr>
          <p:cNvPr id="671" name="Google Shape;671;g5d2440be3b_0_131"/>
          <p:cNvSpPr txBox="1"/>
          <p:nvPr/>
        </p:nvSpPr>
        <p:spPr>
          <a:xfrm>
            <a:off x="4247574" y="4278745"/>
            <a:ext cx="6291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imm[31:0]</a:t>
            </a:r>
            <a:endParaRPr sz="1400" b="0" i="0" u="none" strike="noStrike" cap="none">
              <a:solidFill>
                <a:srgbClr val="000000"/>
              </a:solidFill>
              <a:latin typeface="Arial"/>
              <a:ea typeface="Arial"/>
              <a:cs typeface="Arial"/>
              <a:sym typeface="Arial"/>
            </a:endParaRPr>
          </a:p>
        </p:txBody>
      </p:sp>
      <p:sp>
        <p:nvSpPr>
          <p:cNvPr id="672" name="Google Shape;672;g5d2440be3b_0_131"/>
          <p:cNvSpPr txBox="1"/>
          <p:nvPr/>
        </p:nvSpPr>
        <p:spPr>
          <a:xfrm>
            <a:off x="5299981" y="2811841"/>
            <a:ext cx="5334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Reg[rs2]</a:t>
            </a:r>
            <a:endParaRPr sz="1400" b="0" i="0" u="none" strike="noStrike" cap="none">
              <a:solidFill>
                <a:srgbClr val="000000"/>
              </a:solidFill>
              <a:latin typeface="Arial"/>
              <a:ea typeface="Arial"/>
              <a:cs typeface="Arial"/>
              <a:sym typeface="Arial"/>
            </a:endParaRPr>
          </a:p>
        </p:txBody>
      </p:sp>
      <p:cxnSp>
        <p:nvCxnSpPr>
          <p:cNvPr id="673" name="Google Shape;673;g5d2440be3b_0_131"/>
          <p:cNvCxnSpPr>
            <a:stCxn id="579" idx="3"/>
          </p:cNvCxnSpPr>
          <p:nvPr/>
        </p:nvCxnSpPr>
        <p:spPr>
          <a:xfrm rot="10800000" flipH="1">
            <a:off x="4044900" y="3428583"/>
            <a:ext cx="1746300" cy="1101300"/>
          </a:xfrm>
          <a:prstGeom prst="bentConnector3">
            <a:avLst>
              <a:gd name="adj1" fmla="val 50000"/>
            </a:avLst>
          </a:prstGeom>
          <a:noFill/>
          <a:ln w="28575" cap="flat" cmpd="sng">
            <a:solidFill>
              <a:schemeClr val="dk1"/>
            </a:solidFill>
            <a:prstDash val="solid"/>
            <a:miter lim="800000"/>
            <a:headEnd type="none" w="sm" len="sm"/>
            <a:tailEnd type="stealth" w="med" len="med"/>
          </a:ln>
        </p:spPr>
      </p:cxnSp>
      <p:sp>
        <p:nvSpPr>
          <p:cNvPr id="687" name="Google Shape;687;g5d2440be3b_0_131"/>
          <p:cNvSpPr txBox="1"/>
          <p:nvPr/>
        </p:nvSpPr>
        <p:spPr>
          <a:xfrm>
            <a:off x="3406447" y="2209800"/>
            <a:ext cx="174900" cy="2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a:t>
            </a:r>
            <a:endParaRPr sz="1100" b="0" i="0" u="none" strike="noStrike" cap="none">
              <a:solidFill>
                <a:schemeClr val="dk1"/>
              </a:solidFill>
              <a:latin typeface="Calibri"/>
              <a:ea typeface="Calibri"/>
              <a:cs typeface="Calibri"/>
              <a:sym typeface="Calibri"/>
            </a:endParaRPr>
          </a:p>
        </p:txBody>
      </p:sp>
      <p:sp>
        <p:nvSpPr>
          <p:cNvPr id="688" name="Google Shape;688;g5d2440be3b_0_1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689" name="Google Shape;689;g5d2440be3b_0_13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cxnSp>
        <p:nvCxnSpPr>
          <p:cNvPr id="12" name="Straight Connector 11">
            <a:extLst>
              <a:ext uri="{FF2B5EF4-FFF2-40B4-BE49-F238E27FC236}">
                <a16:creationId xmlns:a16="http://schemas.microsoft.com/office/drawing/2014/main" id="{C9CE4B61-E7CF-4440-9773-D3B56EAF74BA}"/>
              </a:ext>
            </a:extLst>
          </p:cNvPr>
          <p:cNvCxnSpPr>
            <a:cxnSpLocks/>
          </p:cNvCxnSpPr>
          <p:nvPr/>
        </p:nvCxnSpPr>
        <p:spPr bwMode="auto">
          <a:xfrm flipH="1" flipV="1">
            <a:off x="914398" y="1668880"/>
            <a:ext cx="4521302" cy="33226"/>
          </a:xfrm>
          <a:prstGeom prst="line">
            <a:avLst/>
          </a:prstGeom>
          <a:noFill/>
          <a:ln w="25400" cap="flat" cmpd="sng" algn="ctr">
            <a:solidFill>
              <a:schemeClr val="tx1"/>
            </a:solidFill>
            <a:prstDash val="solid"/>
            <a:round/>
            <a:headEnd type="none" w="med" len="med"/>
            <a:tailEnd type="triangle" w="med" len="med"/>
          </a:ln>
          <a:effectLst/>
        </p:spPr>
      </p:cxnSp>
      <p:sp>
        <p:nvSpPr>
          <p:cNvPr id="3" name="Title 2">
            <a:extLst>
              <a:ext uri="{FF2B5EF4-FFF2-40B4-BE49-F238E27FC236}">
                <a16:creationId xmlns:a16="http://schemas.microsoft.com/office/drawing/2014/main" id="{8540E049-3CAA-F34F-B9F4-1B66CCD3083E}"/>
              </a:ext>
            </a:extLst>
          </p:cNvPr>
          <p:cNvSpPr>
            <a:spLocks noGrp="1"/>
          </p:cNvSpPr>
          <p:nvPr>
            <p:ph type="title"/>
          </p:nvPr>
        </p:nvSpPr>
        <p:spPr/>
        <p:txBody>
          <a:bodyPr/>
          <a:lstStyle/>
          <a:p>
            <a:r>
              <a:rPr lang="en-US" dirty="0"/>
              <a:t>Pipelining RISC-V CPU</a:t>
            </a:r>
          </a:p>
        </p:txBody>
      </p:sp>
      <p:pic>
        <p:nvPicPr>
          <p:cNvPr id="128" name="Google Shape;1588;p43">
            <a:extLst>
              <a:ext uri="{FF2B5EF4-FFF2-40B4-BE49-F238E27FC236}">
                <a16:creationId xmlns:a16="http://schemas.microsoft.com/office/drawing/2014/main" id="{97D4E2DA-5303-344F-86D3-95DB0F956CF2}"/>
              </a:ext>
            </a:extLst>
          </p:cNvPr>
          <p:cNvPicPr preferRelativeResize="0"/>
          <p:nvPr/>
        </p:nvPicPr>
        <p:blipFill rotWithShape="1">
          <a:blip r:embed="rId3">
            <a:alphaModFix/>
          </a:blip>
          <a:srcRect/>
          <a:stretch/>
        </p:blipFill>
        <p:spPr>
          <a:xfrm>
            <a:off x="1878044" y="5031396"/>
            <a:ext cx="7221316" cy="1034538"/>
          </a:xfrm>
          <a:prstGeom prst="rect">
            <a:avLst/>
          </a:prstGeom>
          <a:noFill/>
          <a:ln>
            <a:noFill/>
          </a:ln>
        </p:spPr>
      </p:pic>
    </p:spTree>
    <p:extLst>
      <p:ext uri="{BB962C8B-B14F-4D97-AF65-F5344CB8AC3E}">
        <p14:creationId xmlns:p14="http://schemas.microsoft.com/office/powerpoint/2010/main" val="202361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pic>
        <p:nvPicPr>
          <p:cNvPr id="1564" name="Google Shape;1564;g5d2440be3b_0_341"/>
          <p:cNvPicPr preferRelativeResize="0"/>
          <p:nvPr/>
        </p:nvPicPr>
        <p:blipFill>
          <a:blip r:embed="rId3">
            <a:alphaModFix/>
          </a:blip>
          <a:stretch>
            <a:fillRect/>
          </a:stretch>
        </p:blipFill>
        <p:spPr>
          <a:xfrm>
            <a:off x="2935500" y="5138350"/>
            <a:ext cx="4644601" cy="1506912"/>
          </a:xfrm>
          <a:prstGeom prst="rect">
            <a:avLst/>
          </a:prstGeom>
          <a:noFill/>
          <a:ln>
            <a:noFill/>
          </a:ln>
        </p:spPr>
      </p:pic>
      <p:sp>
        <p:nvSpPr>
          <p:cNvPr id="1565" name="Google Shape;1565;g5d2440be3b_0_341"/>
          <p:cNvSpPr txBox="1">
            <a:spLocks noGrp="1"/>
          </p:cNvSpPr>
          <p:nvPr>
            <p:ph type="title"/>
          </p:nvPr>
        </p:nvSpPr>
        <p:spPr>
          <a:xfrm>
            <a:off x="457200" y="274638"/>
            <a:ext cx="8229600" cy="114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Quick review: Circuit pipelining!</a:t>
            </a:r>
            <a:endParaRPr/>
          </a:p>
        </p:txBody>
      </p:sp>
      <p:sp>
        <p:nvSpPr>
          <p:cNvPr id="1566" name="Google Shape;1566;g5d2440be3b_0_341"/>
          <p:cNvSpPr txBox="1">
            <a:spLocks noGrp="1"/>
          </p:cNvSpPr>
          <p:nvPr>
            <p:ph type="body" idx="1"/>
          </p:nvPr>
        </p:nvSpPr>
        <p:spPr>
          <a:xfrm>
            <a:off x="457200" y="1621971"/>
            <a:ext cx="8229600" cy="4824428"/>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Char char="-"/>
            </a:pPr>
            <a:r>
              <a:rPr lang="en-US" dirty="0"/>
              <a:t>When we calculate cycle time, or critical path, we do so between state elements, inputs, and outputs. </a:t>
            </a:r>
            <a:endParaRPr dirty="0"/>
          </a:p>
          <a:p>
            <a:pPr marL="0" lvl="0" indent="0" algn="l" rtl="0">
              <a:spcBef>
                <a:spcPts val="640"/>
              </a:spcBef>
              <a:spcAft>
                <a:spcPts val="0"/>
              </a:spcAft>
              <a:buNone/>
            </a:pPr>
            <a:endParaRPr sz="4800" dirty="0"/>
          </a:p>
          <a:p>
            <a:pPr marL="457200" lvl="0" indent="-431800" algn="l" rtl="0">
              <a:spcBef>
                <a:spcPts val="640"/>
              </a:spcBef>
              <a:spcAft>
                <a:spcPts val="0"/>
              </a:spcAft>
              <a:buSzPts val="3200"/>
              <a:buChar char="-"/>
            </a:pPr>
            <a:endParaRPr lang="en-US" dirty="0"/>
          </a:p>
          <a:p>
            <a:pPr marL="457200" lvl="0" indent="-431800" algn="l" rtl="0">
              <a:spcBef>
                <a:spcPts val="640"/>
              </a:spcBef>
              <a:spcAft>
                <a:spcPts val="0"/>
              </a:spcAft>
              <a:buSzPts val="3200"/>
              <a:buChar char="-"/>
            </a:pPr>
            <a:r>
              <a:rPr lang="en-US" dirty="0"/>
              <a:t>Adding registers between circuit components </a:t>
            </a:r>
            <a:r>
              <a:rPr lang="en-US" i="1" dirty="0"/>
              <a:t>decreases</a:t>
            </a:r>
            <a:r>
              <a:rPr lang="en-US" dirty="0"/>
              <a:t> our critical path and </a:t>
            </a:r>
            <a:r>
              <a:rPr lang="en-US" i="1" dirty="0"/>
              <a:t>increases</a:t>
            </a:r>
            <a:r>
              <a:rPr lang="en-US" dirty="0"/>
              <a:t> our frequency</a:t>
            </a:r>
            <a:endParaRPr dirty="0"/>
          </a:p>
        </p:txBody>
      </p:sp>
      <p:sp>
        <p:nvSpPr>
          <p:cNvPr id="1567" name="Google Shape;1567;g5d2440be3b_0_34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53</a:t>
            </a:fld>
            <a:endParaRPr/>
          </a:p>
        </p:txBody>
      </p:sp>
      <p:pic>
        <p:nvPicPr>
          <p:cNvPr id="1568" name="Google Shape;1568;g5d2440be3b_0_341"/>
          <p:cNvPicPr preferRelativeResize="0"/>
          <p:nvPr/>
        </p:nvPicPr>
        <p:blipFill>
          <a:blip r:embed="rId4">
            <a:alphaModFix/>
          </a:blip>
          <a:stretch>
            <a:fillRect/>
          </a:stretch>
        </p:blipFill>
        <p:spPr>
          <a:xfrm>
            <a:off x="2879175" y="2736050"/>
            <a:ext cx="4644600" cy="1385900"/>
          </a:xfrm>
          <a:prstGeom prst="rect">
            <a:avLst/>
          </a:prstGeom>
          <a:noFill/>
          <a:ln>
            <a:noFill/>
          </a:ln>
        </p:spPr>
      </p:pic>
      <p:cxnSp>
        <p:nvCxnSpPr>
          <p:cNvPr id="1569" name="Google Shape;1569;g5d2440be3b_0_341"/>
          <p:cNvCxnSpPr/>
          <p:nvPr/>
        </p:nvCxnSpPr>
        <p:spPr>
          <a:xfrm>
            <a:off x="2879175" y="3962400"/>
            <a:ext cx="4644600" cy="0"/>
          </a:xfrm>
          <a:prstGeom prst="straightConnector1">
            <a:avLst/>
          </a:prstGeom>
          <a:noFill/>
          <a:ln w="28575" cap="flat" cmpd="sng">
            <a:solidFill>
              <a:srgbClr val="FF0000"/>
            </a:solidFill>
            <a:prstDash val="solid"/>
            <a:round/>
            <a:headEnd type="none" w="med" len="med"/>
            <a:tailEnd type="triangle" w="med" len="med"/>
          </a:ln>
        </p:spPr>
      </p:cxnSp>
      <p:cxnSp>
        <p:nvCxnSpPr>
          <p:cNvPr id="1570" name="Google Shape;1570;g5d2440be3b_0_341"/>
          <p:cNvCxnSpPr/>
          <p:nvPr/>
        </p:nvCxnSpPr>
        <p:spPr>
          <a:xfrm>
            <a:off x="2935500" y="6282675"/>
            <a:ext cx="2317500" cy="0"/>
          </a:xfrm>
          <a:prstGeom prst="straightConnector1">
            <a:avLst/>
          </a:prstGeom>
          <a:noFill/>
          <a:ln w="28575" cap="flat" cmpd="sng">
            <a:solidFill>
              <a:srgbClr val="FF0000"/>
            </a:solidFill>
            <a:prstDash val="solid"/>
            <a:round/>
            <a:headEnd type="none" w="med" len="med"/>
            <a:tailEnd type="triangle" w="med" len="med"/>
          </a:ln>
        </p:spPr>
      </p:cxnSp>
      <p:cxnSp>
        <p:nvCxnSpPr>
          <p:cNvPr id="1571" name="Google Shape;1571;g5d2440be3b_0_341"/>
          <p:cNvCxnSpPr/>
          <p:nvPr/>
        </p:nvCxnSpPr>
        <p:spPr>
          <a:xfrm>
            <a:off x="5388425" y="6282675"/>
            <a:ext cx="2147400" cy="0"/>
          </a:xfrm>
          <a:prstGeom prst="straightConnector1">
            <a:avLst/>
          </a:prstGeom>
          <a:noFill/>
          <a:ln w="28575" cap="flat" cmpd="sng">
            <a:solidFill>
              <a:srgbClr val="FF0000"/>
            </a:solidFill>
            <a:prstDash val="solid"/>
            <a:round/>
            <a:headEnd type="none" w="med" len="med"/>
            <a:tailEnd type="triangle" w="med" len="med"/>
          </a:ln>
        </p:spPr>
      </p:cxnSp>
      <p:sp>
        <p:nvSpPr>
          <p:cNvPr id="1572" name="Google Shape;1572;g5d2440be3b_0_34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1573" name="Google Shape;1573;g5d2440be3b_0_34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769324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Google Shape;1579;p43"/>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Pipelining with RISC-V</a:t>
            </a:r>
            <a:endParaRPr sz="4400" b="0" i="0" u="none" strike="noStrike" cap="none">
              <a:solidFill>
                <a:schemeClr val="accent1"/>
              </a:solidFill>
              <a:latin typeface="Calibri"/>
              <a:ea typeface="Calibri"/>
              <a:cs typeface="Calibri"/>
              <a:sym typeface="Calibri"/>
            </a:endParaRPr>
          </a:p>
        </p:txBody>
      </p:sp>
      <p:sp>
        <p:nvSpPr>
          <p:cNvPr id="1580" name="Google Shape;1580;p43"/>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54</a:t>
            </a:fld>
            <a:endParaRPr sz="1200">
              <a:solidFill>
                <a:srgbClr val="888888"/>
              </a:solidFill>
              <a:latin typeface="Calibri"/>
              <a:ea typeface="Calibri"/>
              <a:cs typeface="Calibri"/>
              <a:sym typeface="Calibri"/>
            </a:endParaRPr>
          </a:p>
        </p:txBody>
      </p:sp>
      <p:graphicFrame>
        <p:nvGraphicFramePr>
          <p:cNvPr id="1581" name="Google Shape;1581;p43"/>
          <p:cNvGraphicFramePr/>
          <p:nvPr/>
        </p:nvGraphicFramePr>
        <p:xfrm>
          <a:off x="1439456" y="1106751"/>
          <a:ext cx="5517950" cy="2667070"/>
        </p:xfrm>
        <a:graphic>
          <a:graphicData uri="http://schemas.openxmlformats.org/drawingml/2006/table">
            <a:tbl>
              <a:tblPr firstRow="1" bandRow="1">
                <a:noFill/>
              </a:tblPr>
              <a:tblGrid>
                <a:gridCol w="1918450">
                  <a:extLst>
                    <a:ext uri="{9D8B030D-6E8A-4147-A177-3AD203B41FA5}">
                      <a16:colId xmlns:a16="http://schemas.microsoft.com/office/drawing/2014/main" val="20000"/>
                    </a:ext>
                  </a:extLst>
                </a:gridCol>
                <a:gridCol w="1849725">
                  <a:extLst>
                    <a:ext uri="{9D8B030D-6E8A-4147-A177-3AD203B41FA5}">
                      <a16:colId xmlns:a16="http://schemas.microsoft.com/office/drawing/2014/main" val="20001"/>
                    </a:ext>
                  </a:extLst>
                </a:gridCol>
                <a:gridCol w="1749775">
                  <a:extLst>
                    <a:ext uri="{9D8B030D-6E8A-4147-A177-3AD203B41FA5}">
                      <a16:colId xmlns:a16="http://schemas.microsoft.com/office/drawing/2014/main" val="20002"/>
                    </a:ext>
                  </a:extLst>
                </a:gridCol>
              </a:tblGrid>
              <a:tr h="37082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Phase</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Pictogram</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i="1" u="none" strike="noStrike" cap="none"/>
                        <a:t>t</a:t>
                      </a:r>
                      <a:r>
                        <a:rPr lang="en-US" sz="1900" i="1" u="none" strike="noStrike" cap="none" baseline="-25000"/>
                        <a:t>step</a:t>
                      </a:r>
                      <a:r>
                        <a:rPr lang="en-US" sz="1900" i="1" u="none" strike="noStrike" cap="none"/>
                        <a:t> </a:t>
                      </a:r>
                      <a:r>
                        <a:rPr lang="en-US" sz="1900" u="none" strike="noStrike" cap="none"/>
                        <a:t>Serial</a:t>
                      </a:r>
                      <a:endParaRPr sz="1900" u="none" strike="noStrike" cap="none"/>
                    </a:p>
                  </a:txBody>
                  <a:tcPr marL="91450" marR="91450" marT="45725" marB="45725"/>
                </a:tc>
                <a:extLst>
                  <a:ext uri="{0D108BD9-81ED-4DB2-BD59-A6C34878D82A}">
                    <a16:rowId xmlns:a16="http://schemas.microsoft.com/office/drawing/2014/main" val="10000"/>
                  </a:ext>
                </a:extLst>
              </a:tr>
              <a:tr h="37082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Instruction Fetch</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200 ps</a:t>
                      </a:r>
                      <a:endParaRPr sz="1900" u="none" strike="noStrike" cap="none"/>
                    </a:p>
                  </a:txBody>
                  <a:tcPr marL="91450" marR="91450" marT="45725" marB="45725"/>
                </a:tc>
                <a:extLst>
                  <a:ext uri="{0D108BD9-81ED-4DB2-BD59-A6C34878D82A}">
                    <a16:rowId xmlns:a16="http://schemas.microsoft.com/office/drawing/2014/main" val="10001"/>
                  </a:ext>
                </a:extLst>
              </a:tr>
              <a:tr h="37082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Reg Read</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100 ps</a:t>
                      </a:r>
                      <a:endParaRPr sz="1900" u="none" strike="noStrike" cap="none"/>
                    </a:p>
                  </a:txBody>
                  <a:tcPr marL="91450" marR="91450" marT="45725" marB="45725"/>
                </a:tc>
                <a:extLst>
                  <a:ext uri="{0D108BD9-81ED-4DB2-BD59-A6C34878D82A}">
                    <a16:rowId xmlns:a16="http://schemas.microsoft.com/office/drawing/2014/main" val="10002"/>
                  </a:ext>
                </a:extLst>
              </a:tr>
              <a:tr h="37082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ALU</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200 ps</a:t>
                      </a:r>
                      <a:endParaRPr sz="1900" u="none" strike="noStrike" cap="none"/>
                    </a:p>
                  </a:txBody>
                  <a:tcPr marL="91450" marR="91450" marT="45725" marB="45725"/>
                </a:tc>
                <a:extLst>
                  <a:ext uri="{0D108BD9-81ED-4DB2-BD59-A6C34878D82A}">
                    <a16:rowId xmlns:a16="http://schemas.microsoft.com/office/drawing/2014/main" val="10003"/>
                  </a:ext>
                </a:extLst>
              </a:tr>
              <a:tr h="37082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Memory</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200 ps</a:t>
                      </a:r>
                      <a:endParaRPr sz="1900" u="none" strike="noStrike" cap="none"/>
                    </a:p>
                  </a:txBody>
                  <a:tcPr marL="91450" marR="91450" marT="45725" marB="45725"/>
                </a:tc>
                <a:extLst>
                  <a:ext uri="{0D108BD9-81ED-4DB2-BD59-A6C34878D82A}">
                    <a16:rowId xmlns:a16="http://schemas.microsoft.com/office/drawing/2014/main" val="10004"/>
                  </a:ext>
                </a:extLst>
              </a:tr>
              <a:tr h="37082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Register Write</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100 ps</a:t>
                      </a:r>
                      <a:endParaRPr sz="1900" u="none" strike="noStrike" cap="none"/>
                    </a:p>
                  </a:txBody>
                  <a:tcPr marL="91450" marR="91450" marT="45725" marB="45725"/>
                </a:tc>
                <a:extLst>
                  <a:ext uri="{0D108BD9-81ED-4DB2-BD59-A6C34878D82A}">
                    <a16:rowId xmlns:a16="http://schemas.microsoft.com/office/drawing/2014/main" val="10005"/>
                  </a:ext>
                </a:extLst>
              </a:tr>
              <a:tr h="370825">
                <a:tc>
                  <a:txBody>
                    <a:bodyPr/>
                    <a:lstStyle/>
                    <a:p>
                      <a:pPr marL="0" marR="0" lvl="0" indent="0" algn="l" rtl="0">
                        <a:lnSpc>
                          <a:spcPct val="100000"/>
                        </a:lnSpc>
                        <a:spcBef>
                          <a:spcPts val="0"/>
                        </a:spcBef>
                        <a:spcAft>
                          <a:spcPts val="0"/>
                        </a:spcAft>
                        <a:buClr>
                          <a:srgbClr val="000000"/>
                        </a:buClr>
                        <a:buSzPts val="1900"/>
                        <a:buFont typeface="Arial"/>
                        <a:buNone/>
                      </a:pPr>
                      <a:r>
                        <a:rPr lang="en-US" sz="1900" b="1" i="1" u="none" strike="noStrike" cap="none"/>
                        <a:t>t</a:t>
                      </a:r>
                      <a:r>
                        <a:rPr lang="en-US" sz="1900" b="1" i="1" u="none" strike="noStrike" cap="none" baseline="-25000"/>
                        <a:t>instruction</a:t>
                      </a:r>
                      <a:endParaRPr sz="1900" b="1" i="1" u="none" strike="noStrike" cap="none" baseline="-25000"/>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endParaRPr sz="1900" b="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t>800 ps</a:t>
                      </a:r>
                      <a:endParaRPr sz="1900" b="1" u="none" strike="noStrike" cap="none"/>
                    </a:p>
                  </a:txBody>
                  <a:tcPr marL="91450" marR="91450" marT="45725" marB="45725"/>
                </a:tc>
                <a:extLst>
                  <a:ext uri="{0D108BD9-81ED-4DB2-BD59-A6C34878D82A}">
                    <a16:rowId xmlns:a16="http://schemas.microsoft.com/office/drawing/2014/main" val="10006"/>
                  </a:ext>
                </a:extLst>
              </a:tr>
            </a:tbl>
          </a:graphicData>
        </a:graphic>
      </p:graphicFrame>
      <p:sp>
        <p:nvSpPr>
          <p:cNvPr id="1582" name="Google Shape;1582;p43"/>
          <p:cNvSpPr txBox="1"/>
          <p:nvPr/>
        </p:nvSpPr>
        <p:spPr>
          <a:xfrm>
            <a:off x="988666" y="4337525"/>
            <a:ext cx="1392479"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add t0, t1, t2</a:t>
            </a:r>
            <a:endParaRPr sz="1800" b="0" i="0" u="none" strike="noStrike" cap="none">
              <a:solidFill>
                <a:schemeClr val="dk1"/>
              </a:solidFill>
              <a:latin typeface="Calibri"/>
              <a:ea typeface="Calibri"/>
              <a:cs typeface="Calibri"/>
              <a:sym typeface="Calibri"/>
            </a:endParaRPr>
          </a:p>
        </p:txBody>
      </p:sp>
      <p:sp>
        <p:nvSpPr>
          <p:cNvPr id="1583" name="Google Shape;1583;p43"/>
          <p:cNvSpPr txBox="1"/>
          <p:nvPr/>
        </p:nvSpPr>
        <p:spPr>
          <a:xfrm>
            <a:off x="988666" y="5074552"/>
            <a:ext cx="1241558"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or t3, t4, t5</a:t>
            </a:r>
            <a:endParaRPr sz="1800" b="0" i="0" u="none" strike="noStrike" cap="none">
              <a:solidFill>
                <a:schemeClr val="dk1"/>
              </a:solidFill>
              <a:latin typeface="Calibri"/>
              <a:ea typeface="Calibri"/>
              <a:cs typeface="Calibri"/>
              <a:sym typeface="Calibri"/>
            </a:endParaRPr>
          </a:p>
        </p:txBody>
      </p:sp>
      <p:sp>
        <p:nvSpPr>
          <p:cNvPr id="1584" name="Google Shape;1584;p43"/>
          <p:cNvSpPr txBox="1"/>
          <p:nvPr/>
        </p:nvSpPr>
        <p:spPr>
          <a:xfrm>
            <a:off x="988666" y="5850424"/>
            <a:ext cx="1235585"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sll t6, t0, t3</a:t>
            </a:r>
            <a:endParaRPr sz="1800" b="0" i="0" u="none" strike="noStrike" cap="none">
              <a:solidFill>
                <a:schemeClr val="dk1"/>
              </a:solidFill>
              <a:latin typeface="Calibri"/>
              <a:ea typeface="Calibri"/>
              <a:cs typeface="Calibri"/>
              <a:sym typeface="Calibri"/>
            </a:endParaRPr>
          </a:p>
        </p:txBody>
      </p:sp>
      <p:cxnSp>
        <p:nvCxnSpPr>
          <p:cNvPr id="1585" name="Google Shape;1585;p43"/>
          <p:cNvCxnSpPr/>
          <p:nvPr/>
        </p:nvCxnSpPr>
        <p:spPr>
          <a:xfrm>
            <a:off x="2923689" y="4048907"/>
            <a:ext cx="2997327" cy="0"/>
          </a:xfrm>
          <a:prstGeom prst="straightConnector1">
            <a:avLst/>
          </a:prstGeom>
          <a:noFill/>
          <a:ln w="38100" cap="flat" cmpd="sng">
            <a:solidFill>
              <a:srgbClr val="92D050"/>
            </a:solidFill>
            <a:prstDash val="solid"/>
            <a:miter lim="800000"/>
            <a:headEnd type="triangle" w="med" len="med"/>
            <a:tailEnd type="triangle" w="med" len="med"/>
          </a:ln>
        </p:spPr>
      </p:cxnSp>
      <p:cxnSp>
        <p:nvCxnSpPr>
          <p:cNvPr id="1586" name="Google Shape;1586;p43"/>
          <p:cNvCxnSpPr/>
          <p:nvPr/>
        </p:nvCxnSpPr>
        <p:spPr>
          <a:xfrm rot="10800000">
            <a:off x="665367" y="4337525"/>
            <a:ext cx="0" cy="1978607"/>
          </a:xfrm>
          <a:prstGeom prst="straightConnector1">
            <a:avLst/>
          </a:prstGeom>
          <a:noFill/>
          <a:ln w="38100" cap="flat" cmpd="sng">
            <a:solidFill>
              <a:schemeClr val="accent1"/>
            </a:solidFill>
            <a:prstDash val="solid"/>
            <a:miter lim="800000"/>
            <a:headEnd type="triangle" w="med" len="med"/>
            <a:tailEnd type="none" w="sm" len="sm"/>
          </a:ln>
        </p:spPr>
      </p:cxnSp>
      <p:sp>
        <p:nvSpPr>
          <p:cNvPr id="1587" name="Google Shape;1587;p43"/>
          <p:cNvSpPr txBox="1"/>
          <p:nvPr/>
        </p:nvSpPr>
        <p:spPr>
          <a:xfrm>
            <a:off x="2932588" y="6259809"/>
            <a:ext cx="562329" cy="451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rgbClr val="92D050"/>
                </a:solidFill>
                <a:latin typeface="Calibri"/>
                <a:ea typeface="Calibri"/>
                <a:cs typeface="Calibri"/>
                <a:sym typeface="Calibri"/>
              </a:rPr>
              <a:t>t</a:t>
            </a:r>
            <a:r>
              <a:rPr lang="en-US" sz="1600" b="0" i="1" u="none" strike="noStrike" cap="none" baseline="-25000">
                <a:solidFill>
                  <a:srgbClr val="92D050"/>
                </a:solidFill>
                <a:latin typeface="Calibri"/>
                <a:ea typeface="Calibri"/>
                <a:cs typeface="Calibri"/>
                <a:sym typeface="Calibri"/>
              </a:rPr>
              <a:t>cycle</a:t>
            </a:r>
            <a:endParaRPr sz="1600" b="0" i="1" u="none" strike="noStrike" cap="none" baseline="-25000">
              <a:solidFill>
                <a:srgbClr val="92D050"/>
              </a:solidFill>
              <a:latin typeface="Calibri"/>
              <a:ea typeface="Calibri"/>
              <a:cs typeface="Calibri"/>
              <a:sym typeface="Calibri"/>
            </a:endParaRPr>
          </a:p>
        </p:txBody>
      </p:sp>
      <p:pic>
        <p:nvPicPr>
          <p:cNvPr id="1588" name="Google Shape;1588;p43"/>
          <p:cNvPicPr preferRelativeResize="0"/>
          <p:nvPr/>
        </p:nvPicPr>
        <p:blipFill rotWithShape="1">
          <a:blip r:embed="rId3">
            <a:alphaModFix/>
          </a:blip>
          <a:srcRect/>
          <a:stretch/>
        </p:blipFill>
        <p:spPr>
          <a:xfrm>
            <a:off x="3057961" y="4212689"/>
            <a:ext cx="2711628" cy="512312"/>
          </a:xfrm>
          <a:prstGeom prst="rect">
            <a:avLst/>
          </a:prstGeom>
          <a:noFill/>
          <a:ln>
            <a:noFill/>
          </a:ln>
        </p:spPr>
      </p:pic>
      <p:pic>
        <p:nvPicPr>
          <p:cNvPr id="1589" name="Google Shape;1589;p43"/>
          <p:cNvPicPr preferRelativeResize="0"/>
          <p:nvPr/>
        </p:nvPicPr>
        <p:blipFill rotWithShape="1">
          <a:blip r:embed="rId4">
            <a:alphaModFix/>
          </a:blip>
          <a:srcRect/>
          <a:stretch/>
        </p:blipFill>
        <p:spPr>
          <a:xfrm>
            <a:off x="4174409" y="1494460"/>
            <a:ext cx="363724" cy="251143"/>
          </a:xfrm>
          <a:prstGeom prst="rect">
            <a:avLst/>
          </a:prstGeom>
          <a:noFill/>
          <a:ln>
            <a:noFill/>
          </a:ln>
        </p:spPr>
      </p:pic>
      <p:pic>
        <p:nvPicPr>
          <p:cNvPr id="1590" name="Google Shape;1590;p43"/>
          <p:cNvPicPr preferRelativeResize="0"/>
          <p:nvPr/>
        </p:nvPicPr>
        <p:blipFill rotWithShape="1">
          <a:blip r:embed="rId5">
            <a:alphaModFix/>
          </a:blip>
          <a:srcRect/>
          <a:stretch/>
        </p:blipFill>
        <p:spPr>
          <a:xfrm>
            <a:off x="4164532" y="1840593"/>
            <a:ext cx="404989" cy="264689"/>
          </a:xfrm>
          <a:prstGeom prst="rect">
            <a:avLst/>
          </a:prstGeom>
          <a:noFill/>
          <a:ln>
            <a:noFill/>
          </a:ln>
        </p:spPr>
      </p:pic>
      <p:pic>
        <p:nvPicPr>
          <p:cNvPr id="1591" name="Google Shape;1591;p43"/>
          <p:cNvPicPr preferRelativeResize="0"/>
          <p:nvPr/>
        </p:nvPicPr>
        <p:blipFill rotWithShape="1">
          <a:blip r:embed="rId6">
            <a:alphaModFix/>
          </a:blip>
          <a:srcRect/>
          <a:stretch/>
        </p:blipFill>
        <p:spPr>
          <a:xfrm>
            <a:off x="4240432" y="2221957"/>
            <a:ext cx="231679" cy="274100"/>
          </a:xfrm>
          <a:prstGeom prst="rect">
            <a:avLst/>
          </a:prstGeom>
          <a:noFill/>
          <a:ln>
            <a:noFill/>
          </a:ln>
        </p:spPr>
      </p:pic>
      <p:pic>
        <p:nvPicPr>
          <p:cNvPr id="1592" name="Google Shape;1592;p43"/>
          <p:cNvPicPr preferRelativeResize="0"/>
          <p:nvPr/>
        </p:nvPicPr>
        <p:blipFill rotWithShape="1">
          <a:blip r:embed="rId7">
            <a:alphaModFix/>
          </a:blip>
          <a:srcRect/>
          <a:stretch/>
        </p:blipFill>
        <p:spPr>
          <a:xfrm>
            <a:off x="4198439" y="2615872"/>
            <a:ext cx="299282" cy="246592"/>
          </a:xfrm>
          <a:prstGeom prst="rect">
            <a:avLst/>
          </a:prstGeom>
          <a:noFill/>
          <a:ln>
            <a:noFill/>
          </a:ln>
        </p:spPr>
      </p:pic>
      <p:pic>
        <p:nvPicPr>
          <p:cNvPr id="1593" name="Google Shape;1593;p43"/>
          <p:cNvPicPr preferRelativeResize="0"/>
          <p:nvPr/>
        </p:nvPicPr>
        <p:blipFill rotWithShape="1">
          <a:blip r:embed="rId8">
            <a:alphaModFix/>
          </a:blip>
          <a:srcRect/>
          <a:stretch/>
        </p:blipFill>
        <p:spPr>
          <a:xfrm>
            <a:off x="4174409" y="2965275"/>
            <a:ext cx="359470" cy="334244"/>
          </a:xfrm>
          <a:prstGeom prst="rect">
            <a:avLst/>
          </a:prstGeom>
          <a:noFill/>
          <a:ln>
            <a:noFill/>
          </a:ln>
        </p:spPr>
      </p:pic>
      <p:pic>
        <p:nvPicPr>
          <p:cNvPr id="1594" name="Google Shape;1594;p43"/>
          <p:cNvPicPr preferRelativeResize="0"/>
          <p:nvPr/>
        </p:nvPicPr>
        <p:blipFill rotWithShape="1">
          <a:blip r:embed="rId9">
            <a:alphaModFix/>
          </a:blip>
          <a:srcRect/>
          <a:stretch/>
        </p:blipFill>
        <p:spPr>
          <a:xfrm>
            <a:off x="3724400" y="3347851"/>
            <a:ext cx="1328718" cy="251036"/>
          </a:xfrm>
          <a:prstGeom prst="rect">
            <a:avLst/>
          </a:prstGeom>
          <a:noFill/>
          <a:ln>
            <a:noFill/>
          </a:ln>
        </p:spPr>
      </p:pic>
      <p:pic>
        <p:nvPicPr>
          <p:cNvPr id="1595" name="Google Shape;1595;p43"/>
          <p:cNvPicPr preferRelativeResize="0"/>
          <p:nvPr/>
        </p:nvPicPr>
        <p:blipFill rotWithShape="1">
          <a:blip r:embed="rId3">
            <a:alphaModFix/>
          </a:blip>
          <a:srcRect/>
          <a:stretch/>
        </p:blipFill>
        <p:spPr>
          <a:xfrm>
            <a:off x="3659516" y="4942717"/>
            <a:ext cx="2711628" cy="512312"/>
          </a:xfrm>
          <a:prstGeom prst="rect">
            <a:avLst/>
          </a:prstGeom>
          <a:noFill/>
          <a:ln>
            <a:noFill/>
          </a:ln>
        </p:spPr>
      </p:pic>
      <p:pic>
        <p:nvPicPr>
          <p:cNvPr id="1596" name="Google Shape;1596;p43"/>
          <p:cNvPicPr preferRelativeResize="0"/>
          <p:nvPr/>
        </p:nvPicPr>
        <p:blipFill rotWithShape="1">
          <a:blip r:embed="rId3">
            <a:alphaModFix/>
          </a:blip>
          <a:srcRect/>
          <a:stretch/>
        </p:blipFill>
        <p:spPr>
          <a:xfrm>
            <a:off x="4261830" y="5693549"/>
            <a:ext cx="2711628" cy="512312"/>
          </a:xfrm>
          <a:prstGeom prst="rect">
            <a:avLst/>
          </a:prstGeom>
          <a:noFill/>
          <a:ln>
            <a:noFill/>
          </a:ln>
        </p:spPr>
      </p:pic>
      <p:sp>
        <p:nvSpPr>
          <p:cNvPr id="1597" name="Google Shape;1597;p43"/>
          <p:cNvSpPr txBox="1"/>
          <p:nvPr/>
        </p:nvSpPr>
        <p:spPr>
          <a:xfrm rot="5400000">
            <a:off x="-1067311" y="5150745"/>
            <a:ext cx="286127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3064C0"/>
                </a:solidFill>
                <a:latin typeface="Calibri"/>
                <a:ea typeface="Calibri"/>
                <a:cs typeface="Calibri"/>
                <a:sym typeface="Calibri"/>
              </a:rPr>
              <a:t>instruction sequence</a:t>
            </a:r>
            <a:endParaRPr sz="1800" b="0" i="0" u="none" strike="noStrike" cap="none">
              <a:solidFill>
                <a:srgbClr val="3064C0"/>
              </a:solidFill>
              <a:latin typeface="Calibri"/>
              <a:ea typeface="Calibri"/>
              <a:cs typeface="Calibri"/>
              <a:sym typeface="Calibri"/>
            </a:endParaRPr>
          </a:p>
        </p:txBody>
      </p:sp>
      <p:grpSp>
        <p:nvGrpSpPr>
          <p:cNvPr id="1598" name="Google Shape;1598;p43"/>
          <p:cNvGrpSpPr/>
          <p:nvPr/>
        </p:nvGrpSpPr>
        <p:grpSpPr>
          <a:xfrm>
            <a:off x="3527777" y="4071281"/>
            <a:ext cx="598311" cy="2329519"/>
            <a:chOff x="3527776" y="4071280"/>
            <a:chExt cx="598311" cy="2329519"/>
          </a:xfrm>
        </p:grpSpPr>
        <p:cxnSp>
          <p:nvCxnSpPr>
            <p:cNvPr id="1599" name="Google Shape;1599;p43"/>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600" name="Google Shape;1600;p43"/>
            <p:cNvCxnSpPr/>
            <p:nvPr/>
          </p:nvCxnSpPr>
          <p:spPr>
            <a:xfrm>
              <a:off x="4126087" y="4071280"/>
              <a:ext cx="0" cy="2329519"/>
            </a:xfrm>
            <a:prstGeom prst="straightConnector1">
              <a:avLst/>
            </a:prstGeom>
            <a:noFill/>
            <a:ln w="19050" cap="flat" cmpd="sng">
              <a:solidFill>
                <a:srgbClr val="92D050"/>
              </a:solidFill>
              <a:prstDash val="solid"/>
              <a:miter lim="800000"/>
              <a:headEnd type="none" w="sm" len="sm"/>
              <a:tailEnd type="none" w="sm" len="sm"/>
            </a:ln>
          </p:spPr>
        </p:cxnSp>
      </p:grpSp>
      <p:grpSp>
        <p:nvGrpSpPr>
          <p:cNvPr id="1601" name="Google Shape;1601;p43"/>
          <p:cNvGrpSpPr/>
          <p:nvPr/>
        </p:nvGrpSpPr>
        <p:grpSpPr>
          <a:xfrm>
            <a:off x="4126088" y="4071281"/>
            <a:ext cx="598311" cy="2329519"/>
            <a:chOff x="3527776" y="4071280"/>
            <a:chExt cx="598311" cy="2329519"/>
          </a:xfrm>
        </p:grpSpPr>
        <p:cxnSp>
          <p:nvCxnSpPr>
            <p:cNvPr id="1602" name="Google Shape;1602;p43"/>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603" name="Google Shape;1603;p43"/>
            <p:cNvCxnSpPr/>
            <p:nvPr/>
          </p:nvCxnSpPr>
          <p:spPr>
            <a:xfrm>
              <a:off x="4126087" y="4071280"/>
              <a:ext cx="0" cy="2329519"/>
            </a:xfrm>
            <a:prstGeom prst="straightConnector1">
              <a:avLst/>
            </a:prstGeom>
            <a:noFill/>
            <a:ln w="19050" cap="flat" cmpd="sng">
              <a:solidFill>
                <a:srgbClr val="92D050"/>
              </a:solidFill>
              <a:prstDash val="solid"/>
              <a:miter lim="800000"/>
              <a:headEnd type="none" w="sm" len="sm"/>
              <a:tailEnd type="none" w="sm" len="sm"/>
            </a:ln>
          </p:spPr>
        </p:cxnSp>
      </p:grpSp>
      <p:grpSp>
        <p:nvGrpSpPr>
          <p:cNvPr id="1604" name="Google Shape;1604;p43"/>
          <p:cNvGrpSpPr/>
          <p:nvPr/>
        </p:nvGrpSpPr>
        <p:grpSpPr>
          <a:xfrm>
            <a:off x="4724398" y="4071280"/>
            <a:ext cx="598311" cy="2329519"/>
            <a:chOff x="3527776" y="4071280"/>
            <a:chExt cx="598311" cy="2329519"/>
          </a:xfrm>
        </p:grpSpPr>
        <p:cxnSp>
          <p:nvCxnSpPr>
            <p:cNvPr id="1605" name="Google Shape;1605;p43"/>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606" name="Google Shape;1606;p43"/>
            <p:cNvCxnSpPr/>
            <p:nvPr/>
          </p:nvCxnSpPr>
          <p:spPr>
            <a:xfrm>
              <a:off x="4126087" y="4071280"/>
              <a:ext cx="0" cy="2329519"/>
            </a:xfrm>
            <a:prstGeom prst="straightConnector1">
              <a:avLst/>
            </a:prstGeom>
            <a:noFill/>
            <a:ln w="19050" cap="flat" cmpd="sng">
              <a:solidFill>
                <a:srgbClr val="92D050"/>
              </a:solidFill>
              <a:prstDash val="solid"/>
              <a:miter lim="800000"/>
              <a:headEnd type="none" w="sm" len="sm"/>
              <a:tailEnd type="none" w="sm" len="sm"/>
            </a:ln>
          </p:spPr>
        </p:cxnSp>
      </p:grpSp>
      <p:grpSp>
        <p:nvGrpSpPr>
          <p:cNvPr id="1607" name="Google Shape;1607;p43"/>
          <p:cNvGrpSpPr/>
          <p:nvPr/>
        </p:nvGrpSpPr>
        <p:grpSpPr>
          <a:xfrm>
            <a:off x="5322707" y="3922889"/>
            <a:ext cx="598311" cy="2477909"/>
            <a:chOff x="3527776" y="3922890"/>
            <a:chExt cx="598311" cy="2477909"/>
          </a:xfrm>
        </p:grpSpPr>
        <p:cxnSp>
          <p:nvCxnSpPr>
            <p:cNvPr id="1608" name="Google Shape;1608;p43"/>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609" name="Google Shape;1609;p43"/>
            <p:cNvCxnSpPr/>
            <p:nvPr/>
          </p:nvCxnSpPr>
          <p:spPr>
            <a:xfrm>
              <a:off x="4126087" y="3922890"/>
              <a:ext cx="0" cy="2477909"/>
            </a:xfrm>
            <a:prstGeom prst="straightConnector1">
              <a:avLst/>
            </a:prstGeom>
            <a:noFill/>
            <a:ln w="19050" cap="flat" cmpd="sng">
              <a:solidFill>
                <a:srgbClr val="92D050"/>
              </a:solidFill>
              <a:prstDash val="solid"/>
              <a:miter lim="800000"/>
              <a:headEnd type="none" w="sm" len="sm"/>
              <a:tailEnd type="none" w="sm" len="sm"/>
            </a:ln>
          </p:spPr>
        </p:cxnSp>
      </p:grpSp>
      <p:grpSp>
        <p:nvGrpSpPr>
          <p:cNvPr id="1610" name="Google Shape;1610;p43"/>
          <p:cNvGrpSpPr/>
          <p:nvPr/>
        </p:nvGrpSpPr>
        <p:grpSpPr>
          <a:xfrm>
            <a:off x="5921016" y="4071280"/>
            <a:ext cx="598311" cy="2329519"/>
            <a:chOff x="3527776" y="4071280"/>
            <a:chExt cx="598311" cy="2329519"/>
          </a:xfrm>
        </p:grpSpPr>
        <p:cxnSp>
          <p:nvCxnSpPr>
            <p:cNvPr id="1611" name="Google Shape;1611;p43"/>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612" name="Google Shape;1612;p43"/>
            <p:cNvCxnSpPr/>
            <p:nvPr/>
          </p:nvCxnSpPr>
          <p:spPr>
            <a:xfrm>
              <a:off x="4126087" y="4071280"/>
              <a:ext cx="0" cy="2329519"/>
            </a:xfrm>
            <a:prstGeom prst="straightConnector1">
              <a:avLst/>
            </a:prstGeom>
            <a:noFill/>
            <a:ln w="19050" cap="flat" cmpd="sng">
              <a:solidFill>
                <a:srgbClr val="92D050"/>
              </a:solidFill>
              <a:prstDash val="solid"/>
              <a:miter lim="800000"/>
              <a:headEnd type="none" w="sm" len="sm"/>
              <a:tailEnd type="none" w="sm" len="sm"/>
            </a:ln>
          </p:spPr>
        </p:cxnSp>
      </p:grpSp>
      <p:grpSp>
        <p:nvGrpSpPr>
          <p:cNvPr id="1613" name="Google Shape;1613;p43"/>
          <p:cNvGrpSpPr/>
          <p:nvPr/>
        </p:nvGrpSpPr>
        <p:grpSpPr>
          <a:xfrm>
            <a:off x="6513685" y="4069568"/>
            <a:ext cx="598311" cy="2329519"/>
            <a:chOff x="3527776" y="4071280"/>
            <a:chExt cx="598311" cy="2329519"/>
          </a:xfrm>
        </p:grpSpPr>
        <p:cxnSp>
          <p:nvCxnSpPr>
            <p:cNvPr id="1614" name="Google Shape;1614;p43"/>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615" name="Google Shape;1615;p43"/>
            <p:cNvCxnSpPr/>
            <p:nvPr/>
          </p:nvCxnSpPr>
          <p:spPr>
            <a:xfrm>
              <a:off x="4126087" y="4071280"/>
              <a:ext cx="0" cy="2329519"/>
            </a:xfrm>
            <a:prstGeom prst="straightConnector1">
              <a:avLst/>
            </a:prstGeom>
            <a:noFill/>
            <a:ln w="19050" cap="flat" cmpd="sng">
              <a:solidFill>
                <a:srgbClr val="92D050"/>
              </a:solidFill>
              <a:prstDash val="solid"/>
              <a:miter lim="800000"/>
              <a:headEnd type="none" w="sm" len="sm"/>
              <a:tailEnd type="none" w="sm" len="sm"/>
            </a:ln>
          </p:spPr>
        </p:cxnSp>
      </p:grpSp>
      <p:grpSp>
        <p:nvGrpSpPr>
          <p:cNvPr id="1616" name="Google Shape;1616;p43"/>
          <p:cNvGrpSpPr/>
          <p:nvPr/>
        </p:nvGrpSpPr>
        <p:grpSpPr>
          <a:xfrm>
            <a:off x="2929464" y="4069568"/>
            <a:ext cx="598311" cy="2329519"/>
            <a:chOff x="3527776" y="4071280"/>
            <a:chExt cx="598311" cy="2329519"/>
          </a:xfrm>
        </p:grpSpPr>
        <p:cxnSp>
          <p:nvCxnSpPr>
            <p:cNvPr id="1617" name="Google Shape;1617;p43"/>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618" name="Google Shape;1618;p43"/>
            <p:cNvCxnSpPr/>
            <p:nvPr/>
          </p:nvCxnSpPr>
          <p:spPr>
            <a:xfrm>
              <a:off x="4126087" y="4071280"/>
              <a:ext cx="0" cy="2329519"/>
            </a:xfrm>
            <a:prstGeom prst="straightConnector1">
              <a:avLst/>
            </a:prstGeom>
            <a:noFill/>
            <a:ln w="19050" cap="flat" cmpd="sng">
              <a:solidFill>
                <a:srgbClr val="92D050"/>
              </a:solidFill>
              <a:prstDash val="solid"/>
              <a:miter lim="800000"/>
              <a:headEnd type="none" w="sm" len="sm"/>
              <a:tailEnd type="none" w="sm" len="sm"/>
            </a:ln>
          </p:spPr>
        </p:cxnSp>
      </p:grpSp>
      <p:cxnSp>
        <p:nvCxnSpPr>
          <p:cNvPr id="1619" name="Google Shape;1619;p43"/>
          <p:cNvCxnSpPr/>
          <p:nvPr/>
        </p:nvCxnSpPr>
        <p:spPr>
          <a:xfrm>
            <a:off x="2923688" y="3922889"/>
            <a:ext cx="0" cy="2476197"/>
          </a:xfrm>
          <a:prstGeom prst="straightConnector1">
            <a:avLst/>
          </a:prstGeom>
          <a:noFill/>
          <a:ln w="19050" cap="flat" cmpd="sng">
            <a:solidFill>
              <a:srgbClr val="92D050"/>
            </a:solidFill>
            <a:prstDash val="solid"/>
            <a:miter lim="800000"/>
            <a:headEnd type="none" w="sm" len="sm"/>
            <a:tailEnd type="none" w="sm" len="sm"/>
          </a:ln>
        </p:spPr>
      </p:cxnSp>
      <p:sp>
        <p:nvSpPr>
          <p:cNvPr id="1620" name="Google Shape;1620;p43"/>
          <p:cNvSpPr txBox="1"/>
          <p:nvPr/>
        </p:nvSpPr>
        <p:spPr>
          <a:xfrm>
            <a:off x="3992346" y="3587195"/>
            <a:ext cx="882261" cy="451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rgbClr val="92D050"/>
                </a:solidFill>
                <a:latin typeface="Calibri"/>
                <a:ea typeface="Calibri"/>
                <a:cs typeface="Calibri"/>
                <a:sym typeface="Calibri"/>
              </a:rPr>
              <a:t>t</a:t>
            </a:r>
            <a:r>
              <a:rPr lang="en-US" sz="1600" b="0" i="1" u="none" strike="noStrike" cap="none" baseline="-25000">
                <a:solidFill>
                  <a:srgbClr val="92D050"/>
                </a:solidFill>
                <a:latin typeface="Calibri"/>
                <a:ea typeface="Calibri"/>
                <a:cs typeface="Calibri"/>
                <a:sym typeface="Calibri"/>
              </a:rPr>
              <a:t>instruction</a:t>
            </a:r>
            <a:endParaRPr sz="1600" b="0" i="1" u="none" strike="noStrike" cap="none" baseline="-25000">
              <a:solidFill>
                <a:srgbClr val="92D050"/>
              </a:solidFill>
              <a:latin typeface="Calibri"/>
              <a:ea typeface="Calibri"/>
              <a:cs typeface="Calibri"/>
              <a:sym typeface="Calibri"/>
            </a:endParaRPr>
          </a:p>
        </p:txBody>
      </p:sp>
      <p:graphicFrame>
        <p:nvGraphicFramePr>
          <p:cNvPr id="1621" name="Google Shape;1621;p43"/>
          <p:cNvGraphicFramePr/>
          <p:nvPr/>
        </p:nvGraphicFramePr>
        <p:xfrm>
          <a:off x="7029283" y="1106751"/>
          <a:ext cx="1749775" cy="2667070"/>
        </p:xfrm>
        <a:graphic>
          <a:graphicData uri="http://schemas.openxmlformats.org/drawingml/2006/table">
            <a:tbl>
              <a:tblPr firstRow="1" bandRow="1">
                <a:noFill/>
              </a:tblPr>
              <a:tblGrid>
                <a:gridCol w="1749775">
                  <a:extLst>
                    <a:ext uri="{9D8B030D-6E8A-4147-A177-3AD203B41FA5}">
                      <a16:colId xmlns:a16="http://schemas.microsoft.com/office/drawing/2014/main" val="20000"/>
                    </a:ext>
                  </a:extLst>
                </a:gridCol>
              </a:tblGrid>
              <a:tr h="370825">
                <a:tc>
                  <a:txBody>
                    <a:bodyPr/>
                    <a:lstStyle/>
                    <a:p>
                      <a:pPr marL="0" marR="0" lvl="0" indent="0" algn="ctr" rtl="0">
                        <a:lnSpc>
                          <a:spcPct val="100000"/>
                        </a:lnSpc>
                        <a:spcBef>
                          <a:spcPts val="0"/>
                        </a:spcBef>
                        <a:spcAft>
                          <a:spcPts val="0"/>
                        </a:spcAft>
                        <a:buClr>
                          <a:srgbClr val="000000"/>
                        </a:buClr>
                        <a:buSzPts val="1900"/>
                        <a:buFont typeface="Arial"/>
                        <a:buNone/>
                      </a:pPr>
                      <a:r>
                        <a:rPr lang="en-US" sz="1900" i="1" u="none" strike="noStrike" cap="none"/>
                        <a:t>t</a:t>
                      </a:r>
                      <a:r>
                        <a:rPr lang="en-US" sz="1900" i="1" u="none" strike="noStrike" cap="none" baseline="-25000"/>
                        <a:t>cycle</a:t>
                      </a:r>
                      <a:r>
                        <a:rPr lang="en-US" sz="1900" u="none" strike="noStrike" cap="none"/>
                        <a:t> Pipelined</a:t>
                      </a:r>
                      <a:endParaRPr sz="1900" u="none" strike="noStrike" cap="none"/>
                    </a:p>
                  </a:txBody>
                  <a:tcPr marL="91450" marR="91450" marT="45725" marB="45725"/>
                </a:tc>
                <a:extLst>
                  <a:ext uri="{0D108BD9-81ED-4DB2-BD59-A6C34878D82A}">
                    <a16:rowId xmlns:a16="http://schemas.microsoft.com/office/drawing/2014/main" val="10000"/>
                  </a:ext>
                </a:extLst>
              </a:tr>
              <a:tr h="370825">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200 ps</a:t>
                      </a:r>
                      <a:endParaRPr sz="1900" u="none" strike="noStrike" cap="none"/>
                    </a:p>
                  </a:txBody>
                  <a:tcPr marL="91450" marR="91450" marT="45725" marB="45725"/>
                </a:tc>
                <a:extLst>
                  <a:ext uri="{0D108BD9-81ED-4DB2-BD59-A6C34878D82A}">
                    <a16:rowId xmlns:a16="http://schemas.microsoft.com/office/drawing/2014/main" val="10001"/>
                  </a:ext>
                </a:extLst>
              </a:tr>
              <a:tr h="370825">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solidFill>
                            <a:srgbClr val="FF0000"/>
                          </a:solidFill>
                        </a:rPr>
                        <a:t>200 ps</a:t>
                      </a:r>
                      <a:endParaRPr sz="1900" u="none" strike="noStrike" cap="none">
                        <a:solidFill>
                          <a:srgbClr val="FF0000"/>
                        </a:solidFill>
                      </a:endParaRPr>
                    </a:p>
                  </a:txBody>
                  <a:tcPr marL="91450" marR="91450" marT="45725" marB="45725"/>
                </a:tc>
                <a:extLst>
                  <a:ext uri="{0D108BD9-81ED-4DB2-BD59-A6C34878D82A}">
                    <a16:rowId xmlns:a16="http://schemas.microsoft.com/office/drawing/2014/main" val="10002"/>
                  </a:ext>
                </a:extLst>
              </a:tr>
              <a:tr h="370825">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200 ps</a:t>
                      </a:r>
                      <a:endParaRPr sz="1900" u="none" strike="noStrike" cap="none"/>
                    </a:p>
                  </a:txBody>
                  <a:tcPr marL="91450" marR="91450" marT="45725" marB="45725"/>
                </a:tc>
                <a:extLst>
                  <a:ext uri="{0D108BD9-81ED-4DB2-BD59-A6C34878D82A}">
                    <a16:rowId xmlns:a16="http://schemas.microsoft.com/office/drawing/2014/main" val="10003"/>
                  </a:ext>
                </a:extLst>
              </a:tr>
              <a:tr h="370825">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200 ps</a:t>
                      </a:r>
                      <a:endParaRPr sz="1900" u="none" strike="noStrike" cap="none"/>
                    </a:p>
                  </a:txBody>
                  <a:tcPr marL="91450" marR="91450" marT="45725" marB="45725"/>
                </a:tc>
                <a:extLst>
                  <a:ext uri="{0D108BD9-81ED-4DB2-BD59-A6C34878D82A}">
                    <a16:rowId xmlns:a16="http://schemas.microsoft.com/office/drawing/2014/main" val="10004"/>
                  </a:ext>
                </a:extLst>
              </a:tr>
              <a:tr h="370825">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solidFill>
                            <a:srgbClr val="FF0000"/>
                          </a:solidFill>
                        </a:rPr>
                        <a:t>200 ps</a:t>
                      </a:r>
                      <a:endParaRPr sz="1900" u="none" strike="noStrike" cap="none">
                        <a:solidFill>
                          <a:srgbClr val="FF0000"/>
                        </a:solidFill>
                      </a:endParaRPr>
                    </a:p>
                  </a:txBody>
                  <a:tcPr marL="91450" marR="91450" marT="45725" marB="45725"/>
                </a:tc>
                <a:extLst>
                  <a:ext uri="{0D108BD9-81ED-4DB2-BD59-A6C34878D82A}">
                    <a16:rowId xmlns:a16="http://schemas.microsoft.com/office/drawing/2014/main" val="10005"/>
                  </a:ext>
                </a:extLst>
              </a:tr>
              <a:tr h="370825">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rgbClr val="FF0000"/>
                          </a:solidFill>
                        </a:rPr>
                        <a:t>1000 ps</a:t>
                      </a:r>
                      <a:endParaRPr sz="1900" b="1" u="none" strike="noStrike" cap="none">
                        <a:solidFill>
                          <a:srgbClr val="FF0000"/>
                        </a:solidFill>
                      </a:endParaRPr>
                    </a:p>
                  </a:txBody>
                  <a:tcPr marL="91450" marR="91450" marT="45725" marB="45725"/>
                </a:tc>
                <a:extLst>
                  <a:ext uri="{0D108BD9-81ED-4DB2-BD59-A6C34878D82A}">
                    <a16:rowId xmlns:a16="http://schemas.microsoft.com/office/drawing/2014/main" val="10006"/>
                  </a:ext>
                </a:extLst>
              </a:tr>
            </a:tbl>
          </a:graphicData>
        </a:graphic>
      </p:graphicFrame>
      <p:sp>
        <p:nvSpPr>
          <p:cNvPr id="1622" name="Google Shape;1622;p4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1623" name="Google Shape;1623;p4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8567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9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8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9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8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9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8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9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58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sp>
        <p:nvSpPr>
          <p:cNvPr id="1631" name="Google Shape;1631;p44"/>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1400"/>
              <a:buFont typeface="Calibri"/>
              <a:buNone/>
            </a:pPr>
            <a:r>
              <a:rPr lang="en-US" sz="4400" b="0" i="0" u="none" strike="noStrike" cap="none">
                <a:solidFill>
                  <a:schemeClr val="accent1"/>
                </a:solidFill>
                <a:latin typeface="Calibri"/>
                <a:ea typeface="Calibri"/>
                <a:cs typeface="Calibri"/>
                <a:sym typeface="Calibri"/>
              </a:rPr>
              <a:t>Pipeline Performance</a:t>
            </a:r>
            <a:endParaRPr sz="4400" b="0" i="0" u="none" strike="noStrike" cap="none">
              <a:solidFill>
                <a:schemeClr val="accent1"/>
              </a:solidFill>
              <a:latin typeface="Calibri"/>
              <a:ea typeface="Calibri"/>
              <a:cs typeface="Calibri"/>
              <a:sym typeface="Calibri"/>
            </a:endParaRPr>
          </a:p>
        </p:txBody>
      </p:sp>
      <p:sp>
        <p:nvSpPr>
          <p:cNvPr id="1632" name="Google Shape;1632;p44"/>
          <p:cNvSpPr txBox="1">
            <a:spLocks noGrp="1"/>
          </p:cNvSpPr>
          <p:nvPr>
            <p:ph type="body" idx="1"/>
          </p:nvPr>
        </p:nvSpPr>
        <p:spPr>
          <a:xfrm>
            <a:off x="457200" y="1600199"/>
            <a:ext cx="8229600" cy="493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Use T</a:t>
            </a:r>
            <a:r>
              <a:rPr lang="en-US" sz="3200" b="0" i="0" u="none" strike="noStrike" cap="none" baseline="-25000">
                <a:solidFill>
                  <a:schemeClr val="dk1"/>
                </a:solidFill>
                <a:latin typeface="Calibri"/>
                <a:ea typeface="Calibri"/>
                <a:cs typeface="Calibri"/>
                <a:sym typeface="Calibri"/>
              </a:rPr>
              <a:t>c</a:t>
            </a:r>
            <a:r>
              <a:rPr lang="en-US" sz="3200" b="0" i="0" u="none" strike="noStrike" cap="none">
                <a:solidFill>
                  <a:schemeClr val="dk1"/>
                </a:solidFill>
                <a:latin typeface="Calibri"/>
                <a:ea typeface="Calibri"/>
                <a:cs typeface="Calibri"/>
                <a:sym typeface="Calibri"/>
              </a:rPr>
              <a:t> (“time between completion of instructions”) to measure speedup</a:t>
            </a:r>
            <a:endParaRPr sz="32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Speedup due to increased </a:t>
            </a:r>
            <a:r>
              <a:rPr lang="en-US" sz="3200" b="0" i="1" u="none" strike="noStrike" cap="none">
                <a:solidFill>
                  <a:schemeClr val="dk1"/>
                </a:solidFill>
                <a:latin typeface="Calibri"/>
                <a:ea typeface="Calibri"/>
                <a:cs typeface="Calibri"/>
                <a:sym typeface="Calibri"/>
              </a:rPr>
              <a:t>throughput</a:t>
            </a:r>
            <a:endParaRPr/>
          </a:p>
          <a:p>
            <a:pPr marL="742950" marR="0" lvl="1" indent="-285750" algn="l" rtl="0">
              <a:lnSpc>
                <a:spcPct val="100000"/>
              </a:lnSpc>
              <a:spcBef>
                <a:spcPts val="560"/>
              </a:spcBef>
              <a:spcAft>
                <a:spcPts val="0"/>
              </a:spcAft>
              <a:buClr>
                <a:schemeClr val="dk1"/>
              </a:buClr>
              <a:buSzPts val="2800"/>
              <a:buFont typeface="Arial"/>
              <a:buChar char="–"/>
            </a:pPr>
            <a:r>
              <a:rPr lang="en-US" sz="2800" b="0" i="1" u="none" strike="noStrike" cap="none">
                <a:solidFill>
                  <a:schemeClr val="dk1"/>
                </a:solidFill>
                <a:latin typeface="Calibri"/>
                <a:ea typeface="Calibri"/>
                <a:cs typeface="Calibri"/>
                <a:sym typeface="Calibri"/>
              </a:rPr>
              <a:t>Latency</a:t>
            </a:r>
            <a:r>
              <a:rPr lang="en-US" sz="2800" b="0" i="0" u="none" strike="noStrike" cap="none">
                <a:solidFill>
                  <a:schemeClr val="dk1"/>
                </a:solidFill>
                <a:latin typeface="Calibri"/>
                <a:ea typeface="Calibri"/>
                <a:cs typeface="Calibri"/>
                <a:sym typeface="Calibri"/>
              </a:rPr>
              <a:t> for each instruction does not decrease, in fact it may increase if our s</a:t>
            </a:r>
            <a:r>
              <a:rPr lang="en-US"/>
              <a:t>tages are uneven!</a:t>
            </a:r>
            <a:endParaRPr/>
          </a:p>
          <a:p>
            <a:pPr marL="457200" marR="0" lvl="0" indent="-431800" algn="l" rtl="0">
              <a:lnSpc>
                <a:spcPct val="100000"/>
              </a:lnSpc>
              <a:spcBef>
                <a:spcPts val="560"/>
              </a:spcBef>
              <a:spcAft>
                <a:spcPts val="0"/>
              </a:spcAft>
              <a:buClr>
                <a:srgbClr val="FF0000"/>
              </a:buClr>
              <a:buSzPts val="3200"/>
              <a:buChar char="•"/>
            </a:pPr>
            <a:r>
              <a:rPr lang="en-US">
                <a:solidFill>
                  <a:srgbClr val="FF0000"/>
                </a:solidFill>
              </a:rPr>
              <a:t>It takes longer for the </a:t>
            </a:r>
            <a:r>
              <a:rPr lang="en-US" i="1">
                <a:solidFill>
                  <a:srgbClr val="FF0000"/>
                </a:solidFill>
              </a:rPr>
              <a:t>first</a:t>
            </a:r>
            <a:r>
              <a:rPr lang="en-US">
                <a:solidFill>
                  <a:srgbClr val="FF0000"/>
                </a:solidFill>
              </a:rPr>
              <a:t> instruction to finish, but every instruction after finishes </a:t>
            </a:r>
            <a:r>
              <a:rPr lang="en-US" i="1">
                <a:solidFill>
                  <a:srgbClr val="FF0000"/>
                </a:solidFill>
              </a:rPr>
              <a:t>faster</a:t>
            </a:r>
            <a:r>
              <a:rPr lang="en-US">
                <a:solidFill>
                  <a:srgbClr val="FF0000"/>
                </a:solidFill>
              </a:rPr>
              <a:t>!</a:t>
            </a:r>
            <a:endParaRPr>
              <a:solidFill>
                <a:srgbClr val="FF0000"/>
              </a:solidFill>
            </a:endParaRPr>
          </a:p>
        </p:txBody>
      </p:sp>
      <p:sp>
        <p:nvSpPr>
          <p:cNvPr id="1633" name="Google Shape;1633;p4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55</a:t>
            </a:fld>
            <a:endParaRPr sz="1200">
              <a:solidFill>
                <a:srgbClr val="888888"/>
              </a:solidFill>
              <a:latin typeface="Calibri"/>
              <a:ea typeface="Calibri"/>
              <a:cs typeface="Calibri"/>
              <a:sym typeface="Calibri"/>
            </a:endParaRPr>
          </a:p>
        </p:txBody>
      </p:sp>
      <p:sp>
        <p:nvSpPr>
          <p:cNvPr id="1634" name="Google Shape;1634;p44"/>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5" name="Google Shape;1635;p44"/>
          <p:cNvSpPr/>
          <p:nvPr/>
        </p:nvSpPr>
        <p:spPr>
          <a:xfrm>
            <a:off x="0" y="140970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636" name="Google Shape;1636;p4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1637" name="Google Shape;1637;p4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30301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642"/>
        <p:cNvGrpSpPr/>
        <p:nvPr/>
      </p:nvGrpSpPr>
      <p:grpSpPr>
        <a:xfrm>
          <a:off x="0" y="0"/>
          <a:ext cx="0" cy="0"/>
          <a:chOff x="0" y="0"/>
          <a:chExt cx="0" cy="0"/>
        </a:xfrm>
      </p:grpSpPr>
      <p:sp>
        <p:nvSpPr>
          <p:cNvPr id="1643" name="Google Shape;1643;p45"/>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Pipelining with RISC-V</a:t>
            </a:r>
            <a:endParaRPr sz="4400" b="0" i="0" u="none" strike="noStrike" cap="none">
              <a:solidFill>
                <a:schemeClr val="accent1"/>
              </a:solidFill>
              <a:latin typeface="Calibri"/>
              <a:ea typeface="Calibri"/>
              <a:cs typeface="Calibri"/>
              <a:sym typeface="Calibri"/>
            </a:endParaRPr>
          </a:p>
        </p:txBody>
      </p:sp>
      <p:sp>
        <p:nvSpPr>
          <p:cNvPr id="1644" name="Google Shape;1644;p45"/>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56</a:t>
            </a:fld>
            <a:endParaRPr sz="1200">
              <a:solidFill>
                <a:srgbClr val="888888"/>
              </a:solidFill>
              <a:latin typeface="Calibri"/>
              <a:ea typeface="Calibri"/>
              <a:cs typeface="Calibri"/>
              <a:sym typeface="Calibri"/>
            </a:endParaRPr>
          </a:p>
        </p:txBody>
      </p:sp>
      <p:sp>
        <p:nvSpPr>
          <p:cNvPr id="1645" name="Google Shape;1645;p45"/>
          <p:cNvSpPr txBox="1"/>
          <p:nvPr/>
        </p:nvSpPr>
        <p:spPr>
          <a:xfrm>
            <a:off x="1553110" y="1663761"/>
            <a:ext cx="1392479"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add t0, t1, t2</a:t>
            </a:r>
            <a:endParaRPr sz="1800" b="0" i="0" u="none" strike="noStrike" cap="none">
              <a:solidFill>
                <a:schemeClr val="dk1"/>
              </a:solidFill>
              <a:latin typeface="Calibri"/>
              <a:ea typeface="Calibri"/>
              <a:cs typeface="Calibri"/>
              <a:sym typeface="Calibri"/>
            </a:endParaRPr>
          </a:p>
        </p:txBody>
      </p:sp>
      <p:sp>
        <p:nvSpPr>
          <p:cNvPr id="1646" name="Google Shape;1646;p45"/>
          <p:cNvSpPr txBox="1"/>
          <p:nvPr/>
        </p:nvSpPr>
        <p:spPr>
          <a:xfrm>
            <a:off x="1553110" y="2400788"/>
            <a:ext cx="1241558"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or t3, t4, t5</a:t>
            </a:r>
            <a:endParaRPr sz="1800" b="0" i="0" u="none" strike="noStrike" cap="none">
              <a:solidFill>
                <a:schemeClr val="dk1"/>
              </a:solidFill>
              <a:latin typeface="Calibri"/>
              <a:ea typeface="Calibri"/>
              <a:cs typeface="Calibri"/>
              <a:sym typeface="Calibri"/>
            </a:endParaRPr>
          </a:p>
        </p:txBody>
      </p:sp>
      <p:sp>
        <p:nvSpPr>
          <p:cNvPr id="1647" name="Google Shape;1647;p45"/>
          <p:cNvSpPr txBox="1"/>
          <p:nvPr/>
        </p:nvSpPr>
        <p:spPr>
          <a:xfrm>
            <a:off x="1553110" y="3176660"/>
            <a:ext cx="1235585"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sll t6, t0, t3</a:t>
            </a:r>
            <a:endParaRPr sz="1800" b="0" i="0" u="none" strike="noStrike" cap="none">
              <a:solidFill>
                <a:schemeClr val="dk1"/>
              </a:solidFill>
              <a:latin typeface="Calibri"/>
              <a:ea typeface="Calibri"/>
              <a:cs typeface="Calibri"/>
              <a:sym typeface="Calibri"/>
            </a:endParaRPr>
          </a:p>
        </p:txBody>
      </p:sp>
      <p:cxnSp>
        <p:nvCxnSpPr>
          <p:cNvPr id="1648" name="Google Shape;1648;p45"/>
          <p:cNvCxnSpPr/>
          <p:nvPr/>
        </p:nvCxnSpPr>
        <p:spPr>
          <a:xfrm>
            <a:off x="3488133" y="1375143"/>
            <a:ext cx="2997327" cy="0"/>
          </a:xfrm>
          <a:prstGeom prst="straightConnector1">
            <a:avLst/>
          </a:prstGeom>
          <a:noFill/>
          <a:ln w="38100" cap="flat" cmpd="sng">
            <a:solidFill>
              <a:srgbClr val="92D050"/>
            </a:solidFill>
            <a:prstDash val="solid"/>
            <a:miter lim="800000"/>
            <a:headEnd type="triangle" w="med" len="med"/>
            <a:tailEnd type="triangle" w="med" len="med"/>
          </a:ln>
        </p:spPr>
      </p:cxnSp>
      <p:cxnSp>
        <p:nvCxnSpPr>
          <p:cNvPr id="1649" name="Google Shape;1649;p45"/>
          <p:cNvCxnSpPr/>
          <p:nvPr/>
        </p:nvCxnSpPr>
        <p:spPr>
          <a:xfrm rot="10800000">
            <a:off x="1229811" y="1663761"/>
            <a:ext cx="0" cy="1978607"/>
          </a:xfrm>
          <a:prstGeom prst="straightConnector1">
            <a:avLst/>
          </a:prstGeom>
          <a:noFill/>
          <a:ln w="38100" cap="flat" cmpd="sng">
            <a:solidFill>
              <a:schemeClr val="accent1"/>
            </a:solidFill>
            <a:prstDash val="solid"/>
            <a:miter lim="800000"/>
            <a:headEnd type="triangle" w="med" len="med"/>
            <a:tailEnd type="none" w="sm" len="sm"/>
          </a:ln>
        </p:spPr>
      </p:cxnSp>
      <p:sp>
        <p:nvSpPr>
          <p:cNvPr id="1650" name="Google Shape;1650;p45"/>
          <p:cNvSpPr txBox="1"/>
          <p:nvPr/>
        </p:nvSpPr>
        <p:spPr>
          <a:xfrm>
            <a:off x="3497032" y="3586045"/>
            <a:ext cx="562329" cy="451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rgbClr val="92D050"/>
                </a:solidFill>
                <a:latin typeface="Calibri"/>
                <a:ea typeface="Calibri"/>
                <a:cs typeface="Calibri"/>
                <a:sym typeface="Calibri"/>
              </a:rPr>
              <a:t>t</a:t>
            </a:r>
            <a:r>
              <a:rPr lang="en-US" sz="1600" b="0" i="1" u="none" strike="noStrike" cap="none" baseline="-25000">
                <a:solidFill>
                  <a:srgbClr val="92D050"/>
                </a:solidFill>
                <a:latin typeface="Calibri"/>
                <a:ea typeface="Calibri"/>
                <a:cs typeface="Calibri"/>
                <a:sym typeface="Calibri"/>
              </a:rPr>
              <a:t>cycle</a:t>
            </a:r>
            <a:endParaRPr sz="1600" b="0" i="1" u="none" strike="noStrike" cap="none" baseline="-25000">
              <a:solidFill>
                <a:srgbClr val="92D050"/>
              </a:solidFill>
              <a:latin typeface="Calibri"/>
              <a:ea typeface="Calibri"/>
              <a:cs typeface="Calibri"/>
              <a:sym typeface="Calibri"/>
            </a:endParaRPr>
          </a:p>
        </p:txBody>
      </p:sp>
      <p:pic>
        <p:nvPicPr>
          <p:cNvPr id="1651" name="Google Shape;1651;p45"/>
          <p:cNvPicPr preferRelativeResize="0"/>
          <p:nvPr/>
        </p:nvPicPr>
        <p:blipFill rotWithShape="1">
          <a:blip r:embed="rId3">
            <a:alphaModFix/>
          </a:blip>
          <a:srcRect/>
          <a:stretch/>
        </p:blipFill>
        <p:spPr>
          <a:xfrm>
            <a:off x="3622405" y="1538925"/>
            <a:ext cx="2711628" cy="512312"/>
          </a:xfrm>
          <a:prstGeom prst="rect">
            <a:avLst/>
          </a:prstGeom>
          <a:noFill/>
          <a:ln>
            <a:noFill/>
          </a:ln>
        </p:spPr>
      </p:pic>
      <p:pic>
        <p:nvPicPr>
          <p:cNvPr id="1652" name="Google Shape;1652;p45"/>
          <p:cNvPicPr preferRelativeResize="0"/>
          <p:nvPr/>
        </p:nvPicPr>
        <p:blipFill rotWithShape="1">
          <a:blip r:embed="rId3">
            <a:alphaModFix/>
          </a:blip>
          <a:srcRect/>
          <a:stretch/>
        </p:blipFill>
        <p:spPr>
          <a:xfrm>
            <a:off x="4223960" y="2268953"/>
            <a:ext cx="2711628" cy="512312"/>
          </a:xfrm>
          <a:prstGeom prst="rect">
            <a:avLst/>
          </a:prstGeom>
          <a:noFill/>
          <a:ln>
            <a:noFill/>
          </a:ln>
        </p:spPr>
      </p:pic>
      <p:pic>
        <p:nvPicPr>
          <p:cNvPr id="1653" name="Google Shape;1653;p45"/>
          <p:cNvPicPr preferRelativeResize="0"/>
          <p:nvPr/>
        </p:nvPicPr>
        <p:blipFill rotWithShape="1">
          <a:blip r:embed="rId3">
            <a:alphaModFix/>
          </a:blip>
          <a:srcRect/>
          <a:stretch/>
        </p:blipFill>
        <p:spPr>
          <a:xfrm>
            <a:off x="4826274" y="3019785"/>
            <a:ext cx="2711628" cy="512312"/>
          </a:xfrm>
          <a:prstGeom prst="rect">
            <a:avLst/>
          </a:prstGeom>
          <a:noFill/>
          <a:ln>
            <a:noFill/>
          </a:ln>
        </p:spPr>
      </p:pic>
      <p:sp>
        <p:nvSpPr>
          <p:cNvPr id="1654" name="Google Shape;1654;p45"/>
          <p:cNvSpPr txBox="1"/>
          <p:nvPr/>
        </p:nvSpPr>
        <p:spPr>
          <a:xfrm rot="5400000">
            <a:off x="-528955" y="2478725"/>
            <a:ext cx="286127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3064C0"/>
                </a:solidFill>
                <a:latin typeface="Calibri"/>
                <a:ea typeface="Calibri"/>
                <a:cs typeface="Calibri"/>
                <a:sym typeface="Calibri"/>
              </a:rPr>
              <a:t>instruction sequence</a:t>
            </a:r>
            <a:endParaRPr sz="1800" b="0" i="0" u="none" strike="noStrike" cap="none">
              <a:solidFill>
                <a:srgbClr val="3064C0"/>
              </a:solidFill>
              <a:latin typeface="Calibri"/>
              <a:ea typeface="Calibri"/>
              <a:cs typeface="Calibri"/>
              <a:sym typeface="Calibri"/>
            </a:endParaRPr>
          </a:p>
        </p:txBody>
      </p:sp>
      <p:grpSp>
        <p:nvGrpSpPr>
          <p:cNvPr id="1655" name="Google Shape;1655;p45"/>
          <p:cNvGrpSpPr/>
          <p:nvPr/>
        </p:nvGrpSpPr>
        <p:grpSpPr>
          <a:xfrm>
            <a:off x="4092221" y="1397517"/>
            <a:ext cx="598311" cy="2329519"/>
            <a:chOff x="3527776" y="4071280"/>
            <a:chExt cx="598311" cy="2329519"/>
          </a:xfrm>
        </p:grpSpPr>
        <p:cxnSp>
          <p:nvCxnSpPr>
            <p:cNvPr id="1656" name="Google Shape;1656;p45"/>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657" name="Google Shape;1657;p45"/>
            <p:cNvCxnSpPr/>
            <p:nvPr/>
          </p:nvCxnSpPr>
          <p:spPr>
            <a:xfrm>
              <a:off x="4126087" y="4071280"/>
              <a:ext cx="0" cy="2329519"/>
            </a:xfrm>
            <a:prstGeom prst="straightConnector1">
              <a:avLst/>
            </a:prstGeom>
            <a:noFill/>
            <a:ln w="19050" cap="flat" cmpd="sng">
              <a:solidFill>
                <a:srgbClr val="92D050"/>
              </a:solidFill>
              <a:prstDash val="solid"/>
              <a:miter lim="800000"/>
              <a:headEnd type="none" w="sm" len="sm"/>
              <a:tailEnd type="none" w="sm" len="sm"/>
            </a:ln>
          </p:spPr>
        </p:cxnSp>
      </p:grpSp>
      <p:grpSp>
        <p:nvGrpSpPr>
          <p:cNvPr id="1658" name="Google Shape;1658;p45"/>
          <p:cNvGrpSpPr/>
          <p:nvPr/>
        </p:nvGrpSpPr>
        <p:grpSpPr>
          <a:xfrm>
            <a:off x="4690532" y="1397517"/>
            <a:ext cx="598311" cy="2329519"/>
            <a:chOff x="3527776" y="4071280"/>
            <a:chExt cx="598311" cy="2329519"/>
          </a:xfrm>
        </p:grpSpPr>
        <p:cxnSp>
          <p:nvCxnSpPr>
            <p:cNvPr id="1659" name="Google Shape;1659;p45"/>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660" name="Google Shape;1660;p45"/>
            <p:cNvCxnSpPr/>
            <p:nvPr/>
          </p:nvCxnSpPr>
          <p:spPr>
            <a:xfrm>
              <a:off x="4126087" y="4071280"/>
              <a:ext cx="0" cy="2329519"/>
            </a:xfrm>
            <a:prstGeom prst="straightConnector1">
              <a:avLst/>
            </a:prstGeom>
            <a:noFill/>
            <a:ln w="19050" cap="flat" cmpd="sng">
              <a:solidFill>
                <a:srgbClr val="92D050"/>
              </a:solidFill>
              <a:prstDash val="solid"/>
              <a:miter lim="800000"/>
              <a:headEnd type="none" w="sm" len="sm"/>
              <a:tailEnd type="none" w="sm" len="sm"/>
            </a:ln>
          </p:spPr>
        </p:cxnSp>
      </p:grpSp>
      <p:grpSp>
        <p:nvGrpSpPr>
          <p:cNvPr id="1661" name="Google Shape;1661;p45"/>
          <p:cNvGrpSpPr/>
          <p:nvPr/>
        </p:nvGrpSpPr>
        <p:grpSpPr>
          <a:xfrm>
            <a:off x="5288842" y="1397516"/>
            <a:ext cx="598311" cy="2329519"/>
            <a:chOff x="3527776" y="4071280"/>
            <a:chExt cx="598311" cy="2329519"/>
          </a:xfrm>
        </p:grpSpPr>
        <p:cxnSp>
          <p:nvCxnSpPr>
            <p:cNvPr id="1662" name="Google Shape;1662;p45"/>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663" name="Google Shape;1663;p45"/>
            <p:cNvCxnSpPr/>
            <p:nvPr/>
          </p:nvCxnSpPr>
          <p:spPr>
            <a:xfrm>
              <a:off x="4126087" y="4071280"/>
              <a:ext cx="0" cy="2329519"/>
            </a:xfrm>
            <a:prstGeom prst="straightConnector1">
              <a:avLst/>
            </a:prstGeom>
            <a:noFill/>
            <a:ln w="19050" cap="flat" cmpd="sng">
              <a:solidFill>
                <a:srgbClr val="92D050"/>
              </a:solidFill>
              <a:prstDash val="solid"/>
              <a:miter lim="800000"/>
              <a:headEnd type="none" w="sm" len="sm"/>
              <a:tailEnd type="none" w="sm" len="sm"/>
            </a:ln>
          </p:spPr>
        </p:cxnSp>
      </p:grpSp>
      <p:grpSp>
        <p:nvGrpSpPr>
          <p:cNvPr id="1664" name="Google Shape;1664;p45"/>
          <p:cNvGrpSpPr/>
          <p:nvPr/>
        </p:nvGrpSpPr>
        <p:grpSpPr>
          <a:xfrm>
            <a:off x="5887151" y="1249125"/>
            <a:ext cx="598311" cy="2477909"/>
            <a:chOff x="3527776" y="3922890"/>
            <a:chExt cx="598311" cy="2477909"/>
          </a:xfrm>
        </p:grpSpPr>
        <p:cxnSp>
          <p:nvCxnSpPr>
            <p:cNvPr id="1665" name="Google Shape;1665;p45"/>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666" name="Google Shape;1666;p45"/>
            <p:cNvCxnSpPr/>
            <p:nvPr/>
          </p:nvCxnSpPr>
          <p:spPr>
            <a:xfrm>
              <a:off x="4126087" y="3922890"/>
              <a:ext cx="0" cy="2477909"/>
            </a:xfrm>
            <a:prstGeom prst="straightConnector1">
              <a:avLst/>
            </a:prstGeom>
            <a:noFill/>
            <a:ln w="19050" cap="flat" cmpd="sng">
              <a:solidFill>
                <a:srgbClr val="92D050"/>
              </a:solidFill>
              <a:prstDash val="solid"/>
              <a:miter lim="800000"/>
              <a:headEnd type="none" w="sm" len="sm"/>
              <a:tailEnd type="none" w="sm" len="sm"/>
            </a:ln>
          </p:spPr>
        </p:cxnSp>
      </p:grpSp>
      <p:grpSp>
        <p:nvGrpSpPr>
          <p:cNvPr id="1667" name="Google Shape;1667;p45"/>
          <p:cNvGrpSpPr/>
          <p:nvPr/>
        </p:nvGrpSpPr>
        <p:grpSpPr>
          <a:xfrm>
            <a:off x="6485460" y="1397516"/>
            <a:ext cx="598311" cy="2329519"/>
            <a:chOff x="3527776" y="4071280"/>
            <a:chExt cx="598311" cy="2329519"/>
          </a:xfrm>
        </p:grpSpPr>
        <p:cxnSp>
          <p:nvCxnSpPr>
            <p:cNvPr id="1668" name="Google Shape;1668;p45"/>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669" name="Google Shape;1669;p45"/>
            <p:cNvCxnSpPr/>
            <p:nvPr/>
          </p:nvCxnSpPr>
          <p:spPr>
            <a:xfrm>
              <a:off x="4126087" y="4071280"/>
              <a:ext cx="0" cy="2329519"/>
            </a:xfrm>
            <a:prstGeom prst="straightConnector1">
              <a:avLst/>
            </a:prstGeom>
            <a:noFill/>
            <a:ln w="19050" cap="flat" cmpd="sng">
              <a:solidFill>
                <a:srgbClr val="92D050"/>
              </a:solidFill>
              <a:prstDash val="solid"/>
              <a:miter lim="800000"/>
              <a:headEnd type="none" w="sm" len="sm"/>
              <a:tailEnd type="none" w="sm" len="sm"/>
            </a:ln>
          </p:spPr>
        </p:cxnSp>
      </p:grpSp>
      <p:grpSp>
        <p:nvGrpSpPr>
          <p:cNvPr id="1670" name="Google Shape;1670;p45"/>
          <p:cNvGrpSpPr/>
          <p:nvPr/>
        </p:nvGrpSpPr>
        <p:grpSpPr>
          <a:xfrm>
            <a:off x="7078129" y="1395804"/>
            <a:ext cx="598311" cy="2329519"/>
            <a:chOff x="3527776" y="4071280"/>
            <a:chExt cx="598311" cy="2329519"/>
          </a:xfrm>
        </p:grpSpPr>
        <p:cxnSp>
          <p:nvCxnSpPr>
            <p:cNvPr id="1671" name="Google Shape;1671;p45"/>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672" name="Google Shape;1672;p45"/>
            <p:cNvCxnSpPr/>
            <p:nvPr/>
          </p:nvCxnSpPr>
          <p:spPr>
            <a:xfrm>
              <a:off x="4126087" y="4071280"/>
              <a:ext cx="0" cy="2329519"/>
            </a:xfrm>
            <a:prstGeom prst="straightConnector1">
              <a:avLst/>
            </a:prstGeom>
            <a:noFill/>
            <a:ln w="19050" cap="flat" cmpd="sng">
              <a:solidFill>
                <a:srgbClr val="92D050"/>
              </a:solidFill>
              <a:prstDash val="solid"/>
              <a:miter lim="800000"/>
              <a:headEnd type="none" w="sm" len="sm"/>
              <a:tailEnd type="none" w="sm" len="sm"/>
            </a:ln>
          </p:spPr>
        </p:cxnSp>
      </p:grpSp>
      <p:grpSp>
        <p:nvGrpSpPr>
          <p:cNvPr id="1673" name="Google Shape;1673;p45"/>
          <p:cNvGrpSpPr/>
          <p:nvPr/>
        </p:nvGrpSpPr>
        <p:grpSpPr>
          <a:xfrm>
            <a:off x="3493909" y="1395804"/>
            <a:ext cx="598311" cy="2329519"/>
            <a:chOff x="3527776" y="4071280"/>
            <a:chExt cx="598311" cy="2329519"/>
          </a:xfrm>
        </p:grpSpPr>
        <p:cxnSp>
          <p:nvCxnSpPr>
            <p:cNvPr id="1674" name="Google Shape;1674;p45"/>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675" name="Google Shape;1675;p45"/>
            <p:cNvCxnSpPr/>
            <p:nvPr/>
          </p:nvCxnSpPr>
          <p:spPr>
            <a:xfrm>
              <a:off x="4126087" y="4071280"/>
              <a:ext cx="0" cy="2329519"/>
            </a:xfrm>
            <a:prstGeom prst="straightConnector1">
              <a:avLst/>
            </a:prstGeom>
            <a:noFill/>
            <a:ln w="19050" cap="flat" cmpd="sng">
              <a:solidFill>
                <a:srgbClr val="92D050"/>
              </a:solidFill>
              <a:prstDash val="solid"/>
              <a:miter lim="800000"/>
              <a:headEnd type="none" w="sm" len="sm"/>
              <a:tailEnd type="none" w="sm" len="sm"/>
            </a:ln>
          </p:spPr>
        </p:cxnSp>
      </p:grpSp>
      <p:cxnSp>
        <p:nvCxnSpPr>
          <p:cNvPr id="1676" name="Google Shape;1676;p45"/>
          <p:cNvCxnSpPr/>
          <p:nvPr/>
        </p:nvCxnSpPr>
        <p:spPr>
          <a:xfrm>
            <a:off x="3488132" y="1249125"/>
            <a:ext cx="0" cy="2476197"/>
          </a:xfrm>
          <a:prstGeom prst="straightConnector1">
            <a:avLst/>
          </a:prstGeom>
          <a:noFill/>
          <a:ln w="19050" cap="flat" cmpd="sng">
            <a:solidFill>
              <a:srgbClr val="92D050"/>
            </a:solidFill>
            <a:prstDash val="solid"/>
            <a:miter lim="800000"/>
            <a:headEnd type="none" w="sm" len="sm"/>
            <a:tailEnd type="none" w="sm" len="sm"/>
          </a:ln>
        </p:spPr>
      </p:cxnSp>
      <p:sp>
        <p:nvSpPr>
          <p:cNvPr id="1677" name="Google Shape;1677;p45"/>
          <p:cNvSpPr txBox="1"/>
          <p:nvPr/>
        </p:nvSpPr>
        <p:spPr>
          <a:xfrm>
            <a:off x="4556790" y="945595"/>
            <a:ext cx="882261" cy="451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rgbClr val="92D050"/>
                </a:solidFill>
                <a:latin typeface="Calibri"/>
                <a:ea typeface="Calibri"/>
                <a:cs typeface="Calibri"/>
                <a:sym typeface="Calibri"/>
              </a:rPr>
              <a:t>t</a:t>
            </a:r>
            <a:r>
              <a:rPr lang="en-US" sz="1600" b="0" i="1" u="none" strike="noStrike" cap="none" baseline="-25000">
                <a:solidFill>
                  <a:srgbClr val="92D050"/>
                </a:solidFill>
                <a:latin typeface="Calibri"/>
                <a:ea typeface="Calibri"/>
                <a:cs typeface="Calibri"/>
                <a:sym typeface="Calibri"/>
              </a:rPr>
              <a:t>instruction</a:t>
            </a:r>
            <a:endParaRPr sz="1600" b="0" i="1" u="none" strike="noStrike" cap="none" baseline="-25000">
              <a:solidFill>
                <a:srgbClr val="92D050"/>
              </a:solidFill>
              <a:latin typeface="Calibri"/>
              <a:ea typeface="Calibri"/>
              <a:cs typeface="Calibri"/>
              <a:sym typeface="Calibri"/>
            </a:endParaRPr>
          </a:p>
        </p:txBody>
      </p:sp>
      <p:graphicFrame>
        <p:nvGraphicFramePr>
          <p:cNvPr id="1678" name="Google Shape;1678;p45"/>
          <p:cNvGraphicFramePr/>
          <p:nvPr>
            <p:extLst>
              <p:ext uri="{D42A27DB-BD31-4B8C-83A1-F6EECF244321}">
                <p14:modId xmlns:p14="http://schemas.microsoft.com/office/powerpoint/2010/main" val="2467375722"/>
              </p:ext>
            </p:extLst>
          </p:nvPr>
        </p:nvGraphicFramePr>
        <p:xfrm>
          <a:off x="222251" y="4054475"/>
          <a:ext cx="8628075" cy="2286060"/>
        </p:xfrm>
        <a:graphic>
          <a:graphicData uri="http://schemas.openxmlformats.org/drawingml/2006/table">
            <a:tbl>
              <a:tblPr firstRow="1" bandRow="1">
                <a:noFill/>
              </a:tblPr>
              <a:tblGrid>
                <a:gridCol w="2876025">
                  <a:extLst>
                    <a:ext uri="{9D8B030D-6E8A-4147-A177-3AD203B41FA5}">
                      <a16:colId xmlns:a16="http://schemas.microsoft.com/office/drawing/2014/main" val="20000"/>
                    </a:ext>
                  </a:extLst>
                </a:gridCol>
                <a:gridCol w="2876025">
                  <a:extLst>
                    <a:ext uri="{9D8B030D-6E8A-4147-A177-3AD203B41FA5}">
                      <a16:colId xmlns:a16="http://schemas.microsoft.com/office/drawing/2014/main" val="20001"/>
                    </a:ext>
                  </a:extLst>
                </a:gridCol>
                <a:gridCol w="2876025">
                  <a:extLst>
                    <a:ext uri="{9D8B030D-6E8A-4147-A177-3AD203B41FA5}">
                      <a16:colId xmlns:a16="http://schemas.microsoft.com/office/drawing/2014/main" val="20002"/>
                    </a:ext>
                  </a:extLst>
                </a:gridCol>
              </a:tblGrid>
              <a:tr h="324891">
                <a:tc>
                  <a:txBody>
                    <a:bodyPr/>
                    <a:lstStyle/>
                    <a:p>
                      <a:pPr marL="0" marR="0" lvl="0" indent="0" algn="l" rtl="0">
                        <a:lnSpc>
                          <a:spcPct val="100000"/>
                        </a:lnSpc>
                        <a:spcBef>
                          <a:spcPts val="0"/>
                        </a:spcBef>
                        <a:spcAft>
                          <a:spcPts val="0"/>
                        </a:spcAft>
                        <a:buClr>
                          <a:srgbClr val="000000"/>
                        </a:buClr>
                        <a:buSzPts val="1900"/>
                        <a:buFont typeface="Arial"/>
                        <a:buNone/>
                      </a:pP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Single Cycle</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Pipelining</a:t>
                      </a:r>
                      <a:endParaRPr sz="1900" u="none" strike="noStrike" cap="none"/>
                    </a:p>
                  </a:txBody>
                  <a:tcPr marL="91450" marR="91450" marT="45725" marB="45725"/>
                </a:tc>
                <a:extLst>
                  <a:ext uri="{0D108BD9-81ED-4DB2-BD59-A6C34878D82A}">
                    <a16:rowId xmlns:a16="http://schemas.microsoft.com/office/drawing/2014/main" val="10000"/>
                  </a:ext>
                </a:extLst>
              </a:tr>
              <a:tr h="324891">
                <a:tc>
                  <a:txBody>
                    <a:bodyPr/>
                    <a:lstStyle/>
                    <a:p>
                      <a:pPr marL="0" marR="0" lvl="0" indent="0" algn="l" rtl="0">
                        <a:lnSpc>
                          <a:spcPct val="100000"/>
                        </a:lnSpc>
                        <a:spcBef>
                          <a:spcPts val="0"/>
                        </a:spcBef>
                        <a:spcAft>
                          <a:spcPts val="0"/>
                        </a:spcAft>
                        <a:buClr>
                          <a:srgbClr val="000000"/>
                        </a:buClr>
                        <a:buSzPts val="1900"/>
                        <a:buFont typeface="Arial"/>
                        <a:buNone/>
                      </a:pPr>
                      <a:r>
                        <a:rPr lang="en-US" sz="1900" i="0" u="none" strike="noStrike" cap="none"/>
                        <a:t>Timing</a:t>
                      </a:r>
                      <a:endParaRPr sz="1900" i="1" u="none" strike="noStrike" cap="none" baseline="-25000"/>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i="1" u="none" strike="noStrike" cap="none"/>
                        <a:t> t</a:t>
                      </a:r>
                      <a:r>
                        <a:rPr lang="en-US" sz="1900" i="1" u="none" strike="noStrike" cap="none" baseline="-25000"/>
                        <a:t>step</a:t>
                      </a:r>
                      <a:r>
                        <a:rPr lang="en-US" sz="1900" u="none" strike="noStrike" cap="none"/>
                        <a:t> = 100 … 200 ps</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i="1" u="none" strike="noStrike" cap="none"/>
                        <a:t> t</a:t>
                      </a:r>
                      <a:r>
                        <a:rPr lang="en-US" sz="1900" i="1" u="none" strike="noStrike" cap="none" baseline="-25000"/>
                        <a:t>cycle</a:t>
                      </a:r>
                      <a:r>
                        <a:rPr lang="en-US" sz="1900" u="none" strike="noStrike" cap="none"/>
                        <a:t> = 200 ps</a:t>
                      </a:r>
                      <a:endParaRPr sz="1900" u="none" strike="noStrike" cap="none"/>
                    </a:p>
                  </a:txBody>
                  <a:tcPr marL="91450" marR="91450" marT="45725" marB="45725"/>
                </a:tc>
                <a:extLst>
                  <a:ext uri="{0D108BD9-81ED-4DB2-BD59-A6C34878D82A}">
                    <a16:rowId xmlns:a16="http://schemas.microsoft.com/office/drawing/2014/main" val="10001"/>
                  </a:ext>
                </a:extLst>
              </a:tr>
              <a:tr h="324891">
                <a:tc>
                  <a:txBody>
                    <a:bodyPr/>
                    <a:lstStyle/>
                    <a:p>
                      <a:pPr marL="0" marR="0" lvl="0" indent="0" algn="l" rtl="0">
                        <a:lnSpc>
                          <a:spcPct val="100000"/>
                        </a:lnSpc>
                        <a:spcBef>
                          <a:spcPts val="0"/>
                        </a:spcBef>
                        <a:spcAft>
                          <a:spcPts val="0"/>
                        </a:spcAft>
                        <a:buClr>
                          <a:srgbClr val="000000"/>
                        </a:buClr>
                        <a:buSzPts val="1900"/>
                        <a:buFont typeface="Arial"/>
                        <a:buNone/>
                      </a:pPr>
                      <a:endParaRPr sz="1900" i="1" u="none" strike="noStrike" cap="none" baseline="-25000"/>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Register access only 100 ps</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All cycles same length</a:t>
                      </a:r>
                      <a:endParaRPr sz="1900" u="none" strike="noStrike" cap="none"/>
                    </a:p>
                  </a:txBody>
                  <a:tcPr marL="91450" marR="91450" marT="45725" marB="45725"/>
                </a:tc>
                <a:extLst>
                  <a:ext uri="{0D108BD9-81ED-4DB2-BD59-A6C34878D82A}">
                    <a16:rowId xmlns:a16="http://schemas.microsoft.com/office/drawing/2014/main" val="10002"/>
                  </a:ext>
                </a:extLst>
              </a:tr>
              <a:tr h="324891">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Instruction time, </a:t>
                      </a:r>
                      <a:r>
                        <a:rPr lang="en-US" sz="1900" i="1" u="none" strike="noStrike" cap="none"/>
                        <a:t>t</a:t>
                      </a:r>
                      <a:r>
                        <a:rPr lang="en-US" sz="1900" i="1" u="none" strike="noStrike" cap="none" baseline="-25000"/>
                        <a:t>instruction</a:t>
                      </a:r>
                      <a:endParaRPr sz="1900" i="1" u="none" strike="noStrike" cap="none" baseline="-25000"/>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i="1" u="none" strike="noStrike" cap="none"/>
                        <a:t>= t</a:t>
                      </a:r>
                      <a:r>
                        <a:rPr lang="en-US" sz="1900" i="1" u="none" strike="noStrike" cap="none" baseline="-25000"/>
                        <a:t>cycle</a:t>
                      </a:r>
                      <a:r>
                        <a:rPr lang="en-US" sz="1900" u="none" strike="noStrike" cap="none"/>
                        <a:t> = 800 ps</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solidFill>
                            <a:srgbClr val="FF0000"/>
                          </a:solidFill>
                        </a:rPr>
                        <a:t>1000 ps</a:t>
                      </a:r>
                      <a:endParaRPr sz="1900" u="none" strike="noStrike" cap="none">
                        <a:solidFill>
                          <a:srgbClr val="FF0000"/>
                        </a:solidFill>
                      </a:endParaRPr>
                    </a:p>
                  </a:txBody>
                  <a:tcPr marL="91450" marR="91450" marT="45725" marB="45725"/>
                </a:tc>
                <a:extLst>
                  <a:ext uri="{0D108BD9-81ED-4DB2-BD59-A6C34878D82A}">
                    <a16:rowId xmlns:a16="http://schemas.microsoft.com/office/drawing/2014/main" val="10003"/>
                  </a:ext>
                </a:extLst>
              </a:tr>
              <a:tr h="324891">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dirty="0"/>
                        <a:t>Clock rate, </a:t>
                      </a:r>
                      <a:r>
                        <a:rPr lang="en-US" sz="1900" i="1" u="none" strike="noStrike" cap="none" dirty="0"/>
                        <a:t>f</a:t>
                      </a:r>
                      <a:r>
                        <a:rPr lang="en-US" sz="1900" i="1" u="none" strike="noStrike" cap="none" baseline="-25000" dirty="0"/>
                        <a:t>s</a:t>
                      </a:r>
                      <a:endParaRPr sz="1900" i="1" u="none" strike="noStrike" cap="none" baseline="-25000"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1/800 ps = 1.25 GHz</a:t>
                      </a: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dirty="0"/>
                        <a:t>1/200 </a:t>
                      </a:r>
                      <a:r>
                        <a:rPr lang="en-US" sz="1900" u="none" strike="noStrike" cap="none" dirty="0" err="1"/>
                        <a:t>ps</a:t>
                      </a:r>
                      <a:r>
                        <a:rPr lang="en-US" sz="1900" u="none" strike="noStrike" cap="none" dirty="0"/>
                        <a:t> = </a:t>
                      </a:r>
                      <a:r>
                        <a:rPr lang="en-US" sz="1900" u="none" strike="noStrike" cap="none" dirty="0">
                          <a:solidFill>
                            <a:srgbClr val="FF0000"/>
                          </a:solidFill>
                        </a:rPr>
                        <a:t>5 GHz</a:t>
                      </a:r>
                      <a:endParaRPr sz="1900" u="none" strike="noStrike" cap="none" dirty="0">
                        <a:solidFill>
                          <a:srgbClr val="FF0000"/>
                        </a:solidFill>
                      </a:endParaRPr>
                    </a:p>
                  </a:txBody>
                  <a:tcPr marL="91450" marR="91450" marT="45725" marB="45725"/>
                </a:tc>
                <a:extLst>
                  <a:ext uri="{0D108BD9-81ED-4DB2-BD59-A6C34878D82A}">
                    <a16:rowId xmlns:a16="http://schemas.microsoft.com/office/drawing/2014/main" val="10004"/>
                  </a:ext>
                </a:extLst>
              </a:tr>
              <a:tr h="324891">
                <a:tc>
                  <a:txBody>
                    <a:bodyPr/>
                    <a:lstStyle/>
                    <a:p>
                      <a:pPr marL="0" marR="0" lvl="0" indent="0" algn="l" rtl="0">
                        <a:lnSpc>
                          <a:spcPct val="100000"/>
                        </a:lnSpc>
                        <a:spcBef>
                          <a:spcPts val="0"/>
                        </a:spcBef>
                        <a:spcAft>
                          <a:spcPts val="0"/>
                        </a:spcAft>
                        <a:buClr>
                          <a:srgbClr val="000000"/>
                        </a:buClr>
                        <a:buSzPts val="1900"/>
                        <a:buFont typeface="Arial"/>
                        <a:buNone/>
                      </a:pPr>
                      <a:endParaRPr sz="19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endParaRPr sz="1900" u="none" strike="noStrike" cap="none" dirty="0">
                        <a:solidFill>
                          <a:srgbClr val="FF0000"/>
                        </a:solidFill>
                      </a:endParaRPr>
                    </a:p>
                  </a:txBody>
                  <a:tcPr marL="91450" marR="91450" marT="45725" marB="45725"/>
                </a:tc>
                <a:extLst>
                  <a:ext uri="{0D108BD9-81ED-4DB2-BD59-A6C34878D82A}">
                    <a16:rowId xmlns:a16="http://schemas.microsoft.com/office/drawing/2014/main" val="10005"/>
                  </a:ext>
                </a:extLst>
              </a:tr>
            </a:tbl>
          </a:graphicData>
        </a:graphic>
      </p:graphicFrame>
      <p:sp>
        <p:nvSpPr>
          <p:cNvPr id="1679" name="Google Shape;1679;p4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1680" name="Google Shape;1680;p4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716262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pic>
        <p:nvPicPr>
          <p:cNvPr id="1686" name="Google Shape;1686;p46"/>
          <p:cNvPicPr preferRelativeResize="0"/>
          <p:nvPr/>
        </p:nvPicPr>
        <p:blipFill rotWithShape="1">
          <a:blip r:embed="rId3">
            <a:alphaModFix/>
          </a:blip>
          <a:srcRect/>
          <a:stretch/>
        </p:blipFill>
        <p:spPr>
          <a:xfrm>
            <a:off x="4765303" y="4185249"/>
            <a:ext cx="2711628" cy="512312"/>
          </a:xfrm>
          <a:prstGeom prst="rect">
            <a:avLst/>
          </a:prstGeom>
          <a:noFill/>
          <a:ln>
            <a:noFill/>
          </a:ln>
        </p:spPr>
      </p:pic>
      <p:pic>
        <p:nvPicPr>
          <p:cNvPr id="1687" name="Google Shape;1687;p46"/>
          <p:cNvPicPr preferRelativeResize="0"/>
          <p:nvPr/>
        </p:nvPicPr>
        <p:blipFill rotWithShape="1">
          <a:blip r:embed="rId3">
            <a:alphaModFix/>
          </a:blip>
          <a:srcRect/>
          <a:stretch/>
        </p:blipFill>
        <p:spPr>
          <a:xfrm>
            <a:off x="5369124" y="4905761"/>
            <a:ext cx="2711628" cy="512312"/>
          </a:xfrm>
          <a:prstGeom prst="rect">
            <a:avLst/>
          </a:prstGeom>
          <a:noFill/>
          <a:ln>
            <a:noFill/>
          </a:ln>
        </p:spPr>
      </p:pic>
      <p:pic>
        <p:nvPicPr>
          <p:cNvPr id="1688" name="Google Shape;1688;p46"/>
          <p:cNvPicPr preferRelativeResize="0"/>
          <p:nvPr/>
        </p:nvPicPr>
        <p:blipFill rotWithShape="1">
          <a:blip r:embed="rId3">
            <a:alphaModFix/>
          </a:blip>
          <a:srcRect/>
          <a:stretch/>
        </p:blipFill>
        <p:spPr>
          <a:xfrm>
            <a:off x="5973149" y="5654259"/>
            <a:ext cx="2711628" cy="512312"/>
          </a:xfrm>
          <a:prstGeom prst="rect">
            <a:avLst/>
          </a:prstGeom>
          <a:noFill/>
          <a:ln>
            <a:noFill/>
          </a:ln>
        </p:spPr>
      </p:pic>
      <p:sp>
        <p:nvSpPr>
          <p:cNvPr id="1689" name="Google Shape;1689;p46"/>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Sequential vs Simultaneous</a:t>
            </a:r>
            <a:endParaRPr sz="4400" b="0" i="0" u="none" strike="noStrike" cap="none">
              <a:solidFill>
                <a:schemeClr val="accent1"/>
              </a:solidFill>
              <a:latin typeface="Calibri"/>
              <a:ea typeface="Calibri"/>
              <a:cs typeface="Calibri"/>
              <a:sym typeface="Calibri"/>
            </a:endParaRPr>
          </a:p>
        </p:txBody>
      </p:sp>
      <p:sp>
        <p:nvSpPr>
          <p:cNvPr id="1690" name="Google Shape;1690;p46"/>
          <p:cNvSpPr txBox="1"/>
          <p:nvPr/>
        </p:nvSpPr>
        <p:spPr>
          <a:xfrm>
            <a:off x="889613" y="2068983"/>
            <a:ext cx="1392479"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add t0, t1, t2</a:t>
            </a:r>
            <a:endParaRPr sz="1800" b="0" i="0" u="none" strike="noStrike" cap="none">
              <a:solidFill>
                <a:schemeClr val="dk1"/>
              </a:solidFill>
              <a:latin typeface="Calibri"/>
              <a:ea typeface="Calibri"/>
              <a:cs typeface="Calibri"/>
              <a:sym typeface="Calibri"/>
            </a:endParaRPr>
          </a:p>
        </p:txBody>
      </p:sp>
      <p:sp>
        <p:nvSpPr>
          <p:cNvPr id="1691" name="Google Shape;1691;p46"/>
          <p:cNvSpPr txBox="1"/>
          <p:nvPr/>
        </p:nvSpPr>
        <p:spPr>
          <a:xfrm>
            <a:off x="889613" y="2806011"/>
            <a:ext cx="1241558"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or t3, t4, t5</a:t>
            </a:r>
            <a:endParaRPr sz="1800" b="0" i="0" u="none" strike="noStrike" cap="none">
              <a:solidFill>
                <a:schemeClr val="dk1"/>
              </a:solidFill>
              <a:latin typeface="Calibri"/>
              <a:ea typeface="Calibri"/>
              <a:cs typeface="Calibri"/>
              <a:sym typeface="Calibri"/>
            </a:endParaRPr>
          </a:p>
        </p:txBody>
      </p:sp>
      <p:sp>
        <p:nvSpPr>
          <p:cNvPr id="1692" name="Google Shape;1692;p46"/>
          <p:cNvSpPr txBox="1"/>
          <p:nvPr/>
        </p:nvSpPr>
        <p:spPr>
          <a:xfrm>
            <a:off x="889613" y="3581883"/>
            <a:ext cx="1235585"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sll t6, t0, t3</a:t>
            </a:r>
            <a:endParaRPr sz="1800" b="0" i="0" u="none" strike="noStrike" cap="none">
              <a:solidFill>
                <a:schemeClr val="dk1"/>
              </a:solidFill>
              <a:latin typeface="Calibri"/>
              <a:ea typeface="Calibri"/>
              <a:cs typeface="Calibri"/>
              <a:sym typeface="Calibri"/>
            </a:endParaRPr>
          </a:p>
        </p:txBody>
      </p:sp>
      <p:cxnSp>
        <p:nvCxnSpPr>
          <p:cNvPr id="1693" name="Google Shape;1693;p46"/>
          <p:cNvCxnSpPr/>
          <p:nvPr/>
        </p:nvCxnSpPr>
        <p:spPr>
          <a:xfrm>
            <a:off x="2824636" y="1780364"/>
            <a:ext cx="2997327" cy="0"/>
          </a:xfrm>
          <a:prstGeom prst="straightConnector1">
            <a:avLst/>
          </a:prstGeom>
          <a:noFill/>
          <a:ln w="38100" cap="flat" cmpd="sng">
            <a:solidFill>
              <a:srgbClr val="92D050"/>
            </a:solidFill>
            <a:prstDash val="solid"/>
            <a:miter lim="800000"/>
            <a:headEnd type="triangle" w="med" len="med"/>
            <a:tailEnd type="triangle" w="med" len="med"/>
          </a:ln>
        </p:spPr>
      </p:cxnSp>
      <p:cxnSp>
        <p:nvCxnSpPr>
          <p:cNvPr id="1694" name="Google Shape;1694;p46"/>
          <p:cNvCxnSpPr/>
          <p:nvPr/>
        </p:nvCxnSpPr>
        <p:spPr>
          <a:xfrm rot="10800000">
            <a:off x="566314" y="2068985"/>
            <a:ext cx="0" cy="4300651"/>
          </a:xfrm>
          <a:prstGeom prst="straightConnector1">
            <a:avLst/>
          </a:prstGeom>
          <a:noFill/>
          <a:ln w="38100" cap="flat" cmpd="sng">
            <a:solidFill>
              <a:schemeClr val="accent1"/>
            </a:solidFill>
            <a:prstDash val="solid"/>
            <a:miter lim="800000"/>
            <a:headEnd type="triangle" w="med" len="med"/>
            <a:tailEnd type="none" w="sm" len="sm"/>
          </a:ln>
        </p:spPr>
      </p:cxnSp>
      <p:sp>
        <p:nvSpPr>
          <p:cNvPr id="1695" name="Google Shape;1695;p46"/>
          <p:cNvSpPr txBox="1"/>
          <p:nvPr/>
        </p:nvSpPr>
        <p:spPr>
          <a:xfrm>
            <a:off x="2576520" y="5435174"/>
            <a:ext cx="925742" cy="77970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1" u="none" strike="noStrike" cap="none">
                <a:solidFill>
                  <a:srgbClr val="92D050"/>
                </a:solidFill>
                <a:latin typeface="Calibri"/>
                <a:ea typeface="Calibri"/>
                <a:cs typeface="Calibri"/>
                <a:sym typeface="Calibri"/>
              </a:rPr>
              <a:t>t</a:t>
            </a:r>
            <a:r>
              <a:rPr lang="en-US" sz="1600" b="0" i="1" u="none" strike="noStrike" cap="none" baseline="-25000">
                <a:solidFill>
                  <a:srgbClr val="92D050"/>
                </a:solidFill>
                <a:latin typeface="Calibri"/>
                <a:ea typeface="Calibri"/>
                <a:cs typeface="Calibri"/>
                <a:sym typeface="Calibri"/>
              </a:rPr>
              <a:t>cycle</a:t>
            </a:r>
            <a:endParaRPr sz="1600" b="0" i="1" u="none" strike="noStrike" cap="none" baseline="-25000">
              <a:solidFill>
                <a:srgbClr val="92D05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1" u="none" strike="noStrike" cap="none">
                <a:solidFill>
                  <a:srgbClr val="92D050"/>
                </a:solidFill>
                <a:latin typeface="Calibri"/>
                <a:ea typeface="Calibri"/>
                <a:cs typeface="Calibri"/>
                <a:sym typeface="Calibri"/>
              </a:rPr>
              <a:t>= 200 ps</a:t>
            </a:r>
            <a:endParaRPr sz="1600" b="0" i="1" u="none" strike="noStrike" cap="none">
              <a:solidFill>
                <a:srgbClr val="92D050"/>
              </a:solidFill>
              <a:latin typeface="Calibri"/>
              <a:ea typeface="Calibri"/>
              <a:cs typeface="Calibri"/>
              <a:sym typeface="Calibri"/>
            </a:endParaRPr>
          </a:p>
        </p:txBody>
      </p:sp>
      <p:pic>
        <p:nvPicPr>
          <p:cNvPr id="1696" name="Google Shape;1696;p46"/>
          <p:cNvPicPr preferRelativeResize="0"/>
          <p:nvPr/>
        </p:nvPicPr>
        <p:blipFill rotWithShape="1">
          <a:blip r:embed="rId3">
            <a:alphaModFix/>
          </a:blip>
          <a:srcRect/>
          <a:stretch/>
        </p:blipFill>
        <p:spPr>
          <a:xfrm>
            <a:off x="2958908" y="1944148"/>
            <a:ext cx="2711628" cy="512312"/>
          </a:xfrm>
          <a:prstGeom prst="rect">
            <a:avLst/>
          </a:prstGeom>
          <a:noFill/>
          <a:ln>
            <a:noFill/>
          </a:ln>
        </p:spPr>
      </p:pic>
      <p:pic>
        <p:nvPicPr>
          <p:cNvPr id="1697" name="Google Shape;1697;p46"/>
          <p:cNvPicPr preferRelativeResize="0"/>
          <p:nvPr/>
        </p:nvPicPr>
        <p:blipFill rotWithShape="1">
          <a:blip r:embed="rId3">
            <a:alphaModFix/>
          </a:blip>
          <a:srcRect/>
          <a:stretch/>
        </p:blipFill>
        <p:spPr>
          <a:xfrm>
            <a:off x="3560463" y="2674175"/>
            <a:ext cx="2711628" cy="512312"/>
          </a:xfrm>
          <a:prstGeom prst="rect">
            <a:avLst/>
          </a:prstGeom>
          <a:noFill/>
          <a:ln>
            <a:noFill/>
          </a:ln>
        </p:spPr>
      </p:pic>
      <p:pic>
        <p:nvPicPr>
          <p:cNvPr id="1698" name="Google Shape;1698;p46"/>
          <p:cNvPicPr preferRelativeResize="0"/>
          <p:nvPr/>
        </p:nvPicPr>
        <p:blipFill rotWithShape="1">
          <a:blip r:embed="rId3">
            <a:alphaModFix/>
          </a:blip>
          <a:srcRect/>
          <a:stretch/>
        </p:blipFill>
        <p:spPr>
          <a:xfrm>
            <a:off x="4162777" y="3425007"/>
            <a:ext cx="2711628" cy="512312"/>
          </a:xfrm>
          <a:prstGeom prst="rect">
            <a:avLst/>
          </a:prstGeom>
          <a:noFill/>
          <a:ln>
            <a:noFill/>
          </a:ln>
        </p:spPr>
      </p:pic>
      <p:sp>
        <p:nvSpPr>
          <p:cNvPr id="1699" name="Google Shape;1699;p46"/>
          <p:cNvSpPr txBox="1"/>
          <p:nvPr/>
        </p:nvSpPr>
        <p:spPr>
          <a:xfrm rot="5400000">
            <a:off x="-1130349" y="4327281"/>
            <a:ext cx="286127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3064C0"/>
                </a:solidFill>
                <a:latin typeface="Calibri"/>
                <a:ea typeface="Calibri"/>
                <a:cs typeface="Calibri"/>
                <a:sym typeface="Calibri"/>
              </a:rPr>
              <a:t>instruction sequence</a:t>
            </a:r>
            <a:endParaRPr sz="1800" b="0" i="0" u="none" strike="noStrike" cap="none">
              <a:solidFill>
                <a:srgbClr val="3064C0"/>
              </a:solidFill>
              <a:latin typeface="Calibri"/>
              <a:ea typeface="Calibri"/>
              <a:cs typeface="Calibri"/>
              <a:sym typeface="Calibri"/>
            </a:endParaRPr>
          </a:p>
        </p:txBody>
      </p:sp>
      <p:grpSp>
        <p:nvGrpSpPr>
          <p:cNvPr id="1700" name="Google Shape;1700;p46"/>
          <p:cNvGrpSpPr/>
          <p:nvPr/>
        </p:nvGrpSpPr>
        <p:grpSpPr>
          <a:xfrm>
            <a:off x="3428724" y="1654348"/>
            <a:ext cx="3584219" cy="4952749"/>
            <a:chOff x="3428723" y="1737155"/>
            <a:chExt cx="3584219" cy="2395102"/>
          </a:xfrm>
        </p:grpSpPr>
        <p:grpSp>
          <p:nvGrpSpPr>
            <p:cNvPr id="1701" name="Google Shape;1701;p46"/>
            <p:cNvGrpSpPr/>
            <p:nvPr/>
          </p:nvGrpSpPr>
          <p:grpSpPr>
            <a:xfrm>
              <a:off x="3428723" y="1802738"/>
              <a:ext cx="598311" cy="2329519"/>
              <a:chOff x="3527776" y="4071280"/>
              <a:chExt cx="598311" cy="2329519"/>
            </a:xfrm>
          </p:grpSpPr>
          <p:cxnSp>
            <p:nvCxnSpPr>
              <p:cNvPr id="1702" name="Google Shape;1702;p46"/>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703" name="Google Shape;1703;p46"/>
              <p:cNvCxnSpPr/>
              <p:nvPr/>
            </p:nvCxnSpPr>
            <p:spPr>
              <a:xfrm>
                <a:off x="4126087" y="4071280"/>
                <a:ext cx="0" cy="2329519"/>
              </a:xfrm>
              <a:prstGeom prst="straightConnector1">
                <a:avLst/>
              </a:prstGeom>
              <a:noFill/>
              <a:ln w="19050" cap="flat" cmpd="sng">
                <a:solidFill>
                  <a:srgbClr val="92D050"/>
                </a:solidFill>
                <a:prstDash val="solid"/>
                <a:miter lim="800000"/>
                <a:headEnd type="none" w="sm" len="sm"/>
                <a:tailEnd type="none" w="sm" len="sm"/>
              </a:ln>
            </p:spPr>
          </p:cxnSp>
        </p:grpSp>
        <p:grpSp>
          <p:nvGrpSpPr>
            <p:cNvPr id="1704" name="Google Shape;1704;p46"/>
            <p:cNvGrpSpPr/>
            <p:nvPr/>
          </p:nvGrpSpPr>
          <p:grpSpPr>
            <a:xfrm>
              <a:off x="4027034" y="1802738"/>
              <a:ext cx="598311" cy="2329519"/>
              <a:chOff x="3527776" y="4071280"/>
              <a:chExt cx="598311" cy="2329519"/>
            </a:xfrm>
          </p:grpSpPr>
          <p:cxnSp>
            <p:nvCxnSpPr>
              <p:cNvPr id="1705" name="Google Shape;1705;p46"/>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706" name="Google Shape;1706;p46"/>
              <p:cNvCxnSpPr/>
              <p:nvPr/>
            </p:nvCxnSpPr>
            <p:spPr>
              <a:xfrm>
                <a:off x="4126087" y="4071280"/>
                <a:ext cx="0" cy="2329519"/>
              </a:xfrm>
              <a:prstGeom prst="straightConnector1">
                <a:avLst/>
              </a:prstGeom>
              <a:noFill/>
              <a:ln w="19050" cap="flat" cmpd="sng">
                <a:solidFill>
                  <a:srgbClr val="92D050"/>
                </a:solidFill>
                <a:prstDash val="solid"/>
                <a:miter lim="800000"/>
                <a:headEnd type="none" w="sm" len="sm"/>
                <a:tailEnd type="none" w="sm" len="sm"/>
              </a:ln>
            </p:spPr>
          </p:cxnSp>
        </p:grpSp>
        <p:grpSp>
          <p:nvGrpSpPr>
            <p:cNvPr id="1707" name="Google Shape;1707;p46"/>
            <p:cNvGrpSpPr/>
            <p:nvPr/>
          </p:nvGrpSpPr>
          <p:grpSpPr>
            <a:xfrm>
              <a:off x="4625344" y="1802737"/>
              <a:ext cx="598311" cy="2329519"/>
              <a:chOff x="3527776" y="4071280"/>
              <a:chExt cx="598311" cy="2329519"/>
            </a:xfrm>
          </p:grpSpPr>
          <p:cxnSp>
            <p:nvCxnSpPr>
              <p:cNvPr id="1708" name="Google Shape;1708;p46"/>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709" name="Google Shape;1709;p46"/>
              <p:cNvCxnSpPr/>
              <p:nvPr/>
            </p:nvCxnSpPr>
            <p:spPr>
              <a:xfrm>
                <a:off x="4126087" y="4071280"/>
                <a:ext cx="0" cy="2329519"/>
              </a:xfrm>
              <a:prstGeom prst="straightConnector1">
                <a:avLst/>
              </a:prstGeom>
              <a:noFill/>
              <a:ln w="19050" cap="flat" cmpd="sng">
                <a:solidFill>
                  <a:srgbClr val="92D050"/>
                </a:solidFill>
                <a:prstDash val="solid"/>
                <a:miter lim="800000"/>
                <a:headEnd type="none" w="sm" len="sm"/>
                <a:tailEnd type="none" w="sm" len="sm"/>
              </a:ln>
            </p:spPr>
          </p:cxnSp>
        </p:grpSp>
        <p:grpSp>
          <p:nvGrpSpPr>
            <p:cNvPr id="1710" name="Google Shape;1710;p46"/>
            <p:cNvGrpSpPr/>
            <p:nvPr/>
          </p:nvGrpSpPr>
          <p:grpSpPr>
            <a:xfrm>
              <a:off x="5223653" y="1737155"/>
              <a:ext cx="598311" cy="2395101"/>
              <a:chOff x="3527776" y="4005698"/>
              <a:chExt cx="598311" cy="2395101"/>
            </a:xfrm>
          </p:grpSpPr>
          <p:cxnSp>
            <p:nvCxnSpPr>
              <p:cNvPr id="1711" name="Google Shape;1711;p46"/>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712" name="Google Shape;1712;p46"/>
              <p:cNvCxnSpPr/>
              <p:nvPr/>
            </p:nvCxnSpPr>
            <p:spPr>
              <a:xfrm>
                <a:off x="4126087" y="4005698"/>
                <a:ext cx="0" cy="2395101"/>
              </a:xfrm>
              <a:prstGeom prst="straightConnector1">
                <a:avLst/>
              </a:prstGeom>
              <a:noFill/>
              <a:ln w="19050" cap="flat" cmpd="sng">
                <a:solidFill>
                  <a:srgbClr val="92D050"/>
                </a:solidFill>
                <a:prstDash val="solid"/>
                <a:miter lim="800000"/>
                <a:headEnd type="none" w="sm" len="sm"/>
                <a:tailEnd type="none" w="sm" len="sm"/>
              </a:ln>
            </p:spPr>
          </p:cxnSp>
        </p:grpSp>
        <p:grpSp>
          <p:nvGrpSpPr>
            <p:cNvPr id="1713" name="Google Shape;1713;p46"/>
            <p:cNvGrpSpPr/>
            <p:nvPr/>
          </p:nvGrpSpPr>
          <p:grpSpPr>
            <a:xfrm>
              <a:off x="5821962" y="2498292"/>
              <a:ext cx="598311" cy="1633964"/>
              <a:chOff x="3527776" y="4766835"/>
              <a:chExt cx="598311" cy="1633964"/>
            </a:xfrm>
          </p:grpSpPr>
          <p:cxnSp>
            <p:nvCxnSpPr>
              <p:cNvPr id="1714" name="Google Shape;1714;p46"/>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715" name="Google Shape;1715;p46"/>
              <p:cNvCxnSpPr/>
              <p:nvPr/>
            </p:nvCxnSpPr>
            <p:spPr>
              <a:xfrm>
                <a:off x="4126087" y="4766835"/>
                <a:ext cx="0" cy="1633964"/>
              </a:xfrm>
              <a:prstGeom prst="straightConnector1">
                <a:avLst/>
              </a:prstGeom>
              <a:noFill/>
              <a:ln w="19050" cap="flat" cmpd="sng">
                <a:solidFill>
                  <a:srgbClr val="92D050"/>
                </a:solidFill>
                <a:prstDash val="solid"/>
                <a:miter lim="800000"/>
                <a:headEnd type="none" w="sm" len="sm"/>
                <a:tailEnd type="none" w="sm" len="sm"/>
              </a:ln>
            </p:spPr>
          </p:cxnSp>
        </p:grpSp>
        <p:grpSp>
          <p:nvGrpSpPr>
            <p:cNvPr id="1716" name="Google Shape;1716;p46"/>
            <p:cNvGrpSpPr/>
            <p:nvPr/>
          </p:nvGrpSpPr>
          <p:grpSpPr>
            <a:xfrm>
              <a:off x="6414631" y="2894504"/>
              <a:ext cx="598311" cy="1236040"/>
              <a:chOff x="3527776" y="5164759"/>
              <a:chExt cx="598311" cy="1236040"/>
            </a:xfrm>
          </p:grpSpPr>
          <p:cxnSp>
            <p:nvCxnSpPr>
              <p:cNvPr id="1717" name="Google Shape;1717;p46"/>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718" name="Google Shape;1718;p46"/>
              <p:cNvCxnSpPr/>
              <p:nvPr/>
            </p:nvCxnSpPr>
            <p:spPr>
              <a:xfrm>
                <a:off x="4126087" y="5164759"/>
                <a:ext cx="0" cy="1236040"/>
              </a:xfrm>
              <a:prstGeom prst="straightConnector1">
                <a:avLst/>
              </a:prstGeom>
              <a:noFill/>
              <a:ln w="19050" cap="flat" cmpd="sng">
                <a:solidFill>
                  <a:srgbClr val="92D050"/>
                </a:solidFill>
                <a:prstDash val="solid"/>
                <a:miter lim="800000"/>
                <a:headEnd type="none" w="sm" len="sm"/>
                <a:tailEnd type="none" w="sm" len="sm"/>
              </a:ln>
            </p:spPr>
          </p:cxnSp>
        </p:grpSp>
      </p:grpSp>
      <p:grpSp>
        <p:nvGrpSpPr>
          <p:cNvPr id="1719" name="Google Shape;1719;p46"/>
          <p:cNvGrpSpPr/>
          <p:nvPr/>
        </p:nvGrpSpPr>
        <p:grpSpPr>
          <a:xfrm>
            <a:off x="2830412" y="1801027"/>
            <a:ext cx="598311" cy="4802528"/>
            <a:chOff x="3527776" y="4071280"/>
            <a:chExt cx="598311" cy="2329461"/>
          </a:xfrm>
        </p:grpSpPr>
        <p:cxnSp>
          <p:nvCxnSpPr>
            <p:cNvPr id="1720" name="Google Shape;1720;p46"/>
            <p:cNvCxnSpPr/>
            <p:nvPr/>
          </p:nvCxnSpPr>
          <p:spPr>
            <a:xfrm>
              <a:off x="3527776" y="5834225"/>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721" name="Google Shape;1721;p46"/>
            <p:cNvCxnSpPr/>
            <p:nvPr/>
          </p:nvCxnSpPr>
          <p:spPr>
            <a:xfrm>
              <a:off x="4126087" y="4071280"/>
              <a:ext cx="0" cy="2329461"/>
            </a:xfrm>
            <a:prstGeom prst="straightConnector1">
              <a:avLst/>
            </a:prstGeom>
            <a:noFill/>
            <a:ln w="19050" cap="flat" cmpd="sng">
              <a:solidFill>
                <a:srgbClr val="92D050"/>
              </a:solidFill>
              <a:prstDash val="solid"/>
              <a:miter lim="800000"/>
              <a:headEnd type="none" w="sm" len="sm"/>
              <a:tailEnd type="none" w="sm" len="sm"/>
            </a:ln>
          </p:spPr>
        </p:cxnSp>
      </p:grpSp>
      <p:cxnSp>
        <p:nvCxnSpPr>
          <p:cNvPr id="1722" name="Google Shape;1722;p46"/>
          <p:cNvCxnSpPr/>
          <p:nvPr/>
        </p:nvCxnSpPr>
        <p:spPr>
          <a:xfrm>
            <a:off x="2824635" y="1654347"/>
            <a:ext cx="0" cy="3848783"/>
          </a:xfrm>
          <a:prstGeom prst="straightConnector1">
            <a:avLst/>
          </a:prstGeom>
          <a:noFill/>
          <a:ln w="19050" cap="flat" cmpd="sng">
            <a:solidFill>
              <a:srgbClr val="92D050"/>
            </a:solidFill>
            <a:prstDash val="solid"/>
            <a:miter lim="800000"/>
            <a:headEnd type="none" w="sm" len="sm"/>
            <a:tailEnd type="none" w="sm" len="sm"/>
          </a:ln>
        </p:spPr>
      </p:cxnSp>
      <p:sp>
        <p:nvSpPr>
          <p:cNvPr id="1723" name="Google Shape;1723;p46"/>
          <p:cNvSpPr txBox="1"/>
          <p:nvPr/>
        </p:nvSpPr>
        <p:spPr>
          <a:xfrm>
            <a:off x="3560463" y="1351995"/>
            <a:ext cx="1731358" cy="451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rgbClr val="92D050"/>
                </a:solidFill>
                <a:latin typeface="Calibri"/>
                <a:ea typeface="Calibri"/>
                <a:cs typeface="Calibri"/>
                <a:sym typeface="Calibri"/>
              </a:rPr>
              <a:t>t</a:t>
            </a:r>
            <a:r>
              <a:rPr lang="en-US" sz="1600" b="0" i="1" u="none" strike="noStrike" cap="none" baseline="-25000">
                <a:solidFill>
                  <a:srgbClr val="92D050"/>
                </a:solidFill>
                <a:latin typeface="Calibri"/>
                <a:ea typeface="Calibri"/>
                <a:cs typeface="Calibri"/>
                <a:sym typeface="Calibri"/>
              </a:rPr>
              <a:t>instruction</a:t>
            </a:r>
            <a:r>
              <a:rPr lang="en-US" sz="1600" b="0" i="1" u="none" strike="noStrike" cap="none">
                <a:solidFill>
                  <a:srgbClr val="92D050"/>
                </a:solidFill>
                <a:latin typeface="Calibri"/>
                <a:ea typeface="Calibri"/>
                <a:cs typeface="Calibri"/>
                <a:sym typeface="Calibri"/>
              </a:rPr>
              <a:t> = 1000 ps</a:t>
            </a:r>
            <a:endParaRPr sz="1600" b="0" i="1" u="none" strike="noStrike" cap="none" baseline="-25000">
              <a:solidFill>
                <a:srgbClr val="92D050"/>
              </a:solidFill>
              <a:latin typeface="Calibri"/>
              <a:ea typeface="Calibri"/>
              <a:cs typeface="Calibri"/>
              <a:sym typeface="Calibri"/>
            </a:endParaRPr>
          </a:p>
        </p:txBody>
      </p:sp>
      <p:grpSp>
        <p:nvGrpSpPr>
          <p:cNvPr id="1724" name="Google Shape;1724;p46"/>
          <p:cNvGrpSpPr/>
          <p:nvPr/>
        </p:nvGrpSpPr>
        <p:grpSpPr>
          <a:xfrm>
            <a:off x="7012943" y="4761569"/>
            <a:ext cx="632125" cy="1775195"/>
            <a:chOff x="3493962" y="4786475"/>
            <a:chExt cx="632125" cy="1614324"/>
          </a:xfrm>
        </p:grpSpPr>
        <p:cxnSp>
          <p:nvCxnSpPr>
            <p:cNvPr id="1725" name="Google Shape;1725;p46"/>
            <p:cNvCxnSpPr/>
            <p:nvPr/>
          </p:nvCxnSpPr>
          <p:spPr>
            <a:xfrm>
              <a:off x="3493962" y="6329119"/>
              <a:ext cx="632125"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726" name="Google Shape;1726;p46"/>
            <p:cNvCxnSpPr/>
            <p:nvPr/>
          </p:nvCxnSpPr>
          <p:spPr>
            <a:xfrm>
              <a:off x="4126087" y="4786475"/>
              <a:ext cx="0" cy="1614324"/>
            </a:xfrm>
            <a:prstGeom prst="straightConnector1">
              <a:avLst/>
            </a:prstGeom>
            <a:noFill/>
            <a:ln w="19050" cap="flat" cmpd="sng">
              <a:solidFill>
                <a:srgbClr val="92D050"/>
              </a:solidFill>
              <a:prstDash val="solid"/>
              <a:miter lim="800000"/>
              <a:headEnd type="none" w="sm" len="sm"/>
              <a:tailEnd type="none" w="sm" len="sm"/>
            </a:ln>
          </p:spPr>
        </p:cxnSp>
      </p:grpSp>
      <p:grpSp>
        <p:nvGrpSpPr>
          <p:cNvPr id="1727" name="Google Shape;1727;p46"/>
          <p:cNvGrpSpPr/>
          <p:nvPr/>
        </p:nvGrpSpPr>
        <p:grpSpPr>
          <a:xfrm>
            <a:off x="7655431" y="5503129"/>
            <a:ext cx="598311" cy="1033639"/>
            <a:chOff x="3527776" y="5460831"/>
            <a:chExt cx="598311" cy="939968"/>
          </a:xfrm>
        </p:grpSpPr>
        <p:cxnSp>
          <p:nvCxnSpPr>
            <p:cNvPr id="1728" name="Google Shape;1728;p46"/>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729" name="Google Shape;1729;p46"/>
            <p:cNvCxnSpPr/>
            <p:nvPr/>
          </p:nvCxnSpPr>
          <p:spPr>
            <a:xfrm>
              <a:off x="4126087" y="5460831"/>
              <a:ext cx="0" cy="939968"/>
            </a:xfrm>
            <a:prstGeom prst="straightConnector1">
              <a:avLst/>
            </a:prstGeom>
            <a:noFill/>
            <a:ln w="19050" cap="flat" cmpd="sng">
              <a:solidFill>
                <a:srgbClr val="92D050"/>
              </a:solidFill>
              <a:prstDash val="solid"/>
              <a:miter lim="800000"/>
              <a:headEnd type="none" w="sm" len="sm"/>
              <a:tailEnd type="none" w="sm" len="sm"/>
            </a:ln>
          </p:spPr>
        </p:cxnSp>
      </p:grpSp>
      <p:grpSp>
        <p:nvGrpSpPr>
          <p:cNvPr id="1730" name="Google Shape;1730;p46"/>
          <p:cNvGrpSpPr/>
          <p:nvPr/>
        </p:nvGrpSpPr>
        <p:grpSpPr>
          <a:xfrm>
            <a:off x="8252613" y="5503129"/>
            <a:ext cx="598311" cy="1035916"/>
            <a:chOff x="3527776" y="5458759"/>
            <a:chExt cx="598311" cy="942040"/>
          </a:xfrm>
        </p:grpSpPr>
        <p:cxnSp>
          <p:nvCxnSpPr>
            <p:cNvPr id="1731" name="Google Shape;1731;p46"/>
            <p:cNvCxnSpPr/>
            <p:nvPr/>
          </p:nvCxnSpPr>
          <p:spPr>
            <a:xfrm>
              <a:off x="3527776" y="6324048"/>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1732" name="Google Shape;1732;p46"/>
            <p:cNvCxnSpPr/>
            <p:nvPr/>
          </p:nvCxnSpPr>
          <p:spPr>
            <a:xfrm>
              <a:off x="4126087" y="5458759"/>
              <a:ext cx="0" cy="942040"/>
            </a:xfrm>
            <a:prstGeom prst="straightConnector1">
              <a:avLst/>
            </a:prstGeom>
            <a:noFill/>
            <a:ln w="19050" cap="flat" cmpd="sng">
              <a:solidFill>
                <a:srgbClr val="92D050"/>
              </a:solidFill>
              <a:prstDash val="solid"/>
              <a:miter lim="800000"/>
              <a:headEnd type="none" w="sm" len="sm"/>
              <a:tailEnd type="none" w="sm" len="sm"/>
            </a:ln>
          </p:spPr>
        </p:cxnSp>
      </p:grpSp>
      <p:sp>
        <p:nvSpPr>
          <p:cNvPr id="1733" name="Google Shape;1733;p46"/>
          <p:cNvSpPr txBox="1"/>
          <p:nvPr/>
        </p:nvSpPr>
        <p:spPr>
          <a:xfrm>
            <a:off x="908960" y="4342124"/>
            <a:ext cx="1247532"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sw t0, 4(t3)</a:t>
            </a:r>
            <a:endParaRPr sz="1800" b="0" i="0" u="none" strike="noStrike" cap="none">
              <a:solidFill>
                <a:schemeClr val="dk1"/>
              </a:solidFill>
              <a:latin typeface="Calibri"/>
              <a:ea typeface="Calibri"/>
              <a:cs typeface="Calibri"/>
              <a:sym typeface="Calibri"/>
            </a:endParaRPr>
          </a:p>
        </p:txBody>
      </p:sp>
      <p:sp>
        <p:nvSpPr>
          <p:cNvPr id="1734" name="Google Shape;1734;p46"/>
          <p:cNvSpPr txBox="1"/>
          <p:nvPr/>
        </p:nvSpPr>
        <p:spPr>
          <a:xfrm>
            <a:off x="895554" y="5066265"/>
            <a:ext cx="1210225"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lw t0, 8(t3)</a:t>
            </a:r>
            <a:endParaRPr sz="1800" b="0" i="0" u="none" strike="noStrike" cap="none">
              <a:solidFill>
                <a:schemeClr val="dk1"/>
              </a:solidFill>
              <a:latin typeface="Calibri"/>
              <a:ea typeface="Calibri"/>
              <a:cs typeface="Calibri"/>
              <a:sym typeface="Calibri"/>
            </a:endParaRPr>
          </a:p>
        </p:txBody>
      </p:sp>
      <p:sp>
        <p:nvSpPr>
          <p:cNvPr id="1735" name="Google Shape;1735;p46"/>
          <p:cNvSpPr txBox="1"/>
          <p:nvPr/>
        </p:nvSpPr>
        <p:spPr>
          <a:xfrm>
            <a:off x="904899" y="5786914"/>
            <a:ext cx="1368133"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addi t2, t2, 1</a:t>
            </a:r>
            <a:endParaRPr sz="1800" b="0" i="0" u="none" strike="noStrike" cap="none">
              <a:solidFill>
                <a:schemeClr val="dk1"/>
              </a:solidFill>
              <a:latin typeface="Calibri"/>
              <a:ea typeface="Calibri"/>
              <a:cs typeface="Calibri"/>
              <a:sym typeface="Calibri"/>
            </a:endParaRPr>
          </a:p>
        </p:txBody>
      </p:sp>
      <p:sp>
        <p:nvSpPr>
          <p:cNvPr id="1736" name="Google Shape;1736;p46"/>
          <p:cNvSpPr txBox="1"/>
          <p:nvPr/>
        </p:nvSpPr>
        <p:spPr>
          <a:xfrm>
            <a:off x="1608123" y="1006397"/>
            <a:ext cx="5933848"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FF0000"/>
                </a:solidFill>
                <a:latin typeface="Calibri"/>
                <a:ea typeface="Calibri"/>
                <a:cs typeface="Calibri"/>
                <a:sym typeface="Calibri"/>
              </a:rPr>
              <a:t>What happens </a:t>
            </a:r>
            <a:r>
              <a:rPr lang="en-US" sz="1800" b="1" i="1" u="sng" strike="noStrike" cap="none">
                <a:solidFill>
                  <a:schemeClr val="accent6"/>
                </a:solidFill>
                <a:latin typeface="Calibri"/>
                <a:ea typeface="Calibri"/>
                <a:cs typeface="Calibri"/>
                <a:sym typeface="Calibri"/>
              </a:rPr>
              <a:t>sequentially</a:t>
            </a:r>
            <a:r>
              <a:rPr lang="en-US" sz="1800" b="1" i="1" u="none" strike="noStrike" cap="none">
                <a:solidFill>
                  <a:srgbClr val="FF0000"/>
                </a:solidFill>
                <a:latin typeface="Calibri"/>
                <a:ea typeface="Calibri"/>
                <a:cs typeface="Calibri"/>
                <a:sym typeface="Calibri"/>
              </a:rPr>
              <a:t>, what happens </a:t>
            </a:r>
            <a:r>
              <a:rPr lang="en-US" sz="1800" b="1" i="1" u="sng" strike="noStrike" cap="none">
                <a:solidFill>
                  <a:schemeClr val="accent4"/>
                </a:solidFill>
                <a:latin typeface="Calibri"/>
                <a:ea typeface="Calibri"/>
                <a:cs typeface="Calibri"/>
                <a:sym typeface="Calibri"/>
              </a:rPr>
              <a:t>simultaneously</a:t>
            </a:r>
            <a:r>
              <a:rPr lang="en-US" sz="1800" b="1" i="1" u="none" strike="noStrike" cap="none">
                <a:solidFill>
                  <a:srgbClr val="FF0000"/>
                </a:solidFill>
                <a:latin typeface="Calibri"/>
                <a:ea typeface="Calibri"/>
                <a:cs typeface="Calibri"/>
                <a:sym typeface="Calibri"/>
              </a:rPr>
              <a:t>?</a:t>
            </a:r>
            <a:endParaRPr sz="1800" b="1" i="1" u="none" strike="noStrike" cap="none">
              <a:solidFill>
                <a:srgbClr val="FF0000"/>
              </a:solidFill>
              <a:latin typeface="Calibri"/>
              <a:ea typeface="Calibri"/>
              <a:cs typeface="Calibri"/>
              <a:sym typeface="Calibri"/>
            </a:endParaRPr>
          </a:p>
        </p:txBody>
      </p:sp>
      <p:cxnSp>
        <p:nvCxnSpPr>
          <p:cNvPr id="1737" name="Google Shape;1737;p46"/>
          <p:cNvCxnSpPr/>
          <p:nvPr/>
        </p:nvCxnSpPr>
        <p:spPr>
          <a:xfrm>
            <a:off x="9049275" y="1851275"/>
            <a:ext cx="0" cy="4544100"/>
          </a:xfrm>
          <a:prstGeom prst="straightConnector1">
            <a:avLst/>
          </a:prstGeom>
          <a:noFill/>
          <a:ln w="38100" cap="flat" cmpd="sng">
            <a:solidFill>
              <a:schemeClr val="accent4"/>
            </a:solidFill>
            <a:prstDash val="solid"/>
            <a:round/>
            <a:headEnd type="stealth" w="med" len="med"/>
            <a:tailEnd type="stealth" w="med" len="med"/>
          </a:ln>
        </p:spPr>
      </p:cxnSp>
    </p:spTree>
    <p:extLst>
      <p:ext uri="{BB962C8B-B14F-4D97-AF65-F5344CB8AC3E}">
        <p14:creationId xmlns:p14="http://schemas.microsoft.com/office/powerpoint/2010/main" val="1571596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6"/>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RISC-V Pipeline</a:t>
            </a:r>
            <a:endParaRPr sz="4400" b="0" i="0" u="none" strike="noStrike" cap="none">
              <a:solidFill>
                <a:schemeClr val="accent1"/>
              </a:solidFill>
              <a:latin typeface="Calibri"/>
              <a:ea typeface="Calibri"/>
              <a:cs typeface="Calibri"/>
              <a:sym typeface="Calibri"/>
            </a:endParaRPr>
          </a:p>
        </p:txBody>
      </p:sp>
      <p:pic>
        <p:nvPicPr>
          <p:cNvPr id="276" name="Google Shape;276;p6"/>
          <p:cNvPicPr preferRelativeResize="0"/>
          <p:nvPr/>
        </p:nvPicPr>
        <p:blipFill rotWithShape="1">
          <a:blip r:embed="rId3">
            <a:alphaModFix/>
          </a:blip>
          <a:srcRect/>
          <a:stretch/>
        </p:blipFill>
        <p:spPr>
          <a:xfrm>
            <a:off x="4765303" y="3750352"/>
            <a:ext cx="2711628" cy="512312"/>
          </a:xfrm>
          <a:prstGeom prst="rect">
            <a:avLst/>
          </a:prstGeom>
          <a:noFill/>
          <a:ln>
            <a:noFill/>
          </a:ln>
        </p:spPr>
      </p:pic>
      <p:pic>
        <p:nvPicPr>
          <p:cNvPr id="277" name="Google Shape;277;p6"/>
          <p:cNvPicPr preferRelativeResize="0"/>
          <p:nvPr/>
        </p:nvPicPr>
        <p:blipFill rotWithShape="1">
          <a:blip r:embed="rId3">
            <a:alphaModFix/>
          </a:blip>
          <a:srcRect/>
          <a:stretch/>
        </p:blipFill>
        <p:spPr>
          <a:xfrm>
            <a:off x="5369124" y="4470864"/>
            <a:ext cx="2711628" cy="512312"/>
          </a:xfrm>
          <a:prstGeom prst="rect">
            <a:avLst/>
          </a:prstGeom>
          <a:noFill/>
          <a:ln>
            <a:noFill/>
          </a:ln>
        </p:spPr>
      </p:pic>
      <p:pic>
        <p:nvPicPr>
          <p:cNvPr id="278" name="Google Shape;278;p6"/>
          <p:cNvPicPr preferRelativeResize="0"/>
          <p:nvPr/>
        </p:nvPicPr>
        <p:blipFill rotWithShape="1">
          <a:blip r:embed="rId3">
            <a:alphaModFix/>
          </a:blip>
          <a:srcRect/>
          <a:stretch/>
        </p:blipFill>
        <p:spPr>
          <a:xfrm>
            <a:off x="5973149" y="5219361"/>
            <a:ext cx="2711628" cy="512312"/>
          </a:xfrm>
          <a:prstGeom prst="rect">
            <a:avLst/>
          </a:prstGeom>
          <a:noFill/>
          <a:ln>
            <a:noFill/>
          </a:ln>
        </p:spPr>
      </p:pic>
      <p:sp>
        <p:nvSpPr>
          <p:cNvPr id="279" name="Google Shape;279;p6"/>
          <p:cNvSpPr txBox="1"/>
          <p:nvPr/>
        </p:nvSpPr>
        <p:spPr>
          <a:xfrm>
            <a:off x="889613" y="1634085"/>
            <a:ext cx="1392479"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add t0, t1, t2</a:t>
            </a:r>
            <a:endParaRPr sz="1800" b="0" i="0" u="none" strike="noStrike" cap="none">
              <a:solidFill>
                <a:schemeClr val="dk1"/>
              </a:solidFill>
              <a:latin typeface="Calibri"/>
              <a:ea typeface="Calibri"/>
              <a:cs typeface="Calibri"/>
              <a:sym typeface="Calibri"/>
            </a:endParaRPr>
          </a:p>
        </p:txBody>
      </p:sp>
      <p:sp>
        <p:nvSpPr>
          <p:cNvPr id="280" name="Google Shape;280;p6"/>
          <p:cNvSpPr txBox="1"/>
          <p:nvPr/>
        </p:nvSpPr>
        <p:spPr>
          <a:xfrm>
            <a:off x="889613" y="2371113"/>
            <a:ext cx="1241558"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or t3, t4, t5</a:t>
            </a:r>
            <a:endParaRPr sz="1800" b="0" i="0" u="none" strike="noStrike" cap="none">
              <a:solidFill>
                <a:schemeClr val="dk1"/>
              </a:solidFill>
              <a:latin typeface="Calibri"/>
              <a:ea typeface="Calibri"/>
              <a:cs typeface="Calibri"/>
              <a:sym typeface="Calibri"/>
            </a:endParaRPr>
          </a:p>
        </p:txBody>
      </p:sp>
      <p:sp>
        <p:nvSpPr>
          <p:cNvPr id="281" name="Google Shape;281;p6"/>
          <p:cNvSpPr txBox="1"/>
          <p:nvPr/>
        </p:nvSpPr>
        <p:spPr>
          <a:xfrm>
            <a:off x="889613" y="3146985"/>
            <a:ext cx="1259930"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slt t6, t0, t3</a:t>
            </a:r>
            <a:endParaRPr sz="1800" b="0" i="0" u="none" strike="noStrike" cap="none">
              <a:solidFill>
                <a:schemeClr val="dk1"/>
              </a:solidFill>
              <a:latin typeface="Calibri"/>
              <a:ea typeface="Calibri"/>
              <a:cs typeface="Calibri"/>
              <a:sym typeface="Calibri"/>
            </a:endParaRPr>
          </a:p>
        </p:txBody>
      </p:sp>
      <p:cxnSp>
        <p:nvCxnSpPr>
          <p:cNvPr id="282" name="Google Shape;282;p6"/>
          <p:cNvCxnSpPr/>
          <p:nvPr/>
        </p:nvCxnSpPr>
        <p:spPr>
          <a:xfrm>
            <a:off x="2824636" y="1345467"/>
            <a:ext cx="2997327" cy="0"/>
          </a:xfrm>
          <a:prstGeom prst="straightConnector1">
            <a:avLst/>
          </a:prstGeom>
          <a:noFill/>
          <a:ln w="38100" cap="flat" cmpd="sng">
            <a:solidFill>
              <a:srgbClr val="92D050"/>
            </a:solidFill>
            <a:prstDash val="solid"/>
            <a:miter lim="800000"/>
            <a:headEnd type="triangle" w="med" len="med"/>
            <a:tailEnd type="triangle" w="med" len="med"/>
          </a:ln>
        </p:spPr>
      </p:cxnSp>
      <p:cxnSp>
        <p:nvCxnSpPr>
          <p:cNvPr id="283" name="Google Shape;283;p6"/>
          <p:cNvCxnSpPr/>
          <p:nvPr/>
        </p:nvCxnSpPr>
        <p:spPr>
          <a:xfrm rot="10800000">
            <a:off x="566314" y="1634088"/>
            <a:ext cx="0" cy="4300651"/>
          </a:xfrm>
          <a:prstGeom prst="straightConnector1">
            <a:avLst/>
          </a:prstGeom>
          <a:noFill/>
          <a:ln w="38100" cap="flat" cmpd="sng">
            <a:solidFill>
              <a:schemeClr val="accent1"/>
            </a:solidFill>
            <a:prstDash val="solid"/>
            <a:miter lim="800000"/>
            <a:headEnd type="triangle" w="med" len="med"/>
            <a:tailEnd type="none" w="sm" len="sm"/>
          </a:ln>
        </p:spPr>
      </p:cxnSp>
      <p:sp>
        <p:nvSpPr>
          <p:cNvPr id="284" name="Google Shape;284;p6"/>
          <p:cNvSpPr txBox="1"/>
          <p:nvPr/>
        </p:nvSpPr>
        <p:spPr>
          <a:xfrm>
            <a:off x="2576520" y="5000277"/>
            <a:ext cx="925742" cy="77970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1" u="none" strike="noStrike" cap="none">
                <a:solidFill>
                  <a:srgbClr val="92D050"/>
                </a:solidFill>
                <a:latin typeface="Calibri"/>
                <a:ea typeface="Calibri"/>
                <a:cs typeface="Calibri"/>
                <a:sym typeface="Calibri"/>
              </a:rPr>
              <a:t>t</a:t>
            </a:r>
            <a:r>
              <a:rPr lang="en-US" sz="1600" b="0" i="1" u="none" strike="noStrike" cap="none" baseline="-25000">
                <a:solidFill>
                  <a:srgbClr val="92D050"/>
                </a:solidFill>
                <a:latin typeface="Calibri"/>
                <a:ea typeface="Calibri"/>
                <a:cs typeface="Calibri"/>
                <a:sym typeface="Calibri"/>
              </a:rPr>
              <a:t>cycle</a:t>
            </a:r>
            <a:endParaRPr sz="1600" b="0" i="1" u="none" strike="noStrike" cap="none" baseline="-25000">
              <a:solidFill>
                <a:srgbClr val="92D05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1" u="none" strike="noStrike" cap="none">
                <a:solidFill>
                  <a:srgbClr val="92D050"/>
                </a:solidFill>
                <a:latin typeface="Calibri"/>
                <a:ea typeface="Calibri"/>
                <a:cs typeface="Calibri"/>
                <a:sym typeface="Calibri"/>
              </a:rPr>
              <a:t>= 200 ps</a:t>
            </a:r>
            <a:endParaRPr sz="1600" b="0" i="1" u="none" strike="noStrike" cap="none">
              <a:solidFill>
                <a:srgbClr val="92D050"/>
              </a:solidFill>
              <a:latin typeface="Calibri"/>
              <a:ea typeface="Calibri"/>
              <a:cs typeface="Calibri"/>
              <a:sym typeface="Calibri"/>
            </a:endParaRPr>
          </a:p>
        </p:txBody>
      </p:sp>
      <p:pic>
        <p:nvPicPr>
          <p:cNvPr id="285" name="Google Shape;285;p6"/>
          <p:cNvPicPr preferRelativeResize="0"/>
          <p:nvPr/>
        </p:nvPicPr>
        <p:blipFill rotWithShape="1">
          <a:blip r:embed="rId3">
            <a:alphaModFix/>
          </a:blip>
          <a:srcRect/>
          <a:stretch/>
        </p:blipFill>
        <p:spPr>
          <a:xfrm>
            <a:off x="2958908" y="1509251"/>
            <a:ext cx="2711628" cy="512312"/>
          </a:xfrm>
          <a:prstGeom prst="rect">
            <a:avLst/>
          </a:prstGeom>
          <a:noFill/>
          <a:ln>
            <a:noFill/>
          </a:ln>
        </p:spPr>
      </p:pic>
      <p:pic>
        <p:nvPicPr>
          <p:cNvPr id="286" name="Google Shape;286;p6"/>
          <p:cNvPicPr preferRelativeResize="0"/>
          <p:nvPr/>
        </p:nvPicPr>
        <p:blipFill rotWithShape="1">
          <a:blip r:embed="rId3">
            <a:alphaModFix/>
          </a:blip>
          <a:srcRect/>
          <a:stretch/>
        </p:blipFill>
        <p:spPr>
          <a:xfrm>
            <a:off x="3560463" y="2239277"/>
            <a:ext cx="2711628" cy="512312"/>
          </a:xfrm>
          <a:prstGeom prst="rect">
            <a:avLst/>
          </a:prstGeom>
          <a:noFill/>
          <a:ln>
            <a:noFill/>
          </a:ln>
        </p:spPr>
      </p:pic>
      <p:pic>
        <p:nvPicPr>
          <p:cNvPr id="287" name="Google Shape;287;p6"/>
          <p:cNvPicPr preferRelativeResize="0"/>
          <p:nvPr/>
        </p:nvPicPr>
        <p:blipFill rotWithShape="1">
          <a:blip r:embed="rId3">
            <a:alphaModFix/>
          </a:blip>
          <a:srcRect/>
          <a:stretch/>
        </p:blipFill>
        <p:spPr>
          <a:xfrm>
            <a:off x="4162777" y="2990109"/>
            <a:ext cx="2711628" cy="512312"/>
          </a:xfrm>
          <a:prstGeom prst="rect">
            <a:avLst/>
          </a:prstGeom>
          <a:noFill/>
          <a:ln>
            <a:noFill/>
          </a:ln>
        </p:spPr>
      </p:pic>
      <p:sp>
        <p:nvSpPr>
          <p:cNvPr id="288" name="Google Shape;288;p6"/>
          <p:cNvSpPr txBox="1"/>
          <p:nvPr/>
        </p:nvSpPr>
        <p:spPr>
          <a:xfrm rot="5400000">
            <a:off x="-1130349" y="3892383"/>
            <a:ext cx="286127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3064C0"/>
                </a:solidFill>
                <a:latin typeface="Calibri"/>
                <a:ea typeface="Calibri"/>
                <a:cs typeface="Calibri"/>
                <a:sym typeface="Calibri"/>
              </a:rPr>
              <a:t>instruction sequence</a:t>
            </a:r>
            <a:endParaRPr sz="1800" b="0" i="0" u="none" strike="noStrike" cap="none">
              <a:solidFill>
                <a:srgbClr val="3064C0"/>
              </a:solidFill>
              <a:latin typeface="Calibri"/>
              <a:ea typeface="Calibri"/>
              <a:cs typeface="Calibri"/>
              <a:sym typeface="Calibri"/>
            </a:endParaRPr>
          </a:p>
        </p:txBody>
      </p:sp>
      <p:grpSp>
        <p:nvGrpSpPr>
          <p:cNvPr id="289" name="Google Shape;289;p6"/>
          <p:cNvGrpSpPr/>
          <p:nvPr/>
        </p:nvGrpSpPr>
        <p:grpSpPr>
          <a:xfrm>
            <a:off x="3428724" y="1219451"/>
            <a:ext cx="3584219" cy="4952749"/>
            <a:chOff x="3428723" y="1737155"/>
            <a:chExt cx="3584219" cy="2395102"/>
          </a:xfrm>
        </p:grpSpPr>
        <p:grpSp>
          <p:nvGrpSpPr>
            <p:cNvPr id="290" name="Google Shape;290;p6"/>
            <p:cNvGrpSpPr/>
            <p:nvPr/>
          </p:nvGrpSpPr>
          <p:grpSpPr>
            <a:xfrm>
              <a:off x="3428723" y="1802738"/>
              <a:ext cx="598311" cy="2329519"/>
              <a:chOff x="3527776" y="4071280"/>
              <a:chExt cx="598311" cy="2329519"/>
            </a:xfrm>
          </p:grpSpPr>
          <p:cxnSp>
            <p:nvCxnSpPr>
              <p:cNvPr id="291" name="Google Shape;291;p6"/>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292" name="Google Shape;292;p6"/>
              <p:cNvCxnSpPr/>
              <p:nvPr/>
            </p:nvCxnSpPr>
            <p:spPr>
              <a:xfrm>
                <a:off x="4126087" y="4071280"/>
                <a:ext cx="0" cy="2329519"/>
              </a:xfrm>
              <a:prstGeom prst="straightConnector1">
                <a:avLst/>
              </a:prstGeom>
              <a:noFill/>
              <a:ln w="19050" cap="flat" cmpd="sng">
                <a:solidFill>
                  <a:srgbClr val="92D050"/>
                </a:solidFill>
                <a:prstDash val="solid"/>
                <a:miter lim="800000"/>
                <a:headEnd type="none" w="sm" len="sm"/>
                <a:tailEnd type="none" w="sm" len="sm"/>
              </a:ln>
            </p:spPr>
          </p:cxnSp>
        </p:grpSp>
        <p:grpSp>
          <p:nvGrpSpPr>
            <p:cNvPr id="293" name="Google Shape;293;p6"/>
            <p:cNvGrpSpPr/>
            <p:nvPr/>
          </p:nvGrpSpPr>
          <p:grpSpPr>
            <a:xfrm>
              <a:off x="4027034" y="1802738"/>
              <a:ext cx="598311" cy="2329519"/>
              <a:chOff x="3527776" y="4071280"/>
              <a:chExt cx="598311" cy="2329519"/>
            </a:xfrm>
          </p:grpSpPr>
          <p:cxnSp>
            <p:nvCxnSpPr>
              <p:cNvPr id="294" name="Google Shape;294;p6"/>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295" name="Google Shape;295;p6"/>
              <p:cNvCxnSpPr/>
              <p:nvPr/>
            </p:nvCxnSpPr>
            <p:spPr>
              <a:xfrm>
                <a:off x="4126087" y="4071280"/>
                <a:ext cx="0" cy="2329519"/>
              </a:xfrm>
              <a:prstGeom prst="straightConnector1">
                <a:avLst/>
              </a:prstGeom>
              <a:noFill/>
              <a:ln w="19050" cap="flat" cmpd="sng">
                <a:solidFill>
                  <a:srgbClr val="92D050"/>
                </a:solidFill>
                <a:prstDash val="solid"/>
                <a:miter lim="800000"/>
                <a:headEnd type="none" w="sm" len="sm"/>
                <a:tailEnd type="none" w="sm" len="sm"/>
              </a:ln>
            </p:spPr>
          </p:cxnSp>
        </p:grpSp>
        <p:grpSp>
          <p:nvGrpSpPr>
            <p:cNvPr id="296" name="Google Shape;296;p6"/>
            <p:cNvGrpSpPr/>
            <p:nvPr/>
          </p:nvGrpSpPr>
          <p:grpSpPr>
            <a:xfrm>
              <a:off x="4625344" y="1802737"/>
              <a:ext cx="598311" cy="2329519"/>
              <a:chOff x="3527776" y="4071280"/>
              <a:chExt cx="598311" cy="2329519"/>
            </a:xfrm>
          </p:grpSpPr>
          <p:cxnSp>
            <p:nvCxnSpPr>
              <p:cNvPr id="297" name="Google Shape;297;p6"/>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298" name="Google Shape;298;p6"/>
              <p:cNvCxnSpPr/>
              <p:nvPr/>
            </p:nvCxnSpPr>
            <p:spPr>
              <a:xfrm>
                <a:off x="4126087" y="4071280"/>
                <a:ext cx="0" cy="2329519"/>
              </a:xfrm>
              <a:prstGeom prst="straightConnector1">
                <a:avLst/>
              </a:prstGeom>
              <a:noFill/>
              <a:ln w="19050" cap="flat" cmpd="sng">
                <a:solidFill>
                  <a:srgbClr val="92D050"/>
                </a:solidFill>
                <a:prstDash val="solid"/>
                <a:miter lim="800000"/>
                <a:headEnd type="none" w="sm" len="sm"/>
                <a:tailEnd type="none" w="sm" len="sm"/>
              </a:ln>
            </p:spPr>
          </p:cxnSp>
        </p:grpSp>
        <p:grpSp>
          <p:nvGrpSpPr>
            <p:cNvPr id="299" name="Google Shape;299;p6"/>
            <p:cNvGrpSpPr/>
            <p:nvPr/>
          </p:nvGrpSpPr>
          <p:grpSpPr>
            <a:xfrm>
              <a:off x="5223653" y="1737155"/>
              <a:ext cx="598311" cy="2395101"/>
              <a:chOff x="3527776" y="4005698"/>
              <a:chExt cx="598311" cy="2395101"/>
            </a:xfrm>
          </p:grpSpPr>
          <p:cxnSp>
            <p:nvCxnSpPr>
              <p:cNvPr id="300" name="Google Shape;300;p6"/>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301" name="Google Shape;301;p6"/>
              <p:cNvCxnSpPr/>
              <p:nvPr/>
            </p:nvCxnSpPr>
            <p:spPr>
              <a:xfrm>
                <a:off x="4126087" y="4005698"/>
                <a:ext cx="0" cy="2395101"/>
              </a:xfrm>
              <a:prstGeom prst="straightConnector1">
                <a:avLst/>
              </a:prstGeom>
              <a:noFill/>
              <a:ln w="19050" cap="flat" cmpd="sng">
                <a:solidFill>
                  <a:srgbClr val="92D050"/>
                </a:solidFill>
                <a:prstDash val="solid"/>
                <a:miter lim="800000"/>
                <a:headEnd type="none" w="sm" len="sm"/>
                <a:tailEnd type="none" w="sm" len="sm"/>
              </a:ln>
            </p:spPr>
          </p:cxnSp>
        </p:grpSp>
        <p:grpSp>
          <p:nvGrpSpPr>
            <p:cNvPr id="302" name="Google Shape;302;p6"/>
            <p:cNvGrpSpPr/>
            <p:nvPr/>
          </p:nvGrpSpPr>
          <p:grpSpPr>
            <a:xfrm>
              <a:off x="5821962" y="2498292"/>
              <a:ext cx="598311" cy="1633964"/>
              <a:chOff x="3527776" y="4766835"/>
              <a:chExt cx="598311" cy="1633964"/>
            </a:xfrm>
          </p:grpSpPr>
          <p:cxnSp>
            <p:nvCxnSpPr>
              <p:cNvPr id="303" name="Google Shape;303;p6"/>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304" name="Google Shape;304;p6"/>
              <p:cNvCxnSpPr/>
              <p:nvPr/>
            </p:nvCxnSpPr>
            <p:spPr>
              <a:xfrm>
                <a:off x="4126087" y="4766835"/>
                <a:ext cx="0" cy="1633964"/>
              </a:xfrm>
              <a:prstGeom prst="straightConnector1">
                <a:avLst/>
              </a:prstGeom>
              <a:noFill/>
              <a:ln w="19050" cap="flat" cmpd="sng">
                <a:solidFill>
                  <a:srgbClr val="92D050"/>
                </a:solidFill>
                <a:prstDash val="solid"/>
                <a:miter lim="800000"/>
                <a:headEnd type="none" w="sm" len="sm"/>
                <a:tailEnd type="none" w="sm" len="sm"/>
              </a:ln>
            </p:spPr>
          </p:cxnSp>
        </p:grpSp>
        <p:grpSp>
          <p:nvGrpSpPr>
            <p:cNvPr id="305" name="Google Shape;305;p6"/>
            <p:cNvGrpSpPr/>
            <p:nvPr/>
          </p:nvGrpSpPr>
          <p:grpSpPr>
            <a:xfrm>
              <a:off x="6414631" y="2894504"/>
              <a:ext cx="598311" cy="1236040"/>
              <a:chOff x="3527776" y="5164759"/>
              <a:chExt cx="598311" cy="1236040"/>
            </a:xfrm>
          </p:grpSpPr>
          <p:cxnSp>
            <p:nvCxnSpPr>
              <p:cNvPr id="306" name="Google Shape;306;p6"/>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307" name="Google Shape;307;p6"/>
              <p:cNvCxnSpPr/>
              <p:nvPr/>
            </p:nvCxnSpPr>
            <p:spPr>
              <a:xfrm>
                <a:off x="4126087" y="5164759"/>
                <a:ext cx="0" cy="1236040"/>
              </a:xfrm>
              <a:prstGeom prst="straightConnector1">
                <a:avLst/>
              </a:prstGeom>
              <a:noFill/>
              <a:ln w="19050" cap="flat" cmpd="sng">
                <a:solidFill>
                  <a:srgbClr val="92D050"/>
                </a:solidFill>
                <a:prstDash val="solid"/>
                <a:miter lim="800000"/>
                <a:headEnd type="none" w="sm" len="sm"/>
                <a:tailEnd type="none" w="sm" len="sm"/>
              </a:ln>
            </p:spPr>
          </p:cxnSp>
        </p:grpSp>
      </p:grpSp>
      <p:grpSp>
        <p:nvGrpSpPr>
          <p:cNvPr id="308" name="Google Shape;308;p6"/>
          <p:cNvGrpSpPr/>
          <p:nvPr/>
        </p:nvGrpSpPr>
        <p:grpSpPr>
          <a:xfrm>
            <a:off x="2830412" y="1366130"/>
            <a:ext cx="598311" cy="4802528"/>
            <a:chOff x="3527776" y="4071280"/>
            <a:chExt cx="598311" cy="2329461"/>
          </a:xfrm>
        </p:grpSpPr>
        <p:cxnSp>
          <p:nvCxnSpPr>
            <p:cNvPr id="309" name="Google Shape;309;p6"/>
            <p:cNvCxnSpPr/>
            <p:nvPr/>
          </p:nvCxnSpPr>
          <p:spPr>
            <a:xfrm>
              <a:off x="3527776" y="5834225"/>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310" name="Google Shape;310;p6"/>
            <p:cNvCxnSpPr/>
            <p:nvPr/>
          </p:nvCxnSpPr>
          <p:spPr>
            <a:xfrm>
              <a:off x="4126087" y="4071280"/>
              <a:ext cx="0" cy="2329461"/>
            </a:xfrm>
            <a:prstGeom prst="straightConnector1">
              <a:avLst/>
            </a:prstGeom>
            <a:noFill/>
            <a:ln w="19050" cap="flat" cmpd="sng">
              <a:solidFill>
                <a:srgbClr val="92D050"/>
              </a:solidFill>
              <a:prstDash val="solid"/>
              <a:miter lim="800000"/>
              <a:headEnd type="none" w="sm" len="sm"/>
              <a:tailEnd type="none" w="sm" len="sm"/>
            </a:ln>
          </p:spPr>
        </p:cxnSp>
      </p:grpSp>
      <p:cxnSp>
        <p:nvCxnSpPr>
          <p:cNvPr id="311" name="Google Shape;311;p6"/>
          <p:cNvCxnSpPr/>
          <p:nvPr/>
        </p:nvCxnSpPr>
        <p:spPr>
          <a:xfrm>
            <a:off x="2824635" y="1219449"/>
            <a:ext cx="0" cy="3848783"/>
          </a:xfrm>
          <a:prstGeom prst="straightConnector1">
            <a:avLst/>
          </a:prstGeom>
          <a:noFill/>
          <a:ln w="19050" cap="flat" cmpd="sng">
            <a:solidFill>
              <a:srgbClr val="92D050"/>
            </a:solidFill>
            <a:prstDash val="solid"/>
            <a:miter lim="800000"/>
            <a:headEnd type="none" w="sm" len="sm"/>
            <a:tailEnd type="none" w="sm" len="sm"/>
          </a:ln>
        </p:spPr>
      </p:cxnSp>
      <p:sp>
        <p:nvSpPr>
          <p:cNvPr id="312" name="Google Shape;312;p6"/>
          <p:cNvSpPr txBox="1"/>
          <p:nvPr/>
        </p:nvSpPr>
        <p:spPr>
          <a:xfrm>
            <a:off x="3560463" y="889000"/>
            <a:ext cx="1731358" cy="451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rgbClr val="92D050"/>
                </a:solidFill>
                <a:latin typeface="Calibri"/>
                <a:ea typeface="Calibri"/>
                <a:cs typeface="Calibri"/>
                <a:sym typeface="Calibri"/>
              </a:rPr>
              <a:t>t</a:t>
            </a:r>
            <a:r>
              <a:rPr lang="en-US" sz="1600" b="0" i="1" u="none" strike="noStrike" cap="none" baseline="-25000">
                <a:solidFill>
                  <a:srgbClr val="92D050"/>
                </a:solidFill>
                <a:latin typeface="Calibri"/>
                <a:ea typeface="Calibri"/>
                <a:cs typeface="Calibri"/>
                <a:sym typeface="Calibri"/>
              </a:rPr>
              <a:t>instruction</a:t>
            </a:r>
            <a:r>
              <a:rPr lang="en-US" sz="1600" b="0" i="1" u="none" strike="noStrike" cap="none">
                <a:solidFill>
                  <a:srgbClr val="92D050"/>
                </a:solidFill>
                <a:latin typeface="Calibri"/>
                <a:ea typeface="Calibri"/>
                <a:cs typeface="Calibri"/>
                <a:sym typeface="Calibri"/>
              </a:rPr>
              <a:t> = 1000 ps</a:t>
            </a:r>
            <a:endParaRPr sz="1600" b="0" i="1" u="none" strike="noStrike" cap="none" baseline="-25000">
              <a:solidFill>
                <a:srgbClr val="92D050"/>
              </a:solidFill>
              <a:latin typeface="Calibri"/>
              <a:ea typeface="Calibri"/>
              <a:cs typeface="Calibri"/>
              <a:sym typeface="Calibri"/>
            </a:endParaRPr>
          </a:p>
        </p:txBody>
      </p:sp>
      <p:grpSp>
        <p:nvGrpSpPr>
          <p:cNvPr id="313" name="Google Shape;313;p6"/>
          <p:cNvGrpSpPr/>
          <p:nvPr/>
        </p:nvGrpSpPr>
        <p:grpSpPr>
          <a:xfrm>
            <a:off x="7012943" y="4326672"/>
            <a:ext cx="632125" cy="1775195"/>
            <a:chOff x="3493962" y="4786475"/>
            <a:chExt cx="632125" cy="1614324"/>
          </a:xfrm>
        </p:grpSpPr>
        <p:cxnSp>
          <p:nvCxnSpPr>
            <p:cNvPr id="314" name="Google Shape;314;p6"/>
            <p:cNvCxnSpPr/>
            <p:nvPr/>
          </p:nvCxnSpPr>
          <p:spPr>
            <a:xfrm>
              <a:off x="3493962" y="6329119"/>
              <a:ext cx="632125"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315" name="Google Shape;315;p6"/>
            <p:cNvCxnSpPr/>
            <p:nvPr/>
          </p:nvCxnSpPr>
          <p:spPr>
            <a:xfrm>
              <a:off x="4126087" y="4786475"/>
              <a:ext cx="0" cy="1614324"/>
            </a:xfrm>
            <a:prstGeom prst="straightConnector1">
              <a:avLst/>
            </a:prstGeom>
            <a:noFill/>
            <a:ln w="19050" cap="flat" cmpd="sng">
              <a:solidFill>
                <a:srgbClr val="92D050"/>
              </a:solidFill>
              <a:prstDash val="solid"/>
              <a:miter lim="800000"/>
              <a:headEnd type="none" w="sm" len="sm"/>
              <a:tailEnd type="none" w="sm" len="sm"/>
            </a:ln>
          </p:spPr>
        </p:cxnSp>
      </p:grpSp>
      <p:grpSp>
        <p:nvGrpSpPr>
          <p:cNvPr id="316" name="Google Shape;316;p6"/>
          <p:cNvGrpSpPr/>
          <p:nvPr/>
        </p:nvGrpSpPr>
        <p:grpSpPr>
          <a:xfrm>
            <a:off x="7655431" y="5068232"/>
            <a:ext cx="598311" cy="1033639"/>
            <a:chOff x="3527776" y="5460831"/>
            <a:chExt cx="598311" cy="939968"/>
          </a:xfrm>
        </p:grpSpPr>
        <p:cxnSp>
          <p:nvCxnSpPr>
            <p:cNvPr id="317" name="Google Shape;317;p6"/>
            <p:cNvCxnSpPr/>
            <p:nvPr/>
          </p:nvCxnSpPr>
          <p:spPr>
            <a:xfrm>
              <a:off x="3527776" y="6329119"/>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318" name="Google Shape;318;p6"/>
            <p:cNvCxnSpPr/>
            <p:nvPr/>
          </p:nvCxnSpPr>
          <p:spPr>
            <a:xfrm>
              <a:off x="4126087" y="5460831"/>
              <a:ext cx="0" cy="939968"/>
            </a:xfrm>
            <a:prstGeom prst="straightConnector1">
              <a:avLst/>
            </a:prstGeom>
            <a:noFill/>
            <a:ln w="19050" cap="flat" cmpd="sng">
              <a:solidFill>
                <a:srgbClr val="92D050"/>
              </a:solidFill>
              <a:prstDash val="solid"/>
              <a:miter lim="800000"/>
              <a:headEnd type="none" w="sm" len="sm"/>
              <a:tailEnd type="none" w="sm" len="sm"/>
            </a:ln>
          </p:spPr>
        </p:cxnSp>
      </p:grpSp>
      <p:grpSp>
        <p:nvGrpSpPr>
          <p:cNvPr id="319" name="Google Shape;319;p6"/>
          <p:cNvGrpSpPr/>
          <p:nvPr/>
        </p:nvGrpSpPr>
        <p:grpSpPr>
          <a:xfrm>
            <a:off x="8252613" y="5068232"/>
            <a:ext cx="598311" cy="1035916"/>
            <a:chOff x="3527776" y="5458759"/>
            <a:chExt cx="598311" cy="942040"/>
          </a:xfrm>
        </p:grpSpPr>
        <p:cxnSp>
          <p:nvCxnSpPr>
            <p:cNvPr id="320" name="Google Shape;320;p6"/>
            <p:cNvCxnSpPr/>
            <p:nvPr/>
          </p:nvCxnSpPr>
          <p:spPr>
            <a:xfrm>
              <a:off x="3527776" y="6324048"/>
              <a:ext cx="598311" cy="0"/>
            </a:xfrm>
            <a:prstGeom prst="straightConnector1">
              <a:avLst/>
            </a:prstGeom>
            <a:noFill/>
            <a:ln w="19050" cap="flat" cmpd="sng">
              <a:solidFill>
                <a:srgbClr val="92D050"/>
              </a:solidFill>
              <a:prstDash val="solid"/>
              <a:miter lim="800000"/>
              <a:headEnd type="triangle" w="med" len="med"/>
              <a:tailEnd type="triangle" w="med" len="med"/>
            </a:ln>
          </p:spPr>
        </p:cxnSp>
        <p:cxnSp>
          <p:nvCxnSpPr>
            <p:cNvPr id="321" name="Google Shape;321;p6"/>
            <p:cNvCxnSpPr/>
            <p:nvPr/>
          </p:nvCxnSpPr>
          <p:spPr>
            <a:xfrm>
              <a:off x="4126087" y="5458759"/>
              <a:ext cx="0" cy="942040"/>
            </a:xfrm>
            <a:prstGeom prst="straightConnector1">
              <a:avLst/>
            </a:prstGeom>
            <a:noFill/>
            <a:ln w="19050" cap="flat" cmpd="sng">
              <a:solidFill>
                <a:srgbClr val="92D050"/>
              </a:solidFill>
              <a:prstDash val="solid"/>
              <a:miter lim="800000"/>
              <a:headEnd type="none" w="sm" len="sm"/>
              <a:tailEnd type="none" w="sm" len="sm"/>
            </a:ln>
          </p:spPr>
        </p:cxnSp>
      </p:grpSp>
      <p:sp>
        <p:nvSpPr>
          <p:cNvPr id="322" name="Google Shape;322;p6"/>
          <p:cNvSpPr txBox="1"/>
          <p:nvPr/>
        </p:nvSpPr>
        <p:spPr>
          <a:xfrm>
            <a:off x="908960" y="3907227"/>
            <a:ext cx="1247532"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sw t0, 4(t3)</a:t>
            </a:r>
            <a:endParaRPr sz="1800" b="0" i="0" u="none" strike="noStrike" cap="none">
              <a:solidFill>
                <a:schemeClr val="dk1"/>
              </a:solidFill>
              <a:latin typeface="Calibri"/>
              <a:ea typeface="Calibri"/>
              <a:cs typeface="Calibri"/>
              <a:sym typeface="Calibri"/>
            </a:endParaRPr>
          </a:p>
        </p:txBody>
      </p:sp>
      <p:sp>
        <p:nvSpPr>
          <p:cNvPr id="323" name="Google Shape;323;p6"/>
          <p:cNvSpPr txBox="1"/>
          <p:nvPr/>
        </p:nvSpPr>
        <p:spPr>
          <a:xfrm>
            <a:off x="895554" y="4631368"/>
            <a:ext cx="1210225"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lw t0, 8(t3)</a:t>
            </a:r>
            <a:endParaRPr sz="1800" b="0" i="0" u="none" strike="noStrike" cap="none">
              <a:solidFill>
                <a:schemeClr val="dk1"/>
              </a:solidFill>
              <a:latin typeface="Calibri"/>
              <a:ea typeface="Calibri"/>
              <a:cs typeface="Calibri"/>
              <a:sym typeface="Calibri"/>
            </a:endParaRPr>
          </a:p>
        </p:txBody>
      </p:sp>
      <p:sp>
        <p:nvSpPr>
          <p:cNvPr id="324" name="Google Shape;324;p6"/>
          <p:cNvSpPr txBox="1"/>
          <p:nvPr/>
        </p:nvSpPr>
        <p:spPr>
          <a:xfrm>
            <a:off x="904899" y="5352016"/>
            <a:ext cx="1368133"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addi t2, t2, 1</a:t>
            </a:r>
            <a:endParaRPr sz="1800" b="0" i="0" u="none" strike="noStrike" cap="none">
              <a:solidFill>
                <a:schemeClr val="dk1"/>
              </a:solidFill>
              <a:latin typeface="Calibri"/>
              <a:ea typeface="Calibri"/>
              <a:cs typeface="Calibri"/>
              <a:sym typeface="Calibri"/>
            </a:endParaRPr>
          </a:p>
        </p:txBody>
      </p:sp>
      <p:sp>
        <p:nvSpPr>
          <p:cNvPr id="325" name="Google Shape;325;p6"/>
          <p:cNvSpPr/>
          <p:nvPr/>
        </p:nvSpPr>
        <p:spPr>
          <a:xfrm>
            <a:off x="3428723" y="2156257"/>
            <a:ext cx="2985909" cy="775167"/>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6" name="Google Shape;326;p6"/>
          <p:cNvSpPr/>
          <p:nvPr/>
        </p:nvSpPr>
        <p:spPr>
          <a:xfrm>
            <a:off x="5174962" y="1450821"/>
            <a:ext cx="690053" cy="3617411"/>
          </a:xfrm>
          <a:prstGeom prst="rect">
            <a:avLst/>
          </a:prstGeom>
          <a:noFill/>
          <a:ln w="762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7" name="Google Shape;327;p6"/>
          <p:cNvSpPr txBox="1"/>
          <p:nvPr/>
        </p:nvSpPr>
        <p:spPr>
          <a:xfrm>
            <a:off x="6463322" y="2085163"/>
            <a:ext cx="2876794" cy="11079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Calibri"/>
                <a:ea typeface="Calibri"/>
                <a:cs typeface="Calibri"/>
                <a:sym typeface="Calibri"/>
              </a:rPr>
              <a:t>Resource use </a:t>
            </a:r>
            <a:r>
              <a:rPr lang="en-US" sz="2400">
                <a:solidFill>
                  <a:srgbClr val="FF0000"/>
                </a:solidFill>
                <a:latin typeface="Calibri"/>
                <a:ea typeface="Calibri"/>
                <a:cs typeface="Calibri"/>
                <a:sym typeface="Calibri"/>
              </a:rPr>
              <a:t>by</a:t>
            </a:r>
            <a:r>
              <a:rPr lang="en-US" sz="2400" b="0" i="0" u="none" strike="noStrike" cap="none">
                <a:solidFill>
                  <a:srgbClr val="FF0000"/>
                </a:solidFill>
                <a:latin typeface="Calibri"/>
                <a:ea typeface="Calibri"/>
                <a:cs typeface="Calibri"/>
                <a:sym typeface="Calibri"/>
              </a:rPr>
              <a:t> instruction over time</a:t>
            </a:r>
            <a:endParaRPr sz="2400" b="0" i="0" u="none" strike="noStrike" cap="none">
              <a:solidFill>
                <a:srgbClr val="FF0000"/>
              </a:solidFill>
              <a:latin typeface="Calibri"/>
              <a:ea typeface="Calibri"/>
              <a:cs typeface="Calibri"/>
              <a:sym typeface="Calibri"/>
            </a:endParaRPr>
          </a:p>
        </p:txBody>
      </p:sp>
      <p:sp>
        <p:nvSpPr>
          <p:cNvPr id="328" name="Google Shape;328;p6"/>
          <p:cNvSpPr txBox="1"/>
          <p:nvPr/>
        </p:nvSpPr>
        <p:spPr>
          <a:xfrm>
            <a:off x="5943600" y="990600"/>
            <a:ext cx="2926601" cy="11079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B0F0"/>
                </a:solidFill>
                <a:latin typeface="Calibri"/>
                <a:ea typeface="Calibri"/>
                <a:cs typeface="Calibri"/>
                <a:sym typeface="Calibri"/>
              </a:rPr>
              <a:t>Resource use in a particular time slot</a:t>
            </a:r>
            <a:endParaRPr sz="2400" b="0" i="0" u="none" strike="noStrike" cap="none">
              <a:solidFill>
                <a:srgbClr val="00B0F0"/>
              </a:solidFill>
              <a:latin typeface="Calibri"/>
              <a:ea typeface="Calibri"/>
              <a:cs typeface="Calibri"/>
              <a:sym typeface="Calibri"/>
            </a:endParaRPr>
          </a:p>
        </p:txBody>
      </p:sp>
      <p:sp>
        <p:nvSpPr>
          <p:cNvPr id="329" name="Google Shape;329;p6"/>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58</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6002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cxnSp>
        <p:nvCxnSpPr>
          <p:cNvPr id="335" name="Google Shape;335;p7"/>
          <p:cNvCxnSpPr/>
          <p:nvPr/>
        </p:nvCxnSpPr>
        <p:spPr>
          <a:xfrm>
            <a:off x="5183902" y="3481625"/>
            <a:ext cx="0" cy="1877775"/>
          </a:xfrm>
          <a:prstGeom prst="straightConnector1">
            <a:avLst/>
          </a:prstGeom>
          <a:noFill/>
          <a:ln w="28575" cap="flat" cmpd="sng">
            <a:solidFill>
              <a:schemeClr val="dk1"/>
            </a:solidFill>
            <a:prstDash val="solid"/>
            <a:miter lim="800000"/>
            <a:headEnd type="none" w="sm" len="sm"/>
            <a:tailEnd type="stealth" w="med" len="med"/>
          </a:ln>
        </p:spPr>
      </p:cxnSp>
      <p:cxnSp>
        <p:nvCxnSpPr>
          <p:cNvPr id="336" name="Google Shape;336;p7"/>
          <p:cNvCxnSpPr/>
          <p:nvPr/>
        </p:nvCxnSpPr>
        <p:spPr>
          <a:xfrm>
            <a:off x="5031502" y="3481625"/>
            <a:ext cx="0" cy="1877775"/>
          </a:xfrm>
          <a:prstGeom prst="straightConnector1">
            <a:avLst/>
          </a:prstGeom>
          <a:noFill/>
          <a:ln w="28575" cap="flat" cmpd="sng">
            <a:solidFill>
              <a:schemeClr val="dk1"/>
            </a:solidFill>
            <a:prstDash val="solid"/>
            <a:miter lim="800000"/>
            <a:headEnd type="none" w="sm" len="sm"/>
            <a:tailEnd type="stealth" w="med" len="med"/>
          </a:ln>
        </p:spPr>
      </p:cxnSp>
      <p:sp>
        <p:nvSpPr>
          <p:cNvPr id="337" name="Google Shape;337;p7"/>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Single-Cycle RISC-V RV32I Datapath</a:t>
            </a:r>
            <a:endParaRPr sz="4400" b="0" i="0" u="none" strike="noStrike" cap="none">
              <a:solidFill>
                <a:schemeClr val="accent1"/>
              </a:solidFill>
              <a:latin typeface="Calibri"/>
              <a:ea typeface="Calibri"/>
              <a:cs typeface="Calibri"/>
              <a:sym typeface="Calibri"/>
            </a:endParaRPr>
          </a:p>
        </p:txBody>
      </p:sp>
      <p:sp>
        <p:nvSpPr>
          <p:cNvPr id="338" name="Google Shape;338;p7"/>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59</a:t>
            </a:fld>
            <a:endParaRPr sz="1200">
              <a:solidFill>
                <a:srgbClr val="888888"/>
              </a:solidFill>
              <a:latin typeface="Calibri"/>
              <a:ea typeface="Calibri"/>
              <a:cs typeface="Calibri"/>
              <a:sym typeface="Calibri"/>
            </a:endParaRPr>
          </a:p>
        </p:txBody>
      </p:sp>
      <p:sp>
        <p:nvSpPr>
          <p:cNvPr id="339" name="Google Shape;339;p7"/>
          <p:cNvSpPr/>
          <p:nvPr/>
        </p:nvSpPr>
        <p:spPr>
          <a:xfrm>
            <a:off x="2133600" y="2668825"/>
            <a:ext cx="609600" cy="914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IMEM</a:t>
            </a:r>
            <a:endParaRPr sz="1800" b="0" i="0" u="none" strike="noStrike" cap="none">
              <a:solidFill>
                <a:schemeClr val="dk1"/>
              </a:solidFill>
              <a:latin typeface="Calibri"/>
              <a:ea typeface="Calibri"/>
              <a:cs typeface="Calibri"/>
              <a:sym typeface="Calibri"/>
            </a:endParaRPr>
          </a:p>
        </p:txBody>
      </p:sp>
      <p:grpSp>
        <p:nvGrpSpPr>
          <p:cNvPr id="340" name="Google Shape;340;p7"/>
          <p:cNvGrpSpPr/>
          <p:nvPr/>
        </p:nvGrpSpPr>
        <p:grpSpPr>
          <a:xfrm>
            <a:off x="6172200" y="2262425"/>
            <a:ext cx="521297" cy="1320800"/>
            <a:chOff x="6324600" y="3115310"/>
            <a:chExt cx="521297" cy="1056640"/>
          </a:xfrm>
        </p:grpSpPr>
        <p:sp>
          <p:nvSpPr>
            <p:cNvPr id="341" name="Google Shape;341;p7"/>
            <p:cNvSpPr/>
            <p:nvPr/>
          </p:nvSpPr>
          <p:spPr>
            <a:xfrm rot="5400000">
              <a:off x="6062980" y="3453130"/>
              <a:ext cx="1056640" cy="381000"/>
            </a:xfrm>
            <a:prstGeom prst="trapezoid">
              <a:avLst>
                <a:gd name="adj" fmla="val 4659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2" name="Google Shape;342;p7"/>
            <p:cNvSpPr/>
            <p:nvPr/>
          </p:nvSpPr>
          <p:spPr>
            <a:xfrm rot="5400000">
              <a:off x="6362707" y="3641091"/>
              <a:ext cx="152400" cy="762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343" name="Google Shape;343;p7"/>
            <p:cNvCxnSpPr>
              <a:stCxn id="342" idx="2"/>
              <a:endCxn id="342" idx="4"/>
            </p:cNvCxnSpPr>
            <p:nvPr/>
          </p:nvCxnSpPr>
          <p:spPr>
            <a:xfrm>
              <a:off x="6400807" y="3602991"/>
              <a:ext cx="0" cy="152400"/>
            </a:xfrm>
            <a:prstGeom prst="straightConnector1">
              <a:avLst/>
            </a:prstGeom>
            <a:noFill/>
            <a:ln w="28575" cap="flat" cmpd="sng">
              <a:solidFill>
                <a:schemeClr val="lt1"/>
              </a:solidFill>
              <a:prstDash val="solid"/>
              <a:miter lim="800000"/>
              <a:headEnd type="none" w="sm" len="sm"/>
              <a:tailEnd type="none" w="sm" len="sm"/>
            </a:ln>
          </p:spPr>
        </p:cxnSp>
        <p:sp>
          <p:nvSpPr>
            <p:cNvPr id="344" name="Google Shape;344;p7"/>
            <p:cNvSpPr txBox="1"/>
            <p:nvPr/>
          </p:nvSpPr>
          <p:spPr>
            <a:xfrm>
              <a:off x="6324600" y="3181350"/>
              <a:ext cx="521297"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ALU</a:t>
              </a:r>
              <a:endParaRPr sz="1600" b="0" i="0" u="none" strike="noStrike" cap="none">
                <a:solidFill>
                  <a:schemeClr val="dk1"/>
                </a:solidFill>
                <a:latin typeface="Calibri"/>
                <a:ea typeface="Calibri"/>
                <a:cs typeface="Calibri"/>
                <a:sym typeface="Calibri"/>
              </a:endParaRPr>
            </a:p>
          </p:txBody>
        </p:sp>
      </p:grpSp>
      <p:grpSp>
        <p:nvGrpSpPr>
          <p:cNvPr id="345" name="Google Shape;345;p7"/>
          <p:cNvGrpSpPr/>
          <p:nvPr/>
        </p:nvGrpSpPr>
        <p:grpSpPr>
          <a:xfrm>
            <a:off x="3429000" y="3989625"/>
            <a:ext cx="615974" cy="1016000"/>
            <a:chOff x="3733800" y="3105150"/>
            <a:chExt cx="615974" cy="762000"/>
          </a:xfrm>
        </p:grpSpPr>
        <p:sp>
          <p:nvSpPr>
            <p:cNvPr id="346" name="Google Shape;346;p7"/>
            <p:cNvSpPr/>
            <p:nvPr/>
          </p:nvSpPr>
          <p:spPr>
            <a:xfrm rot="5400000">
              <a:off x="3695700" y="3219450"/>
              <a:ext cx="762000" cy="533400"/>
            </a:xfrm>
            <a:prstGeom prst="trapezoid">
              <a:avLst>
                <a:gd name="adj" fmla="val 30656"/>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7" name="Google Shape;347;p7"/>
            <p:cNvSpPr txBox="1"/>
            <p:nvPr/>
          </p:nvSpPr>
          <p:spPr>
            <a:xfrm>
              <a:off x="3733800" y="3218081"/>
              <a:ext cx="615974" cy="5847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Imm.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Gen</a:t>
              </a:r>
              <a:endParaRPr sz="1400" b="0" i="0" u="none" strike="noStrike" cap="none">
                <a:solidFill>
                  <a:srgbClr val="000000"/>
                </a:solidFill>
                <a:latin typeface="Arial"/>
                <a:ea typeface="Arial"/>
                <a:cs typeface="Arial"/>
                <a:sym typeface="Arial"/>
              </a:endParaRPr>
            </a:p>
          </p:txBody>
        </p:sp>
      </p:grpSp>
      <p:grpSp>
        <p:nvGrpSpPr>
          <p:cNvPr id="348" name="Google Shape;348;p7"/>
          <p:cNvGrpSpPr/>
          <p:nvPr/>
        </p:nvGrpSpPr>
        <p:grpSpPr>
          <a:xfrm>
            <a:off x="2133600" y="1856025"/>
            <a:ext cx="304800" cy="609600"/>
            <a:chOff x="5181600" y="3257550"/>
            <a:chExt cx="304800" cy="457200"/>
          </a:xfrm>
        </p:grpSpPr>
        <p:sp>
          <p:nvSpPr>
            <p:cNvPr id="349" name="Google Shape;349;p7"/>
            <p:cNvSpPr/>
            <p:nvPr/>
          </p:nvSpPr>
          <p:spPr>
            <a:xfrm rot="5400000">
              <a:off x="5143500" y="3371850"/>
              <a:ext cx="457200" cy="228600"/>
            </a:xfrm>
            <a:prstGeom prst="trapezoid">
              <a:avLst>
                <a:gd name="adj" fmla="val 30656"/>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p7"/>
            <p:cNvSpPr txBox="1"/>
            <p:nvPr/>
          </p:nvSpPr>
          <p:spPr>
            <a:xfrm>
              <a:off x="5181600" y="3333750"/>
              <a:ext cx="298519" cy="246221"/>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grpSp>
      <p:cxnSp>
        <p:nvCxnSpPr>
          <p:cNvPr id="351" name="Google Shape;351;p7"/>
          <p:cNvCxnSpPr>
            <a:endCxn id="352" idx="3"/>
          </p:cNvCxnSpPr>
          <p:nvPr/>
        </p:nvCxnSpPr>
        <p:spPr>
          <a:xfrm rot="10800000">
            <a:off x="1219200" y="3027441"/>
            <a:ext cx="10500" cy="2360700"/>
          </a:xfrm>
          <a:prstGeom prst="straightConnector1">
            <a:avLst/>
          </a:prstGeom>
          <a:noFill/>
          <a:ln w="28575" cap="flat" cmpd="sng">
            <a:solidFill>
              <a:srgbClr val="FF0000"/>
            </a:solidFill>
            <a:prstDash val="solid"/>
            <a:miter lim="800000"/>
            <a:headEnd type="none" w="sm" len="sm"/>
            <a:tailEnd type="stealth" w="med" len="med"/>
          </a:ln>
        </p:spPr>
      </p:cxnSp>
      <p:cxnSp>
        <p:nvCxnSpPr>
          <p:cNvPr id="353" name="Google Shape;353;p7"/>
          <p:cNvCxnSpPr/>
          <p:nvPr/>
        </p:nvCxnSpPr>
        <p:spPr>
          <a:xfrm rot="10800000">
            <a:off x="4879102" y="3632200"/>
            <a:ext cx="0" cy="1727200"/>
          </a:xfrm>
          <a:prstGeom prst="straightConnector1">
            <a:avLst/>
          </a:prstGeom>
          <a:noFill/>
          <a:ln w="28575" cap="flat" cmpd="sng">
            <a:solidFill>
              <a:srgbClr val="FF0000"/>
            </a:solidFill>
            <a:prstDash val="solid"/>
            <a:miter lim="800000"/>
            <a:headEnd type="none" w="sm" len="sm"/>
            <a:tailEnd type="stealth" w="med" len="med"/>
          </a:ln>
        </p:spPr>
      </p:cxnSp>
      <p:grpSp>
        <p:nvGrpSpPr>
          <p:cNvPr id="354" name="Google Shape;354;p7"/>
          <p:cNvGrpSpPr/>
          <p:nvPr/>
        </p:nvGrpSpPr>
        <p:grpSpPr>
          <a:xfrm>
            <a:off x="7010400" y="2465625"/>
            <a:ext cx="990600" cy="1117600"/>
            <a:chOff x="6324600" y="1733550"/>
            <a:chExt cx="990600" cy="838200"/>
          </a:xfrm>
        </p:grpSpPr>
        <p:sp>
          <p:nvSpPr>
            <p:cNvPr id="355" name="Google Shape;355;p7"/>
            <p:cNvSpPr/>
            <p:nvPr/>
          </p:nvSpPr>
          <p:spPr>
            <a:xfrm>
              <a:off x="6324600" y="1733550"/>
              <a:ext cx="990600" cy="8382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DMEM</a:t>
              </a:r>
              <a:endParaRPr sz="1800" b="0" i="0" u="none" strike="noStrike" cap="none">
                <a:solidFill>
                  <a:schemeClr val="dk1"/>
                </a:solidFill>
                <a:latin typeface="Calibri"/>
                <a:ea typeface="Calibri"/>
                <a:cs typeface="Calibri"/>
                <a:sym typeface="Calibri"/>
              </a:endParaRPr>
            </a:p>
          </p:txBody>
        </p:sp>
        <p:sp>
          <p:nvSpPr>
            <p:cNvPr id="356" name="Google Shape;356;p7"/>
            <p:cNvSpPr/>
            <p:nvPr/>
          </p:nvSpPr>
          <p:spPr>
            <a:xfrm>
              <a:off x="7010400" y="2419350"/>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7" name="Google Shape;357;p7"/>
          <p:cNvGrpSpPr/>
          <p:nvPr/>
        </p:nvGrpSpPr>
        <p:grpSpPr>
          <a:xfrm>
            <a:off x="4726702" y="2770425"/>
            <a:ext cx="762000" cy="914400"/>
            <a:chOff x="5029200" y="3333750"/>
            <a:chExt cx="762000" cy="685800"/>
          </a:xfrm>
        </p:grpSpPr>
        <p:sp>
          <p:nvSpPr>
            <p:cNvPr id="358" name="Google Shape;358;p7"/>
            <p:cNvSpPr/>
            <p:nvPr/>
          </p:nvSpPr>
          <p:spPr>
            <a:xfrm rot="5400000">
              <a:off x="4989949" y="3449201"/>
              <a:ext cx="685800" cy="454898"/>
            </a:xfrm>
            <a:prstGeom prst="trapezoid">
              <a:avLst>
                <a:gd name="adj" fmla="val 30656"/>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9" name="Google Shape;359;p7"/>
            <p:cNvSpPr txBox="1"/>
            <p:nvPr/>
          </p:nvSpPr>
          <p:spPr>
            <a:xfrm>
              <a:off x="5029200" y="3409950"/>
              <a:ext cx="76200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Branch Comp.</a:t>
              </a:r>
              <a:endParaRPr sz="1400" b="0" i="0" u="none" strike="noStrike" cap="none">
                <a:solidFill>
                  <a:srgbClr val="000000"/>
                </a:solidFill>
                <a:latin typeface="Arial"/>
                <a:ea typeface="Arial"/>
                <a:cs typeface="Arial"/>
                <a:sym typeface="Arial"/>
              </a:endParaRPr>
            </a:p>
          </p:txBody>
        </p:sp>
      </p:grpSp>
      <p:grpSp>
        <p:nvGrpSpPr>
          <p:cNvPr id="360" name="Google Shape;360;p7"/>
          <p:cNvGrpSpPr/>
          <p:nvPr/>
        </p:nvGrpSpPr>
        <p:grpSpPr>
          <a:xfrm>
            <a:off x="3657600" y="1957625"/>
            <a:ext cx="841921" cy="1930400"/>
            <a:chOff x="3657600" y="1428750"/>
            <a:chExt cx="841921" cy="1447800"/>
          </a:xfrm>
        </p:grpSpPr>
        <p:grpSp>
          <p:nvGrpSpPr>
            <p:cNvPr id="361" name="Google Shape;361;p7"/>
            <p:cNvGrpSpPr/>
            <p:nvPr/>
          </p:nvGrpSpPr>
          <p:grpSpPr>
            <a:xfrm>
              <a:off x="3657600" y="1428750"/>
              <a:ext cx="838199" cy="1447800"/>
              <a:chOff x="3810000" y="1412681"/>
              <a:chExt cx="838199" cy="1447800"/>
            </a:xfrm>
          </p:grpSpPr>
          <p:sp>
            <p:nvSpPr>
              <p:cNvPr id="362" name="Google Shape;362;p7"/>
              <p:cNvSpPr/>
              <p:nvPr/>
            </p:nvSpPr>
            <p:spPr>
              <a:xfrm>
                <a:off x="3810000" y="1412681"/>
                <a:ext cx="838199" cy="14478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Reg[]</a:t>
                </a:r>
                <a:endParaRPr sz="1800" b="0" i="0" u="none" strike="noStrike" cap="none">
                  <a:solidFill>
                    <a:schemeClr val="dk1"/>
                  </a:solidFill>
                  <a:latin typeface="Calibri"/>
                  <a:ea typeface="Calibri"/>
                  <a:cs typeface="Calibri"/>
                  <a:sym typeface="Calibri"/>
                </a:endParaRPr>
              </a:p>
            </p:txBody>
          </p:sp>
          <p:sp>
            <p:nvSpPr>
              <p:cNvPr id="363" name="Google Shape;363;p7"/>
              <p:cNvSpPr/>
              <p:nvPr/>
            </p:nvSpPr>
            <p:spPr>
              <a:xfrm>
                <a:off x="4419600" y="2708081"/>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64" name="Google Shape;364;p7"/>
            <p:cNvSpPr txBox="1"/>
            <p:nvPr/>
          </p:nvSpPr>
          <p:spPr>
            <a:xfrm>
              <a:off x="3657600" y="2234684"/>
              <a:ext cx="397545"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a:t>
              </a:r>
              <a:endParaRPr sz="1200" b="0" i="0" u="none" strike="noStrike" cap="none">
                <a:solidFill>
                  <a:schemeClr val="dk1"/>
                </a:solidFill>
                <a:latin typeface="Calibri"/>
                <a:ea typeface="Calibri"/>
                <a:cs typeface="Calibri"/>
                <a:sym typeface="Calibri"/>
              </a:endParaRPr>
            </a:p>
          </p:txBody>
        </p:sp>
        <p:sp>
          <p:nvSpPr>
            <p:cNvPr id="365" name="Google Shape;365;p7"/>
            <p:cNvSpPr txBox="1"/>
            <p:nvPr/>
          </p:nvSpPr>
          <p:spPr>
            <a:xfrm>
              <a:off x="3657600" y="2463284"/>
              <a:ext cx="388102"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AddrB</a:t>
              </a:r>
              <a:endParaRPr sz="1200" b="0" i="0" u="none" strike="noStrike" cap="none">
                <a:solidFill>
                  <a:schemeClr val="dk1"/>
                </a:solidFill>
                <a:latin typeface="Calibri"/>
                <a:ea typeface="Calibri"/>
                <a:cs typeface="Calibri"/>
                <a:sym typeface="Calibri"/>
              </a:endParaRPr>
            </a:p>
          </p:txBody>
        </p:sp>
        <p:sp>
          <p:nvSpPr>
            <p:cNvPr id="366" name="Google Shape;366;p7"/>
            <p:cNvSpPr txBox="1"/>
            <p:nvPr/>
          </p:nvSpPr>
          <p:spPr>
            <a:xfrm>
              <a:off x="4114800" y="2234684"/>
              <a:ext cx="384721"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DataA</a:t>
              </a:r>
              <a:endParaRPr sz="1200" b="0" i="0" u="none" strike="noStrike" cap="none">
                <a:solidFill>
                  <a:schemeClr val="dk1"/>
                </a:solidFill>
                <a:latin typeface="Calibri"/>
                <a:ea typeface="Calibri"/>
                <a:cs typeface="Calibri"/>
                <a:sym typeface="Calibri"/>
              </a:endParaRPr>
            </a:p>
          </p:txBody>
        </p:sp>
        <p:sp>
          <p:nvSpPr>
            <p:cNvPr id="367" name="Google Shape;367;p7"/>
            <p:cNvSpPr txBox="1"/>
            <p:nvPr/>
          </p:nvSpPr>
          <p:spPr>
            <a:xfrm>
              <a:off x="3657600" y="1998881"/>
              <a:ext cx="399073"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AddrD</a:t>
              </a:r>
              <a:endParaRPr sz="1200" b="0" i="0" u="none" strike="noStrike" cap="none">
                <a:solidFill>
                  <a:schemeClr val="dk1"/>
                </a:solidFill>
                <a:latin typeface="Calibri"/>
                <a:ea typeface="Calibri"/>
                <a:cs typeface="Calibri"/>
                <a:sym typeface="Calibri"/>
              </a:endParaRPr>
            </a:p>
          </p:txBody>
        </p:sp>
        <p:sp>
          <p:nvSpPr>
            <p:cNvPr id="368" name="Google Shape;368;p7"/>
            <p:cNvSpPr txBox="1"/>
            <p:nvPr/>
          </p:nvSpPr>
          <p:spPr>
            <a:xfrm>
              <a:off x="4114800" y="2463284"/>
              <a:ext cx="377357"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DataB</a:t>
              </a:r>
              <a:endParaRPr sz="1200" b="0" i="0" u="none" strike="noStrike" cap="none">
                <a:solidFill>
                  <a:schemeClr val="dk1"/>
                </a:solidFill>
                <a:latin typeface="Calibri"/>
                <a:ea typeface="Calibri"/>
                <a:cs typeface="Calibri"/>
                <a:sym typeface="Calibri"/>
              </a:endParaRPr>
            </a:p>
          </p:txBody>
        </p:sp>
        <p:sp>
          <p:nvSpPr>
            <p:cNvPr id="369" name="Google Shape;369;p7"/>
            <p:cNvSpPr txBox="1"/>
            <p:nvPr/>
          </p:nvSpPr>
          <p:spPr>
            <a:xfrm>
              <a:off x="3657600" y="1694081"/>
              <a:ext cx="388327"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DataD</a:t>
              </a:r>
              <a:endParaRPr sz="1200" b="0" i="0" u="none" strike="noStrike" cap="none">
                <a:solidFill>
                  <a:schemeClr val="dk1"/>
                </a:solidFill>
                <a:latin typeface="Calibri"/>
                <a:ea typeface="Calibri"/>
                <a:cs typeface="Calibri"/>
                <a:sym typeface="Calibri"/>
              </a:endParaRPr>
            </a:p>
          </p:txBody>
        </p:sp>
      </p:grpSp>
      <p:cxnSp>
        <p:nvCxnSpPr>
          <p:cNvPr id="370" name="Google Shape;370;p7"/>
          <p:cNvCxnSpPr/>
          <p:nvPr/>
        </p:nvCxnSpPr>
        <p:spPr>
          <a:xfrm rot="10800000">
            <a:off x="6454320" y="3446267"/>
            <a:ext cx="0" cy="1913133"/>
          </a:xfrm>
          <a:prstGeom prst="straightConnector1">
            <a:avLst/>
          </a:prstGeom>
          <a:noFill/>
          <a:ln w="28575" cap="flat" cmpd="sng">
            <a:solidFill>
              <a:srgbClr val="FF0000"/>
            </a:solidFill>
            <a:prstDash val="solid"/>
            <a:miter lim="800000"/>
            <a:headEnd type="none" w="sm" len="sm"/>
            <a:tailEnd type="stealth" w="med" len="med"/>
          </a:ln>
        </p:spPr>
      </p:cxnSp>
      <p:cxnSp>
        <p:nvCxnSpPr>
          <p:cNvPr id="371" name="Google Shape;371;p7"/>
          <p:cNvCxnSpPr/>
          <p:nvPr/>
        </p:nvCxnSpPr>
        <p:spPr>
          <a:xfrm rot="10800000">
            <a:off x="4191000" y="3888025"/>
            <a:ext cx="0" cy="1471375"/>
          </a:xfrm>
          <a:prstGeom prst="straightConnector1">
            <a:avLst/>
          </a:prstGeom>
          <a:noFill/>
          <a:ln w="28575" cap="flat" cmpd="sng">
            <a:solidFill>
              <a:srgbClr val="FF0000"/>
            </a:solidFill>
            <a:prstDash val="solid"/>
            <a:miter lim="800000"/>
            <a:headEnd type="none" w="sm" len="sm"/>
            <a:tailEnd type="stealth" w="med" len="med"/>
          </a:ln>
        </p:spPr>
      </p:cxnSp>
      <p:cxnSp>
        <p:nvCxnSpPr>
          <p:cNvPr id="372" name="Google Shape;372;p7"/>
          <p:cNvCxnSpPr/>
          <p:nvPr/>
        </p:nvCxnSpPr>
        <p:spPr>
          <a:xfrm rot="10800000">
            <a:off x="7233228" y="3574931"/>
            <a:ext cx="0" cy="1784469"/>
          </a:xfrm>
          <a:prstGeom prst="straightConnector1">
            <a:avLst/>
          </a:prstGeom>
          <a:noFill/>
          <a:ln w="28575" cap="flat" cmpd="sng">
            <a:solidFill>
              <a:srgbClr val="FF0000"/>
            </a:solidFill>
            <a:prstDash val="solid"/>
            <a:miter lim="800000"/>
            <a:headEnd type="none" w="sm" len="sm"/>
            <a:tailEnd type="stealth" w="med" len="med"/>
          </a:ln>
        </p:spPr>
      </p:cxnSp>
      <p:sp>
        <p:nvSpPr>
          <p:cNvPr id="373" name="Google Shape;373;p7"/>
          <p:cNvSpPr txBox="1"/>
          <p:nvPr/>
        </p:nvSpPr>
        <p:spPr>
          <a:xfrm>
            <a:off x="7010400" y="2770425"/>
            <a:ext cx="307777"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t>
            </a:r>
            <a:endParaRPr sz="1200" b="0" i="0" u="none" strike="noStrike" cap="none">
              <a:solidFill>
                <a:schemeClr val="dk1"/>
              </a:solidFill>
              <a:latin typeface="Calibri"/>
              <a:ea typeface="Calibri"/>
              <a:cs typeface="Calibri"/>
              <a:sym typeface="Calibri"/>
            </a:endParaRPr>
          </a:p>
        </p:txBody>
      </p:sp>
      <p:sp>
        <p:nvSpPr>
          <p:cNvPr id="374" name="Google Shape;374;p7"/>
          <p:cNvSpPr txBox="1"/>
          <p:nvPr/>
        </p:nvSpPr>
        <p:spPr>
          <a:xfrm>
            <a:off x="7031583" y="3133804"/>
            <a:ext cx="436017"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DataW</a:t>
            </a:r>
            <a:endParaRPr sz="1200" b="0" i="0" u="none" strike="noStrike" cap="none">
              <a:solidFill>
                <a:schemeClr val="dk1"/>
              </a:solidFill>
              <a:latin typeface="Calibri"/>
              <a:ea typeface="Calibri"/>
              <a:cs typeface="Calibri"/>
              <a:sym typeface="Calibri"/>
            </a:endParaRPr>
          </a:p>
        </p:txBody>
      </p:sp>
      <p:sp>
        <p:nvSpPr>
          <p:cNvPr id="375" name="Google Shape;375;p7"/>
          <p:cNvSpPr txBox="1"/>
          <p:nvPr/>
        </p:nvSpPr>
        <p:spPr>
          <a:xfrm>
            <a:off x="7543800" y="2872025"/>
            <a:ext cx="384721"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DataR</a:t>
            </a:r>
            <a:endParaRPr sz="1200" b="0" i="0" u="none" strike="noStrike" cap="none">
              <a:solidFill>
                <a:schemeClr val="dk1"/>
              </a:solidFill>
              <a:latin typeface="Calibri"/>
              <a:ea typeface="Calibri"/>
              <a:cs typeface="Calibri"/>
              <a:sym typeface="Calibri"/>
            </a:endParaRPr>
          </a:p>
        </p:txBody>
      </p:sp>
      <p:cxnSp>
        <p:nvCxnSpPr>
          <p:cNvPr id="376" name="Google Shape;376;p7"/>
          <p:cNvCxnSpPr>
            <a:endCxn id="377" idx="3"/>
          </p:cNvCxnSpPr>
          <p:nvPr/>
        </p:nvCxnSpPr>
        <p:spPr>
          <a:xfrm rot="10800000">
            <a:off x="5867400" y="3584416"/>
            <a:ext cx="0" cy="1790700"/>
          </a:xfrm>
          <a:prstGeom prst="straightConnector1">
            <a:avLst/>
          </a:prstGeom>
          <a:noFill/>
          <a:ln w="28575" cap="flat" cmpd="sng">
            <a:solidFill>
              <a:srgbClr val="FF0000"/>
            </a:solidFill>
            <a:prstDash val="solid"/>
            <a:miter lim="800000"/>
            <a:headEnd type="none" w="sm" len="sm"/>
            <a:tailEnd type="stealth" w="med" len="med"/>
          </a:ln>
        </p:spPr>
      </p:cxnSp>
      <p:cxnSp>
        <p:nvCxnSpPr>
          <p:cNvPr id="378" name="Google Shape;378;p7"/>
          <p:cNvCxnSpPr>
            <a:endCxn id="379" idx="3"/>
          </p:cNvCxnSpPr>
          <p:nvPr/>
        </p:nvCxnSpPr>
        <p:spPr>
          <a:xfrm rot="10800000">
            <a:off x="6019800" y="2824241"/>
            <a:ext cx="0" cy="2551200"/>
          </a:xfrm>
          <a:prstGeom prst="straightConnector1">
            <a:avLst/>
          </a:prstGeom>
          <a:noFill/>
          <a:ln w="28575" cap="flat" cmpd="sng">
            <a:solidFill>
              <a:srgbClr val="FF0000"/>
            </a:solidFill>
            <a:prstDash val="solid"/>
            <a:miter lim="800000"/>
            <a:headEnd type="none" w="sm" len="sm"/>
            <a:tailEnd type="stealth" w="med" len="med"/>
          </a:ln>
        </p:spPr>
      </p:cxnSp>
      <p:grpSp>
        <p:nvGrpSpPr>
          <p:cNvPr id="380" name="Google Shape;380;p7"/>
          <p:cNvGrpSpPr/>
          <p:nvPr/>
        </p:nvGrpSpPr>
        <p:grpSpPr>
          <a:xfrm>
            <a:off x="5943600" y="2160825"/>
            <a:ext cx="152400" cy="711200"/>
            <a:chOff x="5791200" y="1352550"/>
            <a:chExt cx="152400" cy="533400"/>
          </a:xfrm>
        </p:grpSpPr>
        <p:sp>
          <p:nvSpPr>
            <p:cNvPr id="379" name="Google Shape;379;p7"/>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1" name="Google Shape;381;p7"/>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382" name="Google Shape;382;p7"/>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grpSp>
      <p:cxnSp>
        <p:nvCxnSpPr>
          <p:cNvPr id="383" name="Google Shape;383;p7"/>
          <p:cNvCxnSpPr>
            <a:stCxn id="355" idx="3"/>
          </p:cNvCxnSpPr>
          <p:nvPr/>
        </p:nvCxnSpPr>
        <p:spPr>
          <a:xfrm rot="10800000" flipH="1">
            <a:off x="8001000" y="3004025"/>
            <a:ext cx="367800" cy="20400"/>
          </a:xfrm>
          <a:prstGeom prst="straightConnector1">
            <a:avLst/>
          </a:prstGeom>
          <a:noFill/>
          <a:ln w="28575" cap="flat" cmpd="sng">
            <a:solidFill>
              <a:schemeClr val="dk1"/>
            </a:solidFill>
            <a:prstDash val="solid"/>
            <a:miter lim="800000"/>
            <a:headEnd type="none" w="sm" len="sm"/>
            <a:tailEnd type="stealth" w="med" len="med"/>
          </a:ln>
        </p:spPr>
      </p:cxnSp>
      <p:grpSp>
        <p:nvGrpSpPr>
          <p:cNvPr id="384" name="Google Shape;384;p7"/>
          <p:cNvGrpSpPr/>
          <p:nvPr/>
        </p:nvGrpSpPr>
        <p:grpSpPr>
          <a:xfrm>
            <a:off x="8382000" y="2262425"/>
            <a:ext cx="152400" cy="1016000"/>
            <a:chOff x="8229600" y="1733550"/>
            <a:chExt cx="152400" cy="762000"/>
          </a:xfrm>
        </p:grpSpPr>
        <p:sp>
          <p:nvSpPr>
            <p:cNvPr id="385" name="Google Shape;385;p7"/>
            <p:cNvSpPr/>
            <p:nvPr/>
          </p:nvSpPr>
          <p:spPr>
            <a:xfrm rot="5400000">
              <a:off x="7924800" y="2038350"/>
              <a:ext cx="7620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6" name="Google Shape;386;p7"/>
            <p:cNvSpPr txBox="1"/>
            <p:nvPr/>
          </p:nvSpPr>
          <p:spPr>
            <a:xfrm>
              <a:off x="8255000" y="2232025"/>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sp>
          <p:nvSpPr>
            <p:cNvPr id="387" name="Google Shape;387;p7"/>
            <p:cNvSpPr txBox="1"/>
            <p:nvPr/>
          </p:nvSpPr>
          <p:spPr>
            <a:xfrm>
              <a:off x="8255000" y="2016125"/>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200" b="0" i="0" u="none" strike="noStrike" cap="none">
                <a:solidFill>
                  <a:schemeClr val="dk1"/>
                </a:solidFill>
                <a:latin typeface="Calibri"/>
                <a:ea typeface="Calibri"/>
                <a:cs typeface="Calibri"/>
                <a:sym typeface="Calibri"/>
              </a:endParaRPr>
            </a:p>
          </p:txBody>
        </p:sp>
        <p:sp>
          <p:nvSpPr>
            <p:cNvPr id="388" name="Google Shape;388;p7"/>
            <p:cNvSpPr txBox="1"/>
            <p:nvPr/>
          </p:nvSpPr>
          <p:spPr>
            <a:xfrm>
              <a:off x="8255000" y="1800225"/>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grpSp>
      <p:cxnSp>
        <p:nvCxnSpPr>
          <p:cNvPr id="389" name="Google Shape;389;p7"/>
          <p:cNvCxnSpPr>
            <a:stCxn id="341" idx="0"/>
            <a:endCxn id="373" idx="1"/>
          </p:cNvCxnSpPr>
          <p:nvPr/>
        </p:nvCxnSpPr>
        <p:spPr>
          <a:xfrm rot="10800000" flipH="1">
            <a:off x="6629400" y="2893425"/>
            <a:ext cx="381000" cy="29400"/>
          </a:xfrm>
          <a:prstGeom prst="straightConnector1">
            <a:avLst/>
          </a:prstGeom>
          <a:noFill/>
          <a:ln w="28575" cap="flat" cmpd="sng">
            <a:solidFill>
              <a:schemeClr val="dk1"/>
            </a:solidFill>
            <a:prstDash val="solid"/>
            <a:miter lim="800000"/>
            <a:headEnd type="none" w="sm" len="sm"/>
            <a:tailEnd type="stealth" w="med" len="med"/>
          </a:ln>
        </p:spPr>
      </p:cxnSp>
      <p:cxnSp>
        <p:nvCxnSpPr>
          <p:cNvPr id="390" name="Google Shape;390;p7"/>
          <p:cNvCxnSpPr/>
          <p:nvPr/>
        </p:nvCxnSpPr>
        <p:spPr>
          <a:xfrm rot="10800000">
            <a:off x="8458200" y="3176825"/>
            <a:ext cx="0" cy="2182575"/>
          </a:xfrm>
          <a:prstGeom prst="straightConnector1">
            <a:avLst/>
          </a:prstGeom>
          <a:noFill/>
          <a:ln w="28575" cap="flat" cmpd="sng">
            <a:solidFill>
              <a:srgbClr val="FF0000"/>
            </a:solidFill>
            <a:prstDash val="solid"/>
            <a:miter lim="800000"/>
            <a:headEnd type="none" w="sm" len="sm"/>
            <a:tailEnd type="stealth" w="med" len="med"/>
          </a:ln>
        </p:spPr>
      </p:cxnSp>
      <p:cxnSp>
        <p:nvCxnSpPr>
          <p:cNvPr id="391" name="Google Shape;391;p7"/>
          <p:cNvCxnSpPr/>
          <p:nvPr/>
        </p:nvCxnSpPr>
        <p:spPr>
          <a:xfrm rot="10800000">
            <a:off x="6781800" y="1680729"/>
            <a:ext cx="0" cy="1232571"/>
          </a:xfrm>
          <a:prstGeom prst="straightConnector1">
            <a:avLst/>
          </a:prstGeom>
          <a:noFill/>
          <a:ln w="28575" cap="flat" cmpd="sng">
            <a:solidFill>
              <a:schemeClr val="dk1"/>
            </a:solidFill>
            <a:prstDash val="solid"/>
            <a:miter lim="800000"/>
            <a:headEnd type="none" w="sm" len="sm"/>
            <a:tailEnd type="none" w="sm" len="sm"/>
          </a:ln>
        </p:spPr>
      </p:cxnSp>
      <p:cxnSp>
        <p:nvCxnSpPr>
          <p:cNvPr id="392" name="Google Shape;392;p7"/>
          <p:cNvCxnSpPr>
            <a:endCxn id="385" idx="2"/>
          </p:cNvCxnSpPr>
          <p:nvPr/>
        </p:nvCxnSpPr>
        <p:spPr>
          <a:xfrm>
            <a:off x="914400" y="1680825"/>
            <a:ext cx="7467600" cy="1089600"/>
          </a:xfrm>
          <a:prstGeom prst="bentConnector3">
            <a:avLst>
              <a:gd name="adj1" fmla="val 96694"/>
            </a:avLst>
          </a:prstGeom>
          <a:noFill/>
          <a:ln w="28575" cap="flat" cmpd="sng">
            <a:solidFill>
              <a:schemeClr val="dk1"/>
            </a:solidFill>
            <a:prstDash val="solid"/>
            <a:miter lim="800000"/>
            <a:headEnd type="none" w="sm" len="sm"/>
            <a:tailEnd type="stealth" w="med" len="med"/>
          </a:ln>
        </p:spPr>
      </p:cxnSp>
      <p:cxnSp>
        <p:nvCxnSpPr>
          <p:cNvPr id="393" name="Google Shape;393;p7"/>
          <p:cNvCxnSpPr/>
          <p:nvPr/>
        </p:nvCxnSpPr>
        <p:spPr>
          <a:xfrm rot="-5400000" flipH="1">
            <a:off x="610949" y="1980378"/>
            <a:ext cx="835500" cy="228600"/>
          </a:xfrm>
          <a:prstGeom prst="bentConnector3">
            <a:avLst>
              <a:gd name="adj1" fmla="val 101582"/>
            </a:avLst>
          </a:prstGeom>
          <a:noFill/>
          <a:ln w="28575" cap="flat" cmpd="sng">
            <a:solidFill>
              <a:schemeClr val="dk1"/>
            </a:solidFill>
            <a:prstDash val="solid"/>
            <a:miter lim="800000"/>
            <a:headEnd type="none" w="sm" len="sm"/>
            <a:tailEnd type="stealth" w="med" len="med"/>
          </a:ln>
        </p:spPr>
      </p:cxnSp>
      <p:grpSp>
        <p:nvGrpSpPr>
          <p:cNvPr id="394" name="Google Shape;394;p7"/>
          <p:cNvGrpSpPr/>
          <p:nvPr/>
        </p:nvGrpSpPr>
        <p:grpSpPr>
          <a:xfrm>
            <a:off x="1143000" y="2364025"/>
            <a:ext cx="152400" cy="711200"/>
            <a:chOff x="5791200" y="1352550"/>
            <a:chExt cx="152400" cy="533400"/>
          </a:xfrm>
        </p:grpSpPr>
        <p:sp>
          <p:nvSpPr>
            <p:cNvPr id="352" name="Google Shape;352;p7"/>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5" name="Google Shape;395;p7"/>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396" name="Google Shape;396;p7"/>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grpSp>
      <p:cxnSp>
        <p:nvCxnSpPr>
          <p:cNvPr id="397" name="Google Shape;397;p7"/>
          <p:cNvCxnSpPr>
            <a:stCxn id="352" idx="0"/>
            <a:endCxn id="398" idx="1"/>
          </p:cNvCxnSpPr>
          <p:nvPr/>
        </p:nvCxnSpPr>
        <p:spPr>
          <a:xfrm>
            <a:off x="1295400" y="2719625"/>
            <a:ext cx="152400" cy="0"/>
          </a:xfrm>
          <a:prstGeom prst="straightConnector1">
            <a:avLst/>
          </a:prstGeom>
          <a:noFill/>
          <a:ln w="28575" cap="flat" cmpd="sng">
            <a:solidFill>
              <a:schemeClr val="dk1"/>
            </a:solidFill>
            <a:prstDash val="solid"/>
            <a:miter lim="800000"/>
            <a:headEnd type="none" w="sm" len="sm"/>
            <a:tailEnd type="none" w="sm" len="sm"/>
          </a:ln>
        </p:spPr>
      </p:cxnSp>
      <p:cxnSp>
        <p:nvCxnSpPr>
          <p:cNvPr id="399" name="Google Shape;399;p7"/>
          <p:cNvCxnSpPr>
            <a:stCxn id="398" idx="3"/>
            <a:endCxn id="339" idx="1"/>
          </p:cNvCxnSpPr>
          <p:nvPr/>
        </p:nvCxnSpPr>
        <p:spPr>
          <a:xfrm>
            <a:off x="1813263" y="2719625"/>
            <a:ext cx="320400" cy="406500"/>
          </a:xfrm>
          <a:prstGeom prst="bentConnector3">
            <a:avLst>
              <a:gd name="adj1" fmla="val 49990"/>
            </a:avLst>
          </a:prstGeom>
          <a:noFill/>
          <a:ln w="28575" cap="flat" cmpd="sng">
            <a:solidFill>
              <a:schemeClr val="dk1"/>
            </a:solidFill>
            <a:prstDash val="solid"/>
            <a:miter lim="800000"/>
            <a:headEnd type="none" w="sm" len="sm"/>
            <a:tailEnd type="stealth" w="med" len="med"/>
          </a:ln>
        </p:spPr>
      </p:cxnSp>
      <p:cxnSp>
        <p:nvCxnSpPr>
          <p:cNvPr id="400" name="Google Shape;400;p7"/>
          <p:cNvCxnSpPr/>
          <p:nvPr/>
        </p:nvCxnSpPr>
        <p:spPr>
          <a:xfrm rot="-5400000">
            <a:off x="1701781" y="2242302"/>
            <a:ext cx="558900" cy="396600"/>
          </a:xfrm>
          <a:prstGeom prst="bentConnector3">
            <a:avLst>
              <a:gd name="adj1" fmla="val 0"/>
            </a:avLst>
          </a:prstGeom>
          <a:noFill/>
          <a:ln w="28575" cap="flat" cmpd="sng">
            <a:solidFill>
              <a:schemeClr val="dk1"/>
            </a:solidFill>
            <a:prstDash val="solid"/>
            <a:miter lim="800000"/>
            <a:headEnd type="none" w="sm" len="sm"/>
            <a:tailEnd type="stealth" w="med" len="med"/>
          </a:ln>
        </p:spPr>
      </p:cxnSp>
      <p:cxnSp>
        <p:nvCxnSpPr>
          <p:cNvPr id="401" name="Google Shape;401;p7"/>
          <p:cNvCxnSpPr>
            <a:stCxn id="349" idx="0"/>
          </p:cNvCxnSpPr>
          <p:nvPr/>
        </p:nvCxnSpPr>
        <p:spPr>
          <a:xfrm rot="10800000" flipH="1">
            <a:off x="2438400" y="1551225"/>
            <a:ext cx="304800" cy="609600"/>
          </a:xfrm>
          <a:prstGeom prst="bentConnector2">
            <a:avLst/>
          </a:prstGeom>
          <a:noFill/>
          <a:ln w="28575" cap="flat" cmpd="sng">
            <a:solidFill>
              <a:schemeClr val="dk1"/>
            </a:solidFill>
            <a:prstDash val="solid"/>
            <a:miter lim="800000"/>
            <a:headEnd type="none" w="sm" len="sm"/>
            <a:tailEnd type="none" w="sm" len="sm"/>
          </a:ln>
        </p:spPr>
      </p:cxnSp>
      <p:cxnSp>
        <p:nvCxnSpPr>
          <p:cNvPr id="402" name="Google Shape;402;p7"/>
          <p:cNvCxnSpPr/>
          <p:nvPr/>
        </p:nvCxnSpPr>
        <p:spPr>
          <a:xfrm>
            <a:off x="2743200" y="1551225"/>
            <a:ext cx="5638800" cy="914400"/>
          </a:xfrm>
          <a:prstGeom prst="bentConnector3">
            <a:avLst>
              <a:gd name="adj1" fmla="val 97158"/>
            </a:avLst>
          </a:prstGeom>
          <a:noFill/>
          <a:ln w="28575" cap="flat" cmpd="sng">
            <a:solidFill>
              <a:schemeClr val="dk1"/>
            </a:solidFill>
            <a:prstDash val="solid"/>
            <a:miter lim="800000"/>
            <a:headEnd type="none" w="sm" len="sm"/>
            <a:tailEnd type="stealth" w="med" len="med"/>
          </a:ln>
        </p:spPr>
      </p:cxnSp>
      <p:cxnSp>
        <p:nvCxnSpPr>
          <p:cNvPr id="403" name="Google Shape;403;p7"/>
          <p:cNvCxnSpPr/>
          <p:nvPr/>
        </p:nvCxnSpPr>
        <p:spPr>
          <a:xfrm flipH="1">
            <a:off x="1143000" y="1551225"/>
            <a:ext cx="1600200" cy="1320900"/>
          </a:xfrm>
          <a:prstGeom prst="bentConnector3">
            <a:avLst>
              <a:gd name="adj1" fmla="val 124407"/>
            </a:avLst>
          </a:prstGeom>
          <a:noFill/>
          <a:ln w="28575" cap="flat" cmpd="sng">
            <a:solidFill>
              <a:schemeClr val="dk1"/>
            </a:solidFill>
            <a:prstDash val="solid"/>
            <a:miter lim="800000"/>
            <a:headEnd type="none" w="sm" len="sm"/>
            <a:tailEnd type="stealth" w="med" len="med"/>
          </a:ln>
        </p:spPr>
      </p:cxnSp>
      <p:cxnSp>
        <p:nvCxnSpPr>
          <p:cNvPr id="404" name="Google Shape;404;p7"/>
          <p:cNvCxnSpPr>
            <a:stCxn id="379" idx="0"/>
          </p:cNvCxnSpPr>
          <p:nvPr/>
        </p:nvCxnSpPr>
        <p:spPr>
          <a:xfrm rot="10800000" flipH="1">
            <a:off x="6096000" y="2514325"/>
            <a:ext cx="152400" cy="2100"/>
          </a:xfrm>
          <a:prstGeom prst="straightConnector1">
            <a:avLst/>
          </a:prstGeom>
          <a:noFill/>
          <a:ln w="28575" cap="flat" cmpd="sng">
            <a:solidFill>
              <a:schemeClr val="dk1"/>
            </a:solidFill>
            <a:prstDash val="solid"/>
            <a:miter lim="800000"/>
            <a:headEnd type="none" w="sm" len="sm"/>
            <a:tailEnd type="stealth" w="med" len="med"/>
          </a:ln>
        </p:spPr>
      </p:cxnSp>
      <p:cxnSp>
        <p:nvCxnSpPr>
          <p:cNvPr id="405" name="Google Shape;405;p7"/>
          <p:cNvCxnSpPr>
            <a:stCxn id="366" idx="3"/>
            <a:endCxn id="382" idx="1"/>
          </p:cNvCxnSpPr>
          <p:nvPr/>
        </p:nvCxnSpPr>
        <p:spPr>
          <a:xfrm rot="10800000" flipH="1">
            <a:off x="4499521" y="2664814"/>
            <a:ext cx="1463100" cy="490500"/>
          </a:xfrm>
          <a:prstGeom prst="bentConnector3">
            <a:avLst>
              <a:gd name="adj1" fmla="val 8536"/>
            </a:avLst>
          </a:prstGeom>
          <a:noFill/>
          <a:ln w="28575" cap="flat" cmpd="sng">
            <a:solidFill>
              <a:schemeClr val="dk1"/>
            </a:solidFill>
            <a:prstDash val="solid"/>
            <a:miter lim="800000"/>
            <a:headEnd type="none" w="sm" len="sm"/>
            <a:tailEnd type="stealth" w="med" len="med"/>
          </a:ln>
        </p:spPr>
      </p:cxnSp>
      <p:cxnSp>
        <p:nvCxnSpPr>
          <p:cNvPr id="406" name="Google Shape;406;p7"/>
          <p:cNvCxnSpPr/>
          <p:nvPr/>
        </p:nvCxnSpPr>
        <p:spPr>
          <a:xfrm>
            <a:off x="4457521" y="3460115"/>
            <a:ext cx="957300" cy="426900"/>
          </a:xfrm>
          <a:prstGeom prst="bentConnector3">
            <a:avLst>
              <a:gd name="adj1" fmla="val 16834"/>
            </a:avLst>
          </a:prstGeom>
          <a:noFill/>
          <a:ln w="28575" cap="flat" cmpd="sng">
            <a:solidFill>
              <a:schemeClr val="dk1"/>
            </a:solidFill>
            <a:prstDash val="solid"/>
            <a:miter lim="800000"/>
            <a:headEnd type="none" w="sm" len="sm"/>
            <a:tailEnd type="none" w="sm" len="sm"/>
          </a:ln>
        </p:spPr>
      </p:cxnSp>
      <p:cxnSp>
        <p:nvCxnSpPr>
          <p:cNvPr id="407" name="Google Shape;407;p7"/>
          <p:cNvCxnSpPr/>
          <p:nvPr/>
        </p:nvCxnSpPr>
        <p:spPr>
          <a:xfrm rot="10800000" flipH="1">
            <a:off x="4648200" y="3148060"/>
            <a:ext cx="183573" cy="15033"/>
          </a:xfrm>
          <a:prstGeom prst="straightConnector1">
            <a:avLst/>
          </a:prstGeom>
          <a:noFill/>
          <a:ln w="28575" cap="flat" cmpd="sng">
            <a:solidFill>
              <a:schemeClr val="dk1"/>
            </a:solidFill>
            <a:prstDash val="solid"/>
            <a:miter lim="800000"/>
            <a:headEnd type="none" w="sm" len="sm"/>
            <a:tailEnd type="stealth" w="med" len="med"/>
          </a:ln>
        </p:spPr>
      </p:cxnSp>
      <p:cxnSp>
        <p:nvCxnSpPr>
          <p:cNvPr id="408" name="Google Shape;408;p7"/>
          <p:cNvCxnSpPr/>
          <p:nvPr/>
        </p:nvCxnSpPr>
        <p:spPr>
          <a:xfrm rot="10800000" flipH="1">
            <a:off x="4537364" y="3448243"/>
            <a:ext cx="259772" cy="7697"/>
          </a:xfrm>
          <a:prstGeom prst="straightConnector1">
            <a:avLst/>
          </a:prstGeom>
          <a:noFill/>
          <a:ln w="28575" cap="flat" cmpd="sng">
            <a:solidFill>
              <a:schemeClr val="dk1"/>
            </a:solidFill>
            <a:prstDash val="solid"/>
            <a:miter lim="800000"/>
            <a:headEnd type="none" w="sm" len="sm"/>
            <a:tailEnd type="stealth" w="med" len="med"/>
          </a:ln>
        </p:spPr>
      </p:cxnSp>
      <p:cxnSp>
        <p:nvCxnSpPr>
          <p:cNvPr id="409" name="Google Shape;409;p7"/>
          <p:cNvCxnSpPr/>
          <p:nvPr/>
        </p:nvCxnSpPr>
        <p:spPr>
          <a:xfrm rot="10800000" flipH="1">
            <a:off x="1978767" y="1829203"/>
            <a:ext cx="3214200" cy="713700"/>
          </a:xfrm>
          <a:prstGeom prst="bentConnector3">
            <a:avLst>
              <a:gd name="adj1" fmla="val 27385"/>
            </a:avLst>
          </a:prstGeom>
          <a:noFill/>
          <a:ln w="28575" cap="flat" cmpd="sng">
            <a:solidFill>
              <a:schemeClr val="dk1"/>
            </a:solidFill>
            <a:prstDash val="solid"/>
            <a:miter lim="800000"/>
            <a:headEnd type="none" w="sm" len="sm"/>
            <a:tailEnd type="none" w="sm" len="sm"/>
          </a:ln>
        </p:spPr>
      </p:cxnSp>
      <p:cxnSp>
        <p:nvCxnSpPr>
          <p:cNvPr id="410" name="Google Shape;410;p7"/>
          <p:cNvCxnSpPr/>
          <p:nvPr/>
        </p:nvCxnSpPr>
        <p:spPr>
          <a:xfrm>
            <a:off x="5181600" y="1821413"/>
            <a:ext cx="762000" cy="489900"/>
          </a:xfrm>
          <a:prstGeom prst="bentConnector3">
            <a:avLst>
              <a:gd name="adj1" fmla="val 50000"/>
            </a:avLst>
          </a:prstGeom>
          <a:noFill/>
          <a:ln w="28575" cap="flat" cmpd="sng">
            <a:solidFill>
              <a:schemeClr val="dk1"/>
            </a:solidFill>
            <a:prstDash val="solid"/>
            <a:miter lim="800000"/>
            <a:headEnd type="none" w="sm" len="sm"/>
            <a:tailEnd type="stealth" w="med" len="med"/>
          </a:ln>
        </p:spPr>
      </p:cxnSp>
      <p:grpSp>
        <p:nvGrpSpPr>
          <p:cNvPr id="411" name="Google Shape;411;p7"/>
          <p:cNvGrpSpPr/>
          <p:nvPr/>
        </p:nvGrpSpPr>
        <p:grpSpPr>
          <a:xfrm>
            <a:off x="1447800" y="2160825"/>
            <a:ext cx="365463" cy="1117599"/>
            <a:chOff x="1447800" y="1809750"/>
            <a:chExt cx="365463" cy="838199"/>
          </a:xfrm>
        </p:grpSpPr>
        <p:sp>
          <p:nvSpPr>
            <p:cNvPr id="398" name="Google Shape;398;p7"/>
            <p:cNvSpPr/>
            <p:nvPr/>
          </p:nvSpPr>
          <p:spPr>
            <a:xfrm>
              <a:off x="1447800" y="1809750"/>
              <a:ext cx="365463" cy="838199"/>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ourier New"/>
                  <a:ea typeface="Courier New"/>
                  <a:cs typeface="Courier New"/>
                  <a:sym typeface="Courier New"/>
                </a:rPr>
                <a:t>pc</a:t>
              </a:r>
              <a:endParaRPr sz="1800" b="1" i="0" u="none" strike="noStrike" cap="none">
                <a:solidFill>
                  <a:schemeClr val="dk1"/>
                </a:solidFill>
                <a:latin typeface="Courier New"/>
                <a:ea typeface="Courier New"/>
                <a:cs typeface="Courier New"/>
                <a:sym typeface="Courier New"/>
              </a:endParaRPr>
            </a:p>
          </p:txBody>
        </p:sp>
        <p:sp>
          <p:nvSpPr>
            <p:cNvPr id="412" name="Google Shape;412;p7"/>
            <p:cNvSpPr/>
            <p:nvPr/>
          </p:nvSpPr>
          <p:spPr>
            <a:xfrm>
              <a:off x="1600200" y="2495550"/>
              <a:ext cx="152400" cy="152399"/>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3" name="Google Shape;413;p7"/>
          <p:cNvGrpSpPr/>
          <p:nvPr/>
        </p:nvGrpSpPr>
        <p:grpSpPr>
          <a:xfrm>
            <a:off x="5791200" y="2921000"/>
            <a:ext cx="152400" cy="711200"/>
            <a:chOff x="5791200" y="1352550"/>
            <a:chExt cx="152400" cy="533400"/>
          </a:xfrm>
        </p:grpSpPr>
        <p:sp>
          <p:nvSpPr>
            <p:cNvPr id="377" name="Google Shape;377;p7"/>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4" name="Google Shape;414;p7"/>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15" name="Google Shape;415;p7"/>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grpSp>
      <p:cxnSp>
        <p:nvCxnSpPr>
          <p:cNvPr id="416" name="Google Shape;416;p7"/>
          <p:cNvCxnSpPr>
            <a:stCxn id="339" idx="3"/>
            <a:endCxn id="362" idx="1"/>
          </p:cNvCxnSpPr>
          <p:nvPr/>
        </p:nvCxnSpPr>
        <p:spPr>
          <a:xfrm rot="10800000" flipH="1">
            <a:off x="2743200" y="2922925"/>
            <a:ext cx="914400" cy="203100"/>
          </a:xfrm>
          <a:prstGeom prst="bentConnector3">
            <a:avLst>
              <a:gd name="adj1" fmla="val 17803"/>
            </a:avLst>
          </a:prstGeom>
          <a:noFill/>
          <a:ln w="28575" cap="flat" cmpd="sng">
            <a:solidFill>
              <a:schemeClr val="dk1"/>
            </a:solidFill>
            <a:prstDash val="solid"/>
            <a:miter lim="800000"/>
            <a:headEnd type="none" w="sm" len="sm"/>
            <a:tailEnd type="stealth" w="med" len="med"/>
          </a:ln>
        </p:spPr>
      </p:cxnSp>
      <p:cxnSp>
        <p:nvCxnSpPr>
          <p:cNvPr id="417" name="Google Shape;417;p7"/>
          <p:cNvCxnSpPr/>
          <p:nvPr/>
        </p:nvCxnSpPr>
        <p:spPr>
          <a:xfrm>
            <a:off x="2895600" y="3124200"/>
            <a:ext cx="0" cy="2235200"/>
          </a:xfrm>
          <a:prstGeom prst="straightConnector1">
            <a:avLst/>
          </a:prstGeom>
          <a:noFill/>
          <a:ln w="28575" cap="flat" cmpd="sng">
            <a:solidFill>
              <a:schemeClr val="dk1"/>
            </a:solidFill>
            <a:prstDash val="solid"/>
            <a:miter lim="800000"/>
            <a:headEnd type="none" w="sm" len="sm"/>
            <a:tailEnd type="stealth" w="med" len="med"/>
          </a:ln>
        </p:spPr>
      </p:cxnSp>
      <p:cxnSp>
        <p:nvCxnSpPr>
          <p:cNvPr id="418" name="Google Shape;418;p7"/>
          <p:cNvCxnSpPr/>
          <p:nvPr/>
        </p:nvCxnSpPr>
        <p:spPr>
          <a:xfrm rot="10800000" flipH="1">
            <a:off x="2886364" y="3278425"/>
            <a:ext cx="771236" cy="484"/>
          </a:xfrm>
          <a:prstGeom prst="straightConnector1">
            <a:avLst/>
          </a:prstGeom>
          <a:noFill/>
          <a:ln w="28575" cap="flat" cmpd="sng">
            <a:solidFill>
              <a:schemeClr val="dk1"/>
            </a:solidFill>
            <a:prstDash val="solid"/>
            <a:miter lim="800000"/>
            <a:headEnd type="none" w="sm" len="sm"/>
            <a:tailEnd type="stealth" w="med" len="med"/>
          </a:ln>
        </p:spPr>
      </p:cxnSp>
      <p:cxnSp>
        <p:nvCxnSpPr>
          <p:cNvPr id="419" name="Google Shape;419;p7"/>
          <p:cNvCxnSpPr/>
          <p:nvPr/>
        </p:nvCxnSpPr>
        <p:spPr>
          <a:xfrm rot="10800000" flipH="1">
            <a:off x="2897909" y="3583227"/>
            <a:ext cx="759691" cy="3561"/>
          </a:xfrm>
          <a:prstGeom prst="straightConnector1">
            <a:avLst/>
          </a:prstGeom>
          <a:noFill/>
          <a:ln w="28575" cap="flat" cmpd="sng">
            <a:solidFill>
              <a:schemeClr val="dk1"/>
            </a:solidFill>
            <a:prstDash val="solid"/>
            <a:miter lim="800000"/>
            <a:headEnd type="none" w="sm" len="sm"/>
            <a:tailEnd type="stealth" w="med" len="med"/>
          </a:ln>
        </p:spPr>
      </p:cxnSp>
      <p:cxnSp>
        <p:nvCxnSpPr>
          <p:cNvPr id="420" name="Google Shape;420;p7"/>
          <p:cNvCxnSpPr/>
          <p:nvPr/>
        </p:nvCxnSpPr>
        <p:spPr>
          <a:xfrm rot="10800000" flipH="1">
            <a:off x="2886364" y="4497625"/>
            <a:ext cx="618836" cy="12799"/>
          </a:xfrm>
          <a:prstGeom prst="straightConnector1">
            <a:avLst/>
          </a:prstGeom>
          <a:noFill/>
          <a:ln w="28575" cap="flat" cmpd="sng">
            <a:solidFill>
              <a:schemeClr val="dk1"/>
            </a:solidFill>
            <a:prstDash val="solid"/>
            <a:miter lim="800000"/>
            <a:headEnd type="none" w="sm" len="sm"/>
            <a:tailEnd type="stealth" w="med" len="med"/>
          </a:ln>
        </p:spPr>
      </p:cxnSp>
      <p:cxnSp>
        <p:nvCxnSpPr>
          <p:cNvPr id="421" name="Google Shape;421;p7"/>
          <p:cNvCxnSpPr>
            <a:stCxn id="385" idx="0"/>
          </p:cNvCxnSpPr>
          <p:nvPr/>
        </p:nvCxnSpPr>
        <p:spPr>
          <a:xfrm rot="10800000">
            <a:off x="3330900" y="1393125"/>
            <a:ext cx="5203500" cy="1377300"/>
          </a:xfrm>
          <a:prstGeom prst="bentConnector3">
            <a:avLst>
              <a:gd name="adj1" fmla="val -2374"/>
            </a:avLst>
          </a:prstGeom>
          <a:noFill/>
          <a:ln w="28575" cap="flat" cmpd="sng">
            <a:solidFill>
              <a:schemeClr val="dk1"/>
            </a:solidFill>
            <a:prstDash val="solid"/>
            <a:miter lim="800000"/>
            <a:headEnd type="none" w="sm" len="sm"/>
            <a:tailEnd type="none" w="sm" len="sm"/>
          </a:ln>
        </p:spPr>
      </p:cxnSp>
      <p:cxnSp>
        <p:nvCxnSpPr>
          <p:cNvPr id="422" name="Google Shape;422;p7"/>
          <p:cNvCxnSpPr/>
          <p:nvPr/>
        </p:nvCxnSpPr>
        <p:spPr>
          <a:xfrm rot="-5400000" flipH="1">
            <a:off x="2946450" y="1803350"/>
            <a:ext cx="1117500" cy="304800"/>
          </a:xfrm>
          <a:prstGeom prst="bentConnector3">
            <a:avLst>
              <a:gd name="adj1" fmla="val 100284"/>
            </a:avLst>
          </a:prstGeom>
          <a:noFill/>
          <a:ln w="28575" cap="flat" cmpd="sng">
            <a:solidFill>
              <a:schemeClr val="dk1"/>
            </a:solidFill>
            <a:prstDash val="solid"/>
            <a:miter lim="800000"/>
            <a:headEnd type="none" w="sm" len="sm"/>
            <a:tailEnd type="stealth" w="med" len="med"/>
          </a:ln>
        </p:spPr>
      </p:cxnSp>
      <p:cxnSp>
        <p:nvCxnSpPr>
          <p:cNvPr id="423" name="Google Shape;423;p7"/>
          <p:cNvCxnSpPr/>
          <p:nvPr/>
        </p:nvCxnSpPr>
        <p:spPr>
          <a:xfrm rot="10800000">
            <a:off x="3810000" y="4851400"/>
            <a:ext cx="0" cy="508000"/>
          </a:xfrm>
          <a:prstGeom prst="straightConnector1">
            <a:avLst/>
          </a:prstGeom>
          <a:noFill/>
          <a:ln w="28575" cap="flat" cmpd="sng">
            <a:solidFill>
              <a:srgbClr val="FF0000"/>
            </a:solidFill>
            <a:prstDash val="solid"/>
            <a:miter lim="800000"/>
            <a:headEnd type="none" w="sm" len="sm"/>
            <a:tailEnd type="stealth" w="med" len="med"/>
          </a:ln>
        </p:spPr>
      </p:cxnSp>
      <p:cxnSp>
        <p:nvCxnSpPr>
          <p:cNvPr id="424" name="Google Shape;424;p7"/>
          <p:cNvCxnSpPr/>
          <p:nvPr/>
        </p:nvCxnSpPr>
        <p:spPr>
          <a:xfrm rot="10800000" flipH="1">
            <a:off x="5943600" y="3327400"/>
            <a:ext cx="370610" cy="3080"/>
          </a:xfrm>
          <a:prstGeom prst="straightConnector1">
            <a:avLst/>
          </a:prstGeom>
          <a:noFill/>
          <a:ln w="28575" cap="flat" cmpd="sng">
            <a:solidFill>
              <a:schemeClr val="dk1"/>
            </a:solidFill>
            <a:prstDash val="solid"/>
            <a:miter lim="800000"/>
            <a:headEnd type="none" w="sm" len="sm"/>
            <a:tailEnd type="stealth" w="med" len="med"/>
          </a:ln>
        </p:spPr>
      </p:cxnSp>
      <p:cxnSp>
        <p:nvCxnSpPr>
          <p:cNvPr id="425" name="Google Shape;425;p7"/>
          <p:cNvCxnSpPr/>
          <p:nvPr/>
        </p:nvCxnSpPr>
        <p:spPr>
          <a:xfrm rot="10800000" flipH="1">
            <a:off x="5410200" y="3373681"/>
            <a:ext cx="1600200" cy="507900"/>
          </a:xfrm>
          <a:prstGeom prst="bentConnector3">
            <a:avLst>
              <a:gd name="adj1" fmla="val 86075"/>
            </a:avLst>
          </a:prstGeom>
          <a:noFill/>
          <a:ln w="28575" cap="flat" cmpd="sng">
            <a:solidFill>
              <a:schemeClr val="dk1"/>
            </a:solidFill>
            <a:prstDash val="solid"/>
            <a:miter lim="800000"/>
            <a:headEnd type="none" w="sm" len="sm"/>
            <a:tailEnd type="stealth" w="med" len="med"/>
          </a:ln>
        </p:spPr>
      </p:cxnSp>
      <p:sp>
        <p:nvSpPr>
          <p:cNvPr id="426" name="Google Shape;426;p7"/>
          <p:cNvSpPr txBox="1"/>
          <p:nvPr/>
        </p:nvSpPr>
        <p:spPr>
          <a:xfrm>
            <a:off x="2988810" y="2646436"/>
            <a:ext cx="5476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inst[11:7]</a:t>
            </a:r>
            <a:endParaRPr sz="1400" b="0" i="0" u="none" strike="noStrike" cap="none">
              <a:solidFill>
                <a:srgbClr val="000000"/>
              </a:solidFill>
              <a:latin typeface="Arial"/>
              <a:ea typeface="Arial"/>
              <a:cs typeface="Arial"/>
              <a:sym typeface="Arial"/>
            </a:endParaRPr>
          </a:p>
        </p:txBody>
      </p:sp>
      <p:sp>
        <p:nvSpPr>
          <p:cNvPr id="427" name="Google Shape;427;p7"/>
          <p:cNvSpPr txBox="1"/>
          <p:nvPr/>
        </p:nvSpPr>
        <p:spPr>
          <a:xfrm>
            <a:off x="2971800" y="3022600"/>
            <a:ext cx="619154"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inst[19:15]</a:t>
            </a:r>
            <a:endParaRPr sz="1400" b="0" i="0" u="none" strike="noStrike" cap="none">
              <a:solidFill>
                <a:srgbClr val="000000"/>
              </a:solidFill>
              <a:latin typeface="Arial"/>
              <a:ea typeface="Arial"/>
              <a:cs typeface="Arial"/>
              <a:sym typeface="Arial"/>
            </a:endParaRPr>
          </a:p>
        </p:txBody>
      </p:sp>
      <p:sp>
        <p:nvSpPr>
          <p:cNvPr id="428" name="Google Shape;428;p7"/>
          <p:cNvSpPr txBox="1"/>
          <p:nvPr/>
        </p:nvSpPr>
        <p:spPr>
          <a:xfrm>
            <a:off x="2971800" y="3327400"/>
            <a:ext cx="619154"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inst[24:20]</a:t>
            </a:r>
            <a:endParaRPr sz="1400" b="0" i="0" u="none" strike="noStrike" cap="none">
              <a:solidFill>
                <a:srgbClr val="000000"/>
              </a:solidFill>
              <a:latin typeface="Arial"/>
              <a:ea typeface="Arial"/>
              <a:cs typeface="Arial"/>
              <a:sym typeface="Arial"/>
            </a:endParaRPr>
          </a:p>
        </p:txBody>
      </p:sp>
      <p:sp>
        <p:nvSpPr>
          <p:cNvPr id="429" name="Google Shape;429;p7"/>
          <p:cNvSpPr txBox="1"/>
          <p:nvPr/>
        </p:nvSpPr>
        <p:spPr>
          <a:xfrm>
            <a:off x="2918691" y="4180224"/>
            <a:ext cx="5476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inst[31:7]</a:t>
            </a:r>
            <a:endParaRPr sz="1400" b="0" i="0" u="none" strike="noStrike" cap="none">
              <a:solidFill>
                <a:srgbClr val="000000"/>
              </a:solidFill>
              <a:latin typeface="Arial"/>
              <a:ea typeface="Arial"/>
              <a:cs typeface="Arial"/>
              <a:sym typeface="Arial"/>
            </a:endParaRPr>
          </a:p>
        </p:txBody>
      </p:sp>
      <p:cxnSp>
        <p:nvCxnSpPr>
          <p:cNvPr id="430" name="Google Shape;430;p7"/>
          <p:cNvCxnSpPr/>
          <p:nvPr/>
        </p:nvCxnSpPr>
        <p:spPr>
          <a:xfrm rot="-5400000">
            <a:off x="5212827" y="3324885"/>
            <a:ext cx="778800" cy="377700"/>
          </a:xfrm>
          <a:prstGeom prst="bentConnector3">
            <a:avLst>
              <a:gd name="adj1" fmla="val 100480"/>
            </a:avLst>
          </a:prstGeom>
          <a:noFill/>
          <a:ln w="28575" cap="flat" cmpd="sng">
            <a:solidFill>
              <a:schemeClr val="dk1"/>
            </a:solidFill>
            <a:prstDash val="solid"/>
            <a:miter lim="800000"/>
            <a:headEnd type="none" w="sm" len="sm"/>
            <a:tailEnd type="stealth" w="med" len="med"/>
          </a:ln>
        </p:spPr>
      </p:cxnSp>
      <p:sp>
        <p:nvSpPr>
          <p:cNvPr id="431" name="Google Shape;431;p7"/>
          <p:cNvSpPr txBox="1"/>
          <p:nvPr/>
        </p:nvSpPr>
        <p:spPr>
          <a:xfrm>
            <a:off x="8250383" y="1888065"/>
            <a:ext cx="282129"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pc+4</a:t>
            </a:r>
            <a:endParaRPr sz="1400" b="0" i="0" u="none" strike="noStrike" cap="none">
              <a:solidFill>
                <a:srgbClr val="000000"/>
              </a:solidFill>
              <a:latin typeface="Arial"/>
              <a:ea typeface="Arial"/>
              <a:cs typeface="Arial"/>
              <a:sym typeface="Arial"/>
            </a:endParaRPr>
          </a:p>
        </p:txBody>
      </p:sp>
      <p:sp>
        <p:nvSpPr>
          <p:cNvPr id="432" name="Google Shape;432;p7"/>
          <p:cNvSpPr txBox="1"/>
          <p:nvPr/>
        </p:nvSpPr>
        <p:spPr>
          <a:xfrm>
            <a:off x="7923646" y="2075872"/>
            <a:ext cx="1740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a:t>
            </a:r>
            <a:endParaRPr sz="1100" b="0" i="0" u="none" strike="noStrike" cap="none">
              <a:solidFill>
                <a:schemeClr val="dk1"/>
              </a:solidFill>
              <a:latin typeface="Calibri"/>
              <a:ea typeface="Calibri"/>
              <a:cs typeface="Calibri"/>
              <a:sym typeface="Calibri"/>
            </a:endParaRPr>
          </a:p>
        </p:txBody>
      </p:sp>
      <p:sp>
        <p:nvSpPr>
          <p:cNvPr id="433" name="Google Shape;433;p7"/>
          <p:cNvSpPr txBox="1"/>
          <p:nvPr/>
        </p:nvSpPr>
        <p:spPr>
          <a:xfrm>
            <a:off x="8029863" y="3141132"/>
            <a:ext cx="334818"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mem</a:t>
            </a:r>
            <a:endParaRPr sz="1100" b="0" i="0" u="none" strike="noStrike" cap="none">
              <a:solidFill>
                <a:schemeClr val="dk1"/>
              </a:solidFill>
              <a:latin typeface="Calibri"/>
              <a:ea typeface="Calibri"/>
              <a:cs typeface="Calibri"/>
              <a:sym typeface="Calibri"/>
            </a:endParaRPr>
          </a:p>
        </p:txBody>
      </p:sp>
      <p:sp>
        <p:nvSpPr>
          <p:cNvPr id="434" name="Google Shape;434;p7"/>
          <p:cNvSpPr txBox="1"/>
          <p:nvPr/>
        </p:nvSpPr>
        <p:spPr>
          <a:xfrm>
            <a:off x="8581737" y="2783993"/>
            <a:ext cx="174953"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a:t>
            </a:r>
            <a:endParaRPr sz="1100" b="0" i="0" u="none" strike="noStrike" cap="none">
              <a:solidFill>
                <a:schemeClr val="dk1"/>
              </a:solidFill>
              <a:latin typeface="Calibri"/>
              <a:ea typeface="Calibri"/>
              <a:cs typeface="Calibri"/>
              <a:sym typeface="Calibri"/>
            </a:endParaRPr>
          </a:p>
        </p:txBody>
      </p:sp>
      <p:sp>
        <p:nvSpPr>
          <p:cNvPr id="435" name="Google Shape;435;p7"/>
          <p:cNvSpPr txBox="1"/>
          <p:nvPr/>
        </p:nvSpPr>
        <p:spPr>
          <a:xfrm>
            <a:off x="813954" y="2479193"/>
            <a:ext cx="208695"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a:t>
            </a:r>
            <a:endParaRPr sz="1100" b="0" i="0" u="none" strike="noStrike" cap="none">
              <a:solidFill>
                <a:schemeClr val="dk1"/>
              </a:solidFill>
              <a:latin typeface="Calibri"/>
              <a:ea typeface="Calibri"/>
              <a:cs typeface="Calibri"/>
              <a:sym typeface="Calibri"/>
            </a:endParaRPr>
          </a:p>
        </p:txBody>
      </p:sp>
      <p:sp>
        <p:nvSpPr>
          <p:cNvPr id="436" name="Google Shape;436;p7"/>
          <p:cNvSpPr txBox="1"/>
          <p:nvPr/>
        </p:nvSpPr>
        <p:spPr>
          <a:xfrm>
            <a:off x="701965" y="2868660"/>
            <a:ext cx="282129"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pc+4</a:t>
            </a:r>
            <a:endParaRPr sz="1400" b="0" i="0" u="none" strike="noStrike" cap="none">
              <a:solidFill>
                <a:srgbClr val="000000"/>
              </a:solidFill>
              <a:latin typeface="Arial"/>
              <a:ea typeface="Arial"/>
              <a:cs typeface="Arial"/>
              <a:sym typeface="Arial"/>
            </a:endParaRPr>
          </a:p>
        </p:txBody>
      </p:sp>
      <p:sp>
        <p:nvSpPr>
          <p:cNvPr id="437" name="Google Shape;437;p7"/>
          <p:cNvSpPr txBox="1"/>
          <p:nvPr/>
        </p:nvSpPr>
        <p:spPr>
          <a:xfrm>
            <a:off x="5312006" y="2413000"/>
            <a:ext cx="524162"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Reg[rs1]</a:t>
            </a:r>
            <a:endParaRPr sz="1400" b="0" i="0" u="none" strike="noStrike" cap="none">
              <a:solidFill>
                <a:srgbClr val="000000"/>
              </a:solidFill>
              <a:latin typeface="Arial"/>
              <a:ea typeface="Arial"/>
              <a:cs typeface="Arial"/>
              <a:sym typeface="Arial"/>
            </a:endParaRPr>
          </a:p>
        </p:txBody>
      </p:sp>
      <p:sp>
        <p:nvSpPr>
          <p:cNvPr id="438" name="Google Shape;438;p7"/>
          <p:cNvSpPr txBox="1"/>
          <p:nvPr/>
        </p:nvSpPr>
        <p:spPr>
          <a:xfrm>
            <a:off x="5395683" y="1999041"/>
            <a:ext cx="219362"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a:t>
            </a:r>
            <a:endParaRPr sz="1400" b="0" i="0" u="none" strike="noStrike" cap="none">
              <a:solidFill>
                <a:srgbClr val="000000"/>
              </a:solidFill>
              <a:latin typeface="Arial"/>
              <a:ea typeface="Arial"/>
              <a:cs typeface="Arial"/>
              <a:sym typeface="Arial"/>
            </a:endParaRPr>
          </a:p>
        </p:txBody>
      </p:sp>
      <p:sp>
        <p:nvSpPr>
          <p:cNvPr id="439" name="Google Shape;439;p7"/>
          <p:cNvSpPr txBox="1"/>
          <p:nvPr/>
        </p:nvSpPr>
        <p:spPr>
          <a:xfrm>
            <a:off x="4247574" y="4278745"/>
            <a:ext cx="629226"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imm[31:0]</a:t>
            </a:r>
            <a:endParaRPr sz="1400" b="0" i="0" u="none" strike="noStrike" cap="none">
              <a:solidFill>
                <a:srgbClr val="000000"/>
              </a:solidFill>
              <a:latin typeface="Arial"/>
              <a:ea typeface="Arial"/>
              <a:cs typeface="Arial"/>
              <a:sym typeface="Arial"/>
            </a:endParaRPr>
          </a:p>
        </p:txBody>
      </p:sp>
      <p:sp>
        <p:nvSpPr>
          <p:cNvPr id="440" name="Google Shape;440;p7"/>
          <p:cNvSpPr txBox="1"/>
          <p:nvPr/>
        </p:nvSpPr>
        <p:spPr>
          <a:xfrm>
            <a:off x="5299981" y="2811841"/>
            <a:ext cx="533400"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Reg[rs2]</a:t>
            </a:r>
            <a:endParaRPr sz="1400" b="0" i="0" u="none" strike="noStrike" cap="none">
              <a:solidFill>
                <a:srgbClr val="000000"/>
              </a:solidFill>
              <a:latin typeface="Arial"/>
              <a:ea typeface="Arial"/>
              <a:cs typeface="Arial"/>
              <a:sym typeface="Arial"/>
            </a:endParaRPr>
          </a:p>
        </p:txBody>
      </p:sp>
      <p:cxnSp>
        <p:nvCxnSpPr>
          <p:cNvPr id="441" name="Google Shape;441;p7"/>
          <p:cNvCxnSpPr>
            <a:stCxn id="347" idx="3"/>
          </p:cNvCxnSpPr>
          <p:nvPr/>
        </p:nvCxnSpPr>
        <p:spPr>
          <a:xfrm rot="10800000" flipH="1">
            <a:off x="4044974" y="3428751"/>
            <a:ext cx="1746300" cy="1101300"/>
          </a:xfrm>
          <a:prstGeom prst="bentConnector3">
            <a:avLst>
              <a:gd name="adj1" fmla="val 83439"/>
            </a:avLst>
          </a:prstGeom>
          <a:noFill/>
          <a:ln w="28575" cap="flat" cmpd="sng">
            <a:solidFill>
              <a:schemeClr val="dk1"/>
            </a:solidFill>
            <a:prstDash val="solid"/>
            <a:miter lim="800000"/>
            <a:headEnd type="none" w="sm" len="sm"/>
            <a:tailEnd type="stealth" w="med" len="med"/>
          </a:ln>
        </p:spPr>
      </p:cxnSp>
      <p:sp>
        <p:nvSpPr>
          <p:cNvPr id="442" name="Google Shape;442;p7"/>
          <p:cNvSpPr/>
          <p:nvPr/>
        </p:nvSpPr>
        <p:spPr>
          <a:xfrm>
            <a:off x="838200" y="5359400"/>
            <a:ext cx="7868227" cy="954424"/>
          </a:xfrm>
          <a:prstGeom prst="rect">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3" name="Google Shape;443;p7"/>
          <p:cNvSpPr txBox="1"/>
          <p:nvPr/>
        </p:nvSpPr>
        <p:spPr>
          <a:xfrm>
            <a:off x="2590800" y="5438497"/>
            <a:ext cx="5476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inst[31:0]</a:t>
            </a:r>
            <a:endParaRPr sz="1400" b="0" i="0" u="none" strike="noStrike" cap="none">
              <a:solidFill>
                <a:srgbClr val="000000"/>
              </a:solidFill>
              <a:latin typeface="Arial"/>
              <a:ea typeface="Arial"/>
              <a:cs typeface="Arial"/>
              <a:sym typeface="Arial"/>
            </a:endParaRPr>
          </a:p>
        </p:txBody>
      </p:sp>
      <p:sp>
        <p:nvSpPr>
          <p:cNvPr id="444" name="Google Shape;444;p7"/>
          <p:cNvSpPr txBox="1"/>
          <p:nvPr/>
        </p:nvSpPr>
        <p:spPr>
          <a:xfrm>
            <a:off x="3429000" y="5461000"/>
            <a:ext cx="428290"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ImmSel</a:t>
            </a:r>
            <a:endParaRPr sz="1100" b="0" i="0" u="none" strike="noStrike" cap="none">
              <a:solidFill>
                <a:schemeClr val="dk1"/>
              </a:solidFill>
              <a:latin typeface="Calibri"/>
              <a:ea typeface="Calibri"/>
              <a:cs typeface="Calibri"/>
              <a:sym typeface="Calibri"/>
            </a:endParaRPr>
          </a:p>
        </p:txBody>
      </p:sp>
      <p:sp>
        <p:nvSpPr>
          <p:cNvPr id="445" name="Google Shape;445;p7"/>
          <p:cNvSpPr txBox="1"/>
          <p:nvPr/>
        </p:nvSpPr>
        <p:spPr>
          <a:xfrm>
            <a:off x="3962400" y="5461000"/>
            <a:ext cx="481671"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RegWEn</a:t>
            </a:r>
            <a:endParaRPr sz="1100" b="0" i="0" u="none" strike="noStrike" cap="none">
              <a:solidFill>
                <a:schemeClr val="dk1"/>
              </a:solidFill>
              <a:latin typeface="Calibri"/>
              <a:ea typeface="Calibri"/>
              <a:cs typeface="Calibri"/>
              <a:sym typeface="Calibri"/>
            </a:endParaRPr>
          </a:p>
        </p:txBody>
      </p:sp>
      <p:sp>
        <p:nvSpPr>
          <p:cNvPr id="446" name="Google Shape;446;p7"/>
          <p:cNvSpPr txBox="1"/>
          <p:nvPr/>
        </p:nvSpPr>
        <p:spPr>
          <a:xfrm>
            <a:off x="4572000" y="5461000"/>
            <a:ext cx="290532"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BrUn</a:t>
            </a:r>
            <a:endParaRPr sz="1100" b="0" i="0" u="none" strike="noStrike" cap="none">
              <a:solidFill>
                <a:schemeClr val="dk1"/>
              </a:solidFill>
              <a:latin typeface="Calibri"/>
              <a:ea typeface="Calibri"/>
              <a:cs typeface="Calibri"/>
              <a:sym typeface="Calibri"/>
            </a:endParaRPr>
          </a:p>
        </p:txBody>
      </p:sp>
      <p:sp>
        <p:nvSpPr>
          <p:cNvPr id="447" name="Google Shape;447;p7"/>
          <p:cNvSpPr txBox="1"/>
          <p:nvPr/>
        </p:nvSpPr>
        <p:spPr>
          <a:xfrm>
            <a:off x="4876800" y="5461000"/>
            <a:ext cx="268904"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BrEq</a:t>
            </a:r>
            <a:endParaRPr sz="1100" b="0" i="0" u="none" strike="noStrike" cap="none">
              <a:solidFill>
                <a:schemeClr val="dk1"/>
              </a:solidFill>
              <a:latin typeface="Calibri"/>
              <a:ea typeface="Calibri"/>
              <a:cs typeface="Calibri"/>
              <a:sym typeface="Calibri"/>
            </a:endParaRPr>
          </a:p>
        </p:txBody>
      </p:sp>
      <p:sp>
        <p:nvSpPr>
          <p:cNvPr id="448" name="Google Shape;448;p7"/>
          <p:cNvSpPr txBox="1"/>
          <p:nvPr/>
        </p:nvSpPr>
        <p:spPr>
          <a:xfrm>
            <a:off x="5181600" y="5461000"/>
            <a:ext cx="2539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BrLT</a:t>
            </a:r>
            <a:endParaRPr sz="1100" b="0" i="0" u="none" strike="noStrike" cap="none">
              <a:solidFill>
                <a:schemeClr val="dk1"/>
              </a:solidFill>
              <a:latin typeface="Calibri"/>
              <a:ea typeface="Calibri"/>
              <a:cs typeface="Calibri"/>
              <a:sym typeface="Calibri"/>
            </a:endParaRPr>
          </a:p>
        </p:txBody>
      </p:sp>
      <p:sp>
        <p:nvSpPr>
          <p:cNvPr id="449" name="Google Shape;449;p7"/>
          <p:cNvSpPr txBox="1"/>
          <p:nvPr/>
        </p:nvSpPr>
        <p:spPr>
          <a:xfrm>
            <a:off x="5943600" y="5461000"/>
            <a:ext cx="248998"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ASel</a:t>
            </a:r>
            <a:endParaRPr sz="1100" b="0" i="0" u="none" strike="noStrike" cap="none">
              <a:solidFill>
                <a:schemeClr val="dk1"/>
              </a:solidFill>
              <a:latin typeface="Calibri"/>
              <a:ea typeface="Calibri"/>
              <a:cs typeface="Calibri"/>
              <a:sym typeface="Calibri"/>
            </a:endParaRPr>
          </a:p>
        </p:txBody>
      </p:sp>
      <p:sp>
        <p:nvSpPr>
          <p:cNvPr id="450" name="Google Shape;450;p7"/>
          <p:cNvSpPr txBox="1"/>
          <p:nvPr/>
        </p:nvSpPr>
        <p:spPr>
          <a:xfrm>
            <a:off x="5638800" y="5461000"/>
            <a:ext cx="24410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BSel</a:t>
            </a:r>
            <a:endParaRPr sz="1100" b="0" i="0" u="none" strike="noStrike" cap="none">
              <a:solidFill>
                <a:schemeClr val="dk1"/>
              </a:solidFill>
              <a:latin typeface="Calibri"/>
              <a:ea typeface="Calibri"/>
              <a:cs typeface="Calibri"/>
              <a:sym typeface="Calibri"/>
            </a:endParaRPr>
          </a:p>
        </p:txBody>
      </p:sp>
      <p:sp>
        <p:nvSpPr>
          <p:cNvPr id="451" name="Google Shape;451;p7"/>
          <p:cNvSpPr txBox="1"/>
          <p:nvPr/>
        </p:nvSpPr>
        <p:spPr>
          <a:xfrm>
            <a:off x="6324600" y="5461000"/>
            <a:ext cx="398810"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ALUSel</a:t>
            </a:r>
            <a:endParaRPr sz="1100" b="0" i="0" u="none" strike="noStrike" cap="none">
              <a:solidFill>
                <a:schemeClr val="dk1"/>
              </a:solidFill>
              <a:latin typeface="Calibri"/>
              <a:ea typeface="Calibri"/>
              <a:cs typeface="Calibri"/>
              <a:sym typeface="Calibri"/>
            </a:endParaRPr>
          </a:p>
        </p:txBody>
      </p:sp>
      <p:sp>
        <p:nvSpPr>
          <p:cNvPr id="452" name="Google Shape;452;p7"/>
          <p:cNvSpPr txBox="1"/>
          <p:nvPr/>
        </p:nvSpPr>
        <p:spPr>
          <a:xfrm>
            <a:off x="6934200" y="5461000"/>
            <a:ext cx="512961"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MemRW</a:t>
            </a:r>
            <a:endParaRPr sz="1100" b="0" i="0" u="none" strike="noStrike" cap="none">
              <a:solidFill>
                <a:schemeClr val="dk1"/>
              </a:solidFill>
              <a:latin typeface="Calibri"/>
              <a:ea typeface="Calibri"/>
              <a:cs typeface="Calibri"/>
              <a:sym typeface="Calibri"/>
            </a:endParaRPr>
          </a:p>
        </p:txBody>
      </p:sp>
      <p:sp>
        <p:nvSpPr>
          <p:cNvPr id="453" name="Google Shape;453;p7"/>
          <p:cNvSpPr txBox="1"/>
          <p:nvPr/>
        </p:nvSpPr>
        <p:spPr>
          <a:xfrm>
            <a:off x="8229600" y="5461000"/>
            <a:ext cx="369605"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WBSel</a:t>
            </a:r>
            <a:endParaRPr sz="1100" b="0" i="0" u="none" strike="noStrike" cap="none">
              <a:solidFill>
                <a:schemeClr val="dk1"/>
              </a:solidFill>
              <a:latin typeface="Calibri"/>
              <a:ea typeface="Calibri"/>
              <a:cs typeface="Calibri"/>
              <a:sym typeface="Calibri"/>
            </a:endParaRPr>
          </a:p>
        </p:txBody>
      </p:sp>
      <p:sp>
        <p:nvSpPr>
          <p:cNvPr id="454" name="Google Shape;454;p7"/>
          <p:cNvSpPr txBox="1"/>
          <p:nvPr/>
        </p:nvSpPr>
        <p:spPr>
          <a:xfrm>
            <a:off x="990600" y="5461000"/>
            <a:ext cx="315466"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PCSel</a:t>
            </a:r>
            <a:endParaRPr sz="1100" b="0" i="0" u="none" strike="noStrike" cap="none">
              <a:solidFill>
                <a:schemeClr val="dk1"/>
              </a:solidFill>
              <a:latin typeface="Calibri"/>
              <a:ea typeface="Calibri"/>
              <a:cs typeface="Calibri"/>
              <a:sym typeface="Calibri"/>
            </a:endParaRPr>
          </a:p>
        </p:txBody>
      </p:sp>
      <p:sp>
        <p:nvSpPr>
          <p:cNvPr id="455" name="Google Shape;455;p7"/>
          <p:cNvSpPr txBox="1"/>
          <p:nvPr/>
        </p:nvSpPr>
        <p:spPr>
          <a:xfrm>
            <a:off x="3406447" y="2209800"/>
            <a:ext cx="174953"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a:t>
            </a:r>
            <a:endParaRPr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5766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5d124d2f95_0_0"/>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accent1"/>
                </a:solidFill>
              </a:rPr>
              <a:t>Our Control Bits</a:t>
            </a:r>
            <a:endParaRPr>
              <a:solidFill>
                <a:schemeClr val="accent1"/>
              </a:solidFill>
            </a:endParaRPr>
          </a:p>
        </p:txBody>
      </p:sp>
      <p:sp>
        <p:nvSpPr>
          <p:cNvPr id="441" name="Google Shape;441;g5d124d2f95_0_0"/>
          <p:cNvSpPr txBox="1">
            <a:spLocks noGrp="1"/>
          </p:cNvSpPr>
          <p:nvPr>
            <p:ph type="body" idx="1"/>
          </p:nvPr>
        </p:nvSpPr>
        <p:spPr>
          <a:xfrm>
            <a:off x="222739" y="1406769"/>
            <a:ext cx="8628300" cy="477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dirty="0" err="1"/>
              <a:t>PCSel</a:t>
            </a:r>
            <a:endParaRPr dirty="0"/>
          </a:p>
          <a:p>
            <a:pPr marL="914400" lvl="1" indent="-381000" algn="l" rtl="0">
              <a:spcBef>
                <a:spcPts val="0"/>
              </a:spcBef>
              <a:spcAft>
                <a:spcPts val="0"/>
              </a:spcAft>
              <a:buSzPts val="2400"/>
              <a:buChar char="-"/>
            </a:pPr>
            <a:r>
              <a:rPr lang="en-US" dirty="0"/>
              <a:t>Does this instruction change my control flow? </a:t>
            </a:r>
            <a:endParaRPr dirty="0"/>
          </a:p>
          <a:p>
            <a:pPr marL="914400" lvl="1" indent="-381000" algn="l" rtl="0">
              <a:spcBef>
                <a:spcPts val="0"/>
              </a:spcBef>
              <a:spcAft>
                <a:spcPts val="0"/>
              </a:spcAft>
              <a:buSzPts val="2400"/>
              <a:buChar char="-"/>
            </a:pPr>
            <a:r>
              <a:rPr lang="en-US" dirty="0"/>
              <a:t>What is the address of my next instruction?</a:t>
            </a:r>
            <a:endParaRPr dirty="0"/>
          </a:p>
          <a:p>
            <a:pPr marL="457200" lvl="0" indent="-406400" algn="l" rtl="0">
              <a:spcBef>
                <a:spcPts val="0"/>
              </a:spcBef>
              <a:spcAft>
                <a:spcPts val="0"/>
              </a:spcAft>
              <a:buSzPts val="2800"/>
              <a:buChar char="-"/>
            </a:pPr>
            <a:r>
              <a:rPr lang="en-US" dirty="0" err="1"/>
              <a:t>ImmSel</a:t>
            </a:r>
            <a:endParaRPr dirty="0"/>
          </a:p>
          <a:p>
            <a:pPr marL="914400" lvl="1" indent="-381000" algn="l" rtl="0">
              <a:spcBef>
                <a:spcPts val="0"/>
              </a:spcBef>
              <a:spcAft>
                <a:spcPts val="0"/>
              </a:spcAft>
              <a:buSzPts val="2400"/>
              <a:buChar char="-"/>
            </a:pPr>
            <a:r>
              <a:rPr lang="en-US" dirty="0"/>
              <a:t>Does this instruction have/use an immediate? </a:t>
            </a:r>
            <a:endParaRPr dirty="0"/>
          </a:p>
          <a:p>
            <a:pPr marL="1371600" lvl="2" indent="-355600" algn="l" rtl="0">
              <a:spcBef>
                <a:spcPts val="0"/>
              </a:spcBef>
              <a:spcAft>
                <a:spcPts val="0"/>
              </a:spcAft>
              <a:buSzPts val="2000"/>
              <a:buChar char="-"/>
            </a:pPr>
            <a:r>
              <a:rPr lang="en-US" dirty="0"/>
              <a:t>If yes, what type of instruction is it? How is the immediate stored?</a:t>
            </a:r>
            <a:endParaRPr dirty="0"/>
          </a:p>
          <a:p>
            <a:pPr marL="457200" lvl="0" indent="-406400" algn="l" rtl="0">
              <a:spcBef>
                <a:spcPts val="0"/>
              </a:spcBef>
              <a:spcAft>
                <a:spcPts val="0"/>
              </a:spcAft>
              <a:buSzPts val="2800"/>
              <a:buChar char="-"/>
            </a:pPr>
            <a:r>
              <a:rPr lang="en-US" dirty="0" err="1"/>
              <a:t>RegWEn</a:t>
            </a:r>
            <a:endParaRPr dirty="0"/>
          </a:p>
          <a:p>
            <a:pPr marL="914400" lvl="1" indent="-381000" algn="l" rtl="0">
              <a:spcBef>
                <a:spcPts val="0"/>
              </a:spcBef>
              <a:spcAft>
                <a:spcPts val="0"/>
              </a:spcAft>
              <a:buSzPts val="2400"/>
              <a:buChar char="-"/>
            </a:pPr>
            <a:r>
              <a:rPr lang="en-US" dirty="0"/>
              <a:t>Does this instruction write to the destination register </a:t>
            </a:r>
            <a:r>
              <a:rPr lang="en-US" dirty="0" err="1"/>
              <a:t>rd</a:t>
            </a:r>
            <a:r>
              <a:rPr lang="en-US" dirty="0"/>
              <a:t>?</a:t>
            </a:r>
            <a:endParaRPr dirty="0"/>
          </a:p>
          <a:p>
            <a:pPr marL="457200" lvl="0" indent="-406400" algn="l" rtl="0">
              <a:spcBef>
                <a:spcPts val="0"/>
              </a:spcBef>
              <a:spcAft>
                <a:spcPts val="0"/>
              </a:spcAft>
              <a:buSzPts val="2800"/>
              <a:buChar char="-"/>
            </a:pPr>
            <a:r>
              <a:rPr lang="en-US" dirty="0" err="1"/>
              <a:t>BrUn</a:t>
            </a:r>
            <a:endParaRPr dirty="0"/>
          </a:p>
          <a:p>
            <a:pPr marL="914400" lvl="1" indent="-381000" algn="l" rtl="0">
              <a:spcBef>
                <a:spcPts val="0"/>
              </a:spcBef>
              <a:spcAft>
                <a:spcPts val="0"/>
              </a:spcAft>
              <a:buSzPts val="2400"/>
              <a:buChar char="-"/>
            </a:pPr>
            <a:r>
              <a:rPr lang="en-US" dirty="0"/>
              <a:t>Does this instruction do a branch? If so, is it unsigned or signed?</a:t>
            </a:r>
            <a:endParaRPr dirty="0"/>
          </a:p>
        </p:txBody>
      </p:sp>
      <p:sp>
        <p:nvSpPr>
          <p:cNvPr id="442" name="Google Shape;442;g5d124d2f95_0_0"/>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6</a:t>
            </a:fld>
            <a:endParaRPr/>
          </a:p>
        </p:txBody>
      </p:sp>
      <p:sp>
        <p:nvSpPr>
          <p:cNvPr id="443" name="Google Shape;443;g5d124d2f95_0_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444" name="Google Shape;444;g5d124d2f95_0_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539779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8"/>
          <p:cNvCxnSpPr/>
          <p:nvPr/>
        </p:nvCxnSpPr>
        <p:spPr>
          <a:xfrm flipH="1">
            <a:off x="4632035" y="3481625"/>
            <a:ext cx="2302" cy="1471375"/>
          </a:xfrm>
          <a:prstGeom prst="straightConnector1">
            <a:avLst/>
          </a:prstGeom>
          <a:noFill/>
          <a:ln w="28575" cap="flat" cmpd="sng">
            <a:solidFill>
              <a:schemeClr val="dk1"/>
            </a:solidFill>
            <a:prstDash val="solid"/>
            <a:miter lim="800000"/>
            <a:headEnd type="none" w="sm" len="sm"/>
            <a:tailEnd type="stealth" w="med" len="med"/>
          </a:ln>
        </p:spPr>
      </p:cxnSp>
      <p:cxnSp>
        <p:nvCxnSpPr>
          <p:cNvPr id="462" name="Google Shape;462;p8"/>
          <p:cNvCxnSpPr/>
          <p:nvPr/>
        </p:nvCxnSpPr>
        <p:spPr>
          <a:xfrm flipH="1">
            <a:off x="4479635" y="3481625"/>
            <a:ext cx="2302" cy="1471375"/>
          </a:xfrm>
          <a:prstGeom prst="straightConnector1">
            <a:avLst/>
          </a:prstGeom>
          <a:noFill/>
          <a:ln w="28575" cap="flat" cmpd="sng">
            <a:solidFill>
              <a:schemeClr val="dk1"/>
            </a:solidFill>
            <a:prstDash val="solid"/>
            <a:miter lim="800000"/>
            <a:headEnd type="none" w="sm" len="sm"/>
            <a:tailEnd type="stealth" w="med" len="med"/>
          </a:ln>
        </p:spPr>
      </p:cxnSp>
      <p:sp>
        <p:nvSpPr>
          <p:cNvPr id="463" name="Google Shape;463;p8"/>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Pipelining RISC-V RV32I Datapath</a:t>
            </a:r>
            <a:endParaRPr sz="4400" b="0" i="0" u="none" strike="noStrike" cap="none">
              <a:solidFill>
                <a:schemeClr val="accent1"/>
              </a:solidFill>
              <a:latin typeface="Calibri"/>
              <a:ea typeface="Calibri"/>
              <a:cs typeface="Calibri"/>
              <a:sym typeface="Calibri"/>
            </a:endParaRPr>
          </a:p>
        </p:txBody>
      </p:sp>
      <p:sp>
        <p:nvSpPr>
          <p:cNvPr id="464" name="Google Shape;464;p8"/>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60</a:t>
            </a:fld>
            <a:endParaRPr sz="1200">
              <a:solidFill>
                <a:srgbClr val="888888"/>
              </a:solidFill>
              <a:latin typeface="Calibri"/>
              <a:ea typeface="Calibri"/>
              <a:cs typeface="Calibri"/>
              <a:sym typeface="Calibri"/>
            </a:endParaRPr>
          </a:p>
        </p:txBody>
      </p:sp>
      <p:sp>
        <p:nvSpPr>
          <p:cNvPr id="465" name="Google Shape;465;p8"/>
          <p:cNvSpPr/>
          <p:nvPr/>
        </p:nvSpPr>
        <p:spPr>
          <a:xfrm>
            <a:off x="1584035" y="2668825"/>
            <a:ext cx="609600" cy="914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IMEM</a:t>
            </a:r>
            <a:endParaRPr sz="1800" b="0" i="0" u="none" strike="noStrike" cap="none">
              <a:solidFill>
                <a:schemeClr val="dk1"/>
              </a:solidFill>
              <a:latin typeface="Calibri"/>
              <a:ea typeface="Calibri"/>
              <a:cs typeface="Calibri"/>
              <a:sym typeface="Calibri"/>
            </a:endParaRPr>
          </a:p>
        </p:txBody>
      </p:sp>
      <p:grpSp>
        <p:nvGrpSpPr>
          <p:cNvPr id="466" name="Google Shape;466;p8"/>
          <p:cNvGrpSpPr/>
          <p:nvPr/>
        </p:nvGrpSpPr>
        <p:grpSpPr>
          <a:xfrm>
            <a:off x="5622635" y="2262425"/>
            <a:ext cx="521297" cy="1320800"/>
            <a:chOff x="6324600" y="3115310"/>
            <a:chExt cx="521297" cy="1056640"/>
          </a:xfrm>
        </p:grpSpPr>
        <p:sp>
          <p:nvSpPr>
            <p:cNvPr id="467" name="Google Shape;467;p8"/>
            <p:cNvSpPr/>
            <p:nvPr/>
          </p:nvSpPr>
          <p:spPr>
            <a:xfrm rot="5400000">
              <a:off x="6062980" y="3453130"/>
              <a:ext cx="1056640" cy="381000"/>
            </a:xfrm>
            <a:prstGeom prst="trapezoid">
              <a:avLst>
                <a:gd name="adj" fmla="val 4659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8" name="Google Shape;468;p8"/>
            <p:cNvSpPr/>
            <p:nvPr/>
          </p:nvSpPr>
          <p:spPr>
            <a:xfrm rot="5400000">
              <a:off x="6362707" y="3641091"/>
              <a:ext cx="152400" cy="762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469" name="Google Shape;469;p8"/>
            <p:cNvCxnSpPr>
              <a:stCxn id="468" idx="2"/>
              <a:endCxn id="468" idx="4"/>
            </p:cNvCxnSpPr>
            <p:nvPr/>
          </p:nvCxnSpPr>
          <p:spPr>
            <a:xfrm>
              <a:off x="6400807" y="3602991"/>
              <a:ext cx="0" cy="152400"/>
            </a:xfrm>
            <a:prstGeom prst="straightConnector1">
              <a:avLst/>
            </a:prstGeom>
            <a:noFill/>
            <a:ln w="28575" cap="flat" cmpd="sng">
              <a:solidFill>
                <a:schemeClr val="lt1"/>
              </a:solidFill>
              <a:prstDash val="solid"/>
              <a:miter lim="800000"/>
              <a:headEnd type="none" w="sm" len="sm"/>
              <a:tailEnd type="none" w="sm" len="sm"/>
            </a:ln>
          </p:spPr>
        </p:cxnSp>
        <p:sp>
          <p:nvSpPr>
            <p:cNvPr id="470" name="Google Shape;470;p8"/>
            <p:cNvSpPr txBox="1"/>
            <p:nvPr/>
          </p:nvSpPr>
          <p:spPr>
            <a:xfrm>
              <a:off x="6324600" y="3181350"/>
              <a:ext cx="521297"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ALU</a:t>
              </a:r>
              <a:endParaRPr sz="1600" b="0" i="0" u="none" strike="noStrike" cap="none">
                <a:solidFill>
                  <a:schemeClr val="dk1"/>
                </a:solidFill>
                <a:latin typeface="Calibri"/>
                <a:ea typeface="Calibri"/>
                <a:cs typeface="Calibri"/>
                <a:sym typeface="Calibri"/>
              </a:endParaRPr>
            </a:p>
          </p:txBody>
        </p:sp>
      </p:grpSp>
      <p:grpSp>
        <p:nvGrpSpPr>
          <p:cNvPr id="471" name="Google Shape;471;p8"/>
          <p:cNvGrpSpPr/>
          <p:nvPr/>
        </p:nvGrpSpPr>
        <p:grpSpPr>
          <a:xfrm>
            <a:off x="2879435" y="3989625"/>
            <a:ext cx="615974" cy="1016000"/>
            <a:chOff x="3733800" y="3105150"/>
            <a:chExt cx="615974" cy="762000"/>
          </a:xfrm>
        </p:grpSpPr>
        <p:sp>
          <p:nvSpPr>
            <p:cNvPr id="472" name="Google Shape;472;p8"/>
            <p:cNvSpPr/>
            <p:nvPr/>
          </p:nvSpPr>
          <p:spPr>
            <a:xfrm rot="5400000">
              <a:off x="3695700" y="3219450"/>
              <a:ext cx="762000" cy="533400"/>
            </a:xfrm>
            <a:prstGeom prst="trapezoid">
              <a:avLst>
                <a:gd name="adj" fmla="val 30656"/>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3" name="Google Shape;473;p8"/>
            <p:cNvSpPr txBox="1"/>
            <p:nvPr/>
          </p:nvSpPr>
          <p:spPr>
            <a:xfrm>
              <a:off x="3733800" y="3218081"/>
              <a:ext cx="615974" cy="5847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Imm.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Gen</a:t>
              </a:r>
              <a:endParaRPr sz="1400" b="0" i="0" u="none" strike="noStrike" cap="none">
                <a:solidFill>
                  <a:srgbClr val="000000"/>
                </a:solidFill>
                <a:latin typeface="Arial"/>
                <a:ea typeface="Arial"/>
                <a:cs typeface="Arial"/>
                <a:sym typeface="Arial"/>
              </a:endParaRPr>
            </a:p>
          </p:txBody>
        </p:sp>
      </p:grpSp>
      <p:grpSp>
        <p:nvGrpSpPr>
          <p:cNvPr id="474" name="Google Shape;474;p8"/>
          <p:cNvGrpSpPr/>
          <p:nvPr/>
        </p:nvGrpSpPr>
        <p:grpSpPr>
          <a:xfrm>
            <a:off x="1584035" y="1856025"/>
            <a:ext cx="304800" cy="609600"/>
            <a:chOff x="5181600" y="3257550"/>
            <a:chExt cx="304800" cy="457200"/>
          </a:xfrm>
        </p:grpSpPr>
        <p:sp>
          <p:nvSpPr>
            <p:cNvPr id="475" name="Google Shape;475;p8"/>
            <p:cNvSpPr/>
            <p:nvPr/>
          </p:nvSpPr>
          <p:spPr>
            <a:xfrm rot="5400000">
              <a:off x="5143500" y="3371850"/>
              <a:ext cx="457200" cy="228600"/>
            </a:xfrm>
            <a:prstGeom prst="trapezoid">
              <a:avLst>
                <a:gd name="adj" fmla="val 30656"/>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6" name="Google Shape;476;p8"/>
            <p:cNvSpPr txBox="1"/>
            <p:nvPr/>
          </p:nvSpPr>
          <p:spPr>
            <a:xfrm>
              <a:off x="5181600" y="3333750"/>
              <a:ext cx="298519" cy="246221"/>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grpSp>
      <p:grpSp>
        <p:nvGrpSpPr>
          <p:cNvPr id="477" name="Google Shape;477;p8"/>
          <p:cNvGrpSpPr/>
          <p:nvPr/>
        </p:nvGrpSpPr>
        <p:grpSpPr>
          <a:xfrm>
            <a:off x="6460835" y="2465625"/>
            <a:ext cx="990600" cy="1117600"/>
            <a:chOff x="6324600" y="1733550"/>
            <a:chExt cx="990600" cy="838200"/>
          </a:xfrm>
        </p:grpSpPr>
        <p:sp>
          <p:nvSpPr>
            <p:cNvPr id="478" name="Google Shape;478;p8"/>
            <p:cNvSpPr/>
            <p:nvPr/>
          </p:nvSpPr>
          <p:spPr>
            <a:xfrm>
              <a:off x="6324600" y="1733550"/>
              <a:ext cx="990600" cy="8382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DMEM</a:t>
              </a:r>
              <a:endParaRPr sz="1800" b="0" i="0" u="none" strike="noStrike" cap="none">
                <a:solidFill>
                  <a:schemeClr val="dk1"/>
                </a:solidFill>
                <a:latin typeface="Calibri"/>
                <a:ea typeface="Calibri"/>
                <a:cs typeface="Calibri"/>
                <a:sym typeface="Calibri"/>
              </a:endParaRPr>
            </a:p>
          </p:txBody>
        </p:sp>
        <p:sp>
          <p:nvSpPr>
            <p:cNvPr id="479" name="Google Shape;479;p8"/>
            <p:cNvSpPr/>
            <p:nvPr/>
          </p:nvSpPr>
          <p:spPr>
            <a:xfrm>
              <a:off x="7010400" y="2419350"/>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80" name="Google Shape;480;p8"/>
          <p:cNvGrpSpPr/>
          <p:nvPr/>
        </p:nvGrpSpPr>
        <p:grpSpPr>
          <a:xfrm>
            <a:off x="4177137" y="2770425"/>
            <a:ext cx="762000" cy="914400"/>
            <a:chOff x="5029200" y="3333750"/>
            <a:chExt cx="762000" cy="685800"/>
          </a:xfrm>
        </p:grpSpPr>
        <p:sp>
          <p:nvSpPr>
            <p:cNvPr id="481" name="Google Shape;481;p8"/>
            <p:cNvSpPr/>
            <p:nvPr/>
          </p:nvSpPr>
          <p:spPr>
            <a:xfrm rot="5400000">
              <a:off x="4989949" y="3449201"/>
              <a:ext cx="685800" cy="454898"/>
            </a:xfrm>
            <a:prstGeom prst="trapezoid">
              <a:avLst>
                <a:gd name="adj" fmla="val 30656"/>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2" name="Google Shape;482;p8"/>
            <p:cNvSpPr txBox="1"/>
            <p:nvPr/>
          </p:nvSpPr>
          <p:spPr>
            <a:xfrm>
              <a:off x="5029200" y="3409950"/>
              <a:ext cx="76200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Branch Comp.</a:t>
              </a:r>
              <a:endParaRPr sz="1400" b="0" i="0" u="none" strike="noStrike" cap="none">
                <a:solidFill>
                  <a:srgbClr val="000000"/>
                </a:solidFill>
                <a:latin typeface="Arial"/>
                <a:ea typeface="Arial"/>
                <a:cs typeface="Arial"/>
                <a:sym typeface="Arial"/>
              </a:endParaRPr>
            </a:p>
          </p:txBody>
        </p:sp>
      </p:grpSp>
      <p:grpSp>
        <p:nvGrpSpPr>
          <p:cNvPr id="483" name="Google Shape;483;p8"/>
          <p:cNvGrpSpPr/>
          <p:nvPr/>
        </p:nvGrpSpPr>
        <p:grpSpPr>
          <a:xfrm>
            <a:off x="3108035" y="1957625"/>
            <a:ext cx="841921" cy="1930400"/>
            <a:chOff x="3657600" y="1428750"/>
            <a:chExt cx="841921" cy="1447800"/>
          </a:xfrm>
        </p:grpSpPr>
        <p:grpSp>
          <p:nvGrpSpPr>
            <p:cNvPr id="484" name="Google Shape;484;p8"/>
            <p:cNvGrpSpPr/>
            <p:nvPr/>
          </p:nvGrpSpPr>
          <p:grpSpPr>
            <a:xfrm>
              <a:off x="3657600" y="1428750"/>
              <a:ext cx="838199" cy="1447800"/>
              <a:chOff x="3810000" y="1412681"/>
              <a:chExt cx="838199" cy="1447800"/>
            </a:xfrm>
          </p:grpSpPr>
          <p:sp>
            <p:nvSpPr>
              <p:cNvPr id="485" name="Google Shape;485;p8"/>
              <p:cNvSpPr/>
              <p:nvPr/>
            </p:nvSpPr>
            <p:spPr>
              <a:xfrm>
                <a:off x="3810000" y="1412681"/>
                <a:ext cx="838199" cy="14478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Reg[]</a:t>
                </a:r>
                <a:endParaRPr sz="1800" b="0" i="0" u="none" strike="noStrike" cap="none">
                  <a:solidFill>
                    <a:schemeClr val="dk1"/>
                  </a:solidFill>
                  <a:latin typeface="Calibri"/>
                  <a:ea typeface="Calibri"/>
                  <a:cs typeface="Calibri"/>
                  <a:sym typeface="Calibri"/>
                </a:endParaRPr>
              </a:p>
            </p:txBody>
          </p:sp>
          <p:sp>
            <p:nvSpPr>
              <p:cNvPr id="486" name="Google Shape;486;p8"/>
              <p:cNvSpPr/>
              <p:nvPr/>
            </p:nvSpPr>
            <p:spPr>
              <a:xfrm>
                <a:off x="4419600" y="2708081"/>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87" name="Google Shape;487;p8"/>
            <p:cNvSpPr txBox="1"/>
            <p:nvPr/>
          </p:nvSpPr>
          <p:spPr>
            <a:xfrm>
              <a:off x="3657600" y="2234684"/>
              <a:ext cx="397545"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a:t>
              </a:r>
              <a:endParaRPr sz="1200" b="0" i="0" u="none" strike="noStrike" cap="none">
                <a:solidFill>
                  <a:schemeClr val="dk1"/>
                </a:solidFill>
                <a:latin typeface="Calibri"/>
                <a:ea typeface="Calibri"/>
                <a:cs typeface="Calibri"/>
                <a:sym typeface="Calibri"/>
              </a:endParaRPr>
            </a:p>
          </p:txBody>
        </p:sp>
        <p:sp>
          <p:nvSpPr>
            <p:cNvPr id="488" name="Google Shape;488;p8"/>
            <p:cNvSpPr txBox="1"/>
            <p:nvPr/>
          </p:nvSpPr>
          <p:spPr>
            <a:xfrm>
              <a:off x="3657600" y="2463284"/>
              <a:ext cx="388102"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AddrB</a:t>
              </a:r>
              <a:endParaRPr sz="1200" b="0" i="0" u="none" strike="noStrike" cap="none">
                <a:solidFill>
                  <a:schemeClr val="dk1"/>
                </a:solidFill>
                <a:latin typeface="Calibri"/>
                <a:ea typeface="Calibri"/>
                <a:cs typeface="Calibri"/>
                <a:sym typeface="Calibri"/>
              </a:endParaRPr>
            </a:p>
          </p:txBody>
        </p:sp>
        <p:sp>
          <p:nvSpPr>
            <p:cNvPr id="489" name="Google Shape;489;p8"/>
            <p:cNvSpPr txBox="1"/>
            <p:nvPr/>
          </p:nvSpPr>
          <p:spPr>
            <a:xfrm>
              <a:off x="4114800" y="2234684"/>
              <a:ext cx="384721"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DataA</a:t>
              </a:r>
              <a:endParaRPr sz="1200" b="0" i="0" u="none" strike="noStrike" cap="none">
                <a:solidFill>
                  <a:schemeClr val="dk1"/>
                </a:solidFill>
                <a:latin typeface="Calibri"/>
                <a:ea typeface="Calibri"/>
                <a:cs typeface="Calibri"/>
                <a:sym typeface="Calibri"/>
              </a:endParaRPr>
            </a:p>
          </p:txBody>
        </p:sp>
        <p:sp>
          <p:nvSpPr>
            <p:cNvPr id="490" name="Google Shape;490;p8"/>
            <p:cNvSpPr txBox="1"/>
            <p:nvPr/>
          </p:nvSpPr>
          <p:spPr>
            <a:xfrm>
              <a:off x="3657600" y="1998881"/>
              <a:ext cx="399073"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AddrD</a:t>
              </a:r>
              <a:endParaRPr sz="1200" b="0" i="0" u="none" strike="noStrike" cap="none">
                <a:solidFill>
                  <a:schemeClr val="dk1"/>
                </a:solidFill>
                <a:latin typeface="Calibri"/>
                <a:ea typeface="Calibri"/>
                <a:cs typeface="Calibri"/>
                <a:sym typeface="Calibri"/>
              </a:endParaRPr>
            </a:p>
          </p:txBody>
        </p:sp>
        <p:sp>
          <p:nvSpPr>
            <p:cNvPr id="491" name="Google Shape;491;p8"/>
            <p:cNvSpPr txBox="1"/>
            <p:nvPr/>
          </p:nvSpPr>
          <p:spPr>
            <a:xfrm>
              <a:off x="4114800" y="2463284"/>
              <a:ext cx="377357"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DataB</a:t>
              </a:r>
              <a:endParaRPr sz="1200" b="0" i="0" u="none" strike="noStrike" cap="none">
                <a:solidFill>
                  <a:schemeClr val="dk1"/>
                </a:solidFill>
                <a:latin typeface="Calibri"/>
                <a:ea typeface="Calibri"/>
                <a:cs typeface="Calibri"/>
                <a:sym typeface="Calibri"/>
              </a:endParaRPr>
            </a:p>
          </p:txBody>
        </p:sp>
        <p:sp>
          <p:nvSpPr>
            <p:cNvPr id="492" name="Google Shape;492;p8"/>
            <p:cNvSpPr txBox="1"/>
            <p:nvPr/>
          </p:nvSpPr>
          <p:spPr>
            <a:xfrm>
              <a:off x="3657600" y="1694081"/>
              <a:ext cx="388327"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DataD</a:t>
              </a:r>
              <a:endParaRPr sz="1200" b="0" i="0" u="none" strike="noStrike" cap="none">
                <a:solidFill>
                  <a:schemeClr val="dk1"/>
                </a:solidFill>
                <a:latin typeface="Calibri"/>
                <a:ea typeface="Calibri"/>
                <a:cs typeface="Calibri"/>
                <a:sym typeface="Calibri"/>
              </a:endParaRPr>
            </a:p>
          </p:txBody>
        </p:sp>
      </p:grpSp>
      <p:sp>
        <p:nvSpPr>
          <p:cNvPr id="493" name="Google Shape;493;p8"/>
          <p:cNvSpPr txBox="1"/>
          <p:nvPr/>
        </p:nvSpPr>
        <p:spPr>
          <a:xfrm>
            <a:off x="6460835" y="2770425"/>
            <a:ext cx="307777"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t>
            </a:r>
            <a:endParaRPr sz="1200" b="0" i="0" u="none" strike="noStrike" cap="none">
              <a:solidFill>
                <a:schemeClr val="dk1"/>
              </a:solidFill>
              <a:latin typeface="Calibri"/>
              <a:ea typeface="Calibri"/>
              <a:cs typeface="Calibri"/>
              <a:sym typeface="Calibri"/>
            </a:endParaRPr>
          </a:p>
        </p:txBody>
      </p:sp>
      <p:sp>
        <p:nvSpPr>
          <p:cNvPr id="494" name="Google Shape;494;p8"/>
          <p:cNvSpPr txBox="1"/>
          <p:nvPr/>
        </p:nvSpPr>
        <p:spPr>
          <a:xfrm>
            <a:off x="6482018" y="3133804"/>
            <a:ext cx="436017"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DataW</a:t>
            </a:r>
            <a:endParaRPr sz="1200" b="0" i="0" u="none" strike="noStrike" cap="none">
              <a:solidFill>
                <a:schemeClr val="dk1"/>
              </a:solidFill>
              <a:latin typeface="Calibri"/>
              <a:ea typeface="Calibri"/>
              <a:cs typeface="Calibri"/>
              <a:sym typeface="Calibri"/>
            </a:endParaRPr>
          </a:p>
        </p:txBody>
      </p:sp>
      <p:sp>
        <p:nvSpPr>
          <p:cNvPr id="495" name="Google Shape;495;p8"/>
          <p:cNvSpPr txBox="1"/>
          <p:nvPr/>
        </p:nvSpPr>
        <p:spPr>
          <a:xfrm>
            <a:off x="6994235" y="2872025"/>
            <a:ext cx="384721"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DataR</a:t>
            </a:r>
            <a:endParaRPr sz="1200" b="0" i="0" u="none" strike="noStrike" cap="none">
              <a:solidFill>
                <a:schemeClr val="dk1"/>
              </a:solidFill>
              <a:latin typeface="Calibri"/>
              <a:ea typeface="Calibri"/>
              <a:cs typeface="Calibri"/>
              <a:sym typeface="Calibri"/>
            </a:endParaRPr>
          </a:p>
        </p:txBody>
      </p:sp>
      <p:grpSp>
        <p:nvGrpSpPr>
          <p:cNvPr id="496" name="Google Shape;496;p8"/>
          <p:cNvGrpSpPr/>
          <p:nvPr/>
        </p:nvGrpSpPr>
        <p:grpSpPr>
          <a:xfrm>
            <a:off x="5394035" y="2160825"/>
            <a:ext cx="152400" cy="711200"/>
            <a:chOff x="5791200" y="1352550"/>
            <a:chExt cx="152400" cy="533400"/>
          </a:xfrm>
        </p:grpSpPr>
        <p:sp>
          <p:nvSpPr>
            <p:cNvPr id="497" name="Google Shape;497;p8"/>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8" name="Google Shape;498;p8"/>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499" name="Google Shape;499;p8"/>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grpSp>
      <p:cxnSp>
        <p:nvCxnSpPr>
          <p:cNvPr id="500" name="Google Shape;500;p8"/>
          <p:cNvCxnSpPr>
            <a:stCxn id="478" idx="3"/>
          </p:cNvCxnSpPr>
          <p:nvPr/>
        </p:nvCxnSpPr>
        <p:spPr>
          <a:xfrm rot="10800000" flipH="1">
            <a:off x="7451435" y="3004025"/>
            <a:ext cx="367800" cy="20400"/>
          </a:xfrm>
          <a:prstGeom prst="straightConnector1">
            <a:avLst/>
          </a:prstGeom>
          <a:noFill/>
          <a:ln w="28575" cap="flat" cmpd="sng">
            <a:solidFill>
              <a:schemeClr val="dk1"/>
            </a:solidFill>
            <a:prstDash val="solid"/>
            <a:miter lim="800000"/>
            <a:headEnd type="none" w="sm" len="sm"/>
            <a:tailEnd type="stealth" w="med" len="med"/>
          </a:ln>
        </p:spPr>
      </p:cxnSp>
      <p:grpSp>
        <p:nvGrpSpPr>
          <p:cNvPr id="501" name="Google Shape;501;p8"/>
          <p:cNvGrpSpPr/>
          <p:nvPr/>
        </p:nvGrpSpPr>
        <p:grpSpPr>
          <a:xfrm>
            <a:off x="7832435" y="2262425"/>
            <a:ext cx="152400" cy="1016000"/>
            <a:chOff x="8229600" y="1733550"/>
            <a:chExt cx="152400" cy="762000"/>
          </a:xfrm>
        </p:grpSpPr>
        <p:sp>
          <p:nvSpPr>
            <p:cNvPr id="502" name="Google Shape;502;p8"/>
            <p:cNvSpPr/>
            <p:nvPr/>
          </p:nvSpPr>
          <p:spPr>
            <a:xfrm rot="5400000">
              <a:off x="7924800" y="2038350"/>
              <a:ext cx="7620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3" name="Google Shape;503;p8"/>
            <p:cNvSpPr txBox="1"/>
            <p:nvPr/>
          </p:nvSpPr>
          <p:spPr>
            <a:xfrm>
              <a:off x="8255000" y="2232025"/>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sp>
          <p:nvSpPr>
            <p:cNvPr id="504" name="Google Shape;504;p8"/>
            <p:cNvSpPr txBox="1"/>
            <p:nvPr/>
          </p:nvSpPr>
          <p:spPr>
            <a:xfrm>
              <a:off x="8255000" y="2016125"/>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200" b="0" i="0" u="none" strike="noStrike" cap="none">
                <a:solidFill>
                  <a:schemeClr val="dk1"/>
                </a:solidFill>
                <a:latin typeface="Calibri"/>
                <a:ea typeface="Calibri"/>
                <a:cs typeface="Calibri"/>
                <a:sym typeface="Calibri"/>
              </a:endParaRPr>
            </a:p>
          </p:txBody>
        </p:sp>
        <p:sp>
          <p:nvSpPr>
            <p:cNvPr id="505" name="Google Shape;505;p8"/>
            <p:cNvSpPr txBox="1"/>
            <p:nvPr/>
          </p:nvSpPr>
          <p:spPr>
            <a:xfrm>
              <a:off x="8255000" y="1800225"/>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grpSp>
      <p:cxnSp>
        <p:nvCxnSpPr>
          <p:cNvPr id="506" name="Google Shape;506;p8"/>
          <p:cNvCxnSpPr>
            <a:stCxn id="467" idx="0"/>
            <a:endCxn id="493" idx="1"/>
          </p:cNvCxnSpPr>
          <p:nvPr/>
        </p:nvCxnSpPr>
        <p:spPr>
          <a:xfrm rot="10800000" flipH="1">
            <a:off x="6079835" y="2893425"/>
            <a:ext cx="381000" cy="29400"/>
          </a:xfrm>
          <a:prstGeom prst="straightConnector1">
            <a:avLst/>
          </a:prstGeom>
          <a:noFill/>
          <a:ln w="28575" cap="flat" cmpd="sng">
            <a:solidFill>
              <a:schemeClr val="dk1"/>
            </a:solidFill>
            <a:prstDash val="solid"/>
            <a:miter lim="800000"/>
            <a:headEnd type="none" w="sm" len="sm"/>
            <a:tailEnd type="stealth" w="med" len="med"/>
          </a:ln>
        </p:spPr>
      </p:cxnSp>
      <p:cxnSp>
        <p:nvCxnSpPr>
          <p:cNvPr id="507" name="Google Shape;507;p8"/>
          <p:cNvCxnSpPr/>
          <p:nvPr/>
        </p:nvCxnSpPr>
        <p:spPr>
          <a:xfrm rot="10800000">
            <a:off x="6172200" y="1701800"/>
            <a:ext cx="0" cy="1232571"/>
          </a:xfrm>
          <a:prstGeom prst="straightConnector1">
            <a:avLst/>
          </a:prstGeom>
          <a:noFill/>
          <a:ln w="28575" cap="flat" cmpd="sng">
            <a:solidFill>
              <a:schemeClr val="dk1"/>
            </a:solidFill>
            <a:prstDash val="solid"/>
            <a:miter lim="800000"/>
            <a:headEnd type="none" w="sm" len="sm"/>
            <a:tailEnd type="none" w="sm" len="sm"/>
          </a:ln>
        </p:spPr>
      </p:cxnSp>
      <p:cxnSp>
        <p:nvCxnSpPr>
          <p:cNvPr id="508" name="Google Shape;508;p8"/>
          <p:cNvCxnSpPr>
            <a:endCxn id="502" idx="2"/>
          </p:cNvCxnSpPr>
          <p:nvPr/>
        </p:nvCxnSpPr>
        <p:spPr>
          <a:xfrm>
            <a:off x="6172235" y="1701525"/>
            <a:ext cx="1660200" cy="1068900"/>
          </a:xfrm>
          <a:prstGeom prst="bentConnector3">
            <a:avLst>
              <a:gd name="adj1" fmla="val 83032"/>
            </a:avLst>
          </a:prstGeom>
          <a:noFill/>
          <a:ln w="28575" cap="flat" cmpd="sng">
            <a:solidFill>
              <a:schemeClr val="dk1"/>
            </a:solidFill>
            <a:prstDash val="solid"/>
            <a:miter lim="800000"/>
            <a:headEnd type="none" w="sm" len="sm"/>
            <a:tailEnd type="stealth" w="med" len="med"/>
          </a:ln>
        </p:spPr>
      </p:cxnSp>
      <p:cxnSp>
        <p:nvCxnSpPr>
          <p:cNvPr id="509" name="Google Shape;509;p8"/>
          <p:cNvCxnSpPr/>
          <p:nvPr/>
        </p:nvCxnSpPr>
        <p:spPr>
          <a:xfrm rot="-5400000" flipH="1">
            <a:off x="61384" y="1980378"/>
            <a:ext cx="835500" cy="228600"/>
          </a:xfrm>
          <a:prstGeom prst="bentConnector3">
            <a:avLst>
              <a:gd name="adj1" fmla="val 101582"/>
            </a:avLst>
          </a:prstGeom>
          <a:noFill/>
          <a:ln w="28575" cap="flat" cmpd="sng">
            <a:solidFill>
              <a:srgbClr val="FF0000"/>
            </a:solidFill>
            <a:prstDash val="solid"/>
            <a:miter lim="800000"/>
            <a:headEnd type="none" w="sm" len="sm"/>
            <a:tailEnd type="stealth" w="med" len="med"/>
          </a:ln>
        </p:spPr>
      </p:cxnSp>
      <p:grpSp>
        <p:nvGrpSpPr>
          <p:cNvPr id="510" name="Google Shape;510;p8"/>
          <p:cNvGrpSpPr/>
          <p:nvPr/>
        </p:nvGrpSpPr>
        <p:grpSpPr>
          <a:xfrm>
            <a:off x="593435" y="2364025"/>
            <a:ext cx="152400" cy="711200"/>
            <a:chOff x="5791200" y="1352550"/>
            <a:chExt cx="152400" cy="533400"/>
          </a:xfrm>
        </p:grpSpPr>
        <p:sp>
          <p:nvSpPr>
            <p:cNvPr id="511" name="Google Shape;511;p8"/>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2" name="Google Shape;512;p8"/>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513" name="Google Shape;513;p8"/>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grpSp>
      <p:cxnSp>
        <p:nvCxnSpPr>
          <p:cNvPr id="514" name="Google Shape;514;p8"/>
          <p:cNvCxnSpPr>
            <a:stCxn id="511" idx="0"/>
            <a:endCxn id="515" idx="1"/>
          </p:cNvCxnSpPr>
          <p:nvPr/>
        </p:nvCxnSpPr>
        <p:spPr>
          <a:xfrm>
            <a:off x="745835" y="2719625"/>
            <a:ext cx="152400" cy="0"/>
          </a:xfrm>
          <a:prstGeom prst="straightConnector1">
            <a:avLst/>
          </a:prstGeom>
          <a:noFill/>
          <a:ln w="28575" cap="flat" cmpd="sng">
            <a:solidFill>
              <a:schemeClr val="dk1"/>
            </a:solidFill>
            <a:prstDash val="solid"/>
            <a:miter lim="800000"/>
            <a:headEnd type="none" w="sm" len="sm"/>
            <a:tailEnd type="none" w="sm" len="sm"/>
          </a:ln>
        </p:spPr>
      </p:cxnSp>
      <p:cxnSp>
        <p:nvCxnSpPr>
          <p:cNvPr id="516" name="Google Shape;516;p8"/>
          <p:cNvCxnSpPr>
            <a:stCxn id="515" idx="3"/>
            <a:endCxn id="465" idx="1"/>
          </p:cNvCxnSpPr>
          <p:nvPr/>
        </p:nvCxnSpPr>
        <p:spPr>
          <a:xfrm>
            <a:off x="1263698" y="2719625"/>
            <a:ext cx="320400" cy="406500"/>
          </a:xfrm>
          <a:prstGeom prst="bentConnector3">
            <a:avLst>
              <a:gd name="adj1" fmla="val 49990"/>
            </a:avLst>
          </a:prstGeom>
          <a:noFill/>
          <a:ln w="28575" cap="flat" cmpd="sng">
            <a:solidFill>
              <a:schemeClr val="dk1"/>
            </a:solidFill>
            <a:prstDash val="solid"/>
            <a:miter lim="800000"/>
            <a:headEnd type="none" w="sm" len="sm"/>
            <a:tailEnd type="stealth" w="med" len="med"/>
          </a:ln>
        </p:spPr>
      </p:cxnSp>
      <p:cxnSp>
        <p:nvCxnSpPr>
          <p:cNvPr id="517" name="Google Shape;517;p8"/>
          <p:cNvCxnSpPr>
            <a:stCxn id="475" idx="0"/>
          </p:cNvCxnSpPr>
          <p:nvPr/>
        </p:nvCxnSpPr>
        <p:spPr>
          <a:xfrm rot="10800000" flipH="1">
            <a:off x="1888835" y="1551225"/>
            <a:ext cx="304800" cy="609600"/>
          </a:xfrm>
          <a:prstGeom prst="bentConnector2">
            <a:avLst/>
          </a:prstGeom>
          <a:noFill/>
          <a:ln w="28575" cap="flat" cmpd="sng">
            <a:solidFill>
              <a:schemeClr val="dk1"/>
            </a:solidFill>
            <a:prstDash val="solid"/>
            <a:miter lim="800000"/>
            <a:headEnd type="none" w="sm" len="sm"/>
            <a:tailEnd type="none" w="sm" len="sm"/>
          </a:ln>
        </p:spPr>
      </p:cxnSp>
      <p:cxnSp>
        <p:nvCxnSpPr>
          <p:cNvPr id="518" name="Google Shape;518;p8"/>
          <p:cNvCxnSpPr/>
          <p:nvPr/>
        </p:nvCxnSpPr>
        <p:spPr>
          <a:xfrm>
            <a:off x="2193635" y="1551225"/>
            <a:ext cx="5638800" cy="914400"/>
          </a:xfrm>
          <a:prstGeom prst="bentConnector3">
            <a:avLst>
              <a:gd name="adj1" fmla="val 97158"/>
            </a:avLst>
          </a:prstGeom>
          <a:noFill/>
          <a:ln w="28575" cap="flat" cmpd="sng">
            <a:solidFill>
              <a:schemeClr val="dk1"/>
            </a:solidFill>
            <a:prstDash val="solid"/>
            <a:miter lim="800000"/>
            <a:headEnd type="none" w="sm" len="sm"/>
            <a:tailEnd type="stealth" w="med" len="med"/>
          </a:ln>
        </p:spPr>
      </p:cxnSp>
      <p:cxnSp>
        <p:nvCxnSpPr>
          <p:cNvPr id="519" name="Google Shape;519;p8"/>
          <p:cNvCxnSpPr/>
          <p:nvPr/>
        </p:nvCxnSpPr>
        <p:spPr>
          <a:xfrm flipH="1">
            <a:off x="593435" y="1551225"/>
            <a:ext cx="1600200" cy="1320900"/>
          </a:xfrm>
          <a:prstGeom prst="bentConnector3">
            <a:avLst>
              <a:gd name="adj1" fmla="val 124407"/>
            </a:avLst>
          </a:prstGeom>
          <a:noFill/>
          <a:ln w="28575" cap="flat" cmpd="sng">
            <a:solidFill>
              <a:srgbClr val="000000"/>
            </a:solidFill>
            <a:prstDash val="solid"/>
            <a:miter lim="800000"/>
            <a:headEnd type="none" w="sm" len="sm"/>
            <a:tailEnd type="stealth" w="med" len="med"/>
          </a:ln>
        </p:spPr>
      </p:cxnSp>
      <p:cxnSp>
        <p:nvCxnSpPr>
          <p:cNvPr id="520" name="Google Shape;520;p8"/>
          <p:cNvCxnSpPr>
            <a:stCxn id="497" idx="0"/>
          </p:cNvCxnSpPr>
          <p:nvPr/>
        </p:nvCxnSpPr>
        <p:spPr>
          <a:xfrm rot="10800000" flipH="1">
            <a:off x="5546435" y="2514325"/>
            <a:ext cx="152400" cy="2100"/>
          </a:xfrm>
          <a:prstGeom prst="straightConnector1">
            <a:avLst/>
          </a:prstGeom>
          <a:noFill/>
          <a:ln w="28575" cap="flat" cmpd="sng">
            <a:solidFill>
              <a:schemeClr val="dk1"/>
            </a:solidFill>
            <a:prstDash val="solid"/>
            <a:miter lim="800000"/>
            <a:headEnd type="none" w="sm" len="sm"/>
            <a:tailEnd type="stealth" w="med" len="med"/>
          </a:ln>
        </p:spPr>
      </p:cxnSp>
      <p:cxnSp>
        <p:nvCxnSpPr>
          <p:cNvPr id="521" name="Google Shape;521;p8"/>
          <p:cNvCxnSpPr>
            <a:stCxn id="489" idx="3"/>
            <a:endCxn id="499" idx="1"/>
          </p:cNvCxnSpPr>
          <p:nvPr/>
        </p:nvCxnSpPr>
        <p:spPr>
          <a:xfrm rot="10800000" flipH="1">
            <a:off x="3949956" y="2664814"/>
            <a:ext cx="1463100" cy="490500"/>
          </a:xfrm>
          <a:prstGeom prst="bentConnector3">
            <a:avLst>
              <a:gd name="adj1" fmla="val 8536"/>
            </a:avLst>
          </a:prstGeom>
          <a:noFill/>
          <a:ln w="28575" cap="flat" cmpd="sng">
            <a:solidFill>
              <a:schemeClr val="dk1"/>
            </a:solidFill>
            <a:prstDash val="solid"/>
            <a:miter lim="800000"/>
            <a:headEnd type="none" w="sm" len="sm"/>
            <a:tailEnd type="stealth" w="med" len="med"/>
          </a:ln>
        </p:spPr>
      </p:cxnSp>
      <p:cxnSp>
        <p:nvCxnSpPr>
          <p:cNvPr id="522" name="Google Shape;522;p8"/>
          <p:cNvCxnSpPr/>
          <p:nvPr/>
        </p:nvCxnSpPr>
        <p:spPr>
          <a:xfrm>
            <a:off x="3907956" y="3460115"/>
            <a:ext cx="957300" cy="426900"/>
          </a:xfrm>
          <a:prstGeom prst="bentConnector3">
            <a:avLst>
              <a:gd name="adj1" fmla="val 16834"/>
            </a:avLst>
          </a:prstGeom>
          <a:noFill/>
          <a:ln w="28575" cap="flat" cmpd="sng">
            <a:solidFill>
              <a:schemeClr val="dk1"/>
            </a:solidFill>
            <a:prstDash val="solid"/>
            <a:miter lim="800000"/>
            <a:headEnd type="none" w="sm" len="sm"/>
            <a:tailEnd type="none" w="sm" len="sm"/>
          </a:ln>
        </p:spPr>
      </p:cxnSp>
      <p:cxnSp>
        <p:nvCxnSpPr>
          <p:cNvPr id="523" name="Google Shape;523;p8"/>
          <p:cNvCxnSpPr/>
          <p:nvPr/>
        </p:nvCxnSpPr>
        <p:spPr>
          <a:xfrm rot="10800000" flipH="1">
            <a:off x="4098635" y="3148060"/>
            <a:ext cx="183573" cy="15033"/>
          </a:xfrm>
          <a:prstGeom prst="straightConnector1">
            <a:avLst/>
          </a:prstGeom>
          <a:noFill/>
          <a:ln w="28575" cap="flat" cmpd="sng">
            <a:solidFill>
              <a:schemeClr val="dk1"/>
            </a:solidFill>
            <a:prstDash val="solid"/>
            <a:miter lim="800000"/>
            <a:headEnd type="none" w="sm" len="sm"/>
            <a:tailEnd type="stealth" w="med" len="med"/>
          </a:ln>
        </p:spPr>
      </p:cxnSp>
      <p:cxnSp>
        <p:nvCxnSpPr>
          <p:cNvPr id="524" name="Google Shape;524;p8"/>
          <p:cNvCxnSpPr/>
          <p:nvPr/>
        </p:nvCxnSpPr>
        <p:spPr>
          <a:xfrm rot="10800000" flipH="1">
            <a:off x="3987799" y="3448243"/>
            <a:ext cx="259772" cy="7697"/>
          </a:xfrm>
          <a:prstGeom prst="straightConnector1">
            <a:avLst/>
          </a:prstGeom>
          <a:noFill/>
          <a:ln w="28575" cap="flat" cmpd="sng">
            <a:solidFill>
              <a:schemeClr val="dk1"/>
            </a:solidFill>
            <a:prstDash val="solid"/>
            <a:miter lim="800000"/>
            <a:headEnd type="none" w="sm" len="sm"/>
            <a:tailEnd type="stealth" w="med" len="med"/>
          </a:ln>
        </p:spPr>
      </p:cxnSp>
      <p:cxnSp>
        <p:nvCxnSpPr>
          <p:cNvPr id="525" name="Google Shape;525;p8"/>
          <p:cNvCxnSpPr/>
          <p:nvPr/>
        </p:nvCxnSpPr>
        <p:spPr>
          <a:xfrm rot="10800000" flipH="1">
            <a:off x="1429202" y="1829203"/>
            <a:ext cx="3214200" cy="713700"/>
          </a:xfrm>
          <a:prstGeom prst="bentConnector3">
            <a:avLst>
              <a:gd name="adj1" fmla="val 27385"/>
            </a:avLst>
          </a:prstGeom>
          <a:noFill/>
          <a:ln w="28575" cap="flat" cmpd="sng">
            <a:solidFill>
              <a:schemeClr val="dk1"/>
            </a:solidFill>
            <a:prstDash val="solid"/>
            <a:miter lim="800000"/>
            <a:headEnd type="none" w="sm" len="sm"/>
            <a:tailEnd type="none" w="sm" len="sm"/>
          </a:ln>
        </p:spPr>
      </p:cxnSp>
      <p:cxnSp>
        <p:nvCxnSpPr>
          <p:cNvPr id="526" name="Google Shape;526;p8"/>
          <p:cNvCxnSpPr/>
          <p:nvPr/>
        </p:nvCxnSpPr>
        <p:spPr>
          <a:xfrm>
            <a:off x="4632035" y="1821413"/>
            <a:ext cx="762000" cy="489900"/>
          </a:xfrm>
          <a:prstGeom prst="bentConnector3">
            <a:avLst>
              <a:gd name="adj1" fmla="val 50000"/>
            </a:avLst>
          </a:prstGeom>
          <a:noFill/>
          <a:ln w="28575" cap="flat" cmpd="sng">
            <a:solidFill>
              <a:schemeClr val="dk1"/>
            </a:solidFill>
            <a:prstDash val="solid"/>
            <a:miter lim="800000"/>
            <a:headEnd type="none" w="sm" len="sm"/>
            <a:tailEnd type="stealth" w="med" len="med"/>
          </a:ln>
        </p:spPr>
      </p:cxnSp>
      <p:grpSp>
        <p:nvGrpSpPr>
          <p:cNvPr id="527" name="Google Shape;527;p8"/>
          <p:cNvGrpSpPr/>
          <p:nvPr/>
        </p:nvGrpSpPr>
        <p:grpSpPr>
          <a:xfrm>
            <a:off x="898235" y="2160825"/>
            <a:ext cx="365463" cy="1117599"/>
            <a:chOff x="1447800" y="1809750"/>
            <a:chExt cx="365463" cy="838199"/>
          </a:xfrm>
        </p:grpSpPr>
        <p:sp>
          <p:nvSpPr>
            <p:cNvPr id="515" name="Google Shape;515;p8"/>
            <p:cNvSpPr/>
            <p:nvPr/>
          </p:nvSpPr>
          <p:spPr>
            <a:xfrm>
              <a:off x="1447800" y="1809750"/>
              <a:ext cx="365463" cy="838199"/>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ourier New"/>
                  <a:ea typeface="Courier New"/>
                  <a:cs typeface="Courier New"/>
                  <a:sym typeface="Courier New"/>
                </a:rPr>
                <a:t>pc</a:t>
              </a:r>
              <a:endParaRPr sz="1800" b="1" i="0" u="none" strike="noStrike" cap="none">
                <a:solidFill>
                  <a:schemeClr val="dk1"/>
                </a:solidFill>
                <a:latin typeface="Courier New"/>
                <a:ea typeface="Courier New"/>
                <a:cs typeface="Courier New"/>
                <a:sym typeface="Courier New"/>
              </a:endParaRPr>
            </a:p>
          </p:txBody>
        </p:sp>
        <p:sp>
          <p:nvSpPr>
            <p:cNvPr id="528" name="Google Shape;528;p8"/>
            <p:cNvSpPr/>
            <p:nvPr/>
          </p:nvSpPr>
          <p:spPr>
            <a:xfrm>
              <a:off x="1600200" y="2495550"/>
              <a:ext cx="152400" cy="152399"/>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29" name="Google Shape;529;p8"/>
          <p:cNvGrpSpPr/>
          <p:nvPr/>
        </p:nvGrpSpPr>
        <p:grpSpPr>
          <a:xfrm>
            <a:off x="5241635" y="2921000"/>
            <a:ext cx="152400" cy="711200"/>
            <a:chOff x="5791200" y="1352550"/>
            <a:chExt cx="152400" cy="533400"/>
          </a:xfrm>
        </p:grpSpPr>
        <p:sp>
          <p:nvSpPr>
            <p:cNvPr id="530" name="Google Shape;530;p8"/>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1" name="Google Shape;531;p8"/>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532" name="Google Shape;532;p8"/>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grpSp>
      <p:cxnSp>
        <p:nvCxnSpPr>
          <p:cNvPr id="533" name="Google Shape;533;p8"/>
          <p:cNvCxnSpPr>
            <a:stCxn id="465" idx="3"/>
            <a:endCxn id="485" idx="1"/>
          </p:cNvCxnSpPr>
          <p:nvPr/>
        </p:nvCxnSpPr>
        <p:spPr>
          <a:xfrm rot="10800000" flipH="1">
            <a:off x="2193635" y="2922925"/>
            <a:ext cx="914400" cy="203100"/>
          </a:xfrm>
          <a:prstGeom prst="bentConnector3">
            <a:avLst>
              <a:gd name="adj1" fmla="val 17803"/>
            </a:avLst>
          </a:prstGeom>
          <a:noFill/>
          <a:ln w="28575" cap="flat" cmpd="sng">
            <a:solidFill>
              <a:schemeClr val="dk1"/>
            </a:solidFill>
            <a:prstDash val="solid"/>
            <a:miter lim="800000"/>
            <a:headEnd type="none" w="sm" len="sm"/>
            <a:tailEnd type="stealth" w="med" len="med"/>
          </a:ln>
        </p:spPr>
      </p:cxnSp>
      <p:cxnSp>
        <p:nvCxnSpPr>
          <p:cNvPr id="534" name="Google Shape;534;p8"/>
          <p:cNvCxnSpPr/>
          <p:nvPr/>
        </p:nvCxnSpPr>
        <p:spPr>
          <a:xfrm>
            <a:off x="2346035" y="3124200"/>
            <a:ext cx="0" cy="1727200"/>
          </a:xfrm>
          <a:prstGeom prst="straightConnector1">
            <a:avLst/>
          </a:prstGeom>
          <a:noFill/>
          <a:ln w="28575" cap="flat" cmpd="sng">
            <a:solidFill>
              <a:schemeClr val="dk1"/>
            </a:solidFill>
            <a:prstDash val="solid"/>
            <a:miter lim="800000"/>
            <a:headEnd type="none" w="sm" len="sm"/>
            <a:tailEnd type="stealth" w="med" len="med"/>
          </a:ln>
        </p:spPr>
      </p:cxnSp>
      <p:cxnSp>
        <p:nvCxnSpPr>
          <p:cNvPr id="535" name="Google Shape;535;p8"/>
          <p:cNvCxnSpPr/>
          <p:nvPr/>
        </p:nvCxnSpPr>
        <p:spPr>
          <a:xfrm rot="10800000" flipH="1">
            <a:off x="2336799" y="3278425"/>
            <a:ext cx="771236" cy="484"/>
          </a:xfrm>
          <a:prstGeom prst="straightConnector1">
            <a:avLst/>
          </a:prstGeom>
          <a:noFill/>
          <a:ln w="28575" cap="flat" cmpd="sng">
            <a:solidFill>
              <a:schemeClr val="dk1"/>
            </a:solidFill>
            <a:prstDash val="solid"/>
            <a:miter lim="800000"/>
            <a:headEnd type="none" w="sm" len="sm"/>
            <a:tailEnd type="stealth" w="med" len="med"/>
          </a:ln>
        </p:spPr>
      </p:cxnSp>
      <p:cxnSp>
        <p:nvCxnSpPr>
          <p:cNvPr id="536" name="Google Shape;536;p8"/>
          <p:cNvCxnSpPr/>
          <p:nvPr/>
        </p:nvCxnSpPr>
        <p:spPr>
          <a:xfrm rot="10800000" flipH="1">
            <a:off x="2348344" y="3583227"/>
            <a:ext cx="759691" cy="3561"/>
          </a:xfrm>
          <a:prstGeom prst="straightConnector1">
            <a:avLst/>
          </a:prstGeom>
          <a:noFill/>
          <a:ln w="28575" cap="flat" cmpd="sng">
            <a:solidFill>
              <a:schemeClr val="dk1"/>
            </a:solidFill>
            <a:prstDash val="solid"/>
            <a:miter lim="800000"/>
            <a:headEnd type="none" w="sm" len="sm"/>
            <a:tailEnd type="stealth" w="med" len="med"/>
          </a:ln>
        </p:spPr>
      </p:cxnSp>
      <p:cxnSp>
        <p:nvCxnSpPr>
          <p:cNvPr id="537" name="Google Shape;537;p8"/>
          <p:cNvCxnSpPr/>
          <p:nvPr/>
        </p:nvCxnSpPr>
        <p:spPr>
          <a:xfrm rot="10800000" flipH="1">
            <a:off x="2336799" y="4497625"/>
            <a:ext cx="618836" cy="12799"/>
          </a:xfrm>
          <a:prstGeom prst="straightConnector1">
            <a:avLst/>
          </a:prstGeom>
          <a:noFill/>
          <a:ln w="28575" cap="flat" cmpd="sng">
            <a:solidFill>
              <a:schemeClr val="dk1"/>
            </a:solidFill>
            <a:prstDash val="solid"/>
            <a:miter lim="800000"/>
            <a:headEnd type="none" w="sm" len="sm"/>
            <a:tailEnd type="stealth" w="med" len="med"/>
          </a:ln>
        </p:spPr>
      </p:cxnSp>
      <p:cxnSp>
        <p:nvCxnSpPr>
          <p:cNvPr id="538" name="Google Shape;538;p8"/>
          <p:cNvCxnSpPr>
            <a:stCxn id="502" idx="0"/>
          </p:cNvCxnSpPr>
          <p:nvPr/>
        </p:nvCxnSpPr>
        <p:spPr>
          <a:xfrm rot="10800000">
            <a:off x="2781335" y="1393125"/>
            <a:ext cx="5203500" cy="1377300"/>
          </a:xfrm>
          <a:prstGeom prst="bentConnector3">
            <a:avLst>
              <a:gd name="adj1" fmla="val -2374"/>
            </a:avLst>
          </a:prstGeom>
          <a:noFill/>
          <a:ln w="28575" cap="flat" cmpd="sng">
            <a:solidFill>
              <a:srgbClr val="FF0000"/>
            </a:solidFill>
            <a:prstDash val="solid"/>
            <a:miter lim="800000"/>
            <a:headEnd type="none" w="sm" len="sm"/>
            <a:tailEnd type="none" w="sm" len="sm"/>
          </a:ln>
        </p:spPr>
      </p:cxnSp>
      <p:cxnSp>
        <p:nvCxnSpPr>
          <p:cNvPr id="539" name="Google Shape;539;p8"/>
          <p:cNvCxnSpPr/>
          <p:nvPr/>
        </p:nvCxnSpPr>
        <p:spPr>
          <a:xfrm rot="-5400000" flipH="1">
            <a:off x="2396885" y="1803350"/>
            <a:ext cx="1117500" cy="304800"/>
          </a:xfrm>
          <a:prstGeom prst="bentConnector3">
            <a:avLst>
              <a:gd name="adj1" fmla="val 100284"/>
            </a:avLst>
          </a:prstGeom>
          <a:noFill/>
          <a:ln w="28575" cap="flat" cmpd="sng">
            <a:solidFill>
              <a:srgbClr val="FF0000"/>
            </a:solidFill>
            <a:prstDash val="solid"/>
            <a:miter lim="800000"/>
            <a:headEnd type="none" w="sm" len="sm"/>
            <a:tailEnd type="stealth" w="med" len="med"/>
          </a:ln>
        </p:spPr>
      </p:cxnSp>
      <p:cxnSp>
        <p:nvCxnSpPr>
          <p:cNvPr id="540" name="Google Shape;540;p8"/>
          <p:cNvCxnSpPr/>
          <p:nvPr/>
        </p:nvCxnSpPr>
        <p:spPr>
          <a:xfrm rot="10800000" flipH="1">
            <a:off x="5394035" y="3327400"/>
            <a:ext cx="370610" cy="3080"/>
          </a:xfrm>
          <a:prstGeom prst="straightConnector1">
            <a:avLst/>
          </a:prstGeom>
          <a:noFill/>
          <a:ln w="28575" cap="flat" cmpd="sng">
            <a:solidFill>
              <a:schemeClr val="dk1"/>
            </a:solidFill>
            <a:prstDash val="solid"/>
            <a:miter lim="800000"/>
            <a:headEnd type="none" w="sm" len="sm"/>
            <a:tailEnd type="stealth" w="med" len="med"/>
          </a:ln>
        </p:spPr>
      </p:cxnSp>
      <p:cxnSp>
        <p:nvCxnSpPr>
          <p:cNvPr id="541" name="Google Shape;541;p8"/>
          <p:cNvCxnSpPr/>
          <p:nvPr/>
        </p:nvCxnSpPr>
        <p:spPr>
          <a:xfrm rot="10800000" flipH="1">
            <a:off x="4860635" y="3373681"/>
            <a:ext cx="1600200" cy="507900"/>
          </a:xfrm>
          <a:prstGeom prst="bentConnector3">
            <a:avLst>
              <a:gd name="adj1" fmla="val 90765"/>
            </a:avLst>
          </a:prstGeom>
          <a:noFill/>
          <a:ln w="28575" cap="flat" cmpd="sng">
            <a:solidFill>
              <a:schemeClr val="dk1"/>
            </a:solidFill>
            <a:prstDash val="solid"/>
            <a:miter lim="800000"/>
            <a:headEnd type="none" w="sm" len="sm"/>
            <a:tailEnd type="stealth" w="med" len="med"/>
          </a:ln>
        </p:spPr>
      </p:cxnSp>
      <p:sp>
        <p:nvSpPr>
          <p:cNvPr id="542" name="Google Shape;542;p8"/>
          <p:cNvSpPr txBox="1"/>
          <p:nvPr/>
        </p:nvSpPr>
        <p:spPr>
          <a:xfrm>
            <a:off x="2439245" y="2646436"/>
            <a:ext cx="5476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inst[11:7]</a:t>
            </a:r>
            <a:endParaRPr sz="1400" b="0" i="0" u="none" strike="noStrike" cap="none">
              <a:solidFill>
                <a:srgbClr val="000000"/>
              </a:solidFill>
              <a:latin typeface="Arial"/>
              <a:ea typeface="Arial"/>
              <a:cs typeface="Arial"/>
              <a:sym typeface="Arial"/>
            </a:endParaRPr>
          </a:p>
        </p:txBody>
      </p:sp>
      <p:sp>
        <p:nvSpPr>
          <p:cNvPr id="543" name="Google Shape;543;p8"/>
          <p:cNvSpPr txBox="1"/>
          <p:nvPr/>
        </p:nvSpPr>
        <p:spPr>
          <a:xfrm>
            <a:off x="2422235" y="3022600"/>
            <a:ext cx="619154"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inst[19:15]</a:t>
            </a:r>
            <a:endParaRPr sz="1400" b="0" i="0" u="none" strike="noStrike" cap="none">
              <a:solidFill>
                <a:srgbClr val="000000"/>
              </a:solidFill>
              <a:latin typeface="Arial"/>
              <a:ea typeface="Arial"/>
              <a:cs typeface="Arial"/>
              <a:sym typeface="Arial"/>
            </a:endParaRPr>
          </a:p>
        </p:txBody>
      </p:sp>
      <p:sp>
        <p:nvSpPr>
          <p:cNvPr id="544" name="Google Shape;544;p8"/>
          <p:cNvSpPr txBox="1"/>
          <p:nvPr/>
        </p:nvSpPr>
        <p:spPr>
          <a:xfrm>
            <a:off x="2422235" y="3327400"/>
            <a:ext cx="619154"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inst[24:20]</a:t>
            </a:r>
            <a:endParaRPr sz="1400" b="0" i="0" u="none" strike="noStrike" cap="none">
              <a:solidFill>
                <a:srgbClr val="000000"/>
              </a:solidFill>
              <a:latin typeface="Arial"/>
              <a:ea typeface="Arial"/>
              <a:cs typeface="Arial"/>
              <a:sym typeface="Arial"/>
            </a:endParaRPr>
          </a:p>
        </p:txBody>
      </p:sp>
      <p:sp>
        <p:nvSpPr>
          <p:cNvPr id="545" name="Google Shape;545;p8"/>
          <p:cNvSpPr txBox="1"/>
          <p:nvPr/>
        </p:nvSpPr>
        <p:spPr>
          <a:xfrm>
            <a:off x="2369126" y="4180224"/>
            <a:ext cx="5476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inst[31:7]</a:t>
            </a:r>
            <a:endParaRPr sz="1400" b="0" i="0" u="none" strike="noStrike" cap="none">
              <a:solidFill>
                <a:srgbClr val="000000"/>
              </a:solidFill>
              <a:latin typeface="Arial"/>
              <a:ea typeface="Arial"/>
              <a:cs typeface="Arial"/>
              <a:sym typeface="Arial"/>
            </a:endParaRPr>
          </a:p>
        </p:txBody>
      </p:sp>
      <p:cxnSp>
        <p:nvCxnSpPr>
          <p:cNvPr id="546" name="Google Shape;546;p8"/>
          <p:cNvCxnSpPr/>
          <p:nvPr/>
        </p:nvCxnSpPr>
        <p:spPr>
          <a:xfrm rot="-5400000">
            <a:off x="4663261" y="3324885"/>
            <a:ext cx="778800" cy="377700"/>
          </a:xfrm>
          <a:prstGeom prst="bentConnector3">
            <a:avLst>
              <a:gd name="adj1" fmla="val 100480"/>
            </a:avLst>
          </a:prstGeom>
          <a:noFill/>
          <a:ln w="28575" cap="flat" cmpd="sng">
            <a:solidFill>
              <a:schemeClr val="dk1"/>
            </a:solidFill>
            <a:prstDash val="solid"/>
            <a:miter lim="800000"/>
            <a:headEnd type="none" w="sm" len="sm"/>
            <a:tailEnd type="stealth" w="med" len="med"/>
          </a:ln>
        </p:spPr>
      </p:cxnSp>
      <p:sp>
        <p:nvSpPr>
          <p:cNvPr id="547" name="Google Shape;547;p8"/>
          <p:cNvSpPr txBox="1"/>
          <p:nvPr/>
        </p:nvSpPr>
        <p:spPr>
          <a:xfrm>
            <a:off x="7700818" y="1888065"/>
            <a:ext cx="282129"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pc+4</a:t>
            </a:r>
            <a:endParaRPr sz="1400" b="0" i="0" u="none" strike="noStrike" cap="none">
              <a:solidFill>
                <a:srgbClr val="000000"/>
              </a:solidFill>
              <a:latin typeface="Arial"/>
              <a:ea typeface="Arial"/>
              <a:cs typeface="Arial"/>
              <a:sym typeface="Arial"/>
            </a:endParaRPr>
          </a:p>
        </p:txBody>
      </p:sp>
      <p:sp>
        <p:nvSpPr>
          <p:cNvPr id="548" name="Google Shape;548;p8"/>
          <p:cNvSpPr txBox="1"/>
          <p:nvPr/>
        </p:nvSpPr>
        <p:spPr>
          <a:xfrm>
            <a:off x="7374081" y="2075872"/>
            <a:ext cx="174057"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a:t>
            </a:r>
            <a:endParaRPr sz="1100" b="0" i="0" u="none" strike="noStrike" cap="none">
              <a:solidFill>
                <a:schemeClr val="dk1"/>
              </a:solidFill>
              <a:latin typeface="Calibri"/>
              <a:ea typeface="Calibri"/>
              <a:cs typeface="Calibri"/>
              <a:sym typeface="Calibri"/>
            </a:endParaRPr>
          </a:p>
        </p:txBody>
      </p:sp>
      <p:sp>
        <p:nvSpPr>
          <p:cNvPr id="549" name="Google Shape;549;p8"/>
          <p:cNvSpPr txBox="1"/>
          <p:nvPr/>
        </p:nvSpPr>
        <p:spPr>
          <a:xfrm>
            <a:off x="7480298" y="3141132"/>
            <a:ext cx="334818"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mem</a:t>
            </a:r>
            <a:endParaRPr sz="1100" b="0" i="0" u="none" strike="noStrike" cap="none">
              <a:solidFill>
                <a:schemeClr val="dk1"/>
              </a:solidFill>
              <a:latin typeface="Calibri"/>
              <a:ea typeface="Calibri"/>
              <a:cs typeface="Calibri"/>
              <a:sym typeface="Calibri"/>
            </a:endParaRPr>
          </a:p>
        </p:txBody>
      </p:sp>
      <p:sp>
        <p:nvSpPr>
          <p:cNvPr id="550" name="Google Shape;550;p8"/>
          <p:cNvSpPr txBox="1"/>
          <p:nvPr/>
        </p:nvSpPr>
        <p:spPr>
          <a:xfrm>
            <a:off x="8032172" y="2783993"/>
            <a:ext cx="174953"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a:t>
            </a:r>
            <a:endParaRPr sz="1100" b="0" i="0" u="none" strike="noStrike" cap="none">
              <a:solidFill>
                <a:schemeClr val="dk1"/>
              </a:solidFill>
              <a:latin typeface="Calibri"/>
              <a:ea typeface="Calibri"/>
              <a:cs typeface="Calibri"/>
              <a:sym typeface="Calibri"/>
            </a:endParaRPr>
          </a:p>
        </p:txBody>
      </p:sp>
      <p:sp>
        <p:nvSpPr>
          <p:cNvPr id="551" name="Google Shape;551;p8"/>
          <p:cNvSpPr txBox="1"/>
          <p:nvPr/>
        </p:nvSpPr>
        <p:spPr>
          <a:xfrm>
            <a:off x="264389" y="2479193"/>
            <a:ext cx="208695"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a:t>
            </a:r>
            <a:endParaRPr sz="1100" b="0" i="0" u="none" strike="noStrike" cap="none">
              <a:solidFill>
                <a:schemeClr val="dk1"/>
              </a:solidFill>
              <a:latin typeface="Calibri"/>
              <a:ea typeface="Calibri"/>
              <a:cs typeface="Calibri"/>
              <a:sym typeface="Calibri"/>
            </a:endParaRPr>
          </a:p>
        </p:txBody>
      </p:sp>
      <p:sp>
        <p:nvSpPr>
          <p:cNvPr id="552" name="Google Shape;552;p8"/>
          <p:cNvSpPr txBox="1"/>
          <p:nvPr/>
        </p:nvSpPr>
        <p:spPr>
          <a:xfrm>
            <a:off x="152400" y="2868660"/>
            <a:ext cx="282129"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pc+4</a:t>
            </a:r>
            <a:endParaRPr sz="1400" b="0" i="0" u="none" strike="noStrike" cap="none">
              <a:solidFill>
                <a:srgbClr val="000000"/>
              </a:solidFill>
              <a:latin typeface="Arial"/>
              <a:ea typeface="Arial"/>
              <a:cs typeface="Arial"/>
              <a:sym typeface="Arial"/>
            </a:endParaRPr>
          </a:p>
        </p:txBody>
      </p:sp>
      <p:sp>
        <p:nvSpPr>
          <p:cNvPr id="553" name="Google Shape;553;p8"/>
          <p:cNvSpPr txBox="1"/>
          <p:nvPr/>
        </p:nvSpPr>
        <p:spPr>
          <a:xfrm>
            <a:off x="4762441" y="2413000"/>
            <a:ext cx="524162"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Reg[rs1]</a:t>
            </a:r>
            <a:endParaRPr sz="1400" b="0" i="0" u="none" strike="noStrike" cap="none">
              <a:solidFill>
                <a:srgbClr val="000000"/>
              </a:solidFill>
              <a:latin typeface="Arial"/>
              <a:ea typeface="Arial"/>
              <a:cs typeface="Arial"/>
              <a:sym typeface="Arial"/>
            </a:endParaRPr>
          </a:p>
        </p:txBody>
      </p:sp>
      <p:sp>
        <p:nvSpPr>
          <p:cNvPr id="554" name="Google Shape;554;p8"/>
          <p:cNvSpPr txBox="1"/>
          <p:nvPr/>
        </p:nvSpPr>
        <p:spPr>
          <a:xfrm>
            <a:off x="4846118" y="1999041"/>
            <a:ext cx="219362"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a:t>
            </a:r>
            <a:endParaRPr sz="1400" b="0" i="0" u="none" strike="noStrike" cap="none">
              <a:solidFill>
                <a:srgbClr val="000000"/>
              </a:solidFill>
              <a:latin typeface="Arial"/>
              <a:ea typeface="Arial"/>
              <a:cs typeface="Arial"/>
              <a:sym typeface="Arial"/>
            </a:endParaRPr>
          </a:p>
        </p:txBody>
      </p:sp>
      <p:sp>
        <p:nvSpPr>
          <p:cNvPr id="555" name="Google Shape;555;p8"/>
          <p:cNvSpPr txBox="1"/>
          <p:nvPr/>
        </p:nvSpPr>
        <p:spPr>
          <a:xfrm>
            <a:off x="3698009" y="4278745"/>
            <a:ext cx="629226"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imm[31:0]</a:t>
            </a:r>
            <a:endParaRPr sz="1400" b="0" i="0" u="none" strike="noStrike" cap="none">
              <a:solidFill>
                <a:srgbClr val="000000"/>
              </a:solidFill>
              <a:latin typeface="Arial"/>
              <a:ea typeface="Arial"/>
              <a:cs typeface="Arial"/>
              <a:sym typeface="Arial"/>
            </a:endParaRPr>
          </a:p>
        </p:txBody>
      </p:sp>
      <p:sp>
        <p:nvSpPr>
          <p:cNvPr id="556" name="Google Shape;556;p8"/>
          <p:cNvSpPr txBox="1"/>
          <p:nvPr/>
        </p:nvSpPr>
        <p:spPr>
          <a:xfrm>
            <a:off x="4750416" y="2811841"/>
            <a:ext cx="533400"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Reg[rs2]</a:t>
            </a:r>
            <a:endParaRPr sz="1400" b="0" i="0" u="none" strike="noStrike" cap="none">
              <a:solidFill>
                <a:srgbClr val="000000"/>
              </a:solidFill>
              <a:latin typeface="Arial"/>
              <a:ea typeface="Arial"/>
              <a:cs typeface="Arial"/>
              <a:sym typeface="Arial"/>
            </a:endParaRPr>
          </a:p>
        </p:txBody>
      </p:sp>
      <p:cxnSp>
        <p:nvCxnSpPr>
          <p:cNvPr id="557" name="Google Shape;557;p8"/>
          <p:cNvCxnSpPr>
            <a:stCxn id="473" idx="3"/>
          </p:cNvCxnSpPr>
          <p:nvPr/>
        </p:nvCxnSpPr>
        <p:spPr>
          <a:xfrm rot="10800000" flipH="1">
            <a:off x="3495409" y="3428751"/>
            <a:ext cx="1746300" cy="1101300"/>
          </a:xfrm>
          <a:prstGeom prst="bentConnector3">
            <a:avLst>
              <a:gd name="adj1" fmla="val 83439"/>
            </a:avLst>
          </a:prstGeom>
          <a:noFill/>
          <a:ln w="28575" cap="flat" cmpd="sng">
            <a:solidFill>
              <a:schemeClr val="dk1"/>
            </a:solidFill>
            <a:prstDash val="solid"/>
            <a:miter lim="800000"/>
            <a:headEnd type="none" w="sm" len="sm"/>
            <a:tailEnd type="stealth" w="med" len="med"/>
          </a:ln>
        </p:spPr>
      </p:cxnSp>
      <p:sp>
        <p:nvSpPr>
          <p:cNvPr id="558" name="Google Shape;558;p8"/>
          <p:cNvSpPr txBox="1"/>
          <p:nvPr/>
        </p:nvSpPr>
        <p:spPr>
          <a:xfrm>
            <a:off x="2856882" y="2209800"/>
            <a:ext cx="174953"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wb</a:t>
            </a:r>
            <a:endParaRPr sz="1100" b="0" i="0" u="none" strike="noStrike" cap="none">
              <a:solidFill>
                <a:schemeClr val="dk1"/>
              </a:solidFill>
              <a:latin typeface="Calibri"/>
              <a:ea typeface="Calibri"/>
              <a:cs typeface="Calibri"/>
              <a:sym typeface="Calibri"/>
            </a:endParaRPr>
          </a:p>
        </p:txBody>
      </p:sp>
      <p:cxnSp>
        <p:nvCxnSpPr>
          <p:cNvPr id="559" name="Google Shape;559;p8"/>
          <p:cNvCxnSpPr/>
          <p:nvPr/>
        </p:nvCxnSpPr>
        <p:spPr>
          <a:xfrm rot="10800000">
            <a:off x="364835" y="1701800"/>
            <a:ext cx="5807365" cy="0"/>
          </a:xfrm>
          <a:prstGeom prst="straightConnector1">
            <a:avLst/>
          </a:prstGeom>
          <a:noFill/>
          <a:ln w="28575" cap="flat" cmpd="sng">
            <a:solidFill>
              <a:srgbClr val="FF0000"/>
            </a:solidFill>
            <a:prstDash val="solid"/>
            <a:miter lim="800000"/>
            <a:headEnd type="none" w="sm" len="sm"/>
            <a:tailEnd type="none" w="sm" len="sm"/>
          </a:ln>
        </p:spPr>
      </p:cxnSp>
      <p:grpSp>
        <p:nvGrpSpPr>
          <p:cNvPr id="560" name="Google Shape;560;p8"/>
          <p:cNvGrpSpPr/>
          <p:nvPr/>
        </p:nvGrpSpPr>
        <p:grpSpPr>
          <a:xfrm>
            <a:off x="288635" y="1193800"/>
            <a:ext cx="1981200" cy="4876800"/>
            <a:chOff x="288635" y="895350"/>
            <a:chExt cx="1981200" cy="3657600"/>
          </a:xfrm>
        </p:grpSpPr>
        <p:cxnSp>
          <p:nvCxnSpPr>
            <p:cNvPr id="561" name="Google Shape;561;p8"/>
            <p:cNvCxnSpPr/>
            <p:nvPr/>
          </p:nvCxnSpPr>
          <p:spPr>
            <a:xfrm>
              <a:off x="2269835" y="895350"/>
              <a:ext cx="0" cy="3657600"/>
            </a:xfrm>
            <a:prstGeom prst="straightConnector1">
              <a:avLst/>
            </a:prstGeom>
            <a:noFill/>
            <a:ln w="38100" cap="flat" cmpd="sng">
              <a:solidFill>
                <a:schemeClr val="accent1"/>
              </a:solidFill>
              <a:prstDash val="dash"/>
              <a:miter lim="800000"/>
              <a:headEnd type="none" w="sm" len="sm"/>
              <a:tailEnd type="none" w="sm" len="sm"/>
            </a:ln>
          </p:spPr>
        </p:cxnSp>
        <p:sp>
          <p:nvSpPr>
            <p:cNvPr id="562" name="Google Shape;562;p8"/>
            <p:cNvSpPr txBox="1"/>
            <p:nvPr/>
          </p:nvSpPr>
          <p:spPr>
            <a:xfrm>
              <a:off x="288635" y="3867150"/>
              <a:ext cx="1595609" cy="584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Instruction Fetch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(F)</a:t>
              </a:r>
              <a:endParaRPr sz="1600" b="0" i="0" u="none" strike="noStrike" cap="none">
                <a:solidFill>
                  <a:schemeClr val="dk1"/>
                </a:solidFill>
                <a:latin typeface="Calibri"/>
                <a:ea typeface="Calibri"/>
                <a:cs typeface="Calibri"/>
                <a:sym typeface="Calibri"/>
              </a:endParaRPr>
            </a:p>
          </p:txBody>
        </p:sp>
      </p:grpSp>
      <p:grpSp>
        <p:nvGrpSpPr>
          <p:cNvPr id="563" name="Google Shape;563;p8"/>
          <p:cNvGrpSpPr/>
          <p:nvPr/>
        </p:nvGrpSpPr>
        <p:grpSpPr>
          <a:xfrm>
            <a:off x="1965035" y="1193800"/>
            <a:ext cx="2362200" cy="5009832"/>
            <a:chOff x="1965035" y="895350"/>
            <a:chExt cx="2362200" cy="3757374"/>
          </a:xfrm>
        </p:grpSpPr>
        <p:cxnSp>
          <p:nvCxnSpPr>
            <p:cNvPr id="564" name="Google Shape;564;p8"/>
            <p:cNvCxnSpPr/>
            <p:nvPr/>
          </p:nvCxnSpPr>
          <p:spPr>
            <a:xfrm rot="10800000">
              <a:off x="4022435" y="895350"/>
              <a:ext cx="0" cy="3581400"/>
            </a:xfrm>
            <a:prstGeom prst="straightConnector1">
              <a:avLst/>
            </a:prstGeom>
            <a:noFill/>
            <a:ln w="38100" cap="flat" cmpd="sng">
              <a:solidFill>
                <a:schemeClr val="accent1"/>
              </a:solidFill>
              <a:prstDash val="dash"/>
              <a:miter lim="800000"/>
              <a:headEnd type="none" w="sm" len="sm"/>
              <a:tailEnd type="none" w="sm" len="sm"/>
            </a:ln>
          </p:spPr>
        </p:cxnSp>
        <p:sp>
          <p:nvSpPr>
            <p:cNvPr id="565" name="Google Shape;565;p8"/>
            <p:cNvSpPr txBox="1"/>
            <p:nvPr/>
          </p:nvSpPr>
          <p:spPr>
            <a:xfrm>
              <a:off x="1965035" y="3790950"/>
              <a:ext cx="2362200" cy="86177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Instruction Decode/Register Read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(D)</a:t>
              </a:r>
              <a:endParaRPr sz="1600" b="0" i="0" u="none" strike="noStrike" cap="none">
                <a:solidFill>
                  <a:schemeClr val="dk1"/>
                </a:solidFill>
                <a:latin typeface="Calibri"/>
                <a:ea typeface="Calibri"/>
                <a:cs typeface="Calibri"/>
                <a:sym typeface="Calibri"/>
              </a:endParaRPr>
            </a:p>
          </p:txBody>
        </p:sp>
      </p:grpSp>
      <p:grpSp>
        <p:nvGrpSpPr>
          <p:cNvPr id="566" name="Google Shape;566;p8"/>
          <p:cNvGrpSpPr/>
          <p:nvPr/>
        </p:nvGrpSpPr>
        <p:grpSpPr>
          <a:xfrm>
            <a:off x="3946235" y="1193800"/>
            <a:ext cx="2362200" cy="4775200"/>
            <a:chOff x="3946235" y="895350"/>
            <a:chExt cx="2362200" cy="3581400"/>
          </a:xfrm>
        </p:grpSpPr>
        <p:cxnSp>
          <p:nvCxnSpPr>
            <p:cNvPr id="567" name="Google Shape;567;p8"/>
            <p:cNvCxnSpPr/>
            <p:nvPr/>
          </p:nvCxnSpPr>
          <p:spPr>
            <a:xfrm>
              <a:off x="6248400" y="895350"/>
              <a:ext cx="16165" cy="3581400"/>
            </a:xfrm>
            <a:prstGeom prst="straightConnector1">
              <a:avLst/>
            </a:prstGeom>
            <a:noFill/>
            <a:ln w="38100" cap="flat" cmpd="sng">
              <a:solidFill>
                <a:schemeClr val="accent1"/>
              </a:solidFill>
              <a:prstDash val="dash"/>
              <a:miter lim="800000"/>
              <a:headEnd type="none" w="sm" len="sm"/>
              <a:tailEnd type="none" w="sm" len="sm"/>
            </a:ln>
          </p:spPr>
        </p:cxnSp>
        <p:sp>
          <p:nvSpPr>
            <p:cNvPr id="568" name="Google Shape;568;p8"/>
            <p:cNvSpPr txBox="1"/>
            <p:nvPr/>
          </p:nvSpPr>
          <p:spPr>
            <a:xfrm>
              <a:off x="3946235" y="3867150"/>
              <a:ext cx="2362200" cy="584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ALU Execute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grpSp>
      <p:grpSp>
        <p:nvGrpSpPr>
          <p:cNvPr id="569" name="Google Shape;569;p8"/>
          <p:cNvGrpSpPr/>
          <p:nvPr/>
        </p:nvGrpSpPr>
        <p:grpSpPr>
          <a:xfrm>
            <a:off x="6232235" y="1193800"/>
            <a:ext cx="1844965" cy="4876800"/>
            <a:chOff x="6232235" y="895350"/>
            <a:chExt cx="1844965" cy="3657600"/>
          </a:xfrm>
        </p:grpSpPr>
        <p:cxnSp>
          <p:nvCxnSpPr>
            <p:cNvPr id="570" name="Google Shape;570;p8"/>
            <p:cNvCxnSpPr/>
            <p:nvPr/>
          </p:nvCxnSpPr>
          <p:spPr>
            <a:xfrm>
              <a:off x="8061035" y="895350"/>
              <a:ext cx="16165" cy="3657600"/>
            </a:xfrm>
            <a:prstGeom prst="straightConnector1">
              <a:avLst/>
            </a:prstGeom>
            <a:noFill/>
            <a:ln w="38100" cap="flat" cmpd="sng">
              <a:solidFill>
                <a:schemeClr val="accent1"/>
              </a:solidFill>
              <a:prstDash val="dash"/>
              <a:miter lim="800000"/>
              <a:headEnd type="none" w="sm" len="sm"/>
              <a:tailEnd type="none" w="sm" len="sm"/>
            </a:ln>
          </p:spPr>
        </p:cxnSp>
        <p:sp>
          <p:nvSpPr>
            <p:cNvPr id="571" name="Google Shape;571;p8"/>
            <p:cNvSpPr txBox="1"/>
            <p:nvPr/>
          </p:nvSpPr>
          <p:spPr>
            <a:xfrm>
              <a:off x="6232235" y="3867150"/>
              <a:ext cx="1676400" cy="584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Memory Access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(M)</a:t>
              </a:r>
              <a:endParaRPr sz="1600" b="0" i="0" u="none" strike="noStrike" cap="none">
                <a:solidFill>
                  <a:schemeClr val="dk1"/>
                </a:solidFill>
                <a:latin typeface="Calibri"/>
                <a:ea typeface="Calibri"/>
                <a:cs typeface="Calibri"/>
                <a:sym typeface="Calibri"/>
              </a:endParaRPr>
            </a:p>
          </p:txBody>
        </p:sp>
      </p:grpSp>
      <p:sp>
        <p:nvSpPr>
          <p:cNvPr id="572" name="Google Shape;572;p8"/>
          <p:cNvSpPr txBox="1"/>
          <p:nvPr/>
        </p:nvSpPr>
        <p:spPr>
          <a:xfrm>
            <a:off x="7924800" y="5156200"/>
            <a:ext cx="1295400" cy="77970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Write Back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(W)</a:t>
            </a:r>
            <a:endParaRPr sz="1600" b="0" i="0" u="none" strike="noStrike" cap="none">
              <a:solidFill>
                <a:schemeClr val="dk1"/>
              </a:solidFill>
              <a:latin typeface="Calibri"/>
              <a:ea typeface="Calibri"/>
              <a:cs typeface="Calibri"/>
              <a:sym typeface="Calibri"/>
            </a:endParaRPr>
          </a:p>
        </p:txBody>
      </p:sp>
      <p:cxnSp>
        <p:nvCxnSpPr>
          <p:cNvPr id="573" name="Google Shape;573;p8"/>
          <p:cNvCxnSpPr/>
          <p:nvPr/>
        </p:nvCxnSpPr>
        <p:spPr>
          <a:xfrm rot="-5400000">
            <a:off x="1168381" y="2242234"/>
            <a:ext cx="558900" cy="396600"/>
          </a:xfrm>
          <a:prstGeom prst="bentConnector3">
            <a:avLst>
              <a:gd name="adj1" fmla="val 0"/>
            </a:avLst>
          </a:prstGeom>
          <a:noFill/>
          <a:ln w="28575" cap="flat" cmpd="sng">
            <a:solidFill>
              <a:srgbClr val="000000"/>
            </a:solidFill>
            <a:prstDash val="solid"/>
            <a:miter lim="800000"/>
            <a:headEnd type="none" w="sm" len="sm"/>
            <a:tailEnd type="stealth" w="med" len="med"/>
          </a:ln>
        </p:spPr>
      </p:cxnSp>
      <p:sp>
        <p:nvSpPr>
          <p:cNvPr id="574" name="Google Shape;574;p8"/>
          <p:cNvSpPr txBox="1"/>
          <p:nvPr/>
        </p:nvSpPr>
        <p:spPr>
          <a:xfrm>
            <a:off x="1644250" y="5918400"/>
            <a:ext cx="6472800" cy="23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NOTE: Control signals are also pipelined!</a:t>
            </a:r>
            <a:endParaRPr>
              <a:latin typeface="Calibri"/>
              <a:ea typeface="Calibri"/>
              <a:cs typeface="Calibri"/>
              <a:sym typeface="Calibri"/>
            </a:endParaRPr>
          </a:p>
        </p:txBody>
      </p:sp>
    </p:spTree>
    <p:extLst>
      <p:ext uri="{BB962C8B-B14F-4D97-AF65-F5344CB8AC3E}">
        <p14:creationId xmlns:p14="http://schemas.microsoft.com/office/powerpoint/2010/main" val="189126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cxnSp>
        <p:nvCxnSpPr>
          <p:cNvPr id="580" name="Google Shape;580;p9"/>
          <p:cNvCxnSpPr/>
          <p:nvPr/>
        </p:nvCxnSpPr>
        <p:spPr>
          <a:xfrm>
            <a:off x="3886200" y="5461000"/>
            <a:ext cx="4343400" cy="0"/>
          </a:xfrm>
          <a:prstGeom prst="straightConnector1">
            <a:avLst/>
          </a:prstGeom>
          <a:noFill/>
          <a:ln w="28575" cap="flat" cmpd="sng">
            <a:solidFill>
              <a:schemeClr val="dk1"/>
            </a:solidFill>
            <a:prstDash val="solid"/>
            <a:miter lim="800000"/>
            <a:headEnd type="none" w="sm" len="sm"/>
            <a:tailEnd type="none" w="sm" len="sm"/>
          </a:ln>
        </p:spPr>
      </p:cxnSp>
      <p:sp>
        <p:nvSpPr>
          <p:cNvPr id="581" name="Google Shape;581;p9"/>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Pipelined RISC-V RV32I Datapath</a:t>
            </a:r>
            <a:endParaRPr sz="4400" b="0" i="0" u="none" strike="noStrike" cap="none">
              <a:solidFill>
                <a:schemeClr val="accent1"/>
              </a:solidFill>
              <a:latin typeface="Calibri"/>
              <a:ea typeface="Calibri"/>
              <a:cs typeface="Calibri"/>
              <a:sym typeface="Calibri"/>
            </a:endParaRPr>
          </a:p>
        </p:txBody>
      </p:sp>
      <p:sp>
        <p:nvSpPr>
          <p:cNvPr id="582" name="Google Shape;582;p9"/>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61</a:t>
            </a:fld>
            <a:endParaRPr sz="1200">
              <a:solidFill>
                <a:srgbClr val="888888"/>
              </a:solidFill>
              <a:latin typeface="Calibri"/>
              <a:ea typeface="Calibri"/>
              <a:cs typeface="Calibri"/>
              <a:sym typeface="Calibri"/>
            </a:endParaRPr>
          </a:p>
        </p:txBody>
      </p:sp>
      <p:sp>
        <p:nvSpPr>
          <p:cNvPr id="583" name="Google Shape;583;p9"/>
          <p:cNvSpPr/>
          <p:nvPr/>
        </p:nvSpPr>
        <p:spPr>
          <a:xfrm>
            <a:off x="1431635" y="3530600"/>
            <a:ext cx="609600" cy="914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IMEM</a:t>
            </a:r>
            <a:endParaRPr sz="1800" b="0" i="0" u="none" strike="noStrike" cap="none">
              <a:solidFill>
                <a:schemeClr val="dk1"/>
              </a:solidFill>
              <a:latin typeface="Calibri"/>
              <a:ea typeface="Calibri"/>
              <a:cs typeface="Calibri"/>
              <a:sym typeface="Calibri"/>
            </a:endParaRPr>
          </a:p>
        </p:txBody>
      </p:sp>
      <p:grpSp>
        <p:nvGrpSpPr>
          <p:cNvPr id="584" name="Google Shape;584;p9"/>
          <p:cNvGrpSpPr/>
          <p:nvPr/>
        </p:nvGrpSpPr>
        <p:grpSpPr>
          <a:xfrm>
            <a:off x="5346103" y="2872025"/>
            <a:ext cx="521297" cy="1320800"/>
            <a:chOff x="6324600" y="3115310"/>
            <a:chExt cx="521297" cy="1056640"/>
          </a:xfrm>
        </p:grpSpPr>
        <p:sp>
          <p:nvSpPr>
            <p:cNvPr id="585" name="Google Shape;585;p9"/>
            <p:cNvSpPr/>
            <p:nvPr/>
          </p:nvSpPr>
          <p:spPr>
            <a:xfrm rot="5400000">
              <a:off x="6062980" y="3453130"/>
              <a:ext cx="1056640" cy="381000"/>
            </a:xfrm>
            <a:prstGeom prst="trapezoid">
              <a:avLst>
                <a:gd name="adj" fmla="val 4659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6" name="Google Shape;586;p9"/>
            <p:cNvSpPr/>
            <p:nvPr/>
          </p:nvSpPr>
          <p:spPr>
            <a:xfrm rot="5400000">
              <a:off x="6362707" y="3641091"/>
              <a:ext cx="152400" cy="762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587" name="Google Shape;587;p9"/>
            <p:cNvCxnSpPr>
              <a:stCxn id="586" idx="2"/>
              <a:endCxn id="586" idx="4"/>
            </p:cNvCxnSpPr>
            <p:nvPr/>
          </p:nvCxnSpPr>
          <p:spPr>
            <a:xfrm>
              <a:off x="6400807" y="3602991"/>
              <a:ext cx="0" cy="152400"/>
            </a:xfrm>
            <a:prstGeom prst="straightConnector1">
              <a:avLst/>
            </a:prstGeom>
            <a:noFill/>
            <a:ln w="28575" cap="flat" cmpd="sng">
              <a:solidFill>
                <a:schemeClr val="lt1"/>
              </a:solidFill>
              <a:prstDash val="solid"/>
              <a:miter lim="800000"/>
              <a:headEnd type="none" w="sm" len="sm"/>
              <a:tailEnd type="none" w="sm" len="sm"/>
            </a:ln>
          </p:spPr>
        </p:cxnSp>
        <p:sp>
          <p:nvSpPr>
            <p:cNvPr id="588" name="Google Shape;588;p9"/>
            <p:cNvSpPr txBox="1"/>
            <p:nvPr/>
          </p:nvSpPr>
          <p:spPr>
            <a:xfrm>
              <a:off x="6324600" y="3181350"/>
              <a:ext cx="521297"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ALU</a:t>
              </a:r>
              <a:endParaRPr sz="1600" b="0" i="0" u="none" strike="noStrike" cap="none">
                <a:solidFill>
                  <a:schemeClr val="dk1"/>
                </a:solidFill>
                <a:latin typeface="Calibri"/>
                <a:ea typeface="Calibri"/>
                <a:cs typeface="Calibri"/>
                <a:sym typeface="Calibri"/>
              </a:endParaRPr>
            </a:p>
          </p:txBody>
        </p:sp>
      </p:grpSp>
      <p:grpSp>
        <p:nvGrpSpPr>
          <p:cNvPr id="589" name="Google Shape;589;p9"/>
          <p:cNvGrpSpPr/>
          <p:nvPr/>
        </p:nvGrpSpPr>
        <p:grpSpPr>
          <a:xfrm>
            <a:off x="1431635" y="2465625"/>
            <a:ext cx="304800" cy="609600"/>
            <a:chOff x="5181600" y="3257550"/>
            <a:chExt cx="304800" cy="457200"/>
          </a:xfrm>
        </p:grpSpPr>
        <p:sp>
          <p:nvSpPr>
            <p:cNvPr id="590" name="Google Shape;590;p9"/>
            <p:cNvSpPr/>
            <p:nvPr/>
          </p:nvSpPr>
          <p:spPr>
            <a:xfrm rot="5400000">
              <a:off x="5143500" y="3371850"/>
              <a:ext cx="457200" cy="228600"/>
            </a:xfrm>
            <a:prstGeom prst="trapezoid">
              <a:avLst>
                <a:gd name="adj" fmla="val 30656"/>
              </a:avLst>
            </a:prstGeom>
            <a:solidFill>
              <a:schemeClr val="lt1"/>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p9"/>
            <p:cNvSpPr txBox="1"/>
            <p:nvPr/>
          </p:nvSpPr>
          <p:spPr>
            <a:xfrm>
              <a:off x="5181600" y="3333750"/>
              <a:ext cx="298519" cy="246221"/>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grpSp>
      <p:grpSp>
        <p:nvGrpSpPr>
          <p:cNvPr id="592" name="Google Shape;592;p9"/>
          <p:cNvGrpSpPr/>
          <p:nvPr/>
        </p:nvGrpSpPr>
        <p:grpSpPr>
          <a:xfrm>
            <a:off x="6635710" y="3075225"/>
            <a:ext cx="990600" cy="1117600"/>
            <a:chOff x="6324600" y="1733550"/>
            <a:chExt cx="990600" cy="838200"/>
          </a:xfrm>
        </p:grpSpPr>
        <p:sp>
          <p:nvSpPr>
            <p:cNvPr id="593" name="Google Shape;593;p9"/>
            <p:cNvSpPr/>
            <p:nvPr/>
          </p:nvSpPr>
          <p:spPr>
            <a:xfrm>
              <a:off x="6324600" y="1733550"/>
              <a:ext cx="990600" cy="8382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DMEM</a:t>
              </a:r>
              <a:endParaRPr sz="1800" b="0" i="0" u="none" strike="noStrike" cap="none">
                <a:solidFill>
                  <a:schemeClr val="dk1"/>
                </a:solidFill>
                <a:latin typeface="Calibri"/>
                <a:ea typeface="Calibri"/>
                <a:cs typeface="Calibri"/>
                <a:sym typeface="Calibri"/>
              </a:endParaRPr>
            </a:p>
          </p:txBody>
        </p:sp>
        <p:sp>
          <p:nvSpPr>
            <p:cNvPr id="594" name="Google Shape;594;p9"/>
            <p:cNvSpPr/>
            <p:nvPr/>
          </p:nvSpPr>
          <p:spPr>
            <a:xfrm>
              <a:off x="7010400" y="2419350"/>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95" name="Google Shape;595;p9"/>
          <p:cNvGrpSpPr/>
          <p:nvPr/>
        </p:nvGrpSpPr>
        <p:grpSpPr>
          <a:xfrm>
            <a:off x="4038600" y="3278425"/>
            <a:ext cx="762000" cy="1166575"/>
            <a:chOff x="4191000" y="1962150"/>
            <a:chExt cx="762000" cy="874931"/>
          </a:xfrm>
        </p:grpSpPr>
        <p:cxnSp>
          <p:nvCxnSpPr>
            <p:cNvPr id="596" name="Google Shape;596;p9"/>
            <p:cNvCxnSpPr/>
            <p:nvPr/>
          </p:nvCxnSpPr>
          <p:spPr>
            <a:xfrm flipH="1">
              <a:off x="4495800" y="2571750"/>
              <a:ext cx="2302" cy="265331"/>
            </a:xfrm>
            <a:prstGeom prst="straightConnector1">
              <a:avLst/>
            </a:prstGeom>
            <a:noFill/>
            <a:ln w="28575" cap="flat" cmpd="sng">
              <a:solidFill>
                <a:schemeClr val="dk1"/>
              </a:solidFill>
              <a:prstDash val="solid"/>
              <a:miter lim="800000"/>
              <a:headEnd type="none" w="sm" len="sm"/>
              <a:tailEnd type="stealth" w="med" len="med"/>
            </a:ln>
          </p:spPr>
        </p:cxnSp>
        <p:cxnSp>
          <p:nvCxnSpPr>
            <p:cNvPr id="597" name="Google Shape;597;p9"/>
            <p:cNvCxnSpPr/>
            <p:nvPr/>
          </p:nvCxnSpPr>
          <p:spPr>
            <a:xfrm flipH="1">
              <a:off x="4343400" y="2571750"/>
              <a:ext cx="2302" cy="265331"/>
            </a:xfrm>
            <a:prstGeom prst="straightConnector1">
              <a:avLst/>
            </a:prstGeom>
            <a:noFill/>
            <a:ln w="28575" cap="flat" cmpd="sng">
              <a:solidFill>
                <a:schemeClr val="dk1"/>
              </a:solidFill>
              <a:prstDash val="solid"/>
              <a:miter lim="800000"/>
              <a:headEnd type="none" w="sm" len="sm"/>
              <a:tailEnd type="stealth" w="med" len="med"/>
            </a:ln>
          </p:spPr>
        </p:cxnSp>
        <p:grpSp>
          <p:nvGrpSpPr>
            <p:cNvPr id="598" name="Google Shape;598;p9"/>
            <p:cNvGrpSpPr/>
            <p:nvPr/>
          </p:nvGrpSpPr>
          <p:grpSpPr>
            <a:xfrm>
              <a:off x="4191000" y="1962150"/>
              <a:ext cx="762000" cy="685800"/>
              <a:chOff x="5043063" y="3218081"/>
              <a:chExt cx="762000" cy="685800"/>
            </a:xfrm>
          </p:grpSpPr>
          <p:sp>
            <p:nvSpPr>
              <p:cNvPr id="599" name="Google Shape;599;p9"/>
              <p:cNvSpPr/>
              <p:nvPr/>
            </p:nvSpPr>
            <p:spPr>
              <a:xfrm rot="5400000">
                <a:off x="5003812" y="3333532"/>
                <a:ext cx="685800" cy="454898"/>
              </a:xfrm>
              <a:prstGeom prst="trapezoid">
                <a:avLst>
                  <a:gd name="adj" fmla="val 30656"/>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0" name="Google Shape;600;p9"/>
              <p:cNvSpPr txBox="1"/>
              <p:nvPr/>
            </p:nvSpPr>
            <p:spPr>
              <a:xfrm>
                <a:off x="5043063" y="3370481"/>
                <a:ext cx="76200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Branch Comp.</a:t>
                </a:r>
                <a:endParaRPr sz="1400" b="0" i="0" u="none" strike="noStrike" cap="none">
                  <a:solidFill>
                    <a:srgbClr val="000000"/>
                  </a:solidFill>
                  <a:latin typeface="Arial"/>
                  <a:ea typeface="Arial"/>
                  <a:cs typeface="Arial"/>
                  <a:sym typeface="Arial"/>
                </a:endParaRPr>
              </a:p>
            </p:txBody>
          </p:sp>
        </p:grpSp>
      </p:grpSp>
      <p:grpSp>
        <p:nvGrpSpPr>
          <p:cNvPr id="601" name="Google Shape;601;p9"/>
          <p:cNvGrpSpPr/>
          <p:nvPr/>
        </p:nvGrpSpPr>
        <p:grpSpPr>
          <a:xfrm>
            <a:off x="2819400" y="2567225"/>
            <a:ext cx="841921" cy="1930400"/>
            <a:chOff x="3657600" y="1428750"/>
            <a:chExt cx="841921" cy="1447800"/>
          </a:xfrm>
        </p:grpSpPr>
        <p:grpSp>
          <p:nvGrpSpPr>
            <p:cNvPr id="602" name="Google Shape;602;p9"/>
            <p:cNvGrpSpPr/>
            <p:nvPr/>
          </p:nvGrpSpPr>
          <p:grpSpPr>
            <a:xfrm>
              <a:off x="3657600" y="1428750"/>
              <a:ext cx="838199" cy="1447800"/>
              <a:chOff x="3810000" y="1412681"/>
              <a:chExt cx="838199" cy="1447800"/>
            </a:xfrm>
          </p:grpSpPr>
          <p:sp>
            <p:nvSpPr>
              <p:cNvPr id="603" name="Google Shape;603;p9"/>
              <p:cNvSpPr/>
              <p:nvPr/>
            </p:nvSpPr>
            <p:spPr>
              <a:xfrm>
                <a:off x="3810000" y="1412681"/>
                <a:ext cx="838199" cy="14478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Reg[]</a:t>
                </a:r>
                <a:endParaRPr sz="1800" b="0" i="0" u="none" strike="noStrike" cap="none">
                  <a:solidFill>
                    <a:schemeClr val="dk1"/>
                  </a:solidFill>
                  <a:latin typeface="Calibri"/>
                  <a:ea typeface="Calibri"/>
                  <a:cs typeface="Calibri"/>
                  <a:sym typeface="Calibri"/>
                </a:endParaRPr>
              </a:p>
            </p:txBody>
          </p:sp>
          <p:sp>
            <p:nvSpPr>
              <p:cNvPr id="604" name="Google Shape;604;p9"/>
              <p:cNvSpPr/>
              <p:nvPr/>
            </p:nvSpPr>
            <p:spPr>
              <a:xfrm>
                <a:off x="4419600" y="2708081"/>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05" name="Google Shape;605;p9"/>
            <p:cNvSpPr txBox="1"/>
            <p:nvPr/>
          </p:nvSpPr>
          <p:spPr>
            <a:xfrm>
              <a:off x="3657600" y="2271415"/>
              <a:ext cx="397545"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a:t>
              </a:r>
              <a:endParaRPr sz="1200" b="0" i="0" u="none" strike="noStrike" cap="none">
                <a:solidFill>
                  <a:schemeClr val="dk1"/>
                </a:solidFill>
                <a:latin typeface="Calibri"/>
                <a:ea typeface="Calibri"/>
                <a:cs typeface="Calibri"/>
                <a:sym typeface="Calibri"/>
              </a:endParaRPr>
            </a:p>
          </p:txBody>
        </p:sp>
        <p:sp>
          <p:nvSpPr>
            <p:cNvPr id="606" name="Google Shape;606;p9"/>
            <p:cNvSpPr txBox="1"/>
            <p:nvPr/>
          </p:nvSpPr>
          <p:spPr>
            <a:xfrm>
              <a:off x="3657600" y="2576215"/>
              <a:ext cx="388102"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AddrB</a:t>
              </a:r>
              <a:endParaRPr sz="1200" b="0" i="0" u="none" strike="noStrike" cap="none">
                <a:solidFill>
                  <a:schemeClr val="dk1"/>
                </a:solidFill>
                <a:latin typeface="Calibri"/>
                <a:ea typeface="Calibri"/>
                <a:cs typeface="Calibri"/>
                <a:sym typeface="Calibri"/>
              </a:endParaRPr>
            </a:p>
          </p:txBody>
        </p:sp>
        <p:sp>
          <p:nvSpPr>
            <p:cNvPr id="607" name="Google Shape;607;p9"/>
            <p:cNvSpPr txBox="1"/>
            <p:nvPr/>
          </p:nvSpPr>
          <p:spPr>
            <a:xfrm>
              <a:off x="4114800" y="2234684"/>
              <a:ext cx="384721"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DataA</a:t>
              </a:r>
              <a:endParaRPr sz="1200" b="0" i="0" u="none" strike="noStrike" cap="none">
                <a:solidFill>
                  <a:schemeClr val="dk1"/>
                </a:solidFill>
                <a:latin typeface="Calibri"/>
                <a:ea typeface="Calibri"/>
                <a:cs typeface="Calibri"/>
                <a:sym typeface="Calibri"/>
              </a:endParaRPr>
            </a:p>
          </p:txBody>
        </p:sp>
        <p:sp>
          <p:nvSpPr>
            <p:cNvPr id="608" name="Google Shape;608;p9"/>
            <p:cNvSpPr txBox="1"/>
            <p:nvPr/>
          </p:nvSpPr>
          <p:spPr>
            <a:xfrm>
              <a:off x="3657600" y="1998881"/>
              <a:ext cx="399073"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AddrD</a:t>
              </a:r>
              <a:endParaRPr sz="1200" b="0" i="0" u="none" strike="noStrike" cap="none">
                <a:solidFill>
                  <a:schemeClr val="dk1"/>
                </a:solidFill>
                <a:latin typeface="Calibri"/>
                <a:ea typeface="Calibri"/>
                <a:cs typeface="Calibri"/>
                <a:sym typeface="Calibri"/>
              </a:endParaRPr>
            </a:p>
          </p:txBody>
        </p:sp>
        <p:sp>
          <p:nvSpPr>
            <p:cNvPr id="609" name="Google Shape;609;p9"/>
            <p:cNvSpPr txBox="1"/>
            <p:nvPr/>
          </p:nvSpPr>
          <p:spPr>
            <a:xfrm>
              <a:off x="4114800" y="2463284"/>
              <a:ext cx="377357"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DataB</a:t>
              </a:r>
              <a:endParaRPr sz="1200" b="0" i="0" u="none" strike="noStrike" cap="none">
                <a:solidFill>
                  <a:schemeClr val="dk1"/>
                </a:solidFill>
                <a:latin typeface="Calibri"/>
                <a:ea typeface="Calibri"/>
                <a:cs typeface="Calibri"/>
                <a:sym typeface="Calibri"/>
              </a:endParaRPr>
            </a:p>
          </p:txBody>
        </p:sp>
        <p:sp>
          <p:nvSpPr>
            <p:cNvPr id="610" name="Google Shape;610;p9"/>
            <p:cNvSpPr txBox="1"/>
            <p:nvPr/>
          </p:nvSpPr>
          <p:spPr>
            <a:xfrm>
              <a:off x="3657600" y="1694081"/>
              <a:ext cx="388327"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DataD</a:t>
              </a:r>
              <a:endParaRPr sz="1200" b="0" i="0" u="none" strike="noStrike" cap="none">
                <a:solidFill>
                  <a:schemeClr val="dk1"/>
                </a:solidFill>
                <a:latin typeface="Calibri"/>
                <a:ea typeface="Calibri"/>
                <a:cs typeface="Calibri"/>
                <a:sym typeface="Calibri"/>
              </a:endParaRPr>
            </a:p>
          </p:txBody>
        </p:sp>
      </p:grpSp>
      <p:sp>
        <p:nvSpPr>
          <p:cNvPr id="611" name="Google Shape;611;p9"/>
          <p:cNvSpPr txBox="1"/>
          <p:nvPr/>
        </p:nvSpPr>
        <p:spPr>
          <a:xfrm>
            <a:off x="6635710" y="3380025"/>
            <a:ext cx="307777"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t>
            </a:r>
            <a:endParaRPr sz="1200" b="0" i="0" u="none" strike="noStrike" cap="none">
              <a:solidFill>
                <a:schemeClr val="dk1"/>
              </a:solidFill>
              <a:latin typeface="Calibri"/>
              <a:ea typeface="Calibri"/>
              <a:cs typeface="Calibri"/>
              <a:sym typeface="Calibri"/>
            </a:endParaRPr>
          </a:p>
        </p:txBody>
      </p:sp>
      <p:sp>
        <p:nvSpPr>
          <p:cNvPr id="612" name="Google Shape;612;p9"/>
          <p:cNvSpPr txBox="1"/>
          <p:nvPr/>
        </p:nvSpPr>
        <p:spPr>
          <a:xfrm>
            <a:off x="6656893" y="3743404"/>
            <a:ext cx="436017"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DataW</a:t>
            </a:r>
            <a:endParaRPr sz="1200" b="0" i="0" u="none" strike="noStrike" cap="none">
              <a:solidFill>
                <a:schemeClr val="dk1"/>
              </a:solidFill>
              <a:latin typeface="Calibri"/>
              <a:ea typeface="Calibri"/>
              <a:cs typeface="Calibri"/>
              <a:sym typeface="Calibri"/>
            </a:endParaRPr>
          </a:p>
        </p:txBody>
      </p:sp>
      <p:sp>
        <p:nvSpPr>
          <p:cNvPr id="613" name="Google Shape;613;p9"/>
          <p:cNvSpPr txBox="1"/>
          <p:nvPr/>
        </p:nvSpPr>
        <p:spPr>
          <a:xfrm>
            <a:off x="7169110" y="3481625"/>
            <a:ext cx="384721"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DataR</a:t>
            </a:r>
            <a:endParaRPr sz="1200" b="0" i="0" u="none" strike="noStrike" cap="none">
              <a:solidFill>
                <a:schemeClr val="dk1"/>
              </a:solidFill>
              <a:latin typeface="Calibri"/>
              <a:ea typeface="Calibri"/>
              <a:cs typeface="Calibri"/>
              <a:sym typeface="Calibri"/>
            </a:endParaRPr>
          </a:p>
        </p:txBody>
      </p:sp>
      <p:sp>
        <p:nvSpPr>
          <p:cNvPr id="614" name="Google Shape;614;p9"/>
          <p:cNvSpPr/>
          <p:nvPr/>
        </p:nvSpPr>
        <p:spPr>
          <a:xfrm rot="5400000">
            <a:off x="4826000" y="3049825"/>
            <a:ext cx="7112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615" name="Google Shape;615;p9"/>
          <p:cNvCxnSpPr>
            <a:stCxn id="593" idx="3"/>
          </p:cNvCxnSpPr>
          <p:nvPr/>
        </p:nvCxnSpPr>
        <p:spPr>
          <a:xfrm rot="10800000" flipH="1">
            <a:off x="7626310" y="3613625"/>
            <a:ext cx="367800" cy="20400"/>
          </a:xfrm>
          <a:prstGeom prst="straightConnector1">
            <a:avLst/>
          </a:prstGeom>
          <a:noFill/>
          <a:ln w="28575" cap="flat" cmpd="sng">
            <a:solidFill>
              <a:schemeClr val="dk1"/>
            </a:solidFill>
            <a:prstDash val="solid"/>
            <a:miter lim="800000"/>
            <a:headEnd type="none" w="sm" len="sm"/>
            <a:tailEnd type="stealth" w="med" len="med"/>
          </a:ln>
        </p:spPr>
      </p:cxnSp>
      <p:sp>
        <p:nvSpPr>
          <p:cNvPr id="616" name="Google Shape;616;p9"/>
          <p:cNvSpPr/>
          <p:nvPr/>
        </p:nvSpPr>
        <p:spPr>
          <a:xfrm rot="5400000">
            <a:off x="7575510" y="3303825"/>
            <a:ext cx="10160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617" name="Google Shape;617;p9"/>
          <p:cNvCxnSpPr/>
          <p:nvPr/>
        </p:nvCxnSpPr>
        <p:spPr>
          <a:xfrm rot="10800000" flipH="1">
            <a:off x="5791200" y="3429000"/>
            <a:ext cx="832407" cy="29289"/>
          </a:xfrm>
          <a:prstGeom prst="straightConnector1">
            <a:avLst/>
          </a:prstGeom>
          <a:noFill/>
          <a:ln w="28575" cap="flat" cmpd="sng">
            <a:solidFill>
              <a:schemeClr val="dk1"/>
            </a:solidFill>
            <a:prstDash val="solid"/>
            <a:miter lim="800000"/>
            <a:headEnd type="none" w="sm" len="sm"/>
            <a:tailEnd type="stealth" w="med" len="med"/>
          </a:ln>
        </p:spPr>
      </p:cxnSp>
      <p:cxnSp>
        <p:nvCxnSpPr>
          <p:cNvPr id="618" name="Google Shape;618;p9"/>
          <p:cNvCxnSpPr/>
          <p:nvPr/>
        </p:nvCxnSpPr>
        <p:spPr>
          <a:xfrm rot="10800000">
            <a:off x="6400800" y="2921000"/>
            <a:ext cx="0" cy="507997"/>
          </a:xfrm>
          <a:prstGeom prst="straightConnector1">
            <a:avLst/>
          </a:prstGeom>
          <a:noFill/>
          <a:ln w="28575" cap="flat" cmpd="sng">
            <a:solidFill>
              <a:schemeClr val="dk1"/>
            </a:solidFill>
            <a:prstDash val="solid"/>
            <a:miter lim="800000"/>
            <a:headEnd type="none" w="sm" len="sm"/>
            <a:tailEnd type="none" w="sm" len="sm"/>
          </a:ln>
        </p:spPr>
      </p:cxnSp>
      <p:cxnSp>
        <p:nvCxnSpPr>
          <p:cNvPr id="619" name="Google Shape;619;p9"/>
          <p:cNvCxnSpPr>
            <a:endCxn id="616" idx="2"/>
          </p:cNvCxnSpPr>
          <p:nvPr/>
        </p:nvCxnSpPr>
        <p:spPr>
          <a:xfrm>
            <a:off x="6400810" y="2920725"/>
            <a:ext cx="1606500" cy="459300"/>
          </a:xfrm>
          <a:prstGeom prst="bentConnector3">
            <a:avLst>
              <a:gd name="adj1" fmla="val 84855"/>
            </a:avLst>
          </a:prstGeom>
          <a:noFill/>
          <a:ln w="28575" cap="flat" cmpd="sng">
            <a:solidFill>
              <a:schemeClr val="dk1"/>
            </a:solidFill>
            <a:prstDash val="solid"/>
            <a:miter lim="800000"/>
            <a:headEnd type="none" w="sm" len="sm"/>
            <a:tailEnd type="stealth" w="med" len="med"/>
          </a:ln>
        </p:spPr>
      </p:cxnSp>
      <p:cxnSp>
        <p:nvCxnSpPr>
          <p:cNvPr id="620" name="Google Shape;620;p9"/>
          <p:cNvCxnSpPr/>
          <p:nvPr/>
        </p:nvCxnSpPr>
        <p:spPr>
          <a:xfrm rot="-5400000" flipH="1">
            <a:off x="-291150" y="2297750"/>
            <a:ext cx="1420500" cy="228600"/>
          </a:xfrm>
          <a:prstGeom prst="bentConnector3">
            <a:avLst>
              <a:gd name="adj1" fmla="val 99305"/>
            </a:avLst>
          </a:prstGeom>
          <a:noFill/>
          <a:ln w="28575" cap="flat" cmpd="sng">
            <a:solidFill>
              <a:srgbClr val="FF0000"/>
            </a:solidFill>
            <a:prstDash val="solid"/>
            <a:miter lim="800000"/>
            <a:headEnd type="none" w="sm" len="sm"/>
            <a:tailEnd type="stealth" w="med" len="med"/>
          </a:ln>
        </p:spPr>
      </p:cxnSp>
      <p:grpSp>
        <p:nvGrpSpPr>
          <p:cNvPr id="621" name="Google Shape;621;p9"/>
          <p:cNvGrpSpPr/>
          <p:nvPr/>
        </p:nvGrpSpPr>
        <p:grpSpPr>
          <a:xfrm>
            <a:off x="533400" y="2973625"/>
            <a:ext cx="152400" cy="711200"/>
            <a:chOff x="5791200" y="1352550"/>
            <a:chExt cx="152400" cy="533400"/>
          </a:xfrm>
        </p:grpSpPr>
        <p:sp>
          <p:nvSpPr>
            <p:cNvPr id="622" name="Google Shape;622;p9"/>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3" name="Google Shape;623;p9"/>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624" name="Google Shape;624;p9"/>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grpSp>
      <p:cxnSp>
        <p:nvCxnSpPr>
          <p:cNvPr id="625" name="Google Shape;625;p9"/>
          <p:cNvCxnSpPr>
            <a:stCxn id="622" idx="0"/>
            <a:endCxn id="626" idx="1"/>
          </p:cNvCxnSpPr>
          <p:nvPr/>
        </p:nvCxnSpPr>
        <p:spPr>
          <a:xfrm>
            <a:off x="685800" y="3329225"/>
            <a:ext cx="152400" cy="0"/>
          </a:xfrm>
          <a:prstGeom prst="straightConnector1">
            <a:avLst/>
          </a:prstGeom>
          <a:noFill/>
          <a:ln w="28575" cap="flat" cmpd="sng">
            <a:solidFill>
              <a:schemeClr val="dk1"/>
            </a:solidFill>
            <a:prstDash val="solid"/>
            <a:miter lim="800000"/>
            <a:headEnd type="none" w="sm" len="sm"/>
            <a:tailEnd type="none" w="sm" len="sm"/>
          </a:ln>
        </p:spPr>
      </p:cxnSp>
      <p:cxnSp>
        <p:nvCxnSpPr>
          <p:cNvPr id="627" name="Google Shape;627;p9"/>
          <p:cNvCxnSpPr>
            <a:stCxn id="626" idx="3"/>
            <a:endCxn id="583" idx="1"/>
          </p:cNvCxnSpPr>
          <p:nvPr/>
        </p:nvCxnSpPr>
        <p:spPr>
          <a:xfrm>
            <a:off x="1111298" y="3329225"/>
            <a:ext cx="320400" cy="658500"/>
          </a:xfrm>
          <a:prstGeom prst="bentConnector3">
            <a:avLst>
              <a:gd name="adj1" fmla="val 49990"/>
            </a:avLst>
          </a:prstGeom>
          <a:noFill/>
          <a:ln w="28575" cap="flat" cmpd="sng">
            <a:solidFill>
              <a:schemeClr val="dk1"/>
            </a:solidFill>
            <a:prstDash val="solid"/>
            <a:miter lim="800000"/>
            <a:headEnd type="none" w="sm" len="sm"/>
            <a:tailEnd type="stealth" w="med" len="med"/>
          </a:ln>
        </p:spPr>
      </p:cxnSp>
      <p:cxnSp>
        <p:nvCxnSpPr>
          <p:cNvPr id="628" name="Google Shape;628;p9"/>
          <p:cNvCxnSpPr>
            <a:stCxn id="590" idx="0"/>
          </p:cNvCxnSpPr>
          <p:nvPr/>
        </p:nvCxnSpPr>
        <p:spPr>
          <a:xfrm rot="10800000" flipH="1">
            <a:off x="1736435" y="2108025"/>
            <a:ext cx="168600" cy="662400"/>
          </a:xfrm>
          <a:prstGeom prst="bentConnector2">
            <a:avLst/>
          </a:prstGeom>
          <a:noFill/>
          <a:ln w="28575" cap="flat" cmpd="sng">
            <a:solidFill>
              <a:schemeClr val="dk1"/>
            </a:solidFill>
            <a:prstDash val="solid"/>
            <a:miter lim="800000"/>
            <a:headEnd type="none" w="sm" len="sm"/>
            <a:tailEnd type="none" w="sm" len="sm"/>
          </a:ln>
        </p:spPr>
      </p:cxnSp>
      <p:cxnSp>
        <p:nvCxnSpPr>
          <p:cNvPr id="629" name="Google Shape;629;p9"/>
          <p:cNvCxnSpPr>
            <a:stCxn id="630" idx="0"/>
          </p:cNvCxnSpPr>
          <p:nvPr/>
        </p:nvCxnSpPr>
        <p:spPr>
          <a:xfrm>
            <a:off x="6781800" y="2514600"/>
            <a:ext cx="1219200" cy="609600"/>
          </a:xfrm>
          <a:prstGeom prst="bentConnector3">
            <a:avLst>
              <a:gd name="adj1" fmla="val 85941"/>
            </a:avLst>
          </a:prstGeom>
          <a:noFill/>
          <a:ln w="28575" cap="flat" cmpd="sng">
            <a:solidFill>
              <a:schemeClr val="dk1"/>
            </a:solidFill>
            <a:prstDash val="solid"/>
            <a:miter lim="800000"/>
            <a:headEnd type="none" w="sm" len="sm"/>
            <a:tailEnd type="stealth" w="med" len="med"/>
          </a:ln>
        </p:spPr>
      </p:cxnSp>
      <p:cxnSp>
        <p:nvCxnSpPr>
          <p:cNvPr id="631" name="Google Shape;631;p9"/>
          <p:cNvCxnSpPr/>
          <p:nvPr/>
        </p:nvCxnSpPr>
        <p:spPr>
          <a:xfrm flipH="1">
            <a:off x="517200" y="2108199"/>
            <a:ext cx="1387800" cy="1373700"/>
          </a:xfrm>
          <a:prstGeom prst="bentConnector3">
            <a:avLst>
              <a:gd name="adj1" fmla="val 123208"/>
            </a:avLst>
          </a:prstGeom>
          <a:noFill/>
          <a:ln w="28575" cap="flat" cmpd="sng">
            <a:solidFill>
              <a:srgbClr val="000000"/>
            </a:solidFill>
            <a:prstDash val="solid"/>
            <a:miter lim="800000"/>
            <a:headEnd type="none" w="sm" len="sm"/>
            <a:tailEnd type="stealth" w="med" len="med"/>
          </a:ln>
        </p:spPr>
      </p:cxnSp>
      <p:cxnSp>
        <p:nvCxnSpPr>
          <p:cNvPr id="632" name="Google Shape;632;p9"/>
          <p:cNvCxnSpPr>
            <a:stCxn id="614" idx="0"/>
          </p:cNvCxnSpPr>
          <p:nvPr/>
        </p:nvCxnSpPr>
        <p:spPr>
          <a:xfrm rot="10800000" flipH="1">
            <a:off x="5257800" y="3123925"/>
            <a:ext cx="152400" cy="2100"/>
          </a:xfrm>
          <a:prstGeom prst="straightConnector1">
            <a:avLst/>
          </a:prstGeom>
          <a:noFill/>
          <a:ln w="28575" cap="flat" cmpd="sng">
            <a:solidFill>
              <a:schemeClr val="dk1"/>
            </a:solidFill>
            <a:prstDash val="solid"/>
            <a:miter lim="800000"/>
            <a:headEnd type="none" w="sm" len="sm"/>
            <a:tailEnd type="stealth" w="med" len="med"/>
          </a:ln>
        </p:spPr>
      </p:cxnSp>
      <p:cxnSp>
        <p:nvCxnSpPr>
          <p:cNvPr id="633" name="Google Shape;633;p9"/>
          <p:cNvCxnSpPr/>
          <p:nvPr/>
        </p:nvCxnSpPr>
        <p:spPr>
          <a:xfrm>
            <a:off x="3657600" y="3124200"/>
            <a:ext cx="457200" cy="304800"/>
          </a:xfrm>
          <a:prstGeom prst="bentConnector3">
            <a:avLst>
              <a:gd name="adj1" fmla="val 63889"/>
            </a:avLst>
          </a:prstGeom>
          <a:noFill/>
          <a:ln w="28575" cap="flat" cmpd="sng">
            <a:solidFill>
              <a:schemeClr val="dk1"/>
            </a:solidFill>
            <a:prstDash val="solid"/>
            <a:miter lim="800000"/>
            <a:headEnd type="none" w="sm" len="sm"/>
            <a:tailEnd type="stealth" w="med" len="med"/>
          </a:ln>
        </p:spPr>
      </p:cxnSp>
      <p:cxnSp>
        <p:nvCxnSpPr>
          <p:cNvPr id="634" name="Google Shape;634;p9"/>
          <p:cNvCxnSpPr>
            <a:stCxn id="609" idx="3"/>
          </p:cNvCxnSpPr>
          <p:nvPr/>
        </p:nvCxnSpPr>
        <p:spPr>
          <a:xfrm>
            <a:off x="3653957" y="4069714"/>
            <a:ext cx="1059000" cy="426900"/>
          </a:xfrm>
          <a:prstGeom prst="bentConnector3">
            <a:avLst>
              <a:gd name="adj1" fmla="val 29281"/>
            </a:avLst>
          </a:prstGeom>
          <a:noFill/>
          <a:ln w="28575" cap="flat" cmpd="sng">
            <a:solidFill>
              <a:schemeClr val="dk1"/>
            </a:solidFill>
            <a:prstDash val="solid"/>
            <a:miter lim="800000"/>
            <a:headEnd type="none" w="sm" len="sm"/>
            <a:tailEnd type="none" w="sm" len="sm"/>
          </a:ln>
        </p:spPr>
      </p:cxnSp>
      <p:cxnSp>
        <p:nvCxnSpPr>
          <p:cNvPr id="635" name="Google Shape;635;p9"/>
          <p:cNvCxnSpPr/>
          <p:nvPr/>
        </p:nvCxnSpPr>
        <p:spPr>
          <a:xfrm>
            <a:off x="3962400" y="4077084"/>
            <a:ext cx="152400" cy="0"/>
          </a:xfrm>
          <a:prstGeom prst="straightConnector1">
            <a:avLst/>
          </a:prstGeom>
          <a:noFill/>
          <a:ln w="28575" cap="flat" cmpd="sng">
            <a:solidFill>
              <a:schemeClr val="dk1"/>
            </a:solidFill>
            <a:prstDash val="solid"/>
            <a:miter lim="800000"/>
            <a:headEnd type="none" w="sm" len="sm"/>
            <a:tailEnd type="stealth" w="med" len="med"/>
          </a:ln>
        </p:spPr>
      </p:cxnSp>
      <p:cxnSp>
        <p:nvCxnSpPr>
          <p:cNvPr id="636" name="Google Shape;636;p9"/>
          <p:cNvCxnSpPr>
            <a:endCxn id="637" idx="1"/>
          </p:cNvCxnSpPr>
          <p:nvPr/>
        </p:nvCxnSpPr>
        <p:spPr>
          <a:xfrm rot="10800000" flipH="1">
            <a:off x="1276800" y="2463799"/>
            <a:ext cx="4743000" cy="688800"/>
          </a:xfrm>
          <a:prstGeom prst="bentConnector3">
            <a:avLst>
              <a:gd name="adj1" fmla="val 24563"/>
            </a:avLst>
          </a:prstGeom>
          <a:noFill/>
          <a:ln w="28575" cap="flat" cmpd="sng">
            <a:solidFill>
              <a:schemeClr val="dk1"/>
            </a:solidFill>
            <a:prstDash val="solid"/>
            <a:miter lim="800000"/>
            <a:headEnd type="none" w="sm" len="sm"/>
            <a:tailEnd type="none" w="sm" len="sm"/>
          </a:ln>
        </p:spPr>
      </p:cxnSp>
      <p:cxnSp>
        <p:nvCxnSpPr>
          <p:cNvPr id="638" name="Google Shape;638;p9"/>
          <p:cNvCxnSpPr/>
          <p:nvPr/>
        </p:nvCxnSpPr>
        <p:spPr>
          <a:xfrm rot="-5400000" flipH="1">
            <a:off x="4693150" y="2508519"/>
            <a:ext cx="456300" cy="368400"/>
          </a:xfrm>
          <a:prstGeom prst="bentConnector3">
            <a:avLst>
              <a:gd name="adj1" fmla="val 0"/>
            </a:avLst>
          </a:prstGeom>
          <a:noFill/>
          <a:ln w="28575" cap="flat" cmpd="sng">
            <a:solidFill>
              <a:schemeClr val="dk1"/>
            </a:solidFill>
            <a:prstDash val="solid"/>
            <a:miter lim="800000"/>
            <a:headEnd type="none" w="sm" len="sm"/>
            <a:tailEnd type="stealth" w="med" len="med"/>
          </a:ln>
        </p:spPr>
      </p:cxnSp>
      <p:grpSp>
        <p:nvGrpSpPr>
          <p:cNvPr id="639" name="Google Shape;639;p9"/>
          <p:cNvGrpSpPr/>
          <p:nvPr/>
        </p:nvGrpSpPr>
        <p:grpSpPr>
          <a:xfrm>
            <a:off x="838200" y="2770425"/>
            <a:ext cx="273098" cy="1117599"/>
            <a:chOff x="1540165" y="1809750"/>
            <a:chExt cx="273098" cy="838199"/>
          </a:xfrm>
        </p:grpSpPr>
        <p:sp>
          <p:nvSpPr>
            <p:cNvPr id="626" name="Google Shape;626;p9"/>
            <p:cNvSpPr/>
            <p:nvPr/>
          </p:nvSpPr>
          <p:spPr>
            <a:xfrm>
              <a:off x="1540165" y="1809750"/>
              <a:ext cx="273098" cy="838199"/>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640" name="Google Shape;640;p9"/>
            <p:cNvSpPr/>
            <p:nvPr/>
          </p:nvSpPr>
          <p:spPr>
            <a:xfrm>
              <a:off x="1600200" y="2495550"/>
              <a:ext cx="152400" cy="152399"/>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41" name="Google Shape;641;p9"/>
          <p:cNvSpPr/>
          <p:nvPr/>
        </p:nvSpPr>
        <p:spPr>
          <a:xfrm rot="5400000">
            <a:off x="4842455" y="3810000"/>
            <a:ext cx="7112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642" name="Google Shape;642;p9"/>
          <p:cNvCxnSpPr/>
          <p:nvPr/>
        </p:nvCxnSpPr>
        <p:spPr>
          <a:xfrm>
            <a:off x="2057400" y="3835400"/>
            <a:ext cx="1676400" cy="1625700"/>
          </a:xfrm>
          <a:prstGeom prst="bentConnector3">
            <a:avLst>
              <a:gd name="adj1" fmla="val 32438"/>
            </a:avLst>
          </a:prstGeom>
          <a:noFill/>
          <a:ln w="28575" cap="flat" cmpd="sng">
            <a:solidFill>
              <a:schemeClr val="dk1"/>
            </a:solidFill>
            <a:prstDash val="solid"/>
            <a:miter lim="800000"/>
            <a:headEnd type="none" w="sm" len="sm"/>
            <a:tailEnd type="stealth" w="med" len="med"/>
          </a:ln>
        </p:spPr>
      </p:cxnSp>
      <p:cxnSp>
        <p:nvCxnSpPr>
          <p:cNvPr id="643" name="Google Shape;643;p9"/>
          <p:cNvCxnSpPr/>
          <p:nvPr/>
        </p:nvCxnSpPr>
        <p:spPr>
          <a:xfrm>
            <a:off x="2590800" y="3835400"/>
            <a:ext cx="228600" cy="0"/>
          </a:xfrm>
          <a:prstGeom prst="straightConnector1">
            <a:avLst/>
          </a:prstGeom>
          <a:noFill/>
          <a:ln w="28575" cap="flat" cmpd="sng">
            <a:solidFill>
              <a:schemeClr val="dk1"/>
            </a:solidFill>
            <a:prstDash val="solid"/>
            <a:miter lim="800000"/>
            <a:headEnd type="none" w="sm" len="sm"/>
            <a:tailEnd type="stealth" w="med" len="med"/>
          </a:ln>
        </p:spPr>
      </p:cxnSp>
      <p:cxnSp>
        <p:nvCxnSpPr>
          <p:cNvPr id="644" name="Google Shape;644;p9"/>
          <p:cNvCxnSpPr/>
          <p:nvPr/>
        </p:nvCxnSpPr>
        <p:spPr>
          <a:xfrm>
            <a:off x="2590800" y="4241800"/>
            <a:ext cx="228600" cy="0"/>
          </a:xfrm>
          <a:prstGeom prst="straightConnector1">
            <a:avLst/>
          </a:prstGeom>
          <a:noFill/>
          <a:ln w="28575" cap="flat" cmpd="sng">
            <a:solidFill>
              <a:schemeClr val="dk1"/>
            </a:solidFill>
            <a:prstDash val="solid"/>
            <a:miter lim="800000"/>
            <a:headEnd type="none" w="sm" len="sm"/>
            <a:tailEnd type="stealth" w="med" len="med"/>
          </a:ln>
        </p:spPr>
      </p:cxnSp>
      <p:cxnSp>
        <p:nvCxnSpPr>
          <p:cNvPr id="645" name="Google Shape;645;p9"/>
          <p:cNvCxnSpPr>
            <a:stCxn id="616" idx="0"/>
          </p:cNvCxnSpPr>
          <p:nvPr/>
        </p:nvCxnSpPr>
        <p:spPr>
          <a:xfrm rot="10800000">
            <a:off x="2667010" y="2006325"/>
            <a:ext cx="5492700" cy="1373700"/>
          </a:xfrm>
          <a:prstGeom prst="bentConnector3">
            <a:avLst>
              <a:gd name="adj1" fmla="val -9711"/>
            </a:avLst>
          </a:prstGeom>
          <a:noFill/>
          <a:ln w="28575" cap="flat" cmpd="sng">
            <a:solidFill>
              <a:srgbClr val="FF0000"/>
            </a:solidFill>
            <a:prstDash val="solid"/>
            <a:miter lim="800000"/>
            <a:headEnd type="none" w="sm" len="sm"/>
            <a:tailEnd type="none" w="sm" len="sm"/>
          </a:ln>
        </p:spPr>
      </p:cxnSp>
      <p:cxnSp>
        <p:nvCxnSpPr>
          <p:cNvPr id="646" name="Google Shape;646;p9"/>
          <p:cNvCxnSpPr/>
          <p:nvPr/>
        </p:nvCxnSpPr>
        <p:spPr>
          <a:xfrm rot="-5400000" flipH="1">
            <a:off x="2184450" y="2489150"/>
            <a:ext cx="1117500" cy="152400"/>
          </a:xfrm>
          <a:prstGeom prst="bentConnector3">
            <a:avLst>
              <a:gd name="adj1" fmla="val 98907"/>
            </a:avLst>
          </a:prstGeom>
          <a:noFill/>
          <a:ln w="28575" cap="flat" cmpd="sng">
            <a:solidFill>
              <a:srgbClr val="FF0000"/>
            </a:solidFill>
            <a:prstDash val="solid"/>
            <a:miter lim="800000"/>
            <a:headEnd type="none" w="sm" len="sm"/>
            <a:tailEnd type="stealth" w="med" len="med"/>
          </a:ln>
        </p:spPr>
      </p:cxnSp>
      <p:cxnSp>
        <p:nvCxnSpPr>
          <p:cNvPr id="647" name="Google Shape;647;p9"/>
          <p:cNvCxnSpPr>
            <a:stCxn id="641" idx="0"/>
          </p:cNvCxnSpPr>
          <p:nvPr/>
        </p:nvCxnSpPr>
        <p:spPr>
          <a:xfrm>
            <a:off x="5274255" y="3886200"/>
            <a:ext cx="146400" cy="2400"/>
          </a:xfrm>
          <a:prstGeom prst="straightConnector1">
            <a:avLst/>
          </a:prstGeom>
          <a:noFill/>
          <a:ln w="28575" cap="flat" cmpd="sng">
            <a:solidFill>
              <a:schemeClr val="dk1"/>
            </a:solidFill>
            <a:prstDash val="solid"/>
            <a:miter lim="800000"/>
            <a:headEnd type="none" w="sm" len="sm"/>
            <a:tailEnd type="stealth" w="med" len="med"/>
          </a:ln>
        </p:spPr>
      </p:cxnSp>
      <p:cxnSp>
        <p:nvCxnSpPr>
          <p:cNvPr id="648" name="Google Shape;648;p9"/>
          <p:cNvCxnSpPr/>
          <p:nvPr/>
        </p:nvCxnSpPr>
        <p:spPr>
          <a:xfrm rot="10800000" flipH="1">
            <a:off x="4708235" y="3937081"/>
            <a:ext cx="1921200" cy="554100"/>
          </a:xfrm>
          <a:prstGeom prst="bentConnector3">
            <a:avLst>
              <a:gd name="adj1" fmla="val 81550"/>
            </a:avLst>
          </a:prstGeom>
          <a:noFill/>
          <a:ln w="28575" cap="flat" cmpd="sng">
            <a:solidFill>
              <a:schemeClr val="dk1"/>
            </a:solidFill>
            <a:prstDash val="solid"/>
            <a:miter lim="800000"/>
            <a:headEnd type="none" w="sm" len="sm"/>
            <a:tailEnd type="stealth" w="med" len="med"/>
          </a:ln>
        </p:spPr>
      </p:cxnSp>
      <p:cxnSp>
        <p:nvCxnSpPr>
          <p:cNvPr id="649" name="Google Shape;649;p9"/>
          <p:cNvCxnSpPr/>
          <p:nvPr/>
        </p:nvCxnSpPr>
        <p:spPr>
          <a:xfrm rot="-5400000">
            <a:off x="4490161" y="3902091"/>
            <a:ext cx="831900" cy="389400"/>
          </a:xfrm>
          <a:prstGeom prst="bentConnector3">
            <a:avLst>
              <a:gd name="adj1" fmla="val 99046"/>
            </a:avLst>
          </a:prstGeom>
          <a:noFill/>
          <a:ln w="28575" cap="flat" cmpd="sng">
            <a:solidFill>
              <a:schemeClr val="dk1"/>
            </a:solidFill>
            <a:prstDash val="solid"/>
            <a:miter lim="800000"/>
            <a:headEnd type="none" w="sm" len="sm"/>
            <a:tailEnd type="stealth" w="med" len="med"/>
          </a:ln>
        </p:spPr>
      </p:cxnSp>
      <p:sp>
        <p:nvSpPr>
          <p:cNvPr id="650" name="Google Shape;650;p9"/>
          <p:cNvSpPr txBox="1"/>
          <p:nvPr/>
        </p:nvSpPr>
        <p:spPr>
          <a:xfrm>
            <a:off x="228600" y="3124200"/>
            <a:ext cx="252846"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a:t>
            </a:r>
            <a:r>
              <a:rPr lang="en-US" sz="1100" b="0" i="0" u="none" strike="noStrike" cap="none" baseline="-25000">
                <a:solidFill>
                  <a:schemeClr val="dk1"/>
                </a:solidFill>
                <a:latin typeface="Calibri"/>
                <a:ea typeface="Calibri"/>
                <a:cs typeface="Calibri"/>
                <a:sym typeface="Calibri"/>
              </a:rPr>
              <a:t>X</a:t>
            </a:r>
            <a:endParaRPr sz="1100" b="0" i="0" u="none" strike="noStrike" cap="none" baseline="-25000">
              <a:solidFill>
                <a:schemeClr val="dk1"/>
              </a:solidFill>
              <a:latin typeface="Calibri"/>
              <a:ea typeface="Calibri"/>
              <a:cs typeface="Calibri"/>
              <a:sym typeface="Calibri"/>
            </a:endParaRPr>
          </a:p>
        </p:txBody>
      </p:sp>
      <p:sp>
        <p:nvSpPr>
          <p:cNvPr id="651" name="Google Shape;651;p9"/>
          <p:cNvSpPr txBox="1"/>
          <p:nvPr/>
        </p:nvSpPr>
        <p:spPr>
          <a:xfrm>
            <a:off x="152400" y="3530600"/>
            <a:ext cx="320601"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a:t>
            </a:r>
            <a:r>
              <a:rPr lang="en-US" sz="1100" b="0" i="0" u="none" strike="noStrike" cap="none" baseline="-25000">
                <a:solidFill>
                  <a:schemeClr val="dk1"/>
                </a:solidFill>
                <a:latin typeface="Calibri"/>
                <a:ea typeface="Calibri"/>
                <a:cs typeface="Calibri"/>
                <a:sym typeface="Calibri"/>
              </a:rPr>
              <a:t>F</a:t>
            </a:r>
            <a:r>
              <a:rPr lang="en-US" sz="1100" b="0"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cxnSp>
        <p:nvCxnSpPr>
          <p:cNvPr id="652" name="Google Shape;652;p9"/>
          <p:cNvCxnSpPr/>
          <p:nvPr/>
        </p:nvCxnSpPr>
        <p:spPr>
          <a:xfrm rot="10800000">
            <a:off x="304800" y="1701800"/>
            <a:ext cx="5562600" cy="0"/>
          </a:xfrm>
          <a:prstGeom prst="straightConnector1">
            <a:avLst/>
          </a:prstGeom>
          <a:noFill/>
          <a:ln w="28575" cap="flat" cmpd="sng">
            <a:solidFill>
              <a:srgbClr val="FF0000"/>
            </a:solidFill>
            <a:prstDash val="solid"/>
            <a:miter lim="800000"/>
            <a:headEnd type="none" w="sm" len="sm"/>
            <a:tailEnd type="none" w="sm" len="sm"/>
          </a:ln>
        </p:spPr>
      </p:cxnSp>
      <p:grpSp>
        <p:nvGrpSpPr>
          <p:cNvPr id="653" name="Google Shape;653;p9"/>
          <p:cNvGrpSpPr/>
          <p:nvPr/>
        </p:nvGrpSpPr>
        <p:grpSpPr>
          <a:xfrm>
            <a:off x="2133600" y="3632201"/>
            <a:ext cx="152401" cy="711199"/>
            <a:chOff x="1066799" y="3333750"/>
            <a:chExt cx="152401" cy="533399"/>
          </a:xfrm>
        </p:grpSpPr>
        <p:sp>
          <p:nvSpPr>
            <p:cNvPr id="654" name="Google Shape;654;p9"/>
            <p:cNvSpPr/>
            <p:nvPr/>
          </p:nvSpPr>
          <p:spPr>
            <a:xfrm>
              <a:off x="1066799" y="3333750"/>
              <a:ext cx="152401" cy="533399"/>
            </a:xfrm>
            <a:prstGeom prst="rect">
              <a:avLst/>
            </a:prstGeom>
            <a:solidFill>
              <a:schemeClr val="accent1"/>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655" name="Google Shape;655;p9"/>
            <p:cNvSpPr/>
            <p:nvPr/>
          </p:nvSpPr>
          <p:spPr>
            <a:xfrm>
              <a:off x="1066800" y="3714750"/>
              <a:ext cx="152400" cy="152399"/>
            </a:xfrm>
            <a:prstGeom prst="triangle">
              <a:avLst>
                <a:gd name="adj" fmla="val 50000"/>
              </a:avLst>
            </a:prstGeom>
            <a:solidFill>
              <a:schemeClr val="accent1"/>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56" name="Google Shape;656;p9"/>
          <p:cNvGrpSpPr/>
          <p:nvPr/>
        </p:nvGrpSpPr>
        <p:grpSpPr>
          <a:xfrm>
            <a:off x="2133599" y="2717801"/>
            <a:ext cx="152401" cy="711199"/>
            <a:chOff x="1066799" y="3333750"/>
            <a:chExt cx="152401" cy="533399"/>
          </a:xfrm>
        </p:grpSpPr>
        <p:sp>
          <p:nvSpPr>
            <p:cNvPr id="657" name="Google Shape;657;p9"/>
            <p:cNvSpPr/>
            <p:nvPr/>
          </p:nvSpPr>
          <p:spPr>
            <a:xfrm>
              <a:off x="1066799" y="3333750"/>
              <a:ext cx="152401" cy="533399"/>
            </a:xfrm>
            <a:prstGeom prst="rect">
              <a:avLst/>
            </a:prstGeom>
            <a:solidFill>
              <a:schemeClr val="accent1"/>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658" name="Google Shape;658;p9"/>
            <p:cNvSpPr/>
            <p:nvPr/>
          </p:nvSpPr>
          <p:spPr>
            <a:xfrm>
              <a:off x="1066800" y="3714750"/>
              <a:ext cx="152400" cy="152399"/>
            </a:xfrm>
            <a:prstGeom prst="triangle">
              <a:avLst>
                <a:gd name="adj" fmla="val 50000"/>
              </a:avLst>
            </a:prstGeom>
            <a:solidFill>
              <a:schemeClr val="accent1"/>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59" name="Google Shape;659;p9"/>
          <p:cNvGrpSpPr/>
          <p:nvPr/>
        </p:nvGrpSpPr>
        <p:grpSpPr>
          <a:xfrm>
            <a:off x="3733800" y="3733800"/>
            <a:ext cx="152401" cy="711199"/>
            <a:chOff x="1066799" y="3333750"/>
            <a:chExt cx="152401" cy="533399"/>
          </a:xfrm>
        </p:grpSpPr>
        <p:sp>
          <p:nvSpPr>
            <p:cNvPr id="660" name="Google Shape;660;p9"/>
            <p:cNvSpPr/>
            <p:nvPr/>
          </p:nvSpPr>
          <p:spPr>
            <a:xfrm>
              <a:off x="1066799" y="3333750"/>
              <a:ext cx="152401" cy="533399"/>
            </a:xfrm>
            <a:prstGeom prst="rect">
              <a:avLst/>
            </a:prstGeom>
            <a:solidFill>
              <a:srgbClr val="5B9BD5"/>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661" name="Google Shape;661;p9"/>
            <p:cNvSpPr/>
            <p:nvPr/>
          </p:nvSpPr>
          <p:spPr>
            <a:xfrm>
              <a:off x="1066800" y="3714750"/>
              <a:ext cx="152400" cy="152399"/>
            </a:xfrm>
            <a:prstGeom prst="triangle">
              <a:avLst>
                <a:gd name="adj" fmla="val 50000"/>
              </a:avLst>
            </a:prstGeom>
            <a:solidFill>
              <a:srgbClr val="5B9BD5"/>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662" name="Google Shape;662;p9"/>
          <p:cNvCxnSpPr>
            <a:endCxn id="614" idx="2"/>
          </p:cNvCxnSpPr>
          <p:nvPr/>
        </p:nvCxnSpPr>
        <p:spPr>
          <a:xfrm>
            <a:off x="3826200" y="3123925"/>
            <a:ext cx="1279200" cy="2100"/>
          </a:xfrm>
          <a:prstGeom prst="straightConnector1">
            <a:avLst/>
          </a:prstGeom>
          <a:noFill/>
          <a:ln w="28575" cap="flat" cmpd="sng">
            <a:solidFill>
              <a:schemeClr val="dk1"/>
            </a:solidFill>
            <a:prstDash val="solid"/>
            <a:miter lim="800000"/>
            <a:headEnd type="none" w="sm" len="sm"/>
            <a:tailEnd type="stealth" w="med" len="med"/>
          </a:ln>
        </p:spPr>
      </p:cxnSp>
      <p:grpSp>
        <p:nvGrpSpPr>
          <p:cNvPr id="663" name="Google Shape;663;p9"/>
          <p:cNvGrpSpPr/>
          <p:nvPr/>
        </p:nvGrpSpPr>
        <p:grpSpPr>
          <a:xfrm>
            <a:off x="3733800" y="4953000"/>
            <a:ext cx="152401" cy="711199"/>
            <a:chOff x="1066799" y="3333750"/>
            <a:chExt cx="152401" cy="533399"/>
          </a:xfrm>
        </p:grpSpPr>
        <p:sp>
          <p:nvSpPr>
            <p:cNvPr id="664" name="Google Shape;664;p9"/>
            <p:cNvSpPr/>
            <p:nvPr/>
          </p:nvSpPr>
          <p:spPr>
            <a:xfrm>
              <a:off x="1066799" y="3333750"/>
              <a:ext cx="152401" cy="533399"/>
            </a:xfrm>
            <a:prstGeom prst="rect">
              <a:avLst/>
            </a:prstGeom>
            <a:solidFill>
              <a:srgbClr val="5B9BD5"/>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665" name="Google Shape;665;p9"/>
            <p:cNvSpPr/>
            <p:nvPr/>
          </p:nvSpPr>
          <p:spPr>
            <a:xfrm>
              <a:off x="1066800" y="3714750"/>
              <a:ext cx="152400" cy="152399"/>
            </a:xfrm>
            <a:prstGeom prst="triangle">
              <a:avLst>
                <a:gd name="adj" fmla="val 50000"/>
              </a:avLst>
            </a:prstGeom>
            <a:solidFill>
              <a:srgbClr val="5B9BD5"/>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666" name="Google Shape;666;p9"/>
          <p:cNvCxnSpPr/>
          <p:nvPr/>
        </p:nvCxnSpPr>
        <p:spPr>
          <a:xfrm rot="-5400000">
            <a:off x="4318050" y="4165650"/>
            <a:ext cx="812700" cy="762000"/>
          </a:xfrm>
          <a:prstGeom prst="bentConnector3">
            <a:avLst>
              <a:gd name="adj1" fmla="val 0"/>
            </a:avLst>
          </a:prstGeom>
          <a:noFill/>
          <a:ln w="28575" cap="flat" cmpd="sng">
            <a:solidFill>
              <a:schemeClr val="dk1"/>
            </a:solidFill>
            <a:prstDash val="solid"/>
            <a:miter lim="800000"/>
            <a:headEnd type="none" w="sm" len="sm"/>
            <a:tailEnd type="stealth" w="med" len="med"/>
          </a:ln>
        </p:spPr>
      </p:cxnSp>
      <p:grpSp>
        <p:nvGrpSpPr>
          <p:cNvPr id="667" name="Google Shape;667;p9"/>
          <p:cNvGrpSpPr/>
          <p:nvPr/>
        </p:nvGrpSpPr>
        <p:grpSpPr>
          <a:xfrm>
            <a:off x="3733800" y="2108200"/>
            <a:ext cx="152401" cy="711199"/>
            <a:chOff x="1066799" y="3333750"/>
            <a:chExt cx="152401" cy="533399"/>
          </a:xfrm>
        </p:grpSpPr>
        <p:sp>
          <p:nvSpPr>
            <p:cNvPr id="668" name="Google Shape;668;p9"/>
            <p:cNvSpPr/>
            <p:nvPr/>
          </p:nvSpPr>
          <p:spPr>
            <a:xfrm>
              <a:off x="1066799" y="3333750"/>
              <a:ext cx="152401" cy="533399"/>
            </a:xfrm>
            <a:prstGeom prst="rect">
              <a:avLst/>
            </a:prstGeom>
            <a:solidFill>
              <a:srgbClr val="5B9BD5"/>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669" name="Google Shape;669;p9"/>
            <p:cNvSpPr/>
            <p:nvPr/>
          </p:nvSpPr>
          <p:spPr>
            <a:xfrm>
              <a:off x="1066800" y="3714750"/>
              <a:ext cx="152400" cy="152399"/>
            </a:xfrm>
            <a:prstGeom prst="triangle">
              <a:avLst>
                <a:gd name="adj" fmla="val 50000"/>
              </a:avLst>
            </a:prstGeom>
            <a:solidFill>
              <a:srgbClr val="5B9BD5"/>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70" name="Google Shape;670;p9"/>
          <p:cNvGrpSpPr/>
          <p:nvPr/>
        </p:nvGrpSpPr>
        <p:grpSpPr>
          <a:xfrm>
            <a:off x="6019800" y="2108200"/>
            <a:ext cx="152401" cy="711199"/>
            <a:chOff x="1066799" y="3333750"/>
            <a:chExt cx="152401" cy="533399"/>
          </a:xfrm>
        </p:grpSpPr>
        <p:sp>
          <p:nvSpPr>
            <p:cNvPr id="637" name="Google Shape;637;p9"/>
            <p:cNvSpPr/>
            <p:nvPr/>
          </p:nvSpPr>
          <p:spPr>
            <a:xfrm>
              <a:off x="1066799" y="3333750"/>
              <a:ext cx="152401" cy="533399"/>
            </a:xfrm>
            <a:prstGeom prst="rect">
              <a:avLst/>
            </a:prstGeom>
            <a:solidFill>
              <a:srgbClr val="5B9BD5"/>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671" name="Google Shape;671;p9"/>
            <p:cNvSpPr/>
            <p:nvPr/>
          </p:nvSpPr>
          <p:spPr>
            <a:xfrm>
              <a:off x="1066800" y="3714750"/>
              <a:ext cx="152400" cy="152399"/>
            </a:xfrm>
            <a:prstGeom prst="triangle">
              <a:avLst>
                <a:gd name="adj" fmla="val 50000"/>
              </a:avLst>
            </a:prstGeom>
            <a:solidFill>
              <a:srgbClr val="5B9BD5"/>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72" name="Google Shape;672;p9"/>
          <p:cNvGrpSpPr/>
          <p:nvPr/>
        </p:nvGrpSpPr>
        <p:grpSpPr>
          <a:xfrm>
            <a:off x="6019800" y="3124200"/>
            <a:ext cx="152401" cy="711199"/>
            <a:chOff x="1066799" y="3333750"/>
            <a:chExt cx="152401" cy="533399"/>
          </a:xfrm>
        </p:grpSpPr>
        <p:sp>
          <p:nvSpPr>
            <p:cNvPr id="673" name="Google Shape;673;p9"/>
            <p:cNvSpPr/>
            <p:nvPr/>
          </p:nvSpPr>
          <p:spPr>
            <a:xfrm>
              <a:off x="1066799" y="3333750"/>
              <a:ext cx="152401" cy="533399"/>
            </a:xfrm>
            <a:prstGeom prst="rect">
              <a:avLst/>
            </a:prstGeom>
            <a:solidFill>
              <a:srgbClr val="5B9BD5"/>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674" name="Google Shape;674;p9"/>
            <p:cNvSpPr/>
            <p:nvPr/>
          </p:nvSpPr>
          <p:spPr>
            <a:xfrm>
              <a:off x="1066800" y="3714750"/>
              <a:ext cx="152400" cy="152399"/>
            </a:xfrm>
            <a:prstGeom prst="triangle">
              <a:avLst>
                <a:gd name="adj" fmla="val 50000"/>
              </a:avLst>
            </a:prstGeom>
            <a:solidFill>
              <a:srgbClr val="5B9BD5"/>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75" name="Google Shape;675;p9"/>
          <p:cNvGrpSpPr/>
          <p:nvPr/>
        </p:nvGrpSpPr>
        <p:grpSpPr>
          <a:xfrm>
            <a:off x="6019800" y="4140200"/>
            <a:ext cx="152401" cy="711199"/>
            <a:chOff x="1066799" y="3333750"/>
            <a:chExt cx="152401" cy="533399"/>
          </a:xfrm>
        </p:grpSpPr>
        <p:sp>
          <p:nvSpPr>
            <p:cNvPr id="676" name="Google Shape;676;p9"/>
            <p:cNvSpPr/>
            <p:nvPr/>
          </p:nvSpPr>
          <p:spPr>
            <a:xfrm>
              <a:off x="1066799" y="3333750"/>
              <a:ext cx="152401" cy="533399"/>
            </a:xfrm>
            <a:prstGeom prst="rect">
              <a:avLst/>
            </a:prstGeom>
            <a:solidFill>
              <a:srgbClr val="5B9BD5"/>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677" name="Google Shape;677;p9"/>
            <p:cNvSpPr/>
            <p:nvPr/>
          </p:nvSpPr>
          <p:spPr>
            <a:xfrm>
              <a:off x="1066800" y="3714750"/>
              <a:ext cx="152400" cy="152399"/>
            </a:xfrm>
            <a:prstGeom prst="triangle">
              <a:avLst>
                <a:gd name="adj" fmla="val 50000"/>
              </a:avLst>
            </a:prstGeom>
            <a:solidFill>
              <a:srgbClr val="5B9BD5"/>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78" name="Google Shape;678;p9"/>
          <p:cNvGrpSpPr/>
          <p:nvPr/>
        </p:nvGrpSpPr>
        <p:grpSpPr>
          <a:xfrm>
            <a:off x="3733800" y="2921000"/>
            <a:ext cx="152401" cy="711199"/>
            <a:chOff x="1066799" y="3333750"/>
            <a:chExt cx="152401" cy="533399"/>
          </a:xfrm>
        </p:grpSpPr>
        <p:sp>
          <p:nvSpPr>
            <p:cNvPr id="679" name="Google Shape;679;p9"/>
            <p:cNvSpPr/>
            <p:nvPr/>
          </p:nvSpPr>
          <p:spPr>
            <a:xfrm>
              <a:off x="1066799" y="3333750"/>
              <a:ext cx="152401" cy="533399"/>
            </a:xfrm>
            <a:prstGeom prst="rect">
              <a:avLst/>
            </a:prstGeom>
            <a:solidFill>
              <a:srgbClr val="5B9BD5"/>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680" name="Google Shape;680;p9"/>
            <p:cNvSpPr/>
            <p:nvPr/>
          </p:nvSpPr>
          <p:spPr>
            <a:xfrm>
              <a:off x="1066800" y="3714750"/>
              <a:ext cx="152400" cy="152399"/>
            </a:xfrm>
            <a:prstGeom prst="triangle">
              <a:avLst>
                <a:gd name="adj" fmla="val 50000"/>
              </a:avLst>
            </a:prstGeom>
            <a:solidFill>
              <a:srgbClr val="5B9BD5"/>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81" name="Google Shape;681;p9"/>
          <p:cNvGrpSpPr/>
          <p:nvPr/>
        </p:nvGrpSpPr>
        <p:grpSpPr>
          <a:xfrm>
            <a:off x="8229600" y="3022600"/>
            <a:ext cx="152401" cy="711199"/>
            <a:chOff x="1066799" y="3333750"/>
            <a:chExt cx="152401" cy="533399"/>
          </a:xfrm>
        </p:grpSpPr>
        <p:sp>
          <p:nvSpPr>
            <p:cNvPr id="682" name="Google Shape;682;p9"/>
            <p:cNvSpPr/>
            <p:nvPr/>
          </p:nvSpPr>
          <p:spPr>
            <a:xfrm>
              <a:off x="1066799" y="3333750"/>
              <a:ext cx="152401" cy="533399"/>
            </a:xfrm>
            <a:prstGeom prst="rect">
              <a:avLst/>
            </a:prstGeom>
            <a:solidFill>
              <a:srgbClr val="5B9BD5"/>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683" name="Google Shape;683;p9"/>
            <p:cNvSpPr/>
            <p:nvPr/>
          </p:nvSpPr>
          <p:spPr>
            <a:xfrm>
              <a:off x="1066800" y="3714750"/>
              <a:ext cx="152400" cy="152399"/>
            </a:xfrm>
            <a:prstGeom prst="triangle">
              <a:avLst>
                <a:gd name="adj" fmla="val 50000"/>
              </a:avLst>
            </a:prstGeom>
            <a:solidFill>
              <a:srgbClr val="5B9BD5"/>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84" name="Google Shape;684;p9"/>
          <p:cNvGrpSpPr/>
          <p:nvPr/>
        </p:nvGrpSpPr>
        <p:grpSpPr>
          <a:xfrm>
            <a:off x="6477000" y="2209800"/>
            <a:ext cx="304800" cy="609600"/>
            <a:chOff x="5181600" y="3257550"/>
            <a:chExt cx="304800" cy="457200"/>
          </a:xfrm>
        </p:grpSpPr>
        <p:sp>
          <p:nvSpPr>
            <p:cNvPr id="630" name="Google Shape;630;p9"/>
            <p:cNvSpPr/>
            <p:nvPr/>
          </p:nvSpPr>
          <p:spPr>
            <a:xfrm rot="5400000">
              <a:off x="5143500" y="3371850"/>
              <a:ext cx="457200" cy="228600"/>
            </a:xfrm>
            <a:prstGeom prst="trapezoid">
              <a:avLst>
                <a:gd name="adj" fmla="val 30656"/>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5" name="Google Shape;685;p9"/>
            <p:cNvSpPr txBox="1"/>
            <p:nvPr/>
          </p:nvSpPr>
          <p:spPr>
            <a:xfrm>
              <a:off x="5181600" y="3333750"/>
              <a:ext cx="298519" cy="246221"/>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grpSp>
      <p:cxnSp>
        <p:nvCxnSpPr>
          <p:cNvPr id="686" name="Google Shape;686;p9"/>
          <p:cNvCxnSpPr>
            <a:stCxn id="637" idx="3"/>
          </p:cNvCxnSpPr>
          <p:nvPr/>
        </p:nvCxnSpPr>
        <p:spPr>
          <a:xfrm rot="10800000" flipH="1">
            <a:off x="6172201" y="2461399"/>
            <a:ext cx="393000" cy="2400"/>
          </a:xfrm>
          <a:prstGeom prst="straightConnector1">
            <a:avLst/>
          </a:prstGeom>
          <a:noFill/>
          <a:ln w="28575" cap="flat" cmpd="sng">
            <a:solidFill>
              <a:schemeClr val="dk1"/>
            </a:solidFill>
            <a:prstDash val="solid"/>
            <a:miter lim="800000"/>
            <a:headEnd type="none" w="sm" len="sm"/>
            <a:tailEnd type="stealth" w="med" len="med"/>
          </a:ln>
        </p:spPr>
      </p:cxnSp>
      <p:cxnSp>
        <p:nvCxnSpPr>
          <p:cNvPr id="687" name="Google Shape;687;p9"/>
          <p:cNvCxnSpPr/>
          <p:nvPr/>
        </p:nvCxnSpPr>
        <p:spPr>
          <a:xfrm rot="10800000">
            <a:off x="5867400" y="1701800"/>
            <a:ext cx="0" cy="1727200"/>
          </a:xfrm>
          <a:prstGeom prst="straightConnector1">
            <a:avLst/>
          </a:prstGeom>
          <a:noFill/>
          <a:ln w="28575" cap="flat" cmpd="sng">
            <a:solidFill>
              <a:srgbClr val="FF0000"/>
            </a:solidFill>
            <a:prstDash val="solid"/>
            <a:miter lim="800000"/>
            <a:headEnd type="none" w="sm" len="sm"/>
            <a:tailEnd type="none" w="sm" len="sm"/>
          </a:ln>
        </p:spPr>
      </p:cxnSp>
      <p:sp>
        <p:nvSpPr>
          <p:cNvPr id="688" name="Google Shape;688;p9"/>
          <p:cNvSpPr txBox="1"/>
          <p:nvPr/>
        </p:nvSpPr>
        <p:spPr>
          <a:xfrm>
            <a:off x="2016372" y="2209800"/>
            <a:ext cx="498228"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pc</a:t>
            </a:r>
            <a:r>
              <a:rPr lang="en-US" sz="1800" b="0" i="0" u="none" strike="noStrike" cap="none" baseline="-25000">
                <a:solidFill>
                  <a:schemeClr val="dk1"/>
                </a:solidFill>
                <a:latin typeface="Calibri"/>
                <a:ea typeface="Calibri"/>
                <a:cs typeface="Calibri"/>
                <a:sym typeface="Calibri"/>
              </a:rPr>
              <a:t>D</a:t>
            </a:r>
            <a:endParaRPr sz="1800" b="0" i="0" u="none" strike="noStrike" cap="none" baseline="-25000">
              <a:solidFill>
                <a:schemeClr val="dk1"/>
              </a:solidFill>
              <a:latin typeface="Calibri"/>
              <a:ea typeface="Calibri"/>
              <a:cs typeface="Calibri"/>
              <a:sym typeface="Calibri"/>
            </a:endParaRPr>
          </a:p>
        </p:txBody>
      </p:sp>
      <p:sp>
        <p:nvSpPr>
          <p:cNvPr id="689" name="Google Shape;689;p9"/>
          <p:cNvSpPr txBox="1"/>
          <p:nvPr/>
        </p:nvSpPr>
        <p:spPr>
          <a:xfrm>
            <a:off x="762000" y="2209800"/>
            <a:ext cx="474258"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pc</a:t>
            </a:r>
            <a:r>
              <a:rPr lang="en-US" sz="1800" b="0" i="0" u="none" strike="noStrike" cap="none" baseline="-25000">
                <a:solidFill>
                  <a:schemeClr val="dk1"/>
                </a:solidFill>
                <a:latin typeface="Calibri"/>
                <a:ea typeface="Calibri"/>
                <a:cs typeface="Calibri"/>
                <a:sym typeface="Calibri"/>
              </a:rPr>
              <a:t>F</a:t>
            </a:r>
            <a:endParaRPr sz="1800" b="0" i="0" u="none" strike="noStrike" cap="none" baseline="-25000">
              <a:solidFill>
                <a:schemeClr val="dk1"/>
              </a:solidFill>
              <a:latin typeface="Calibri"/>
              <a:ea typeface="Calibri"/>
              <a:cs typeface="Calibri"/>
              <a:sym typeface="Calibri"/>
            </a:endParaRPr>
          </a:p>
        </p:txBody>
      </p:sp>
      <p:sp>
        <p:nvSpPr>
          <p:cNvPr id="690" name="Google Shape;690;p9"/>
          <p:cNvSpPr txBox="1"/>
          <p:nvPr/>
        </p:nvSpPr>
        <p:spPr>
          <a:xfrm>
            <a:off x="3886200" y="2006600"/>
            <a:ext cx="483426"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pc</a:t>
            </a:r>
            <a:r>
              <a:rPr lang="en-US" sz="1800" b="0" i="0" u="none" strike="noStrike" cap="none" baseline="-25000">
                <a:solidFill>
                  <a:schemeClr val="dk1"/>
                </a:solidFill>
                <a:latin typeface="Calibri"/>
                <a:ea typeface="Calibri"/>
                <a:cs typeface="Calibri"/>
                <a:sym typeface="Calibri"/>
              </a:rPr>
              <a:t>X</a:t>
            </a:r>
            <a:endParaRPr sz="1800" b="0" i="0" u="none" strike="noStrike" cap="none" baseline="-25000">
              <a:solidFill>
                <a:schemeClr val="dk1"/>
              </a:solidFill>
              <a:latin typeface="Calibri"/>
              <a:ea typeface="Calibri"/>
              <a:cs typeface="Calibri"/>
              <a:sym typeface="Calibri"/>
            </a:endParaRPr>
          </a:p>
        </p:txBody>
      </p:sp>
      <p:sp>
        <p:nvSpPr>
          <p:cNvPr id="691" name="Google Shape;691;p9"/>
          <p:cNvSpPr txBox="1"/>
          <p:nvPr/>
        </p:nvSpPr>
        <p:spPr>
          <a:xfrm>
            <a:off x="6096000" y="1905000"/>
            <a:ext cx="535122"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pc</a:t>
            </a:r>
            <a:r>
              <a:rPr lang="en-US" sz="1800" b="0" i="0" u="none" strike="noStrike" cap="none" baseline="-25000">
                <a:solidFill>
                  <a:schemeClr val="dk1"/>
                </a:solidFill>
                <a:latin typeface="Calibri"/>
                <a:ea typeface="Calibri"/>
                <a:cs typeface="Calibri"/>
                <a:sym typeface="Calibri"/>
              </a:rPr>
              <a:t>M</a:t>
            </a:r>
            <a:endParaRPr sz="1800" b="0" i="0" u="none" strike="noStrike" cap="none" baseline="-25000">
              <a:solidFill>
                <a:schemeClr val="dk1"/>
              </a:solidFill>
              <a:latin typeface="Calibri"/>
              <a:ea typeface="Calibri"/>
              <a:cs typeface="Calibri"/>
              <a:sym typeface="Calibri"/>
            </a:endParaRPr>
          </a:p>
        </p:txBody>
      </p:sp>
      <p:sp>
        <p:nvSpPr>
          <p:cNvPr id="692" name="Google Shape;692;p9"/>
          <p:cNvSpPr txBox="1"/>
          <p:nvPr/>
        </p:nvSpPr>
        <p:spPr>
          <a:xfrm>
            <a:off x="1969604" y="4241800"/>
            <a:ext cx="621196"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inst</a:t>
            </a:r>
            <a:r>
              <a:rPr lang="en-US" sz="1800" b="0" i="0" u="none" strike="noStrike" cap="none" baseline="-25000">
                <a:solidFill>
                  <a:schemeClr val="dk1"/>
                </a:solidFill>
                <a:latin typeface="Calibri"/>
                <a:ea typeface="Calibri"/>
                <a:cs typeface="Calibri"/>
                <a:sym typeface="Calibri"/>
              </a:rPr>
              <a:t>D</a:t>
            </a:r>
            <a:endParaRPr sz="1800" b="0" i="0" u="none" strike="noStrike" cap="none" baseline="-25000">
              <a:solidFill>
                <a:schemeClr val="dk1"/>
              </a:solidFill>
              <a:latin typeface="Calibri"/>
              <a:ea typeface="Calibri"/>
              <a:cs typeface="Calibri"/>
              <a:sym typeface="Calibri"/>
            </a:endParaRPr>
          </a:p>
        </p:txBody>
      </p:sp>
      <p:sp>
        <p:nvSpPr>
          <p:cNvPr id="693" name="Google Shape;693;p9"/>
          <p:cNvSpPr txBox="1"/>
          <p:nvPr/>
        </p:nvSpPr>
        <p:spPr>
          <a:xfrm>
            <a:off x="3811741" y="4953000"/>
            <a:ext cx="607859"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inst</a:t>
            </a:r>
            <a:r>
              <a:rPr lang="en-US" sz="1800" b="0" i="0" u="none" strike="noStrike" cap="none" baseline="-25000">
                <a:solidFill>
                  <a:schemeClr val="dk1"/>
                </a:solidFill>
                <a:latin typeface="Calibri"/>
                <a:ea typeface="Calibri"/>
                <a:cs typeface="Calibri"/>
                <a:sym typeface="Calibri"/>
              </a:rPr>
              <a:t>X</a:t>
            </a:r>
            <a:endParaRPr sz="1800" b="0" i="0" u="none" strike="noStrike" cap="none" baseline="-25000">
              <a:solidFill>
                <a:schemeClr val="dk1"/>
              </a:solidFill>
              <a:latin typeface="Calibri"/>
              <a:ea typeface="Calibri"/>
              <a:cs typeface="Calibri"/>
              <a:sym typeface="Calibri"/>
            </a:endParaRPr>
          </a:p>
        </p:txBody>
      </p:sp>
      <p:sp>
        <p:nvSpPr>
          <p:cNvPr id="694" name="Google Shape;694;p9"/>
          <p:cNvSpPr txBox="1"/>
          <p:nvPr/>
        </p:nvSpPr>
        <p:spPr>
          <a:xfrm>
            <a:off x="3886200" y="2616200"/>
            <a:ext cx="552292"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rs1</a:t>
            </a:r>
            <a:r>
              <a:rPr lang="en-US" sz="1800" b="0" i="0" u="none" strike="noStrike" cap="none" baseline="-25000">
                <a:solidFill>
                  <a:schemeClr val="dk1"/>
                </a:solidFill>
                <a:latin typeface="Calibri"/>
                <a:ea typeface="Calibri"/>
                <a:cs typeface="Calibri"/>
                <a:sym typeface="Calibri"/>
              </a:rPr>
              <a:t>X</a:t>
            </a:r>
            <a:endParaRPr sz="1800" b="0" i="0" u="none" strike="noStrike" cap="none" baseline="-25000">
              <a:solidFill>
                <a:schemeClr val="dk1"/>
              </a:solidFill>
              <a:latin typeface="Calibri"/>
              <a:ea typeface="Calibri"/>
              <a:cs typeface="Calibri"/>
              <a:sym typeface="Calibri"/>
            </a:endParaRPr>
          </a:p>
        </p:txBody>
      </p:sp>
      <p:sp>
        <p:nvSpPr>
          <p:cNvPr id="695" name="Google Shape;695;p9"/>
          <p:cNvSpPr txBox="1"/>
          <p:nvPr/>
        </p:nvSpPr>
        <p:spPr>
          <a:xfrm>
            <a:off x="3791108" y="4358957"/>
            <a:ext cx="552292"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rs2</a:t>
            </a:r>
            <a:r>
              <a:rPr lang="en-US" sz="1800" b="0" i="0" u="none" strike="noStrike" cap="none" baseline="-25000">
                <a:solidFill>
                  <a:schemeClr val="dk1"/>
                </a:solidFill>
                <a:latin typeface="Calibri"/>
                <a:ea typeface="Calibri"/>
                <a:cs typeface="Calibri"/>
                <a:sym typeface="Calibri"/>
              </a:rPr>
              <a:t>X</a:t>
            </a:r>
            <a:endParaRPr sz="1800" b="0" i="0" u="none" strike="noStrike" cap="none" baseline="-25000">
              <a:solidFill>
                <a:schemeClr val="dk1"/>
              </a:solidFill>
              <a:latin typeface="Calibri"/>
              <a:ea typeface="Calibri"/>
              <a:cs typeface="Calibri"/>
              <a:sym typeface="Calibri"/>
            </a:endParaRPr>
          </a:p>
        </p:txBody>
      </p:sp>
      <p:sp>
        <p:nvSpPr>
          <p:cNvPr id="696" name="Google Shape;696;p9"/>
          <p:cNvSpPr txBox="1"/>
          <p:nvPr/>
        </p:nvSpPr>
        <p:spPr>
          <a:xfrm>
            <a:off x="6096000" y="3327400"/>
            <a:ext cx="601058"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alu</a:t>
            </a:r>
            <a:r>
              <a:rPr lang="en-US" sz="1800" b="0" i="0" u="none" strike="noStrike" cap="none" baseline="-25000">
                <a:solidFill>
                  <a:schemeClr val="dk1"/>
                </a:solidFill>
                <a:latin typeface="Calibri"/>
                <a:ea typeface="Calibri"/>
                <a:cs typeface="Calibri"/>
                <a:sym typeface="Calibri"/>
              </a:rPr>
              <a:t>M</a:t>
            </a:r>
            <a:endParaRPr sz="1800" b="0" i="0" u="none" strike="noStrike" cap="none" baseline="-25000">
              <a:solidFill>
                <a:schemeClr val="dk1"/>
              </a:solidFill>
              <a:latin typeface="Calibri"/>
              <a:ea typeface="Calibri"/>
              <a:cs typeface="Calibri"/>
              <a:sym typeface="Calibri"/>
            </a:endParaRPr>
          </a:p>
        </p:txBody>
      </p:sp>
      <p:sp>
        <p:nvSpPr>
          <p:cNvPr id="697" name="Google Shape;697;p9"/>
          <p:cNvSpPr txBox="1"/>
          <p:nvPr/>
        </p:nvSpPr>
        <p:spPr>
          <a:xfrm>
            <a:off x="6096000" y="4343400"/>
            <a:ext cx="603989"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rs2</a:t>
            </a:r>
            <a:r>
              <a:rPr lang="en-US" sz="1800" b="0" i="0" u="none" strike="noStrike" cap="none" baseline="-25000">
                <a:solidFill>
                  <a:schemeClr val="dk1"/>
                </a:solidFill>
                <a:latin typeface="Calibri"/>
                <a:ea typeface="Calibri"/>
                <a:cs typeface="Calibri"/>
                <a:sym typeface="Calibri"/>
              </a:rPr>
              <a:t>M</a:t>
            </a:r>
            <a:endParaRPr sz="1800" b="0" i="0" u="none" strike="noStrike" cap="none" baseline="-25000">
              <a:solidFill>
                <a:schemeClr val="dk1"/>
              </a:solidFill>
              <a:latin typeface="Calibri"/>
              <a:ea typeface="Calibri"/>
              <a:cs typeface="Calibri"/>
              <a:sym typeface="Calibri"/>
            </a:endParaRPr>
          </a:p>
        </p:txBody>
      </p:sp>
      <p:sp>
        <p:nvSpPr>
          <p:cNvPr id="698" name="Google Shape;698;p9"/>
          <p:cNvSpPr txBox="1"/>
          <p:nvPr/>
        </p:nvSpPr>
        <p:spPr>
          <a:xfrm>
            <a:off x="4876800" y="4546600"/>
            <a:ext cx="686306"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imm</a:t>
            </a:r>
            <a:r>
              <a:rPr lang="en-US" sz="1800" b="0" i="0" u="none" strike="noStrike" cap="none" baseline="-25000">
                <a:solidFill>
                  <a:schemeClr val="dk1"/>
                </a:solidFill>
                <a:latin typeface="Calibri"/>
                <a:ea typeface="Calibri"/>
                <a:cs typeface="Calibri"/>
                <a:sym typeface="Calibri"/>
              </a:rPr>
              <a:t>X</a:t>
            </a:r>
            <a:endParaRPr sz="1800" b="0" i="0" u="none" strike="noStrike" cap="none" baseline="-25000">
              <a:solidFill>
                <a:schemeClr val="dk1"/>
              </a:solidFill>
              <a:latin typeface="Calibri"/>
              <a:ea typeface="Calibri"/>
              <a:cs typeface="Calibri"/>
              <a:sym typeface="Calibri"/>
            </a:endParaRPr>
          </a:p>
        </p:txBody>
      </p:sp>
      <p:grpSp>
        <p:nvGrpSpPr>
          <p:cNvPr id="699" name="Google Shape;699;p9"/>
          <p:cNvGrpSpPr/>
          <p:nvPr/>
        </p:nvGrpSpPr>
        <p:grpSpPr>
          <a:xfrm>
            <a:off x="4419600" y="4648200"/>
            <a:ext cx="556492" cy="609600"/>
            <a:chOff x="3886200" y="3257550"/>
            <a:chExt cx="556492" cy="457200"/>
          </a:xfrm>
        </p:grpSpPr>
        <p:sp>
          <p:nvSpPr>
            <p:cNvPr id="700" name="Google Shape;700;p9"/>
            <p:cNvSpPr/>
            <p:nvPr/>
          </p:nvSpPr>
          <p:spPr>
            <a:xfrm rot="5400000">
              <a:off x="3848100" y="3295650"/>
              <a:ext cx="457200" cy="381000"/>
            </a:xfrm>
            <a:prstGeom prst="trapezoid">
              <a:avLst>
                <a:gd name="adj" fmla="val 30656"/>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1" name="Google Shape;701;p9"/>
            <p:cNvSpPr txBox="1"/>
            <p:nvPr/>
          </p:nvSpPr>
          <p:spPr>
            <a:xfrm>
              <a:off x="3909292" y="3304885"/>
              <a:ext cx="533400"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Imm</a:t>
              </a:r>
              <a:r>
                <a:rPr lang="en-US" sz="1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sp>
        <p:nvSpPr>
          <p:cNvPr id="702" name="Google Shape;702;p9"/>
          <p:cNvSpPr txBox="1"/>
          <p:nvPr/>
        </p:nvSpPr>
        <p:spPr>
          <a:xfrm>
            <a:off x="6048664" y="1092200"/>
            <a:ext cx="3124200" cy="6976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Recalculate PC+4 in M stage to avoid sending both PC and PC+4 down pipeline</a:t>
            </a:r>
            <a:endParaRPr sz="1400" b="0" i="1" u="none" strike="noStrike" cap="none">
              <a:solidFill>
                <a:schemeClr val="dk1"/>
              </a:solidFill>
              <a:latin typeface="Calibri"/>
              <a:ea typeface="Calibri"/>
              <a:cs typeface="Calibri"/>
              <a:sym typeface="Calibri"/>
            </a:endParaRPr>
          </a:p>
        </p:txBody>
      </p:sp>
      <p:cxnSp>
        <p:nvCxnSpPr>
          <p:cNvPr id="703" name="Google Shape;703;p9"/>
          <p:cNvCxnSpPr>
            <a:endCxn id="630" idx="1"/>
          </p:cNvCxnSpPr>
          <p:nvPr/>
        </p:nvCxnSpPr>
        <p:spPr>
          <a:xfrm flipH="1">
            <a:off x="6667500" y="1690140"/>
            <a:ext cx="342900" cy="554700"/>
          </a:xfrm>
          <a:prstGeom prst="straightConnector1">
            <a:avLst/>
          </a:prstGeom>
          <a:noFill/>
          <a:ln w="12700" cap="flat" cmpd="sng">
            <a:solidFill>
              <a:schemeClr val="accent1"/>
            </a:solidFill>
            <a:prstDash val="solid"/>
            <a:miter lim="800000"/>
            <a:headEnd type="none" w="sm" len="sm"/>
            <a:tailEnd type="stealth" w="med" len="med"/>
          </a:ln>
        </p:spPr>
      </p:cxnSp>
      <p:grpSp>
        <p:nvGrpSpPr>
          <p:cNvPr id="704" name="Google Shape;704;p9"/>
          <p:cNvGrpSpPr/>
          <p:nvPr/>
        </p:nvGrpSpPr>
        <p:grpSpPr>
          <a:xfrm>
            <a:off x="6019800" y="4953000"/>
            <a:ext cx="152401" cy="711199"/>
            <a:chOff x="1066799" y="3333750"/>
            <a:chExt cx="152401" cy="533399"/>
          </a:xfrm>
        </p:grpSpPr>
        <p:sp>
          <p:nvSpPr>
            <p:cNvPr id="705" name="Google Shape;705;p9"/>
            <p:cNvSpPr/>
            <p:nvPr/>
          </p:nvSpPr>
          <p:spPr>
            <a:xfrm>
              <a:off x="1066799" y="3333750"/>
              <a:ext cx="152401" cy="533399"/>
            </a:xfrm>
            <a:prstGeom prst="rect">
              <a:avLst/>
            </a:prstGeom>
            <a:solidFill>
              <a:srgbClr val="5B9BD5"/>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706" name="Google Shape;706;p9"/>
            <p:cNvSpPr/>
            <p:nvPr/>
          </p:nvSpPr>
          <p:spPr>
            <a:xfrm>
              <a:off x="1066800" y="3714750"/>
              <a:ext cx="152400" cy="152399"/>
            </a:xfrm>
            <a:prstGeom prst="triangle">
              <a:avLst>
                <a:gd name="adj" fmla="val 50000"/>
              </a:avLst>
            </a:prstGeom>
            <a:solidFill>
              <a:srgbClr val="5B9BD5"/>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07" name="Google Shape;707;p9"/>
          <p:cNvGrpSpPr/>
          <p:nvPr/>
        </p:nvGrpSpPr>
        <p:grpSpPr>
          <a:xfrm>
            <a:off x="8229600" y="4953000"/>
            <a:ext cx="152401" cy="711199"/>
            <a:chOff x="1066799" y="3333750"/>
            <a:chExt cx="152401" cy="533399"/>
          </a:xfrm>
        </p:grpSpPr>
        <p:sp>
          <p:nvSpPr>
            <p:cNvPr id="708" name="Google Shape;708;p9"/>
            <p:cNvSpPr/>
            <p:nvPr/>
          </p:nvSpPr>
          <p:spPr>
            <a:xfrm>
              <a:off x="1066799" y="3333750"/>
              <a:ext cx="152401" cy="533399"/>
            </a:xfrm>
            <a:prstGeom prst="rect">
              <a:avLst/>
            </a:prstGeom>
            <a:solidFill>
              <a:srgbClr val="5B9BD5"/>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709" name="Google Shape;709;p9"/>
            <p:cNvSpPr/>
            <p:nvPr/>
          </p:nvSpPr>
          <p:spPr>
            <a:xfrm>
              <a:off x="1066800" y="3714750"/>
              <a:ext cx="152400" cy="152399"/>
            </a:xfrm>
            <a:prstGeom prst="triangle">
              <a:avLst>
                <a:gd name="adj" fmla="val 50000"/>
              </a:avLst>
            </a:prstGeom>
            <a:solidFill>
              <a:srgbClr val="5B9BD5"/>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710" name="Google Shape;710;p9"/>
          <p:cNvCxnSpPr/>
          <p:nvPr/>
        </p:nvCxnSpPr>
        <p:spPr>
          <a:xfrm>
            <a:off x="4343400" y="4953000"/>
            <a:ext cx="0" cy="508000"/>
          </a:xfrm>
          <a:prstGeom prst="straightConnector1">
            <a:avLst/>
          </a:prstGeom>
          <a:noFill/>
          <a:ln w="28575" cap="flat" cmpd="sng">
            <a:solidFill>
              <a:srgbClr val="000000"/>
            </a:solidFill>
            <a:prstDash val="solid"/>
            <a:miter lim="800000"/>
            <a:headEnd type="none" w="sm" len="sm"/>
            <a:tailEnd type="none" w="sm" len="sm"/>
          </a:ln>
        </p:spPr>
      </p:cxnSp>
      <p:sp>
        <p:nvSpPr>
          <p:cNvPr id="711" name="Google Shape;711;p9"/>
          <p:cNvSpPr txBox="1"/>
          <p:nvPr/>
        </p:nvSpPr>
        <p:spPr>
          <a:xfrm>
            <a:off x="6172200" y="4953000"/>
            <a:ext cx="658090"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inst</a:t>
            </a:r>
            <a:r>
              <a:rPr lang="en-US" sz="1800" b="0" i="0" u="none" strike="noStrike" cap="none" baseline="-25000">
                <a:solidFill>
                  <a:schemeClr val="dk1"/>
                </a:solidFill>
                <a:latin typeface="Calibri"/>
                <a:ea typeface="Calibri"/>
                <a:cs typeface="Calibri"/>
                <a:sym typeface="Calibri"/>
              </a:rPr>
              <a:t>M</a:t>
            </a:r>
            <a:endParaRPr sz="1800" b="0" i="0" u="none" strike="noStrike" cap="none" baseline="-25000">
              <a:solidFill>
                <a:schemeClr val="dk1"/>
              </a:solidFill>
              <a:latin typeface="Calibri"/>
              <a:ea typeface="Calibri"/>
              <a:cs typeface="Calibri"/>
              <a:sym typeface="Calibri"/>
            </a:endParaRPr>
          </a:p>
        </p:txBody>
      </p:sp>
      <p:sp>
        <p:nvSpPr>
          <p:cNvPr id="712" name="Google Shape;712;p9"/>
          <p:cNvSpPr txBox="1"/>
          <p:nvPr/>
        </p:nvSpPr>
        <p:spPr>
          <a:xfrm>
            <a:off x="8305800" y="5156200"/>
            <a:ext cx="671979"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inst</a:t>
            </a:r>
            <a:r>
              <a:rPr lang="en-US" sz="1800" b="0" i="0" u="none" strike="noStrike" cap="none" baseline="-25000">
                <a:solidFill>
                  <a:schemeClr val="dk1"/>
                </a:solidFill>
                <a:latin typeface="Calibri"/>
                <a:ea typeface="Calibri"/>
                <a:cs typeface="Calibri"/>
                <a:sym typeface="Calibri"/>
              </a:rPr>
              <a:t>W</a:t>
            </a:r>
            <a:endParaRPr sz="1800" b="0" i="0" u="none" strike="noStrike" cap="none" baseline="-25000">
              <a:solidFill>
                <a:schemeClr val="dk1"/>
              </a:solidFill>
              <a:latin typeface="Calibri"/>
              <a:ea typeface="Calibri"/>
              <a:cs typeface="Calibri"/>
              <a:sym typeface="Calibri"/>
            </a:endParaRPr>
          </a:p>
        </p:txBody>
      </p:sp>
      <p:cxnSp>
        <p:nvCxnSpPr>
          <p:cNvPr id="713" name="Google Shape;713;p9"/>
          <p:cNvCxnSpPr/>
          <p:nvPr/>
        </p:nvCxnSpPr>
        <p:spPr>
          <a:xfrm rot="10800000">
            <a:off x="2590800" y="1905100"/>
            <a:ext cx="5791200" cy="3251100"/>
          </a:xfrm>
          <a:prstGeom prst="bentConnector3">
            <a:avLst>
              <a:gd name="adj1" fmla="val -6619"/>
            </a:avLst>
          </a:prstGeom>
          <a:noFill/>
          <a:ln w="28575" cap="flat" cmpd="sng">
            <a:solidFill>
              <a:srgbClr val="FF0000"/>
            </a:solidFill>
            <a:prstDash val="solid"/>
            <a:miter lim="800000"/>
            <a:headEnd type="none" w="sm" len="sm"/>
            <a:tailEnd type="none" w="sm" len="sm"/>
          </a:ln>
        </p:spPr>
      </p:cxnSp>
      <p:cxnSp>
        <p:nvCxnSpPr>
          <p:cNvPr id="714" name="Google Shape;714;p9"/>
          <p:cNvCxnSpPr>
            <a:endCxn id="603" idx="1"/>
          </p:cNvCxnSpPr>
          <p:nvPr/>
        </p:nvCxnSpPr>
        <p:spPr>
          <a:xfrm rot="-5400000" flipH="1">
            <a:off x="1891350" y="2604375"/>
            <a:ext cx="1627500" cy="228600"/>
          </a:xfrm>
          <a:prstGeom prst="bentConnector2">
            <a:avLst/>
          </a:prstGeom>
          <a:noFill/>
          <a:ln w="28575" cap="flat" cmpd="sng">
            <a:solidFill>
              <a:srgbClr val="FF0000"/>
            </a:solidFill>
            <a:prstDash val="solid"/>
            <a:miter lim="800000"/>
            <a:headEnd type="none" w="sm" len="sm"/>
            <a:tailEnd type="stealth" w="med" len="med"/>
          </a:ln>
        </p:spPr>
      </p:cxnSp>
      <p:sp>
        <p:nvSpPr>
          <p:cNvPr id="715" name="Google Shape;715;p9"/>
          <p:cNvSpPr txBox="1"/>
          <p:nvPr/>
        </p:nvSpPr>
        <p:spPr>
          <a:xfrm>
            <a:off x="3124200" y="5816600"/>
            <a:ext cx="3657600" cy="69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chemeClr val="dk1"/>
                </a:solidFill>
                <a:latin typeface="Calibri"/>
                <a:ea typeface="Calibri"/>
                <a:cs typeface="Calibri"/>
                <a:sym typeface="Calibri"/>
              </a:rPr>
              <a:t>Must pipeline instruction along with data, so control operates correctly in each stage</a:t>
            </a:r>
            <a:endParaRPr sz="1400" b="0" i="1" u="none" strike="noStrike" cap="none" dirty="0">
              <a:solidFill>
                <a:schemeClr val="dk1"/>
              </a:solidFill>
              <a:latin typeface="Calibri"/>
              <a:ea typeface="Calibri"/>
              <a:cs typeface="Calibri"/>
              <a:sym typeface="Calibri"/>
            </a:endParaRPr>
          </a:p>
        </p:txBody>
      </p:sp>
      <p:cxnSp>
        <p:nvCxnSpPr>
          <p:cNvPr id="716" name="Google Shape;716;p9"/>
          <p:cNvCxnSpPr>
            <a:endCxn id="665" idx="4"/>
          </p:cNvCxnSpPr>
          <p:nvPr/>
        </p:nvCxnSpPr>
        <p:spPr>
          <a:xfrm rot="10800000">
            <a:off x="3886201" y="5664199"/>
            <a:ext cx="457200" cy="406500"/>
          </a:xfrm>
          <a:prstGeom prst="straightConnector1">
            <a:avLst/>
          </a:prstGeom>
          <a:noFill/>
          <a:ln w="12700" cap="flat" cmpd="sng">
            <a:solidFill>
              <a:schemeClr val="accent1"/>
            </a:solidFill>
            <a:prstDash val="solid"/>
            <a:miter lim="800000"/>
            <a:headEnd type="none" w="sm" len="sm"/>
            <a:tailEnd type="stealth" w="med" len="med"/>
          </a:ln>
        </p:spPr>
      </p:cxnSp>
      <p:cxnSp>
        <p:nvCxnSpPr>
          <p:cNvPr id="717" name="Google Shape;717;p9"/>
          <p:cNvCxnSpPr/>
          <p:nvPr/>
        </p:nvCxnSpPr>
        <p:spPr>
          <a:xfrm rot="10800000" flipH="1">
            <a:off x="5638800" y="5562600"/>
            <a:ext cx="304800" cy="508000"/>
          </a:xfrm>
          <a:prstGeom prst="straightConnector1">
            <a:avLst/>
          </a:prstGeom>
          <a:noFill/>
          <a:ln w="12700" cap="flat" cmpd="sng">
            <a:solidFill>
              <a:schemeClr val="accent1"/>
            </a:solidFill>
            <a:prstDash val="solid"/>
            <a:miter lim="800000"/>
            <a:headEnd type="none" w="sm" len="sm"/>
            <a:tailEnd type="stealth" w="med" len="med"/>
          </a:ln>
        </p:spPr>
      </p:cxnSp>
      <p:cxnSp>
        <p:nvCxnSpPr>
          <p:cNvPr id="718" name="Google Shape;718;p9"/>
          <p:cNvCxnSpPr/>
          <p:nvPr/>
        </p:nvCxnSpPr>
        <p:spPr>
          <a:xfrm rot="10800000" flipH="1">
            <a:off x="6248400" y="5562601"/>
            <a:ext cx="1828800" cy="507999"/>
          </a:xfrm>
          <a:prstGeom prst="straightConnector1">
            <a:avLst/>
          </a:prstGeom>
          <a:noFill/>
          <a:ln w="12700" cap="flat" cmpd="sng">
            <a:solidFill>
              <a:schemeClr val="accent1"/>
            </a:solidFill>
            <a:prstDash val="solid"/>
            <a:miter lim="800000"/>
            <a:headEnd type="none" w="sm" len="sm"/>
            <a:tailEnd type="stealth" w="med" len="med"/>
          </a:ln>
        </p:spPr>
      </p:cxnSp>
      <p:cxnSp>
        <p:nvCxnSpPr>
          <p:cNvPr id="719" name="Google Shape;719;p9"/>
          <p:cNvCxnSpPr/>
          <p:nvPr/>
        </p:nvCxnSpPr>
        <p:spPr>
          <a:xfrm rot="-5400000">
            <a:off x="1015981" y="2851834"/>
            <a:ext cx="558900" cy="396600"/>
          </a:xfrm>
          <a:prstGeom prst="bentConnector3">
            <a:avLst>
              <a:gd name="adj1" fmla="val -2181"/>
            </a:avLst>
          </a:prstGeom>
          <a:noFill/>
          <a:ln w="28575" cap="flat" cmpd="sng">
            <a:solidFill>
              <a:srgbClr val="000000"/>
            </a:solidFill>
            <a:prstDash val="solid"/>
            <a:miter lim="800000"/>
            <a:headEnd type="none" w="sm" len="sm"/>
            <a:tailEnd type="stealth" w="med" len="med"/>
          </a:ln>
        </p:spPr>
      </p:cxnSp>
    </p:spTree>
    <p:extLst>
      <p:ext uri="{BB962C8B-B14F-4D97-AF65-F5344CB8AC3E}">
        <p14:creationId xmlns:p14="http://schemas.microsoft.com/office/powerpoint/2010/main" val="4059691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cxnSp>
        <p:nvCxnSpPr>
          <p:cNvPr id="725" name="Google Shape;725;p10"/>
          <p:cNvCxnSpPr/>
          <p:nvPr/>
        </p:nvCxnSpPr>
        <p:spPr>
          <a:xfrm>
            <a:off x="3747621" y="5461000"/>
            <a:ext cx="4343400" cy="0"/>
          </a:xfrm>
          <a:prstGeom prst="straightConnector1">
            <a:avLst/>
          </a:prstGeom>
          <a:noFill/>
          <a:ln w="28575" cap="flat" cmpd="sng">
            <a:solidFill>
              <a:schemeClr val="dk1"/>
            </a:solidFill>
            <a:prstDash val="solid"/>
            <a:miter lim="800000"/>
            <a:headEnd type="none" w="sm" len="sm"/>
            <a:tailEnd type="none" w="sm" len="sm"/>
          </a:ln>
        </p:spPr>
      </p:cxnSp>
      <p:sp>
        <p:nvSpPr>
          <p:cNvPr id="726" name="Google Shape;726;p10"/>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3600"/>
              <a:buFont typeface="Calibri"/>
              <a:buNone/>
            </a:pPr>
            <a:r>
              <a:rPr lang="en-US" sz="3600" b="0" i="0" u="none" strike="noStrike" cap="none">
                <a:solidFill>
                  <a:schemeClr val="accent1"/>
                </a:solidFill>
                <a:latin typeface="Calibri"/>
                <a:ea typeface="Calibri"/>
                <a:cs typeface="Calibri"/>
                <a:sym typeface="Calibri"/>
              </a:rPr>
              <a:t>Each stage operates on different instruction</a:t>
            </a:r>
            <a:endParaRPr sz="3600" b="0" i="0" u="none" strike="noStrike" cap="none">
              <a:solidFill>
                <a:schemeClr val="accent1"/>
              </a:solidFill>
              <a:latin typeface="Calibri"/>
              <a:ea typeface="Calibri"/>
              <a:cs typeface="Calibri"/>
              <a:sym typeface="Calibri"/>
            </a:endParaRPr>
          </a:p>
        </p:txBody>
      </p:sp>
      <p:sp>
        <p:nvSpPr>
          <p:cNvPr id="727" name="Google Shape;727;p10"/>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62</a:t>
            </a:fld>
            <a:endParaRPr sz="1200">
              <a:solidFill>
                <a:srgbClr val="888888"/>
              </a:solidFill>
              <a:latin typeface="Calibri"/>
              <a:ea typeface="Calibri"/>
              <a:cs typeface="Calibri"/>
              <a:sym typeface="Calibri"/>
            </a:endParaRPr>
          </a:p>
        </p:txBody>
      </p:sp>
      <p:sp>
        <p:nvSpPr>
          <p:cNvPr id="728" name="Google Shape;728;p10"/>
          <p:cNvSpPr/>
          <p:nvPr/>
        </p:nvSpPr>
        <p:spPr>
          <a:xfrm>
            <a:off x="1293056" y="3530600"/>
            <a:ext cx="609600" cy="914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IMEM</a:t>
            </a:r>
            <a:endParaRPr sz="1800" b="0" i="0" u="none" strike="noStrike" cap="none">
              <a:solidFill>
                <a:schemeClr val="dk1"/>
              </a:solidFill>
              <a:latin typeface="Calibri"/>
              <a:ea typeface="Calibri"/>
              <a:cs typeface="Calibri"/>
              <a:sym typeface="Calibri"/>
            </a:endParaRPr>
          </a:p>
        </p:txBody>
      </p:sp>
      <p:grpSp>
        <p:nvGrpSpPr>
          <p:cNvPr id="729" name="Google Shape;729;p10"/>
          <p:cNvGrpSpPr/>
          <p:nvPr/>
        </p:nvGrpSpPr>
        <p:grpSpPr>
          <a:xfrm>
            <a:off x="5207524" y="2872025"/>
            <a:ext cx="521297" cy="1320800"/>
            <a:chOff x="6324600" y="3115310"/>
            <a:chExt cx="521297" cy="1056640"/>
          </a:xfrm>
        </p:grpSpPr>
        <p:sp>
          <p:nvSpPr>
            <p:cNvPr id="730" name="Google Shape;730;p10"/>
            <p:cNvSpPr/>
            <p:nvPr/>
          </p:nvSpPr>
          <p:spPr>
            <a:xfrm rot="5400000">
              <a:off x="6062980" y="3453130"/>
              <a:ext cx="1056640" cy="381000"/>
            </a:xfrm>
            <a:prstGeom prst="trapezoid">
              <a:avLst>
                <a:gd name="adj" fmla="val 4659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1" name="Google Shape;731;p10"/>
            <p:cNvSpPr/>
            <p:nvPr/>
          </p:nvSpPr>
          <p:spPr>
            <a:xfrm rot="5400000">
              <a:off x="6362707" y="3641091"/>
              <a:ext cx="152400" cy="762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732" name="Google Shape;732;p10"/>
            <p:cNvCxnSpPr>
              <a:stCxn id="731" idx="2"/>
              <a:endCxn id="731" idx="4"/>
            </p:cNvCxnSpPr>
            <p:nvPr/>
          </p:nvCxnSpPr>
          <p:spPr>
            <a:xfrm>
              <a:off x="6400807" y="3602991"/>
              <a:ext cx="0" cy="152400"/>
            </a:xfrm>
            <a:prstGeom prst="straightConnector1">
              <a:avLst/>
            </a:prstGeom>
            <a:noFill/>
            <a:ln w="28575" cap="flat" cmpd="sng">
              <a:solidFill>
                <a:schemeClr val="lt1"/>
              </a:solidFill>
              <a:prstDash val="solid"/>
              <a:miter lim="800000"/>
              <a:headEnd type="none" w="sm" len="sm"/>
              <a:tailEnd type="none" w="sm" len="sm"/>
            </a:ln>
          </p:spPr>
        </p:cxnSp>
        <p:sp>
          <p:nvSpPr>
            <p:cNvPr id="733" name="Google Shape;733;p10"/>
            <p:cNvSpPr txBox="1"/>
            <p:nvPr/>
          </p:nvSpPr>
          <p:spPr>
            <a:xfrm>
              <a:off x="6324600" y="3181350"/>
              <a:ext cx="521297"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ALU</a:t>
              </a:r>
              <a:endParaRPr sz="1600" b="0" i="0" u="none" strike="noStrike" cap="none">
                <a:solidFill>
                  <a:schemeClr val="dk1"/>
                </a:solidFill>
                <a:latin typeface="Calibri"/>
                <a:ea typeface="Calibri"/>
                <a:cs typeface="Calibri"/>
                <a:sym typeface="Calibri"/>
              </a:endParaRPr>
            </a:p>
          </p:txBody>
        </p:sp>
      </p:grpSp>
      <p:grpSp>
        <p:nvGrpSpPr>
          <p:cNvPr id="734" name="Google Shape;734;p10"/>
          <p:cNvGrpSpPr/>
          <p:nvPr/>
        </p:nvGrpSpPr>
        <p:grpSpPr>
          <a:xfrm>
            <a:off x="1293056" y="2465625"/>
            <a:ext cx="304800" cy="609600"/>
            <a:chOff x="5181600" y="3257550"/>
            <a:chExt cx="304800" cy="457200"/>
          </a:xfrm>
        </p:grpSpPr>
        <p:sp>
          <p:nvSpPr>
            <p:cNvPr id="735" name="Google Shape;735;p10"/>
            <p:cNvSpPr/>
            <p:nvPr/>
          </p:nvSpPr>
          <p:spPr>
            <a:xfrm rot="5400000">
              <a:off x="5143500" y="3371850"/>
              <a:ext cx="457200" cy="228600"/>
            </a:xfrm>
            <a:prstGeom prst="trapezoid">
              <a:avLst>
                <a:gd name="adj" fmla="val 30656"/>
              </a:avLst>
            </a:prstGeom>
            <a:solidFill>
              <a:schemeClr val="lt1"/>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6" name="Google Shape;736;p10"/>
            <p:cNvSpPr txBox="1"/>
            <p:nvPr/>
          </p:nvSpPr>
          <p:spPr>
            <a:xfrm>
              <a:off x="5181600" y="3333750"/>
              <a:ext cx="298519" cy="246221"/>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grpSp>
      <p:grpSp>
        <p:nvGrpSpPr>
          <p:cNvPr id="737" name="Google Shape;737;p10"/>
          <p:cNvGrpSpPr/>
          <p:nvPr/>
        </p:nvGrpSpPr>
        <p:grpSpPr>
          <a:xfrm>
            <a:off x="6497131" y="3075225"/>
            <a:ext cx="990600" cy="1117600"/>
            <a:chOff x="6324600" y="1733550"/>
            <a:chExt cx="990600" cy="838200"/>
          </a:xfrm>
        </p:grpSpPr>
        <p:sp>
          <p:nvSpPr>
            <p:cNvPr id="738" name="Google Shape;738;p10"/>
            <p:cNvSpPr/>
            <p:nvPr/>
          </p:nvSpPr>
          <p:spPr>
            <a:xfrm>
              <a:off x="6324600" y="1733550"/>
              <a:ext cx="990600" cy="8382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DMEM</a:t>
              </a:r>
              <a:endParaRPr sz="1800" b="0" i="0" u="none" strike="noStrike" cap="none">
                <a:solidFill>
                  <a:schemeClr val="dk1"/>
                </a:solidFill>
                <a:latin typeface="Calibri"/>
                <a:ea typeface="Calibri"/>
                <a:cs typeface="Calibri"/>
                <a:sym typeface="Calibri"/>
              </a:endParaRPr>
            </a:p>
          </p:txBody>
        </p:sp>
        <p:sp>
          <p:nvSpPr>
            <p:cNvPr id="739" name="Google Shape;739;p10"/>
            <p:cNvSpPr/>
            <p:nvPr/>
          </p:nvSpPr>
          <p:spPr>
            <a:xfrm>
              <a:off x="7010400" y="2419350"/>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40" name="Google Shape;740;p10"/>
          <p:cNvGrpSpPr/>
          <p:nvPr/>
        </p:nvGrpSpPr>
        <p:grpSpPr>
          <a:xfrm>
            <a:off x="3900021" y="3278425"/>
            <a:ext cx="762000" cy="1166575"/>
            <a:chOff x="4191000" y="1962150"/>
            <a:chExt cx="762000" cy="874931"/>
          </a:xfrm>
        </p:grpSpPr>
        <p:cxnSp>
          <p:nvCxnSpPr>
            <p:cNvPr id="741" name="Google Shape;741;p10"/>
            <p:cNvCxnSpPr/>
            <p:nvPr/>
          </p:nvCxnSpPr>
          <p:spPr>
            <a:xfrm flipH="1">
              <a:off x="4495800" y="2571750"/>
              <a:ext cx="2302" cy="265331"/>
            </a:xfrm>
            <a:prstGeom prst="straightConnector1">
              <a:avLst/>
            </a:prstGeom>
            <a:noFill/>
            <a:ln w="28575" cap="flat" cmpd="sng">
              <a:solidFill>
                <a:schemeClr val="dk1"/>
              </a:solidFill>
              <a:prstDash val="solid"/>
              <a:miter lim="800000"/>
              <a:headEnd type="none" w="sm" len="sm"/>
              <a:tailEnd type="stealth" w="med" len="med"/>
            </a:ln>
          </p:spPr>
        </p:cxnSp>
        <p:cxnSp>
          <p:nvCxnSpPr>
            <p:cNvPr id="742" name="Google Shape;742;p10"/>
            <p:cNvCxnSpPr/>
            <p:nvPr/>
          </p:nvCxnSpPr>
          <p:spPr>
            <a:xfrm flipH="1">
              <a:off x="4343400" y="2571750"/>
              <a:ext cx="2302" cy="265331"/>
            </a:xfrm>
            <a:prstGeom prst="straightConnector1">
              <a:avLst/>
            </a:prstGeom>
            <a:noFill/>
            <a:ln w="28575" cap="flat" cmpd="sng">
              <a:solidFill>
                <a:schemeClr val="dk1"/>
              </a:solidFill>
              <a:prstDash val="solid"/>
              <a:miter lim="800000"/>
              <a:headEnd type="none" w="sm" len="sm"/>
              <a:tailEnd type="stealth" w="med" len="med"/>
            </a:ln>
          </p:spPr>
        </p:cxnSp>
        <p:grpSp>
          <p:nvGrpSpPr>
            <p:cNvPr id="743" name="Google Shape;743;p10"/>
            <p:cNvGrpSpPr/>
            <p:nvPr/>
          </p:nvGrpSpPr>
          <p:grpSpPr>
            <a:xfrm>
              <a:off x="4191000" y="1962150"/>
              <a:ext cx="762000" cy="685800"/>
              <a:chOff x="5043063" y="3218081"/>
              <a:chExt cx="762000" cy="685800"/>
            </a:xfrm>
          </p:grpSpPr>
          <p:sp>
            <p:nvSpPr>
              <p:cNvPr id="744" name="Google Shape;744;p10"/>
              <p:cNvSpPr/>
              <p:nvPr/>
            </p:nvSpPr>
            <p:spPr>
              <a:xfrm rot="5400000">
                <a:off x="5003812" y="3333532"/>
                <a:ext cx="685800" cy="454898"/>
              </a:xfrm>
              <a:prstGeom prst="trapezoid">
                <a:avLst>
                  <a:gd name="adj" fmla="val 30656"/>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5" name="Google Shape;745;p10"/>
              <p:cNvSpPr txBox="1"/>
              <p:nvPr/>
            </p:nvSpPr>
            <p:spPr>
              <a:xfrm>
                <a:off x="5043063" y="3370481"/>
                <a:ext cx="76200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Branch Comp.</a:t>
                </a:r>
                <a:endParaRPr sz="1400" b="0" i="0" u="none" strike="noStrike" cap="none">
                  <a:solidFill>
                    <a:srgbClr val="000000"/>
                  </a:solidFill>
                  <a:latin typeface="Arial"/>
                  <a:ea typeface="Arial"/>
                  <a:cs typeface="Arial"/>
                  <a:sym typeface="Arial"/>
                </a:endParaRPr>
              </a:p>
            </p:txBody>
          </p:sp>
        </p:grpSp>
      </p:grpSp>
      <p:grpSp>
        <p:nvGrpSpPr>
          <p:cNvPr id="746" name="Google Shape;746;p10"/>
          <p:cNvGrpSpPr/>
          <p:nvPr/>
        </p:nvGrpSpPr>
        <p:grpSpPr>
          <a:xfrm>
            <a:off x="2680821" y="2567225"/>
            <a:ext cx="841921" cy="1930400"/>
            <a:chOff x="3657600" y="1428750"/>
            <a:chExt cx="841921" cy="1447800"/>
          </a:xfrm>
        </p:grpSpPr>
        <p:grpSp>
          <p:nvGrpSpPr>
            <p:cNvPr id="747" name="Google Shape;747;p10"/>
            <p:cNvGrpSpPr/>
            <p:nvPr/>
          </p:nvGrpSpPr>
          <p:grpSpPr>
            <a:xfrm>
              <a:off x="3657600" y="1428750"/>
              <a:ext cx="838199" cy="1447800"/>
              <a:chOff x="3810000" y="1412681"/>
              <a:chExt cx="838199" cy="1447800"/>
            </a:xfrm>
          </p:grpSpPr>
          <p:sp>
            <p:nvSpPr>
              <p:cNvPr id="748" name="Google Shape;748;p10"/>
              <p:cNvSpPr/>
              <p:nvPr/>
            </p:nvSpPr>
            <p:spPr>
              <a:xfrm>
                <a:off x="3810000" y="1412681"/>
                <a:ext cx="838199" cy="14478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Reg[]</a:t>
                </a:r>
                <a:endParaRPr sz="1800" b="0" i="0" u="none" strike="noStrike" cap="none">
                  <a:solidFill>
                    <a:schemeClr val="dk1"/>
                  </a:solidFill>
                  <a:latin typeface="Calibri"/>
                  <a:ea typeface="Calibri"/>
                  <a:cs typeface="Calibri"/>
                  <a:sym typeface="Calibri"/>
                </a:endParaRPr>
              </a:p>
            </p:txBody>
          </p:sp>
          <p:sp>
            <p:nvSpPr>
              <p:cNvPr id="749" name="Google Shape;749;p10"/>
              <p:cNvSpPr/>
              <p:nvPr/>
            </p:nvSpPr>
            <p:spPr>
              <a:xfrm>
                <a:off x="4419600" y="2708081"/>
                <a:ext cx="152400" cy="152400"/>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50" name="Google Shape;750;p10"/>
            <p:cNvSpPr txBox="1"/>
            <p:nvPr/>
          </p:nvSpPr>
          <p:spPr>
            <a:xfrm>
              <a:off x="3657600" y="2271415"/>
              <a:ext cx="397545"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a:t>
              </a:r>
              <a:endParaRPr sz="1200" b="0" i="0" u="none" strike="noStrike" cap="none">
                <a:solidFill>
                  <a:schemeClr val="dk1"/>
                </a:solidFill>
                <a:latin typeface="Calibri"/>
                <a:ea typeface="Calibri"/>
                <a:cs typeface="Calibri"/>
                <a:sym typeface="Calibri"/>
              </a:endParaRPr>
            </a:p>
          </p:txBody>
        </p:sp>
        <p:sp>
          <p:nvSpPr>
            <p:cNvPr id="751" name="Google Shape;751;p10"/>
            <p:cNvSpPr txBox="1"/>
            <p:nvPr/>
          </p:nvSpPr>
          <p:spPr>
            <a:xfrm>
              <a:off x="3657600" y="2576215"/>
              <a:ext cx="388102"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AddrB</a:t>
              </a:r>
              <a:endParaRPr sz="1200" b="0" i="0" u="none" strike="noStrike" cap="none">
                <a:solidFill>
                  <a:schemeClr val="dk1"/>
                </a:solidFill>
                <a:latin typeface="Calibri"/>
                <a:ea typeface="Calibri"/>
                <a:cs typeface="Calibri"/>
                <a:sym typeface="Calibri"/>
              </a:endParaRPr>
            </a:p>
          </p:txBody>
        </p:sp>
        <p:sp>
          <p:nvSpPr>
            <p:cNvPr id="752" name="Google Shape;752;p10"/>
            <p:cNvSpPr txBox="1"/>
            <p:nvPr/>
          </p:nvSpPr>
          <p:spPr>
            <a:xfrm>
              <a:off x="4114800" y="2234684"/>
              <a:ext cx="384721"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DataA</a:t>
              </a:r>
              <a:endParaRPr sz="1200" b="0" i="0" u="none" strike="noStrike" cap="none">
                <a:solidFill>
                  <a:schemeClr val="dk1"/>
                </a:solidFill>
                <a:latin typeface="Calibri"/>
                <a:ea typeface="Calibri"/>
                <a:cs typeface="Calibri"/>
                <a:sym typeface="Calibri"/>
              </a:endParaRPr>
            </a:p>
          </p:txBody>
        </p:sp>
        <p:sp>
          <p:nvSpPr>
            <p:cNvPr id="753" name="Google Shape;753;p10"/>
            <p:cNvSpPr txBox="1"/>
            <p:nvPr/>
          </p:nvSpPr>
          <p:spPr>
            <a:xfrm>
              <a:off x="3657600" y="1998881"/>
              <a:ext cx="399073"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AddrD</a:t>
              </a:r>
              <a:endParaRPr sz="1200" b="0" i="0" u="none" strike="noStrike" cap="none">
                <a:solidFill>
                  <a:schemeClr val="dk1"/>
                </a:solidFill>
                <a:latin typeface="Calibri"/>
                <a:ea typeface="Calibri"/>
                <a:cs typeface="Calibri"/>
                <a:sym typeface="Calibri"/>
              </a:endParaRPr>
            </a:p>
          </p:txBody>
        </p:sp>
        <p:sp>
          <p:nvSpPr>
            <p:cNvPr id="754" name="Google Shape;754;p10"/>
            <p:cNvSpPr txBox="1"/>
            <p:nvPr/>
          </p:nvSpPr>
          <p:spPr>
            <a:xfrm>
              <a:off x="4114800" y="2463284"/>
              <a:ext cx="377357"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DataB</a:t>
              </a:r>
              <a:endParaRPr sz="1200" b="0" i="0" u="none" strike="noStrike" cap="none">
                <a:solidFill>
                  <a:schemeClr val="dk1"/>
                </a:solidFill>
                <a:latin typeface="Calibri"/>
                <a:ea typeface="Calibri"/>
                <a:cs typeface="Calibri"/>
                <a:sym typeface="Calibri"/>
              </a:endParaRPr>
            </a:p>
          </p:txBody>
        </p:sp>
        <p:sp>
          <p:nvSpPr>
            <p:cNvPr id="755" name="Google Shape;755;p10"/>
            <p:cNvSpPr txBox="1"/>
            <p:nvPr/>
          </p:nvSpPr>
          <p:spPr>
            <a:xfrm>
              <a:off x="3657600" y="1694081"/>
              <a:ext cx="388327"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DataD</a:t>
              </a:r>
              <a:endParaRPr sz="1200" b="0" i="0" u="none" strike="noStrike" cap="none">
                <a:solidFill>
                  <a:schemeClr val="dk1"/>
                </a:solidFill>
                <a:latin typeface="Calibri"/>
                <a:ea typeface="Calibri"/>
                <a:cs typeface="Calibri"/>
                <a:sym typeface="Calibri"/>
              </a:endParaRPr>
            </a:p>
          </p:txBody>
        </p:sp>
      </p:grpSp>
      <p:sp>
        <p:nvSpPr>
          <p:cNvPr id="756" name="Google Shape;756;p10"/>
          <p:cNvSpPr txBox="1"/>
          <p:nvPr/>
        </p:nvSpPr>
        <p:spPr>
          <a:xfrm>
            <a:off x="6497131" y="3380025"/>
            <a:ext cx="307777"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Addr</a:t>
            </a:r>
            <a:endParaRPr sz="1200" b="0" i="0" u="none" strike="noStrike" cap="none">
              <a:solidFill>
                <a:schemeClr val="dk1"/>
              </a:solidFill>
              <a:latin typeface="Calibri"/>
              <a:ea typeface="Calibri"/>
              <a:cs typeface="Calibri"/>
              <a:sym typeface="Calibri"/>
            </a:endParaRPr>
          </a:p>
        </p:txBody>
      </p:sp>
      <p:sp>
        <p:nvSpPr>
          <p:cNvPr id="757" name="Google Shape;757;p10"/>
          <p:cNvSpPr txBox="1"/>
          <p:nvPr/>
        </p:nvSpPr>
        <p:spPr>
          <a:xfrm>
            <a:off x="6518314" y="3743404"/>
            <a:ext cx="436017"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DataW</a:t>
            </a:r>
            <a:endParaRPr sz="1200" b="0" i="0" u="none" strike="noStrike" cap="none">
              <a:solidFill>
                <a:schemeClr val="dk1"/>
              </a:solidFill>
              <a:latin typeface="Calibri"/>
              <a:ea typeface="Calibri"/>
              <a:cs typeface="Calibri"/>
              <a:sym typeface="Calibri"/>
            </a:endParaRPr>
          </a:p>
        </p:txBody>
      </p:sp>
      <p:sp>
        <p:nvSpPr>
          <p:cNvPr id="758" name="Google Shape;758;p10"/>
          <p:cNvSpPr txBox="1"/>
          <p:nvPr/>
        </p:nvSpPr>
        <p:spPr>
          <a:xfrm>
            <a:off x="7030531" y="3481625"/>
            <a:ext cx="384721"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DataR</a:t>
            </a:r>
            <a:endParaRPr sz="1200" b="0" i="0" u="none" strike="noStrike" cap="none">
              <a:solidFill>
                <a:schemeClr val="dk1"/>
              </a:solidFill>
              <a:latin typeface="Calibri"/>
              <a:ea typeface="Calibri"/>
              <a:cs typeface="Calibri"/>
              <a:sym typeface="Calibri"/>
            </a:endParaRPr>
          </a:p>
        </p:txBody>
      </p:sp>
      <p:sp>
        <p:nvSpPr>
          <p:cNvPr id="759" name="Google Shape;759;p10"/>
          <p:cNvSpPr/>
          <p:nvPr/>
        </p:nvSpPr>
        <p:spPr>
          <a:xfrm rot="5400000">
            <a:off x="4687421" y="3049825"/>
            <a:ext cx="7112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760" name="Google Shape;760;p10"/>
          <p:cNvCxnSpPr>
            <a:stCxn id="738" idx="3"/>
          </p:cNvCxnSpPr>
          <p:nvPr/>
        </p:nvCxnSpPr>
        <p:spPr>
          <a:xfrm rot="10800000" flipH="1">
            <a:off x="7487731" y="3613625"/>
            <a:ext cx="367800" cy="20400"/>
          </a:xfrm>
          <a:prstGeom prst="straightConnector1">
            <a:avLst/>
          </a:prstGeom>
          <a:noFill/>
          <a:ln w="28575" cap="flat" cmpd="sng">
            <a:solidFill>
              <a:schemeClr val="dk1"/>
            </a:solidFill>
            <a:prstDash val="solid"/>
            <a:miter lim="800000"/>
            <a:headEnd type="none" w="sm" len="sm"/>
            <a:tailEnd type="stealth" w="med" len="med"/>
          </a:ln>
        </p:spPr>
      </p:cxnSp>
      <p:sp>
        <p:nvSpPr>
          <p:cNvPr id="761" name="Google Shape;761;p10"/>
          <p:cNvSpPr/>
          <p:nvPr/>
        </p:nvSpPr>
        <p:spPr>
          <a:xfrm rot="5400000">
            <a:off x="7436931" y="3303825"/>
            <a:ext cx="10160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762" name="Google Shape;762;p10"/>
          <p:cNvCxnSpPr/>
          <p:nvPr/>
        </p:nvCxnSpPr>
        <p:spPr>
          <a:xfrm rot="10800000" flipH="1">
            <a:off x="5652621" y="3429000"/>
            <a:ext cx="832407" cy="29289"/>
          </a:xfrm>
          <a:prstGeom prst="straightConnector1">
            <a:avLst/>
          </a:prstGeom>
          <a:noFill/>
          <a:ln w="28575" cap="flat" cmpd="sng">
            <a:solidFill>
              <a:schemeClr val="dk1"/>
            </a:solidFill>
            <a:prstDash val="solid"/>
            <a:miter lim="800000"/>
            <a:headEnd type="none" w="sm" len="sm"/>
            <a:tailEnd type="stealth" w="med" len="med"/>
          </a:ln>
        </p:spPr>
      </p:cxnSp>
      <p:cxnSp>
        <p:nvCxnSpPr>
          <p:cNvPr id="763" name="Google Shape;763;p10"/>
          <p:cNvCxnSpPr/>
          <p:nvPr/>
        </p:nvCxnSpPr>
        <p:spPr>
          <a:xfrm rot="10800000">
            <a:off x="6262221" y="2921000"/>
            <a:ext cx="0" cy="507997"/>
          </a:xfrm>
          <a:prstGeom prst="straightConnector1">
            <a:avLst/>
          </a:prstGeom>
          <a:noFill/>
          <a:ln w="28575" cap="flat" cmpd="sng">
            <a:solidFill>
              <a:schemeClr val="dk1"/>
            </a:solidFill>
            <a:prstDash val="solid"/>
            <a:miter lim="800000"/>
            <a:headEnd type="none" w="sm" len="sm"/>
            <a:tailEnd type="none" w="sm" len="sm"/>
          </a:ln>
        </p:spPr>
      </p:cxnSp>
      <p:cxnSp>
        <p:nvCxnSpPr>
          <p:cNvPr id="764" name="Google Shape;764;p10"/>
          <p:cNvCxnSpPr>
            <a:endCxn id="761" idx="2"/>
          </p:cNvCxnSpPr>
          <p:nvPr/>
        </p:nvCxnSpPr>
        <p:spPr>
          <a:xfrm>
            <a:off x="6262231" y="2920725"/>
            <a:ext cx="1606500" cy="459300"/>
          </a:xfrm>
          <a:prstGeom prst="bentConnector3">
            <a:avLst>
              <a:gd name="adj1" fmla="val 84855"/>
            </a:avLst>
          </a:prstGeom>
          <a:noFill/>
          <a:ln w="28575" cap="flat" cmpd="sng">
            <a:solidFill>
              <a:schemeClr val="dk1"/>
            </a:solidFill>
            <a:prstDash val="solid"/>
            <a:miter lim="800000"/>
            <a:headEnd type="none" w="sm" len="sm"/>
            <a:tailEnd type="stealth" w="med" len="med"/>
          </a:ln>
        </p:spPr>
      </p:cxnSp>
      <p:cxnSp>
        <p:nvCxnSpPr>
          <p:cNvPr id="765" name="Google Shape;765;p10"/>
          <p:cNvCxnSpPr/>
          <p:nvPr/>
        </p:nvCxnSpPr>
        <p:spPr>
          <a:xfrm rot="-5400000" flipH="1">
            <a:off x="-429729" y="2297750"/>
            <a:ext cx="1420500" cy="228600"/>
          </a:xfrm>
          <a:prstGeom prst="bentConnector3">
            <a:avLst>
              <a:gd name="adj1" fmla="val 99305"/>
            </a:avLst>
          </a:prstGeom>
          <a:noFill/>
          <a:ln w="28575" cap="flat" cmpd="sng">
            <a:solidFill>
              <a:srgbClr val="FF0000"/>
            </a:solidFill>
            <a:prstDash val="solid"/>
            <a:miter lim="800000"/>
            <a:headEnd type="none" w="sm" len="sm"/>
            <a:tailEnd type="stealth" w="med" len="med"/>
          </a:ln>
        </p:spPr>
      </p:cxnSp>
      <p:grpSp>
        <p:nvGrpSpPr>
          <p:cNvPr id="766" name="Google Shape;766;p10"/>
          <p:cNvGrpSpPr/>
          <p:nvPr/>
        </p:nvGrpSpPr>
        <p:grpSpPr>
          <a:xfrm>
            <a:off x="394821" y="2973625"/>
            <a:ext cx="152400" cy="711200"/>
            <a:chOff x="5791200" y="1352550"/>
            <a:chExt cx="152400" cy="533400"/>
          </a:xfrm>
        </p:grpSpPr>
        <p:sp>
          <p:nvSpPr>
            <p:cNvPr id="767" name="Google Shape;767;p10"/>
            <p:cNvSpPr/>
            <p:nvPr/>
          </p:nvSpPr>
          <p:spPr>
            <a:xfrm rot="5400000">
              <a:off x="5600700" y="1543050"/>
              <a:ext cx="5334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8" name="Google Shape;768;p10"/>
            <p:cNvSpPr txBox="1"/>
            <p:nvPr/>
          </p:nvSpPr>
          <p:spPr>
            <a:xfrm>
              <a:off x="5807075" y="1390650"/>
              <a:ext cx="76200"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769" name="Google Shape;769;p10"/>
            <p:cNvSpPr txBox="1"/>
            <p:nvPr/>
          </p:nvSpPr>
          <p:spPr>
            <a:xfrm>
              <a:off x="5810250" y="1638300"/>
              <a:ext cx="77996" cy="1846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0</a:t>
              </a:r>
              <a:endParaRPr sz="1200" b="0" i="0" u="none" strike="noStrike" cap="none">
                <a:solidFill>
                  <a:schemeClr val="dk1"/>
                </a:solidFill>
                <a:latin typeface="Calibri"/>
                <a:ea typeface="Calibri"/>
                <a:cs typeface="Calibri"/>
                <a:sym typeface="Calibri"/>
              </a:endParaRPr>
            </a:p>
          </p:txBody>
        </p:sp>
      </p:grpSp>
      <p:cxnSp>
        <p:nvCxnSpPr>
          <p:cNvPr id="770" name="Google Shape;770;p10"/>
          <p:cNvCxnSpPr>
            <a:stCxn id="767" idx="0"/>
            <a:endCxn id="771" idx="1"/>
          </p:cNvCxnSpPr>
          <p:nvPr/>
        </p:nvCxnSpPr>
        <p:spPr>
          <a:xfrm>
            <a:off x="547221" y="3329225"/>
            <a:ext cx="152400" cy="0"/>
          </a:xfrm>
          <a:prstGeom prst="straightConnector1">
            <a:avLst/>
          </a:prstGeom>
          <a:noFill/>
          <a:ln w="28575" cap="flat" cmpd="sng">
            <a:solidFill>
              <a:schemeClr val="dk1"/>
            </a:solidFill>
            <a:prstDash val="solid"/>
            <a:miter lim="800000"/>
            <a:headEnd type="none" w="sm" len="sm"/>
            <a:tailEnd type="none" w="sm" len="sm"/>
          </a:ln>
        </p:spPr>
      </p:cxnSp>
      <p:cxnSp>
        <p:nvCxnSpPr>
          <p:cNvPr id="772" name="Google Shape;772;p10"/>
          <p:cNvCxnSpPr>
            <a:stCxn id="771" idx="3"/>
            <a:endCxn id="728" idx="1"/>
          </p:cNvCxnSpPr>
          <p:nvPr/>
        </p:nvCxnSpPr>
        <p:spPr>
          <a:xfrm>
            <a:off x="972719" y="3329225"/>
            <a:ext cx="320400" cy="658500"/>
          </a:xfrm>
          <a:prstGeom prst="bentConnector3">
            <a:avLst>
              <a:gd name="adj1" fmla="val 49990"/>
            </a:avLst>
          </a:prstGeom>
          <a:noFill/>
          <a:ln w="28575" cap="flat" cmpd="sng">
            <a:solidFill>
              <a:schemeClr val="dk1"/>
            </a:solidFill>
            <a:prstDash val="solid"/>
            <a:miter lim="800000"/>
            <a:headEnd type="none" w="sm" len="sm"/>
            <a:tailEnd type="stealth" w="med" len="med"/>
          </a:ln>
        </p:spPr>
      </p:cxnSp>
      <p:cxnSp>
        <p:nvCxnSpPr>
          <p:cNvPr id="773" name="Google Shape;773;p10"/>
          <p:cNvCxnSpPr>
            <a:stCxn id="735" idx="0"/>
          </p:cNvCxnSpPr>
          <p:nvPr/>
        </p:nvCxnSpPr>
        <p:spPr>
          <a:xfrm rot="10800000" flipH="1">
            <a:off x="1597856" y="2108025"/>
            <a:ext cx="168600" cy="662400"/>
          </a:xfrm>
          <a:prstGeom prst="bentConnector2">
            <a:avLst/>
          </a:prstGeom>
          <a:noFill/>
          <a:ln w="28575" cap="flat" cmpd="sng">
            <a:solidFill>
              <a:schemeClr val="dk1"/>
            </a:solidFill>
            <a:prstDash val="solid"/>
            <a:miter lim="800000"/>
            <a:headEnd type="none" w="sm" len="sm"/>
            <a:tailEnd type="none" w="sm" len="sm"/>
          </a:ln>
        </p:spPr>
      </p:cxnSp>
      <p:cxnSp>
        <p:nvCxnSpPr>
          <p:cNvPr id="774" name="Google Shape;774;p10"/>
          <p:cNvCxnSpPr>
            <a:stCxn id="775" idx="0"/>
          </p:cNvCxnSpPr>
          <p:nvPr/>
        </p:nvCxnSpPr>
        <p:spPr>
          <a:xfrm>
            <a:off x="6643221" y="2514600"/>
            <a:ext cx="1219200" cy="609600"/>
          </a:xfrm>
          <a:prstGeom prst="bentConnector3">
            <a:avLst>
              <a:gd name="adj1" fmla="val 85941"/>
            </a:avLst>
          </a:prstGeom>
          <a:noFill/>
          <a:ln w="28575" cap="flat" cmpd="sng">
            <a:solidFill>
              <a:schemeClr val="dk1"/>
            </a:solidFill>
            <a:prstDash val="solid"/>
            <a:miter lim="800000"/>
            <a:headEnd type="none" w="sm" len="sm"/>
            <a:tailEnd type="stealth" w="med" len="med"/>
          </a:ln>
        </p:spPr>
      </p:cxnSp>
      <p:cxnSp>
        <p:nvCxnSpPr>
          <p:cNvPr id="776" name="Google Shape;776;p10"/>
          <p:cNvCxnSpPr/>
          <p:nvPr/>
        </p:nvCxnSpPr>
        <p:spPr>
          <a:xfrm flipH="1">
            <a:off x="378621" y="2108199"/>
            <a:ext cx="1387800" cy="1373700"/>
          </a:xfrm>
          <a:prstGeom prst="bentConnector3">
            <a:avLst>
              <a:gd name="adj1" fmla="val 123208"/>
            </a:avLst>
          </a:prstGeom>
          <a:noFill/>
          <a:ln w="28575" cap="flat" cmpd="sng">
            <a:solidFill>
              <a:srgbClr val="000000"/>
            </a:solidFill>
            <a:prstDash val="solid"/>
            <a:miter lim="800000"/>
            <a:headEnd type="none" w="sm" len="sm"/>
            <a:tailEnd type="stealth" w="med" len="med"/>
          </a:ln>
        </p:spPr>
      </p:cxnSp>
      <p:cxnSp>
        <p:nvCxnSpPr>
          <p:cNvPr id="777" name="Google Shape;777;p10"/>
          <p:cNvCxnSpPr>
            <a:stCxn id="759" idx="0"/>
          </p:cNvCxnSpPr>
          <p:nvPr/>
        </p:nvCxnSpPr>
        <p:spPr>
          <a:xfrm rot="10800000" flipH="1">
            <a:off x="5119221" y="3123925"/>
            <a:ext cx="152400" cy="2100"/>
          </a:xfrm>
          <a:prstGeom prst="straightConnector1">
            <a:avLst/>
          </a:prstGeom>
          <a:noFill/>
          <a:ln w="28575" cap="flat" cmpd="sng">
            <a:solidFill>
              <a:schemeClr val="dk1"/>
            </a:solidFill>
            <a:prstDash val="solid"/>
            <a:miter lim="800000"/>
            <a:headEnd type="none" w="sm" len="sm"/>
            <a:tailEnd type="stealth" w="med" len="med"/>
          </a:ln>
        </p:spPr>
      </p:cxnSp>
      <p:cxnSp>
        <p:nvCxnSpPr>
          <p:cNvPr id="778" name="Google Shape;778;p10"/>
          <p:cNvCxnSpPr/>
          <p:nvPr/>
        </p:nvCxnSpPr>
        <p:spPr>
          <a:xfrm>
            <a:off x="3519021" y="3124200"/>
            <a:ext cx="457200" cy="304800"/>
          </a:xfrm>
          <a:prstGeom prst="bentConnector3">
            <a:avLst>
              <a:gd name="adj1" fmla="val 63889"/>
            </a:avLst>
          </a:prstGeom>
          <a:noFill/>
          <a:ln w="28575" cap="flat" cmpd="sng">
            <a:solidFill>
              <a:schemeClr val="dk1"/>
            </a:solidFill>
            <a:prstDash val="solid"/>
            <a:miter lim="800000"/>
            <a:headEnd type="none" w="sm" len="sm"/>
            <a:tailEnd type="stealth" w="med" len="med"/>
          </a:ln>
        </p:spPr>
      </p:cxnSp>
      <p:cxnSp>
        <p:nvCxnSpPr>
          <p:cNvPr id="779" name="Google Shape;779;p10"/>
          <p:cNvCxnSpPr>
            <a:stCxn id="754" idx="3"/>
          </p:cNvCxnSpPr>
          <p:nvPr/>
        </p:nvCxnSpPr>
        <p:spPr>
          <a:xfrm>
            <a:off x="3515378" y="4069714"/>
            <a:ext cx="1059000" cy="426900"/>
          </a:xfrm>
          <a:prstGeom prst="bentConnector3">
            <a:avLst>
              <a:gd name="adj1" fmla="val 29281"/>
            </a:avLst>
          </a:prstGeom>
          <a:noFill/>
          <a:ln w="28575" cap="flat" cmpd="sng">
            <a:solidFill>
              <a:schemeClr val="dk1"/>
            </a:solidFill>
            <a:prstDash val="solid"/>
            <a:miter lim="800000"/>
            <a:headEnd type="none" w="sm" len="sm"/>
            <a:tailEnd type="none" w="sm" len="sm"/>
          </a:ln>
        </p:spPr>
      </p:cxnSp>
      <p:cxnSp>
        <p:nvCxnSpPr>
          <p:cNvPr id="780" name="Google Shape;780;p10"/>
          <p:cNvCxnSpPr/>
          <p:nvPr/>
        </p:nvCxnSpPr>
        <p:spPr>
          <a:xfrm>
            <a:off x="3823821" y="4077084"/>
            <a:ext cx="152400" cy="0"/>
          </a:xfrm>
          <a:prstGeom prst="straightConnector1">
            <a:avLst/>
          </a:prstGeom>
          <a:noFill/>
          <a:ln w="28575" cap="flat" cmpd="sng">
            <a:solidFill>
              <a:schemeClr val="dk1"/>
            </a:solidFill>
            <a:prstDash val="solid"/>
            <a:miter lim="800000"/>
            <a:headEnd type="none" w="sm" len="sm"/>
            <a:tailEnd type="stealth" w="med" len="med"/>
          </a:ln>
        </p:spPr>
      </p:cxnSp>
      <p:cxnSp>
        <p:nvCxnSpPr>
          <p:cNvPr id="781" name="Google Shape;781;p10"/>
          <p:cNvCxnSpPr>
            <a:endCxn id="782" idx="1"/>
          </p:cNvCxnSpPr>
          <p:nvPr/>
        </p:nvCxnSpPr>
        <p:spPr>
          <a:xfrm rot="10800000" flipH="1">
            <a:off x="1138221" y="2463799"/>
            <a:ext cx="4743000" cy="688800"/>
          </a:xfrm>
          <a:prstGeom prst="bentConnector3">
            <a:avLst>
              <a:gd name="adj1" fmla="val 24563"/>
            </a:avLst>
          </a:prstGeom>
          <a:noFill/>
          <a:ln w="28575" cap="flat" cmpd="sng">
            <a:solidFill>
              <a:schemeClr val="dk1"/>
            </a:solidFill>
            <a:prstDash val="solid"/>
            <a:miter lim="800000"/>
            <a:headEnd type="none" w="sm" len="sm"/>
            <a:tailEnd type="none" w="sm" len="sm"/>
          </a:ln>
        </p:spPr>
      </p:cxnSp>
      <p:cxnSp>
        <p:nvCxnSpPr>
          <p:cNvPr id="783" name="Google Shape;783;p10"/>
          <p:cNvCxnSpPr/>
          <p:nvPr/>
        </p:nvCxnSpPr>
        <p:spPr>
          <a:xfrm rot="-5400000" flipH="1">
            <a:off x="4554571" y="2508519"/>
            <a:ext cx="456300" cy="368400"/>
          </a:xfrm>
          <a:prstGeom prst="bentConnector3">
            <a:avLst>
              <a:gd name="adj1" fmla="val 0"/>
            </a:avLst>
          </a:prstGeom>
          <a:noFill/>
          <a:ln w="28575" cap="flat" cmpd="sng">
            <a:solidFill>
              <a:schemeClr val="dk1"/>
            </a:solidFill>
            <a:prstDash val="solid"/>
            <a:miter lim="800000"/>
            <a:headEnd type="none" w="sm" len="sm"/>
            <a:tailEnd type="stealth" w="med" len="med"/>
          </a:ln>
        </p:spPr>
      </p:cxnSp>
      <p:grpSp>
        <p:nvGrpSpPr>
          <p:cNvPr id="784" name="Google Shape;784;p10"/>
          <p:cNvGrpSpPr/>
          <p:nvPr/>
        </p:nvGrpSpPr>
        <p:grpSpPr>
          <a:xfrm>
            <a:off x="699621" y="2770425"/>
            <a:ext cx="273098" cy="1117599"/>
            <a:chOff x="1540165" y="1809750"/>
            <a:chExt cx="273098" cy="838199"/>
          </a:xfrm>
        </p:grpSpPr>
        <p:sp>
          <p:nvSpPr>
            <p:cNvPr id="771" name="Google Shape;771;p10"/>
            <p:cNvSpPr/>
            <p:nvPr/>
          </p:nvSpPr>
          <p:spPr>
            <a:xfrm>
              <a:off x="1540165" y="1809750"/>
              <a:ext cx="273098" cy="838199"/>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785" name="Google Shape;785;p10"/>
            <p:cNvSpPr/>
            <p:nvPr/>
          </p:nvSpPr>
          <p:spPr>
            <a:xfrm>
              <a:off x="1600200" y="2495550"/>
              <a:ext cx="152400" cy="152399"/>
            </a:xfrm>
            <a:prstGeom prst="triangle">
              <a:avLst>
                <a:gd name="adj" fmla="val 50000"/>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86" name="Google Shape;786;p10"/>
          <p:cNvSpPr/>
          <p:nvPr/>
        </p:nvSpPr>
        <p:spPr>
          <a:xfrm rot="5400000">
            <a:off x="4703876" y="3810000"/>
            <a:ext cx="711200" cy="152400"/>
          </a:xfrm>
          <a:prstGeom prst="trapezoid">
            <a:avLst>
              <a:gd name="adj" fmla="val 62709"/>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787" name="Google Shape;787;p10"/>
          <p:cNvCxnSpPr/>
          <p:nvPr/>
        </p:nvCxnSpPr>
        <p:spPr>
          <a:xfrm>
            <a:off x="1918821" y="3835400"/>
            <a:ext cx="1676400" cy="1625700"/>
          </a:xfrm>
          <a:prstGeom prst="bentConnector3">
            <a:avLst>
              <a:gd name="adj1" fmla="val 32438"/>
            </a:avLst>
          </a:prstGeom>
          <a:noFill/>
          <a:ln w="28575" cap="flat" cmpd="sng">
            <a:solidFill>
              <a:schemeClr val="dk1"/>
            </a:solidFill>
            <a:prstDash val="solid"/>
            <a:miter lim="800000"/>
            <a:headEnd type="none" w="sm" len="sm"/>
            <a:tailEnd type="stealth" w="med" len="med"/>
          </a:ln>
        </p:spPr>
      </p:cxnSp>
      <p:cxnSp>
        <p:nvCxnSpPr>
          <p:cNvPr id="788" name="Google Shape;788;p10"/>
          <p:cNvCxnSpPr/>
          <p:nvPr/>
        </p:nvCxnSpPr>
        <p:spPr>
          <a:xfrm>
            <a:off x="2452221" y="3835400"/>
            <a:ext cx="228600" cy="0"/>
          </a:xfrm>
          <a:prstGeom prst="straightConnector1">
            <a:avLst/>
          </a:prstGeom>
          <a:noFill/>
          <a:ln w="28575" cap="flat" cmpd="sng">
            <a:solidFill>
              <a:schemeClr val="dk1"/>
            </a:solidFill>
            <a:prstDash val="solid"/>
            <a:miter lim="800000"/>
            <a:headEnd type="none" w="sm" len="sm"/>
            <a:tailEnd type="stealth" w="med" len="med"/>
          </a:ln>
        </p:spPr>
      </p:cxnSp>
      <p:cxnSp>
        <p:nvCxnSpPr>
          <p:cNvPr id="789" name="Google Shape;789;p10"/>
          <p:cNvCxnSpPr/>
          <p:nvPr/>
        </p:nvCxnSpPr>
        <p:spPr>
          <a:xfrm>
            <a:off x="2452221" y="4241800"/>
            <a:ext cx="228600" cy="0"/>
          </a:xfrm>
          <a:prstGeom prst="straightConnector1">
            <a:avLst/>
          </a:prstGeom>
          <a:noFill/>
          <a:ln w="28575" cap="flat" cmpd="sng">
            <a:solidFill>
              <a:schemeClr val="dk1"/>
            </a:solidFill>
            <a:prstDash val="solid"/>
            <a:miter lim="800000"/>
            <a:headEnd type="none" w="sm" len="sm"/>
            <a:tailEnd type="stealth" w="med" len="med"/>
          </a:ln>
        </p:spPr>
      </p:cxnSp>
      <p:cxnSp>
        <p:nvCxnSpPr>
          <p:cNvPr id="790" name="Google Shape;790;p10"/>
          <p:cNvCxnSpPr>
            <a:stCxn id="761" idx="0"/>
          </p:cNvCxnSpPr>
          <p:nvPr/>
        </p:nvCxnSpPr>
        <p:spPr>
          <a:xfrm rot="10800000">
            <a:off x="2528431" y="2006325"/>
            <a:ext cx="5492700" cy="1373700"/>
          </a:xfrm>
          <a:prstGeom prst="bentConnector3">
            <a:avLst>
              <a:gd name="adj1" fmla="val -9711"/>
            </a:avLst>
          </a:prstGeom>
          <a:noFill/>
          <a:ln w="28575" cap="flat" cmpd="sng">
            <a:solidFill>
              <a:srgbClr val="FF0000"/>
            </a:solidFill>
            <a:prstDash val="solid"/>
            <a:miter lim="800000"/>
            <a:headEnd type="none" w="sm" len="sm"/>
            <a:tailEnd type="none" w="sm" len="sm"/>
          </a:ln>
        </p:spPr>
      </p:cxnSp>
      <p:cxnSp>
        <p:nvCxnSpPr>
          <p:cNvPr id="791" name="Google Shape;791;p10"/>
          <p:cNvCxnSpPr/>
          <p:nvPr/>
        </p:nvCxnSpPr>
        <p:spPr>
          <a:xfrm rot="-5400000" flipH="1">
            <a:off x="2045871" y="2489150"/>
            <a:ext cx="1117500" cy="152400"/>
          </a:xfrm>
          <a:prstGeom prst="bentConnector3">
            <a:avLst>
              <a:gd name="adj1" fmla="val 98907"/>
            </a:avLst>
          </a:prstGeom>
          <a:noFill/>
          <a:ln w="28575" cap="flat" cmpd="sng">
            <a:solidFill>
              <a:srgbClr val="FF0000"/>
            </a:solidFill>
            <a:prstDash val="solid"/>
            <a:miter lim="800000"/>
            <a:headEnd type="none" w="sm" len="sm"/>
            <a:tailEnd type="stealth" w="med" len="med"/>
          </a:ln>
        </p:spPr>
      </p:cxnSp>
      <p:cxnSp>
        <p:nvCxnSpPr>
          <p:cNvPr id="792" name="Google Shape;792;p10"/>
          <p:cNvCxnSpPr>
            <a:stCxn id="786" idx="0"/>
          </p:cNvCxnSpPr>
          <p:nvPr/>
        </p:nvCxnSpPr>
        <p:spPr>
          <a:xfrm>
            <a:off x="5135676" y="3886200"/>
            <a:ext cx="146400" cy="2400"/>
          </a:xfrm>
          <a:prstGeom prst="straightConnector1">
            <a:avLst/>
          </a:prstGeom>
          <a:noFill/>
          <a:ln w="28575" cap="flat" cmpd="sng">
            <a:solidFill>
              <a:schemeClr val="dk1"/>
            </a:solidFill>
            <a:prstDash val="solid"/>
            <a:miter lim="800000"/>
            <a:headEnd type="none" w="sm" len="sm"/>
            <a:tailEnd type="stealth" w="med" len="med"/>
          </a:ln>
        </p:spPr>
      </p:cxnSp>
      <p:cxnSp>
        <p:nvCxnSpPr>
          <p:cNvPr id="793" name="Google Shape;793;p10"/>
          <p:cNvCxnSpPr/>
          <p:nvPr/>
        </p:nvCxnSpPr>
        <p:spPr>
          <a:xfrm rot="10800000" flipH="1">
            <a:off x="4569656" y="3937081"/>
            <a:ext cx="1921200" cy="554100"/>
          </a:xfrm>
          <a:prstGeom prst="bentConnector3">
            <a:avLst>
              <a:gd name="adj1" fmla="val 81550"/>
            </a:avLst>
          </a:prstGeom>
          <a:noFill/>
          <a:ln w="28575" cap="flat" cmpd="sng">
            <a:solidFill>
              <a:schemeClr val="dk1"/>
            </a:solidFill>
            <a:prstDash val="solid"/>
            <a:miter lim="800000"/>
            <a:headEnd type="none" w="sm" len="sm"/>
            <a:tailEnd type="stealth" w="med" len="med"/>
          </a:ln>
        </p:spPr>
      </p:cxnSp>
      <p:cxnSp>
        <p:nvCxnSpPr>
          <p:cNvPr id="794" name="Google Shape;794;p10"/>
          <p:cNvCxnSpPr/>
          <p:nvPr/>
        </p:nvCxnSpPr>
        <p:spPr>
          <a:xfrm rot="-5400000">
            <a:off x="4351582" y="3902091"/>
            <a:ext cx="831900" cy="389400"/>
          </a:xfrm>
          <a:prstGeom prst="bentConnector3">
            <a:avLst>
              <a:gd name="adj1" fmla="val 99046"/>
            </a:avLst>
          </a:prstGeom>
          <a:noFill/>
          <a:ln w="28575" cap="flat" cmpd="sng">
            <a:solidFill>
              <a:schemeClr val="dk1"/>
            </a:solidFill>
            <a:prstDash val="solid"/>
            <a:miter lim="800000"/>
            <a:headEnd type="none" w="sm" len="sm"/>
            <a:tailEnd type="stealth" w="med" len="med"/>
          </a:ln>
        </p:spPr>
      </p:cxnSp>
      <p:sp>
        <p:nvSpPr>
          <p:cNvPr id="795" name="Google Shape;795;p10"/>
          <p:cNvSpPr txBox="1"/>
          <p:nvPr/>
        </p:nvSpPr>
        <p:spPr>
          <a:xfrm>
            <a:off x="90021" y="3124200"/>
            <a:ext cx="252846"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alu</a:t>
            </a:r>
            <a:r>
              <a:rPr lang="en-US" sz="1100" b="0" i="0" u="none" strike="noStrike" cap="none" baseline="-25000">
                <a:solidFill>
                  <a:schemeClr val="dk1"/>
                </a:solidFill>
                <a:latin typeface="Calibri"/>
                <a:ea typeface="Calibri"/>
                <a:cs typeface="Calibri"/>
                <a:sym typeface="Calibri"/>
              </a:rPr>
              <a:t>X</a:t>
            </a:r>
            <a:endParaRPr sz="1100" b="0" i="0" u="none" strike="noStrike" cap="none" baseline="-25000">
              <a:solidFill>
                <a:schemeClr val="dk1"/>
              </a:solidFill>
              <a:latin typeface="Calibri"/>
              <a:ea typeface="Calibri"/>
              <a:cs typeface="Calibri"/>
              <a:sym typeface="Calibri"/>
            </a:endParaRPr>
          </a:p>
        </p:txBody>
      </p:sp>
      <p:sp>
        <p:nvSpPr>
          <p:cNvPr id="796" name="Google Shape;796;p10"/>
          <p:cNvSpPr txBox="1"/>
          <p:nvPr/>
        </p:nvSpPr>
        <p:spPr>
          <a:xfrm>
            <a:off x="13821" y="3530600"/>
            <a:ext cx="320601" cy="2257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pc</a:t>
            </a:r>
            <a:r>
              <a:rPr lang="en-US" sz="1100" b="0" i="0" u="none" strike="noStrike" cap="none" baseline="-25000">
                <a:solidFill>
                  <a:schemeClr val="dk1"/>
                </a:solidFill>
                <a:latin typeface="Calibri"/>
                <a:ea typeface="Calibri"/>
                <a:cs typeface="Calibri"/>
                <a:sym typeface="Calibri"/>
              </a:rPr>
              <a:t>F</a:t>
            </a:r>
            <a:r>
              <a:rPr lang="en-US" sz="1100" b="0"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cxnSp>
        <p:nvCxnSpPr>
          <p:cNvPr id="797" name="Google Shape;797;p10"/>
          <p:cNvCxnSpPr/>
          <p:nvPr/>
        </p:nvCxnSpPr>
        <p:spPr>
          <a:xfrm rot="10800000">
            <a:off x="166221" y="1701800"/>
            <a:ext cx="5562600" cy="0"/>
          </a:xfrm>
          <a:prstGeom prst="straightConnector1">
            <a:avLst/>
          </a:prstGeom>
          <a:noFill/>
          <a:ln w="28575" cap="flat" cmpd="sng">
            <a:solidFill>
              <a:srgbClr val="FF0000"/>
            </a:solidFill>
            <a:prstDash val="solid"/>
            <a:miter lim="800000"/>
            <a:headEnd type="none" w="sm" len="sm"/>
            <a:tailEnd type="none" w="sm" len="sm"/>
          </a:ln>
        </p:spPr>
      </p:cxnSp>
      <p:grpSp>
        <p:nvGrpSpPr>
          <p:cNvPr id="798" name="Google Shape;798;p10"/>
          <p:cNvGrpSpPr/>
          <p:nvPr/>
        </p:nvGrpSpPr>
        <p:grpSpPr>
          <a:xfrm>
            <a:off x="1995021" y="3632201"/>
            <a:ext cx="152401" cy="711199"/>
            <a:chOff x="1066799" y="3333750"/>
            <a:chExt cx="152401" cy="533399"/>
          </a:xfrm>
        </p:grpSpPr>
        <p:sp>
          <p:nvSpPr>
            <p:cNvPr id="799" name="Google Shape;799;p10"/>
            <p:cNvSpPr/>
            <p:nvPr/>
          </p:nvSpPr>
          <p:spPr>
            <a:xfrm>
              <a:off x="1066799" y="3333750"/>
              <a:ext cx="152401" cy="533399"/>
            </a:xfrm>
            <a:prstGeom prst="rect">
              <a:avLst/>
            </a:prstGeom>
            <a:solidFill>
              <a:schemeClr val="accent1"/>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800" name="Google Shape;800;p10"/>
            <p:cNvSpPr/>
            <p:nvPr/>
          </p:nvSpPr>
          <p:spPr>
            <a:xfrm>
              <a:off x="1066800" y="3714750"/>
              <a:ext cx="152400" cy="152399"/>
            </a:xfrm>
            <a:prstGeom prst="triangle">
              <a:avLst>
                <a:gd name="adj" fmla="val 50000"/>
              </a:avLst>
            </a:prstGeom>
            <a:solidFill>
              <a:schemeClr val="accent1"/>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01" name="Google Shape;801;p10"/>
          <p:cNvGrpSpPr/>
          <p:nvPr/>
        </p:nvGrpSpPr>
        <p:grpSpPr>
          <a:xfrm>
            <a:off x="1995020" y="2717801"/>
            <a:ext cx="152401" cy="711199"/>
            <a:chOff x="1066799" y="3333750"/>
            <a:chExt cx="152401" cy="533399"/>
          </a:xfrm>
        </p:grpSpPr>
        <p:sp>
          <p:nvSpPr>
            <p:cNvPr id="802" name="Google Shape;802;p10"/>
            <p:cNvSpPr/>
            <p:nvPr/>
          </p:nvSpPr>
          <p:spPr>
            <a:xfrm>
              <a:off x="1066799" y="3333750"/>
              <a:ext cx="152401" cy="533399"/>
            </a:xfrm>
            <a:prstGeom prst="rect">
              <a:avLst/>
            </a:prstGeom>
            <a:solidFill>
              <a:schemeClr val="accent1"/>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803" name="Google Shape;803;p10"/>
            <p:cNvSpPr/>
            <p:nvPr/>
          </p:nvSpPr>
          <p:spPr>
            <a:xfrm>
              <a:off x="1066800" y="3714750"/>
              <a:ext cx="152400" cy="152399"/>
            </a:xfrm>
            <a:prstGeom prst="triangle">
              <a:avLst>
                <a:gd name="adj" fmla="val 50000"/>
              </a:avLst>
            </a:prstGeom>
            <a:solidFill>
              <a:schemeClr val="accent1"/>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04" name="Google Shape;804;p10"/>
          <p:cNvGrpSpPr/>
          <p:nvPr/>
        </p:nvGrpSpPr>
        <p:grpSpPr>
          <a:xfrm>
            <a:off x="3595221" y="3733800"/>
            <a:ext cx="152401" cy="711199"/>
            <a:chOff x="1066799" y="3333750"/>
            <a:chExt cx="152401" cy="533399"/>
          </a:xfrm>
        </p:grpSpPr>
        <p:sp>
          <p:nvSpPr>
            <p:cNvPr id="805" name="Google Shape;805;p10"/>
            <p:cNvSpPr/>
            <p:nvPr/>
          </p:nvSpPr>
          <p:spPr>
            <a:xfrm>
              <a:off x="1066799" y="3333750"/>
              <a:ext cx="152401" cy="533399"/>
            </a:xfrm>
            <a:prstGeom prst="rect">
              <a:avLst/>
            </a:prstGeom>
            <a:solidFill>
              <a:srgbClr val="5B9BD5"/>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806" name="Google Shape;806;p10"/>
            <p:cNvSpPr/>
            <p:nvPr/>
          </p:nvSpPr>
          <p:spPr>
            <a:xfrm>
              <a:off x="1066800" y="3714750"/>
              <a:ext cx="152400" cy="152399"/>
            </a:xfrm>
            <a:prstGeom prst="triangle">
              <a:avLst>
                <a:gd name="adj" fmla="val 50000"/>
              </a:avLst>
            </a:prstGeom>
            <a:solidFill>
              <a:srgbClr val="5B9BD5"/>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807" name="Google Shape;807;p10"/>
          <p:cNvCxnSpPr>
            <a:endCxn id="759" idx="2"/>
          </p:cNvCxnSpPr>
          <p:nvPr/>
        </p:nvCxnSpPr>
        <p:spPr>
          <a:xfrm>
            <a:off x="3687621" y="3123925"/>
            <a:ext cx="1279200" cy="2100"/>
          </a:xfrm>
          <a:prstGeom prst="straightConnector1">
            <a:avLst/>
          </a:prstGeom>
          <a:noFill/>
          <a:ln w="28575" cap="flat" cmpd="sng">
            <a:solidFill>
              <a:schemeClr val="dk1"/>
            </a:solidFill>
            <a:prstDash val="solid"/>
            <a:miter lim="800000"/>
            <a:headEnd type="none" w="sm" len="sm"/>
            <a:tailEnd type="stealth" w="med" len="med"/>
          </a:ln>
        </p:spPr>
      </p:cxnSp>
      <p:grpSp>
        <p:nvGrpSpPr>
          <p:cNvPr id="808" name="Google Shape;808;p10"/>
          <p:cNvGrpSpPr/>
          <p:nvPr/>
        </p:nvGrpSpPr>
        <p:grpSpPr>
          <a:xfrm>
            <a:off x="3595221" y="4953000"/>
            <a:ext cx="152401" cy="711199"/>
            <a:chOff x="1066799" y="3333750"/>
            <a:chExt cx="152401" cy="533399"/>
          </a:xfrm>
        </p:grpSpPr>
        <p:sp>
          <p:nvSpPr>
            <p:cNvPr id="809" name="Google Shape;809;p10"/>
            <p:cNvSpPr/>
            <p:nvPr/>
          </p:nvSpPr>
          <p:spPr>
            <a:xfrm>
              <a:off x="1066799" y="3333750"/>
              <a:ext cx="152401" cy="533399"/>
            </a:xfrm>
            <a:prstGeom prst="rect">
              <a:avLst/>
            </a:prstGeom>
            <a:solidFill>
              <a:srgbClr val="5B9BD5"/>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810" name="Google Shape;810;p10"/>
            <p:cNvSpPr/>
            <p:nvPr/>
          </p:nvSpPr>
          <p:spPr>
            <a:xfrm>
              <a:off x="1066800" y="3714750"/>
              <a:ext cx="152400" cy="152399"/>
            </a:xfrm>
            <a:prstGeom prst="triangle">
              <a:avLst>
                <a:gd name="adj" fmla="val 50000"/>
              </a:avLst>
            </a:prstGeom>
            <a:solidFill>
              <a:srgbClr val="5B9BD5"/>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811" name="Google Shape;811;p10"/>
          <p:cNvCxnSpPr/>
          <p:nvPr/>
        </p:nvCxnSpPr>
        <p:spPr>
          <a:xfrm rot="-5400000">
            <a:off x="4179471" y="4165650"/>
            <a:ext cx="812700" cy="762000"/>
          </a:xfrm>
          <a:prstGeom prst="bentConnector3">
            <a:avLst>
              <a:gd name="adj1" fmla="val 0"/>
            </a:avLst>
          </a:prstGeom>
          <a:noFill/>
          <a:ln w="28575" cap="flat" cmpd="sng">
            <a:solidFill>
              <a:schemeClr val="dk1"/>
            </a:solidFill>
            <a:prstDash val="solid"/>
            <a:miter lim="800000"/>
            <a:headEnd type="none" w="sm" len="sm"/>
            <a:tailEnd type="stealth" w="med" len="med"/>
          </a:ln>
        </p:spPr>
      </p:cxnSp>
      <p:grpSp>
        <p:nvGrpSpPr>
          <p:cNvPr id="812" name="Google Shape;812;p10"/>
          <p:cNvGrpSpPr/>
          <p:nvPr/>
        </p:nvGrpSpPr>
        <p:grpSpPr>
          <a:xfrm>
            <a:off x="3595221" y="2108200"/>
            <a:ext cx="152401" cy="711199"/>
            <a:chOff x="1066799" y="3333750"/>
            <a:chExt cx="152401" cy="533399"/>
          </a:xfrm>
        </p:grpSpPr>
        <p:sp>
          <p:nvSpPr>
            <p:cNvPr id="813" name="Google Shape;813;p10"/>
            <p:cNvSpPr/>
            <p:nvPr/>
          </p:nvSpPr>
          <p:spPr>
            <a:xfrm>
              <a:off x="1066799" y="3333750"/>
              <a:ext cx="152401" cy="533399"/>
            </a:xfrm>
            <a:prstGeom prst="rect">
              <a:avLst/>
            </a:prstGeom>
            <a:solidFill>
              <a:srgbClr val="5B9BD5"/>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814" name="Google Shape;814;p10"/>
            <p:cNvSpPr/>
            <p:nvPr/>
          </p:nvSpPr>
          <p:spPr>
            <a:xfrm>
              <a:off x="1066800" y="3714750"/>
              <a:ext cx="152400" cy="152399"/>
            </a:xfrm>
            <a:prstGeom prst="triangle">
              <a:avLst>
                <a:gd name="adj" fmla="val 50000"/>
              </a:avLst>
            </a:prstGeom>
            <a:solidFill>
              <a:srgbClr val="5B9BD5"/>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15" name="Google Shape;815;p10"/>
          <p:cNvGrpSpPr/>
          <p:nvPr/>
        </p:nvGrpSpPr>
        <p:grpSpPr>
          <a:xfrm>
            <a:off x="5881221" y="2108200"/>
            <a:ext cx="152401" cy="711199"/>
            <a:chOff x="1066799" y="3333750"/>
            <a:chExt cx="152401" cy="533399"/>
          </a:xfrm>
        </p:grpSpPr>
        <p:sp>
          <p:nvSpPr>
            <p:cNvPr id="782" name="Google Shape;782;p10"/>
            <p:cNvSpPr/>
            <p:nvPr/>
          </p:nvSpPr>
          <p:spPr>
            <a:xfrm>
              <a:off x="1066799" y="3333750"/>
              <a:ext cx="152401" cy="533399"/>
            </a:xfrm>
            <a:prstGeom prst="rect">
              <a:avLst/>
            </a:prstGeom>
            <a:solidFill>
              <a:srgbClr val="5B9BD5"/>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816" name="Google Shape;816;p10"/>
            <p:cNvSpPr/>
            <p:nvPr/>
          </p:nvSpPr>
          <p:spPr>
            <a:xfrm>
              <a:off x="1066800" y="3714750"/>
              <a:ext cx="152400" cy="152399"/>
            </a:xfrm>
            <a:prstGeom prst="triangle">
              <a:avLst>
                <a:gd name="adj" fmla="val 50000"/>
              </a:avLst>
            </a:prstGeom>
            <a:solidFill>
              <a:srgbClr val="5B9BD5"/>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17" name="Google Shape;817;p10"/>
          <p:cNvGrpSpPr/>
          <p:nvPr/>
        </p:nvGrpSpPr>
        <p:grpSpPr>
          <a:xfrm>
            <a:off x="5881221" y="3124200"/>
            <a:ext cx="152401" cy="711199"/>
            <a:chOff x="1066799" y="3333750"/>
            <a:chExt cx="152401" cy="533399"/>
          </a:xfrm>
        </p:grpSpPr>
        <p:sp>
          <p:nvSpPr>
            <p:cNvPr id="818" name="Google Shape;818;p10"/>
            <p:cNvSpPr/>
            <p:nvPr/>
          </p:nvSpPr>
          <p:spPr>
            <a:xfrm>
              <a:off x="1066799" y="3333750"/>
              <a:ext cx="152401" cy="533399"/>
            </a:xfrm>
            <a:prstGeom prst="rect">
              <a:avLst/>
            </a:prstGeom>
            <a:solidFill>
              <a:srgbClr val="5B9BD5"/>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819" name="Google Shape;819;p10"/>
            <p:cNvSpPr/>
            <p:nvPr/>
          </p:nvSpPr>
          <p:spPr>
            <a:xfrm>
              <a:off x="1066800" y="3714750"/>
              <a:ext cx="152400" cy="152399"/>
            </a:xfrm>
            <a:prstGeom prst="triangle">
              <a:avLst>
                <a:gd name="adj" fmla="val 50000"/>
              </a:avLst>
            </a:prstGeom>
            <a:solidFill>
              <a:srgbClr val="5B9BD5"/>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20" name="Google Shape;820;p10"/>
          <p:cNvGrpSpPr/>
          <p:nvPr/>
        </p:nvGrpSpPr>
        <p:grpSpPr>
          <a:xfrm>
            <a:off x="5881221" y="4140200"/>
            <a:ext cx="152401" cy="711199"/>
            <a:chOff x="1066799" y="3333750"/>
            <a:chExt cx="152401" cy="533399"/>
          </a:xfrm>
        </p:grpSpPr>
        <p:sp>
          <p:nvSpPr>
            <p:cNvPr id="821" name="Google Shape;821;p10"/>
            <p:cNvSpPr/>
            <p:nvPr/>
          </p:nvSpPr>
          <p:spPr>
            <a:xfrm>
              <a:off x="1066799" y="3333750"/>
              <a:ext cx="152401" cy="533399"/>
            </a:xfrm>
            <a:prstGeom prst="rect">
              <a:avLst/>
            </a:prstGeom>
            <a:solidFill>
              <a:srgbClr val="5B9BD5"/>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822" name="Google Shape;822;p10"/>
            <p:cNvSpPr/>
            <p:nvPr/>
          </p:nvSpPr>
          <p:spPr>
            <a:xfrm>
              <a:off x="1066800" y="3714750"/>
              <a:ext cx="152400" cy="152399"/>
            </a:xfrm>
            <a:prstGeom prst="triangle">
              <a:avLst>
                <a:gd name="adj" fmla="val 50000"/>
              </a:avLst>
            </a:prstGeom>
            <a:solidFill>
              <a:srgbClr val="5B9BD5"/>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23" name="Google Shape;823;p10"/>
          <p:cNvGrpSpPr/>
          <p:nvPr/>
        </p:nvGrpSpPr>
        <p:grpSpPr>
          <a:xfrm>
            <a:off x="3595221" y="2921000"/>
            <a:ext cx="152401" cy="711199"/>
            <a:chOff x="1066799" y="3333750"/>
            <a:chExt cx="152401" cy="533399"/>
          </a:xfrm>
        </p:grpSpPr>
        <p:sp>
          <p:nvSpPr>
            <p:cNvPr id="824" name="Google Shape;824;p10"/>
            <p:cNvSpPr/>
            <p:nvPr/>
          </p:nvSpPr>
          <p:spPr>
            <a:xfrm>
              <a:off x="1066799" y="3333750"/>
              <a:ext cx="152401" cy="533399"/>
            </a:xfrm>
            <a:prstGeom prst="rect">
              <a:avLst/>
            </a:prstGeom>
            <a:solidFill>
              <a:srgbClr val="5B9BD5"/>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825" name="Google Shape;825;p10"/>
            <p:cNvSpPr/>
            <p:nvPr/>
          </p:nvSpPr>
          <p:spPr>
            <a:xfrm>
              <a:off x="1066800" y="3714750"/>
              <a:ext cx="152400" cy="152399"/>
            </a:xfrm>
            <a:prstGeom prst="triangle">
              <a:avLst>
                <a:gd name="adj" fmla="val 50000"/>
              </a:avLst>
            </a:prstGeom>
            <a:solidFill>
              <a:srgbClr val="5B9BD5"/>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26" name="Google Shape;826;p10"/>
          <p:cNvGrpSpPr/>
          <p:nvPr/>
        </p:nvGrpSpPr>
        <p:grpSpPr>
          <a:xfrm>
            <a:off x="8091021" y="3022600"/>
            <a:ext cx="152401" cy="711199"/>
            <a:chOff x="1066799" y="3333750"/>
            <a:chExt cx="152401" cy="533399"/>
          </a:xfrm>
        </p:grpSpPr>
        <p:sp>
          <p:nvSpPr>
            <p:cNvPr id="827" name="Google Shape;827;p10"/>
            <p:cNvSpPr/>
            <p:nvPr/>
          </p:nvSpPr>
          <p:spPr>
            <a:xfrm>
              <a:off x="1066799" y="3333750"/>
              <a:ext cx="152401" cy="533399"/>
            </a:xfrm>
            <a:prstGeom prst="rect">
              <a:avLst/>
            </a:prstGeom>
            <a:solidFill>
              <a:srgbClr val="5B9BD5"/>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828" name="Google Shape;828;p10"/>
            <p:cNvSpPr/>
            <p:nvPr/>
          </p:nvSpPr>
          <p:spPr>
            <a:xfrm>
              <a:off x="1066800" y="3714750"/>
              <a:ext cx="152400" cy="152399"/>
            </a:xfrm>
            <a:prstGeom prst="triangle">
              <a:avLst>
                <a:gd name="adj" fmla="val 50000"/>
              </a:avLst>
            </a:prstGeom>
            <a:solidFill>
              <a:srgbClr val="5B9BD5"/>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29" name="Google Shape;829;p10"/>
          <p:cNvGrpSpPr/>
          <p:nvPr/>
        </p:nvGrpSpPr>
        <p:grpSpPr>
          <a:xfrm>
            <a:off x="6338421" y="2209800"/>
            <a:ext cx="304800" cy="609600"/>
            <a:chOff x="5181600" y="3257550"/>
            <a:chExt cx="304800" cy="457200"/>
          </a:xfrm>
        </p:grpSpPr>
        <p:sp>
          <p:nvSpPr>
            <p:cNvPr id="775" name="Google Shape;775;p10"/>
            <p:cNvSpPr/>
            <p:nvPr/>
          </p:nvSpPr>
          <p:spPr>
            <a:xfrm rot="5400000">
              <a:off x="5143500" y="3371850"/>
              <a:ext cx="457200" cy="228600"/>
            </a:xfrm>
            <a:prstGeom prst="trapezoid">
              <a:avLst>
                <a:gd name="adj" fmla="val 30656"/>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0" name="Google Shape;830;p10"/>
            <p:cNvSpPr txBox="1"/>
            <p:nvPr/>
          </p:nvSpPr>
          <p:spPr>
            <a:xfrm>
              <a:off x="5181600" y="3333750"/>
              <a:ext cx="298519" cy="246221"/>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grpSp>
      <p:cxnSp>
        <p:nvCxnSpPr>
          <p:cNvPr id="831" name="Google Shape;831;p10"/>
          <p:cNvCxnSpPr>
            <a:stCxn id="782" idx="3"/>
          </p:cNvCxnSpPr>
          <p:nvPr/>
        </p:nvCxnSpPr>
        <p:spPr>
          <a:xfrm rot="10800000" flipH="1">
            <a:off x="6033622" y="2461399"/>
            <a:ext cx="393000" cy="2400"/>
          </a:xfrm>
          <a:prstGeom prst="straightConnector1">
            <a:avLst/>
          </a:prstGeom>
          <a:noFill/>
          <a:ln w="28575" cap="flat" cmpd="sng">
            <a:solidFill>
              <a:schemeClr val="dk1"/>
            </a:solidFill>
            <a:prstDash val="solid"/>
            <a:miter lim="800000"/>
            <a:headEnd type="none" w="sm" len="sm"/>
            <a:tailEnd type="stealth" w="med" len="med"/>
          </a:ln>
        </p:spPr>
      </p:cxnSp>
      <p:cxnSp>
        <p:nvCxnSpPr>
          <p:cNvPr id="832" name="Google Shape;832;p10"/>
          <p:cNvCxnSpPr/>
          <p:nvPr/>
        </p:nvCxnSpPr>
        <p:spPr>
          <a:xfrm rot="10800000">
            <a:off x="5728821" y="1701800"/>
            <a:ext cx="0" cy="1727200"/>
          </a:xfrm>
          <a:prstGeom prst="straightConnector1">
            <a:avLst/>
          </a:prstGeom>
          <a:noFill/>
          <a:ln w="28575" cap="flat" cmpd="sng">
            <a:solidFill>
              <a:srgbClr val="FF0000"/>
            </a:solidFill>
            <a:prstDash val="solid"/>
            <a:miter lim="800000"/>
            <a:headEnd type="none" w="sm" len="sm"/>
            <a:tailEnd type="none" w="sm" len="sm"/>
          </a:ln>
        </p:spPr>
      </p:cxnSp>
      <p:sp>
        <p:nvSpPr>
          <p:cNvPr id="833" name="Google Shape;833;p10"/>
          <p:cNvSpPr txBox="1"/>
          <p:nvPr/>
        </p:nvSpPr>
        <p:spPr>
          <a:xfrm>
            <a:off x="1877793" y="2209800"/>
            <a:ext cx="498228"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pc</a:t>
            </a:r>
            <a:r>
              <a:rPr lang="en-US" sz="1800" b="0" i="0" u="none" strike="noStrike" cap="none" baseline="-25000">
                <a:solidFill>
                  <a:schemeClr val="dk1"/>
                </a:solidFill>
                <a:latin typeface="Calibri"/>
                <a:ea typeface="Calibri"/>
                <a:cs typeface="Calibri"/>
                <a:sym typeface="Calibri"/>
              </a:rPr>
              <a:t>D</a:t>
            </a:r>
            <a:endParaRPr sz="1800" b="0" i="0" u="none" strike="noStrike" cap="none" baseline="-25000">
              <a:solidFill>
                <a:schemeClr val="dk1"/>
              </a:solidFill>
              <a:latin typeface="Calibri"/>
              <a:ea typeface="Calibri"/>
              <a:cs typeface="Calibri"/>
              <a:sym typeface="Calibri"/>
            </a:endParaRPr>
          </a:p>
        </p:txBody>
      </p:sp>
      <p:sp>
        <p:nvSpPr>
          <p:cNvPr id="834" name="Google Shape;834;p10"/>
          <p:cNvSpPr txBox="1"/>
          <p:nvPr/>
        </p:nvSpPr>
        <p:spPr>
          <a:xfrm>
            <a:off x="623421" y="2209800"/>
            <a:ext cx="474258"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pc</a:t>
            </a:r>
            <a:r>
              <a:rPr lang="en-US" sz="1800" b="0" i="0" u="none" strike="noStrike" cap="none" baseline="-25000">
                <a:solidFill>
                  <a:schemeClr val="dk1"/>
                </a:solidFill>
                <a:latin typeface="Calibri"/>
                <a:ea typeface="Calibri"/>
                <a:cs typeface="Calibri"/>
                <a:sym typeface="Calibri"/>
              </a:rPr>
              <a:t>F</a:t>
            </a:r>
            <a:endParaRPr sz="1800" b="0" i="0" u="none" strike="noStrike" cap="none" baseline="-25000">
              <a:solidFill>
                <a:schemeClr val="dk1"/>
              </a:solidFill>
              <a:latin typeface="Calibri"/>
              <a:ea typeface="Calibri"/>
              <a:cs typeface="Calibri"/>
              <a:sym typeface="Calibri"/>
            </a:endParaRPr>
          </a:p>
        </p:txBody>
      </p:sp>
      <p:sp>
        <p:nvSpPr>
          <p:cNvPr id="835" name="Google Shape;835;p10"/>
          <p:cNvSpPr txBox="1"/>
          <p:nvPr/>
        </p:nvSpPr>
        <p:spPr>
          <a:xfrm>
            <a:off x="3747621" y="2006600"/>
            <a:ext cx="483426"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pc</a:t>
            </a:r>
            <a:r>
              <a:rPr lang="en-US" sz="1800" b="0" i="0" u="none" strike="noStrike" cap="none" baseline="-25000">
                <a:solidFill>
                  <a:schemeClr val="dk1"/>
                </a:solidFill>
                <a:latin typeface="Calibri"/>
                <a:ea typeface="Calibri"/>
                <a:cs typeface="Calibri"/>
                <a:sym typeface="Calibri"/>
              </a:rPr>
              <a:t>X</a:t>
            </a:r>
            <a:endParaRPr sz="1800" b="0" i="0" u="none" strike="noStrike" cap="none" baseline="-25000">
              <a:solidFill>
                <a:schemeClr val="dk1"/>
              </a:solidFill>
              <a:latin typeface="Calibri"/>
              <a:ea typeface="Calibri"/>
              <a:cs typeface="Calibri"/>
              <a:sym typeface="Calibri"/>
            </a:endParaRPr>
          </a:p>
        </p:txBody>
      </p:sp>
      <p:sp>
        <p:nvSpPr>
          <p:cNvPr id="836" name="Google Shape;836;p10"/>
          <p:cNvSpPr txBox="1"/>
          <p:nvPr/>
        </p:nvSpPr>
        <p:spPr>
          <a:xfrm>
            <a:off x="5957421" y="1905000"/>
            <a:ext cx="535122"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pc</a:t>
            </a:r>
            <a:r>
              <a:rPr lang="en-US" sz="1800" b="0" i="0" u="none" strike="noStrike" cap="none" baseline="-25000">
                <a:solidFill>
                  <a:schemeClr val="dk1"/>
                </a:solidFill>
                <a:latin typeface="Calibri"/>
                <a:ea typeface="Calibri"/>
                <a:cs typeface="Calibri"/>
                <a:sym typeface="Calibri"/>
              </a:rPr>
              <a:t>M</a:t>
            </a:r>
            <a:endParaRPr sz="1800" b="0" i="0" u="none" strike="noStrike" cap="none" baseline="-25000">
              <a:solidFill>
                <a:schemeClr val="dk1"/>
              </a:solidFill>
              <a:latin typeface="Calibri"/>
              <a:ea typeface="Calibri"/>
              <a:cs typeface="Calibri"/>
              <a:sym typeface="Calibri"/>
            </a:endParaRPr>
          </a:p>
        </p:txBody>
      </p:sp>
      <p:sp>
        <p:nvSpPr>
          <p:cNvPr id="837" name="Google Shape;837;p10"/>
          <p:cNvSpPr txBox="1"/>
          <p:nvPr/>
        </p:nvSpPr>
        <p:spPr>
          <a:xfrm>
            <a:off x="1831025" y="4241800"/>
            <a:ext cx="621196"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inst</a:t>
            </a:r>
            <a:r>
              <a:rPr lang="en-US" sz="1800" b="0" i="0" u="none" strike="noStrike" cap="none" baseline="-25000">
                <a:solidFill>
                  <a:schemeClr val="dk1"/>
                </a:solidFill>
                <a:latin typeface="Calibri"/>
                <a:ea typeface="Calibri"/>
                <a:cs typeface="Calibri"/>
                <a:sym typeface="Calibri"/>
              </a:rPr>
              <a:t>D</a:t>
            </a:r>
            <a:endParaRPr sz="1800" b="0" i="0" u="none" strike="noStrike" cap="none" baseline="-25000">
              <a:solidFill>
                <a:schemeClr val="dk1"/>
              </a:solidFill>
              <a:latin typeface="Calibri"/>
              <a:ea typeface="Calibri"/>
              <a:cs typeface="Calibri"/>
              <a:sym typeface="Calibri"/>
            </a:endParaRPr>
          </a:p>
        </p:txBody>
      </p:sp>
      <p:sp>
        <p:nvSpPr>
          <p:cNvPr id="838" name="Google Shape;838;p10"/>
          <p:cNvSpPr txBox="1"/>
          <p:nvPr/>
        </p:nvSpPr>
        <p:spPr>
          <a:xfrm>
            <a:off x="3673162" y="4953000"/>
            <a:ext cx="607859"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inst</a:t>
            </a:r>
            <a:r>
              <a:rPr lang="en-US" sz="1800" b="0" i="0" u="none" strike="noStrike" cap="none" baseline="-25000">
                <a:solidFill>
                  <a:schemeClr val="dk1"/>
                </a:solidFill>
                <a:latin typeface="Calibri"/>
                <a:ea typeface="Calibri"/>
                <a:cs typeface="Calibri"/>
                <a:sym typeface="Calibri"/>
              </a:rPr>
              <a:t>X</a:t>
            </a:r>
            <a:endParaRPr sz="1800" b="0" i="0" u="none" strike="noStrike" cap="none" baseline="-25000">
              <a:solidFill>
                <a:schemeClr val="dk1"/>
              </a:solidFill>
              <a:latin typeface="Calibri"/>
              <a:ea typeface="Calibri"/>
              <a:cs typeface="Calibri"/>
              <a:sym typeface="Calibri"/>
            </a:endParaRPr>
          </a:p>
        </p:txBody>
      </p:sp>
      <p:sp>
        <p:nvSpPr>
          <p:cNvPr id="839" name="Google Shape;839;p10"/>
          <p:cNvSpPr txBox="1"/>
          <p:nvPr/>
        </p:nvSpPr>
        <p:spPr>
          <a:xfrm>
            <a:off x="3747621" y="2616200"/>
            <a:ext cx="552292"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rs1</a:t>
            </a:r>
            <a:r>
              <a:rPr lang="en-US" sz="1800" b="0" i="0" u="none" strike="noStrike" cap="none" baseline="-25000">
                <a:solidFill>
                  <a:schemeClr val="dk1"/>
                </a:solidFill>
                <a:latin typeface="Calibri"/>
                <a:ea typeface="Calibri"/>
                <a:cs typeface="Calibri"/>
                <a:sym typeface="Calibri"/>
              </a:rPr>
              <a:t>X</a:t>
            </a:r>
            <a:endParaRPr sz="1800" b="0" i="0" u="none" strike="noStrike" cap="none" baseline="-25000">
              <a:solidFill>
                <a:schemeClr val="dk1"/>
              </a:solidFill>
              <a:latin typeface="Calibri"/>
              <a:ea typeface="Calibri"/>
              <a:cs typeface="Calibri"/>
              <a:sym typeface="Calibri"/>
            </a:endParaRPr>
          </a:p>
        </p:txBody>
      </p:sp>
      <p:sp>
        <p:nvSpPr>
          <p:cNvPr id="840" name="Google Shape;840;p10"/>
          <p:cNvSpPr txBox="1"/>
          <p:nvPr/>
        </p:nvSpPr>
        <p:spPr>
          <a:xfrm>
            <a:off x="3652529" y="4358957"/>
            <a:ext cx="552292"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rs2</a:t>
            </a:r>
            <a:r>
              <a:rPr lang="en-US" sz="1800" b="0" i="0" u="none" strike="noStrike" cap="none" baseline="-25000">
                <a:solidFill>
                  <a:schemeClr val="dk1"/>
                </a:solidFill>
                <a:latin typeface="Calibri"/>
                <a:ea typeface="Calibri"/>
                <a:cs typeface="Calibri"/>
                <a:sym typeface="Calibri"/>
              </a:rPr>
              <a:t>X</a:t>
            </a:r>
            <a:endParaRPr sz="1800" b="0" i="0" u="none" strike="noStrike" cap="none" baseline="-25000">
              <a:solidFill>
                <a:schemeClr val="dk1"/>
              </a:solidFill>
              <a:latin typeface="Calibri"/>
              <a:ea typeface="Calibri"/>
              <a:cs typeface="Calibri"/>
              <a:sym typeface="Calibri"/>
            </a:endParaRPr>
          </a:p>
        </p:txBody>
      </p:sp>
      <p:sp>
        <p:nvSpPr>
          <p:cNvPr id="841" name="Google Shape;841;p10"/>
          <p:cNvSpPr txBox="1"/>
          <p:nvPr/>
        </p:nvSpPr>
        <p:spPr>
          <a:xfrm>
            <a:off x="5957421" y="3327400"/>
            <a:ext cx="601058"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alu</a:t>
            </a:r>
            <a:r>
              <a:rPr lang="en-US" sz="1800" b="0" i="0" u="none" strike="noStrike" cap="none" baseline="-25000">
                <a:solidFill>
                  <a:schemeClr val="dk1"/>
                </a:solidFill>
                <a:latin typeface="Calibri"/>
                <a:ea typeface="Calibri"/>
                <a:cs typeface="Calibri"/>
                <a:sym typeface="Calibri"/>
              </a:rPr>
              <a:t>M</a:t>
            </a:r>
            <a:endParaRPr sz="1800" b="0" i="0" u="none" strike="noStrike" cap="none" baseline="-25000">
              <a:solidFill>
                <a:schemeClr val="dk1"/>
              </a:solidFill>
              <a:latin typeface="Calibri"/>
              <a:ea typeface="Calibri"/>
              <a:cs typeface="Calibri"/>
              <a:sym typeface="Calibri"/>
            </a:endParaRPr>
          </a:p>
        </p:txBody>
      </p:sp>
      <p:sp>
        <p:nvSpPr>
          <p:cNvPr id="842" name="Google Shape;842;p10"/>
          <p:cNvSpPr txBox="1"/>
          <p:nvPr/>
        </p:nvSpPr>
        <p:spPr>
          <a:xfrm>
            <a:off x="5957421" y="4343400"/>
            <a:ext cx="603989"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rs2</a:t>
            </a:r>
            <a:r>
              <a:rPr lang="en-US" sz="1800" b="0" i="0" u="none" strike="noStrike" cap="none" baseline="-25000">
                <a:solidFill>
                  <a:schemeClr val="dk1"/>
                </a:solidFill>
                <a:latin typeface="Calibri"/>
                <a:ea typeface="Calibri"/>
                <a:cs typeface="Calibri"/>
                <a:sym typeface="Calibri"/>
              </a:rPr>
              <a:t>M</a:t>
            </a:r>
            <a:endParaRPr sz="1800" b="0" i="0" u="none" strike="noStrike" cap="none" baseline="-25000">
              <a:solidFill>
                <a:schemeClr val="dk1"/>
              </a:solidFill>
              <a:latin typeface="Calibri"/>
              <a:ea typeface="Calibri"/>
              <a:cs typeface="Calibri"/>
              <a:sym typeface="Calibri"/>
            </a:endParaRPr>
          </a:p>
        </p:txBody>
      </p:sp>
      <p:sp>
        <p:nvSpPr>
          <p:cNvPr id="843" name="Google Shape;843;p10"/>
          <p:cNvSpPr txBox="1"/>
          <p:nvPr/>
        </p:nvSpPr>
        <p:spPr>
          <a:xfrm>
            <a:off x="4738221" y="4546600"/>
            <a:ext cx="686306"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imm</a:t>
            </a:r>
            <a:r>
              <a:rPr lang="en-US" sz="1800" b="0" i="0" u="none" strike="noStrike" cap="none" baseline="-25000">
                <a:solidFill>
                  <a:schemeClr val="dk1"/>
                </a:solidFill>
                <a:latin typeface="Calibri"/>
                <a:ea typeface="Calibri"/>
                <a:cs typeface="Calibri"/>
                <a:sym typeface="Calibri"/>
              </a:rPr>
              <a:t>X</a:t>
            </a:r>
            <a:endParaRPr sz="1800" b="0" i="0" u="none" strike="noStrike" cap="none" baseline="-25000">
              <a:solidFill>
                <a:schemeClr val="dk1"/>
              </a:solidFill>
              <a:latin typeface="Calibri"/>
              <a:ea typeface="Calibri"/>
              <a:cs typeface="Calibri"/>
              <a:sym typeface="Calibri"/>
            </a:endParaRPr>
          </a:p>
        </p:txBody>
      </p:sp>
      <p:grpSp>
        <p:nvGrpSpPr>
          <p:cNvPr id="844" name="Google Shape;844;p10"/>
          <p:cNvGrpSpPr/>
          <p:nvPr/>
        </p:nvGrpSpPr>
        <p:grpSpPr>
          <a:xfrm>
            <a:off x="4281021" y="4648200"/>
            <a:ext cx="556492" cy="609600"/>
            <a:chOff x="3886200" y="3257550"/>
            <a:chExt cx="556492" cy="457200"/>
          </a:xfrm>
        </p:grpSpPr>
        <p:sp>
          <p:nvSpPr>
            <p:cNvPr id="845" name="Google Shape;845;p10"/>
            <p:cNvSpPr/>
            <p:nvPr/>
          </p:nvSpPr>
          <p:spPr>
            <a:xfrm rot="5400000">
              <a:off x="3848100" y="3295650"/>
              <a:ext cx="457200" cy="381000"/>
            </a:xfrm>
            <a:prstGeom prst="trapezoid">
              <a:avLst>
                <a:gd name="adj" fmla="val 30656"/>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6" name="Google Shape;846;p10"/>
            <p:cNvSpPr txBox="1"/>
            <p:nvPr/>
          </p:nvSpPr>
          <p:spPr>
            <a:xfrm>
              <a:off x="3909292" y="3304885"/>
              <a:ext cx="533400" cy="2462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Imm</a:t>
              </a:r>
              <a:r>
                <a:rPr lang="en-US" sz="1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grpSp>
        <p:nvGrpSpPr>
          <p:cNvPr id="847" name="Google Shape;847;p10"/>
          <p:cNvGrpSpPr/>
          <p:nvPr/>
        </p:nvGrpSpPr>
        <p:grpSpPr>
          <a:xfrm>
            <a:off x="5881221" y="4953000"/>
            <a:ext cx="152401" cy="711199"/>
            <a:chOff x="1066799" y="3333750"/>
            <a:chExt cx="152401" cy="533399"/>
          </a:xfrm>
        </p:grpSpPr>
        <p:sp>
          <p:nvSpPr>
            <p:cNvPr id="848" name="Google Shape;848;p10"/>
            <p:cNvSpPr/>
            <p:nvPr/>
          </p:nvSpPr>
          <p:spPr>
            <a:xfrm>
              <a:off x="1066799" y="3333750"/>
              <a:ext cx="152401" cy="533399"/>
            </a:xfrm>
            <a:prstGeom prst="rect">
              <a:avLst/>
            </a:prstGeom>
            <a:solidFill>
              <a:srgbClr val="5B9BD5"/>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849" name="Google Shape;849;p10"/>
            <p:cNvSpPr/>
            <p:nvPr/>
          </p:nvSpPr>
          <p:spPr>
            <a:xfrm>
              <a:off x="1066800" y="3714750"/>
              <a:ext cx="152400" cy="152399"/>
            </a:xfrm>
            <a:prstGeom prst="triangle">
              <a:avLst>
                <a:gd name="adj" fmla="val 50000"/>
              </a:avLst>
            </a:prstGeom>
            <a:solidFill>
              <a:srgbClr val="5B9BD5"/>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50" name="Google Shape;850;p10"/>
          <p:cNvGrpSpPr/>
          <p:nvPr/>
        </p:nvGrpSpPr>
        <p:grpSpPr>
          <a:xfrm>
            <a:off x="8091021" y="4953000"/>
            <a:ext cx="152401" cy="711199"/>
            <a:chOff x="1066799" y="3333750"/>
            <a:chExt cx="152401" cy="533399"/>
          </a:xfrm>
        </p:grpSpPr>
        <p:sp>
          <p:nvSpPr>
            <p:cNvPr id="851" name="Google Shape;851;p10"/>
            <p:cNvSpPr/>
            <p:nvPr/>
          </p:nvSpPr>
          <p:spPr>
            <a:xfrm>
              <a:off x="1066799" y="3333750"/>
              <a:ext cx="152401" cy="533399"/>
            </a:xfrm>
            <a:prstGeom prst="rect">
              <a:avLst/>
            </a:prstGeom>
            <a:solidFill>
              <a:srgbClr val="5B9BD5"/>
            </a:solidFill>
            <a:ln w="2857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ourier New"/>
                <a:ea typeface="Courier New"/>
                <a:cs typeface="Courier New"/>
                <a:sym typeface="Courier New"/>
              </a:endParaRPr>
            </a:p>
          </p:txBody>
        </p:sp>
        <p:sp>
          <p:nvSpPr>
            <p:cNvPr id="852" name="Google Shape;852;p10"/>
            <p:cNvSpPr/>
            <p:nvPr/>
          </p:nvSpPr>
          <p:spPr>
            <a:xfrm>
              <a:off x="1066800" y="3714750"/>
              <a:ext cx="152400" cy="152399"/>
            </a:xfrm>
            <a:prstGeom prst="triangle">
              <a:avLst>
                <a:gd name="adj" fmla="val 50000"/>
              </a:avLst>
            </a:prstGeom>
            <a:solidFill>
              <a:srgbClr val="5B9BD5"/>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853" name="Google Shape;853;p10"/>
          <p:cNvCxnSpPr/>
          <p:nvPr/>
        </p:nvCxnSpPr>
        <p:spPr>
          <a:xfrm>
            <a:off x="4204821" y="4953000"/>
            <a:ext cx="0" cy="508000"/>
          </a:xfrm>
          <a:prstGeom prst="straightConnector1">
            <a:avLst/>
          </a:prstGeom>
          <a:noFill/>
          <a:ln w="28575" cap="flat" cmpd="sng">
            <a:solidFill>
              <a:srgbClr val="000000"/>
            </a:solidFill>
            <a:prstDash val="solid"/>
            <a:miter lim="800000"/>
            <a:headEnd type="none" w="sm" len="sm"/>
            <a:tailEnd type="none" w="sm" len="sm"/>
          </a:ln>
        </p:spPr>
      </p:cxnSp>
      <p:sp>
        <p:nvSpPr>
          <p:cNvPr id="854" name="Google Shape;854;p10"/>
          <p:cNvSpPr txBox="1"/>
          <p:nvPr/>
        </p:nvSpPr>
        <p:spPr>
          <a:xfrm>
            <a:off x="6033621" y="4953000"/>
            <a:ext cx="658090"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inst</a:t>
            </a:r>
            <a:r>
              <a:rPr lang="en-US" sz="1800" b="0" i="0" u="none" strike="noStrike" cap="none" baseline="-25000">
                <a:solidFill>
                  <a:schemeClr val="dk1"/>
                </a:solidFill>
                <a:latin typeface="Calibri"/>
                <a:ea typeface="Calibri"/>
                <a:cs typeface="Calibri"/>
                <a:sym typeface="Calibri"/>
              </a:rPr>
              <a:t>M</a:t>
            </a:r>
            <a:endParaRPr sz="1800" b="0" i="0" u="none" strike="noStrike" cap="none" baseline="-25000">
              <a:solidFill>
                <a:schemeClr val="dk1"/>
              </a:solidFill>
              <a:latin typeface="Calibri"/>
              <a:ea typeface="Calibri"/>
              <a:cs typeface="Calibri"/>
              <a:sym typeface="Calibri"/>
            </a:endParaRPr>
          </a:p>
        </p:txBody>
      </p:sp>
      <p:sp>
        <p:nvSpPr>
          <p:cNvPr id="855" name="Google Shape;855;p10"/>
          <p:cNvSpPr txBox="1"/>
          <p:nvPr/>
        </p:nvSpPr>
        <p:spPr>
          <a:xfrm>
            <a:off x="8167221" y="5156200"/>
            <a:ext cx="671979"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inst</a:t>
            </a:r>
            <a:r>
              <a:rPr lang="en-US" sz="1800" b="0" i="0" u="none" strike="noStrike" cap="none" baseline="-25000">
                <a:solidFill>
                  <a:schemeClr val="dk1"/>
                </a:solidFill>
                <a:latin typeface="Calibri"/>
                <a:ea typeface="Calibri"/>
                <a:cs typeface="Calibri"/>
                <a:sym typeface="Calibri"/>
              </a:rPr>
              <a:t>W</a:t>
            </a:r>
            <a:endParaRPr sz="1800" b="0" i="0" u="none" strike="noStrike" cap="none" baseline="-25000">
              <a:solidFill>
                <a:schemeClr val="dk1"/>
              </a:solidFill>
              <a:latin typeface="Calibri"/>
              <a:ea typeface="Calibri"/>
              <a:cs typeface="Calibri"/>
              <a:sym typeface="Calibri"/>
            </a:endParaRPr>
          </a:p>
        </p:txBody>
      </p:sp>
      <p:cxnSp>
        <p:nvCxnSpPr>
          <p:cNvPr id="856" name="Google Shape;856;p10"/>
          <p:cNvCxnSpPr/>
          <p:nvPr/>
        </p:nvCxnSpPr>
        <p:spPr>
          <a:xfrm rot="10800000">
            <a:off x="2452221" y="1905100"/>
            <a:ext cx="5791200" cy="3251100"/>
          </a:xfrm>
          <a:prstGeom prst="bentConnector3">
            <a:avLst>
              <a:gd name="adj1" fmla="val -6619"/>
            </a:avLst>
          </a:prstGeom>
          <a:noFill/>
          <a:ln w="28575" cap="flat" cmpd="sng">
            <a:solidFill>
              <a:srgbClr val="FF0000"/>
            </a:solidFill>
            <a:prstDash val="solid"/>
            <a:miter lim="800000"/>
            <a:headEnd type="none" w="sm" len="sm"/>
            <a:tailEnd type="none" w="sm" len="sm"/>
          </a:ln>
        </p:spPr>
      </p:cxnSp>
      <p:cxnSp>
        <p:nvCxnSpPr>
          <p:cNvPr id="857" name="Google Shape;857;p10"/>
          <p:cNvCxnSpPr>
            <a:endCxn id="748" idx="1"/>
          </p:cNvCxnSpPr>
          <p:nvPr/>
        </p:nvCxnSpPr>
        <p:spPr>
          <a:xfrm rot="-5400000" flipH="1">
            <a:off x="1752771" y="2604375"/>
            <a:ext cx="1627500" cy="228600"/>
          </a:xfrm>
          <a:prstGeom prst="bentConnector2">
            <a:avLst/>
          </a:prstGeom>
          <a:noFill/>
          <a:ln w="28575" cap="flat" cmpd="sng">
            <a:solidFill>
              <a:srgbClr val="FF0000"/>
            </a:solidFill>
            <a:prstDash val="solid"/>
            <a:miter lim="800000"/>
            <a:headEnd type="none" w="sm" len="sm"/>
            <a:tailEnd type="stealth" w="med" len="med"/>
          </a:ln>
        </p:spPr>
      </p:cxnSp>
      <p:cxnSp>
        <p:nvCxnSpPr>
          <p:cNvPr id="858" name="Google Shape;858;p10"/>
          <p:cNvCxnSpPr/>
          <p:nvPr/>
        </p:nvCxnSpPr>
        <p:spPr>
          <a:xfrm>
            <a:off x="2071221" y="1193800"/>
            <a:ext cx="0" cy="4876800"/>
          </a:xfrm>
          <a:prstGeom prst="straightConnector1">
            <a:avLst/>
          </a:prstGeom>
          <a:noFill/>
          <a:ln w="38100" cap="flat" cmpd="sng">
            <a:solidFill>
              <a:schemeClr val="accent1"/>
            </a:solidFill>
            <a:prstDash val="dash"/>
            <a:miter lim="800000"/>
            <a:headEnd type="none" w="sm" len="sm"/>
            <a:tailEnd type="none" w="sm" len="sm"/>
          </a:ln>
        </p:spPr>
      </p:cxnSp>
      <p:cxnSp>
        <p:nvCxnSpPr>
          <p:cNvPr id="859" name="Google Shape;859;p10"/>
          <p:cNvCxnSpPr/>
          <p:nvPr/>
        </p:nvCxnSpPr>
        <p:spPr>
          <a:xfrm>
            <a:off x="3671421" y="1092200"/>
            <a:ext cx="0" cy="4876800"/>
          </a:xfrm>
          <a:prstGeom prst="straightConnector1">
            <a:avLst/>
          </a:prstGeom>
          <a:noFill/>
          <a:ln w="38100" cap="flat" cmpd="sng">
            <a:solidFill>
              <a:schemeClr val="accent1"/>
            </a:solidFill>
            <a:prstDash val="dash"/>
            <a:miter lim="800000"/>
            <a:headEnd type="none" w="sm" len="sm"/>
            <a:tailEnd type="none" w="sm" len="sm"/>
          </a:ln>
        </p:spPr>
      </p:cxnSp>
      <p:cxnSp>
        <p:nvCxnSpPr>
          <p:cNvPr id="860" name="Google Shape;860;p10"/>
          <p:cNvCxnSpPr/>
          <p:nvPr/>
        </p:nvCxnSpPr>
        <p:spPr>
          <a:xfrm>
            <a:off x="5957421" y="1193800"/>
            <a:ext cx="0" cy="4876800"/>
          </a:xfrm>
          <a:prstGeom prst="straightConnector1">
            <a:avLst/>
          </a:prstGeom>
          <a:noFill/>
          <a:ln w="38100" cap="flat" cmpd="sng">
            <a:solidFill>
              <a:schemeClr val="accent1"/>
            </a:solidFill>
            <a:prstDash val="dash"/>
            <a:miter lim="800000"/>
            <a:headEnd type="none" w="sm" len="sm"/>
            <a:tailEnd type="none" w="sm" len="sm"/>
          </a:ln>
        </p:spPr>
      </p:cxnSp>
      <p:cxnSp>
        <p:nvCxnSpPr>
          <p:cNvPr id="861" name="Google Shape;861;p10"/>
          <p:cNvCxnSpPr/>
          <p:nvPr/>
        </p:nvCxnSpPr>
        <p:spPr>
          <a:xfrm>
            <a:off x="8167221" y="1193800"/>
            <a:ext cx="0" cy="4876800"/>
          </a:xfrm>
          <a:prstGeom prst="straightConnector1">
            <a:avLst/>
          </a:prstGeom>
          <a:noFill/>
          <a:ln w="38100" cap="flat" cmpd="sng">
            <a:solidFill>
              <a:schemeClr val="accent1"/>
            </a:solidFill>
            <a:prstDash val="dash"/>
            <a:miter lim="800000"/>
            <a:headEnd type="none" w="sm" len="sm"/>
            <a:tailEnd type="none" w="sm" len="sm"/>
          </a:ln>
        </p:spPr>
      </p:cxnSp>
      <p:sp>
        <p:nvSpPr>
          <p:cNvPr id="862" name="Google Shape;862;p10"/>
          <p:cNvSpPr txBox="1"/>
          <p:nvPr/>
        </p:nvSpPr>
        <p:spPr>
          <a:xfrm>
            <a:off x="8229600" y="990600"/>
            <a:ext cx="838199" cy="861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add t0, t1, t2</a:t>
            </a:r>
            <a:endParaRPr sz="1800" b="0" i="0" u="none" strike="noStrike" cap="none">
              <a:solidFill>
                <a:schemeClr val="dk1"/>
              </a:solidFill>
              <a:latin typeface="Calibri"/>
              <a:ea typeface="Calibri"/>
              <a:cs typeface="Calibri"/>
              <a:sym typeface="Calibri"/>
            </a:endParaRPr>
          </a:p>
        </p:txBody>
      </p:sp>
      <p:sp>
        <p:nvSpPr>
          <p:cNvPr id="863" name="Google Shape;863;p10"/>
          <p:cNvSpPr txBox="1"/>
          <p:nvPr/>
        </p:nvSpPr>
        <p:spPr>
          <a:xfrm>
            <a:off x="6477000" y="1092200"/>
            <a:ext cx="1241558"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or t3, t4, t5</a:t>
            </a:r>
            <a:endParaRPr sz="1800" b="0" i="0" u="none" strike="noStrike" cap="none">
              <a:solidFill>
                <a:schemeClr val="dk1"/>
              </a:solidFill>
              <a:latin typeface="Calibri"/>
              <a:ea typeface="Calibri"/>
              <a:cs typeface="Calibri"/>
              <a:sym typeface="Calibri"/>
            </a:endParaRPr>
          </a:p>
        </p:txBody>
      </p:sp>
      <p:sp>
        <p:nvSpPr>
          <p:cNvPr id="864" name="Google Shape;864;p10"/>
          <p:cNvSpPr txBox="1"/>
          <p:nvPr/>
        </p:nvSpPr>
        <p:spPr>
          <a:xfrm>
            <a:off x="4114800" y="1092200"/>
            <a:ext cx="1259930"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slt t6, t0, t3</a:t>
            </a:r>
            <a:endParaRPr sz="1800" b="0" i="0" u="none" strike="noStrike" cap="none">
              <a:solidFill>
                <a:schemeClr val="dk1"/>
              </a:solidFill>
              <a:latin typeface="Calibri"/>
              <a:ea typeface="Calibri"/>
              <a:cs typeface="Calibri"/>
              <a:sym typeface="Calibri"/>
            </a:endParaRPr>
          </a:p>
        </p:txBody>
      </p:sp>
      <p:sp>
        <p:nvSpPr>
          <p:cNvPr id="865" name="Google Shape;865;p10"/>
          <p:cNvSpPr txBox="1"/>
          <p:nvPr/>
        </p:nvSpPr>
        <p:spPr>
          <a:xfrm>
            <a:off x="2133600" y="1092200"/>
            <a:ext cx="1247532"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sw t0, 4(t3)</a:t>
            </a:r>
            <a:endParaRPr sz="1800" b="0" i="0" u="none" strike="noStrike" cap="none">
              <a:solidFill>
                <a:schemeClr val="dk1"/>
              </a:solidFill>
              <a:latin typeface="Calibri"/>
              <a:ea typeface="Calibri"/>
              <a:cs typeface="Calibri"/>
              <a:sym typeface="Calibri"/>
            </a:endParaRPr>
          </a:p>
        </p:txBody>
      </p:sp>
      <p:sp>
        <p:nvSpPr>
          <p:cNvPr id="866" name="Google Shape;866;p10"/>
          <p:cNvSpPr txBox="1"/>
          <p:nvPr/>
        </p:nvSpPr>
        <p:spPr>
          <a:xfrm>
            <a:off x="685800" y="1092200"/>
            <a:ext cx="1210225"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lw t0, 8(t3)</a:t>
            </a:r>
            <a:endParaRPr sz="1800" b="0" i="0" u="none" strike="noStrike" cap="none">
              <a:solidFill>
                <a:schemeClr val="dk1"/>
              </a:solidFill>
              <a:latin typeface="Calibri"/>
              <a:ea typeface="Calibri"/>
              <a:cs typeface="Calibri"/>
              <a:sym typeface="Calibri"/>
            </a:endParaRPr>
          </a:p>
        </p:txBody>
      </p:sp>
      <p:sp>
        <p:nvSpPr>
          <p:cNvPr id="867" name="Google Shape;867;p10"/>
          <p:cNvSpPr txBox="1"/>
          <p:nvPr/>
        </p:nvSpPr>
        <p:spPr>
          <a:xfrm>
            <a:off x="1371600" y="5943600"/>
            <a:ext cx="69603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Pipeline registers separate stages, hold data for each instruction in flight</a:t>
            </a:r>
            <a:endParaRPr sz="1400" b="0" i="0" u="none" strike="noStrike" cap="none">
              <a:solidFill>
                <a:srgbClr val="000000"/>
              </a:solidFill>
              <a:latin typeface="Arial"/>
              <a:ea typeface="Arial"/>
              <a:cs typeface="Arial"/>
              <a:sym typeface="Arial"/>
            </a:endParaRPr>
          </a:p>
        </p:txBody>
      </p:sp>
      <p:cxnSp>
        <p:nvCxnSpPr>
          <p:cNvPr id="868" name="Google Shape;868;p10"/>
          <p:cNvCxnSpPr/>
          <p:nvPr/>
        </p:nvCxnSpPr>
        <p:spPr>
          <a:xfrm rot="-5400000">
            <a:off x="863581" y="2851834"/>
            <a:ext cx="558900" cy="396600"/>
          </a:xfrm>
          <a:prstGeom prst="bentConnector3">
            <a:avLst>
              <a:gd name="adj1" fmla="val 0"/>
            </a:avLst>
          </a:prstGeom>
          <a:noFill/>
          <a:ln w="28575" cap="flat" cmpd="sng">
            <a:solidFill>
              <a:srgbClr val="000000"/>
            </a:solidFill>
            <a:prstDash val="solid"/>
            <a:miter lim="800000"/>
            <a:headEnd type="none" w="sm" len="sm"/>
            <a:tailEnd type="stealth" w="med" len="med"/>
          </a:ln>
        </p:spPr>
      </p:cxnSp>
    </p:spTree>
    <p:extLst>
      <p:ext uri="{BB962C8B-B14F-4D97-AF65-F5344CB8AC3E}">
        <p14:creationId xmlns:p14="http://schemas.microsoft.com/office/powerpoint/2010/main" val="27910020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2" name="Google Shape;1742;p47"/>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1400"/>
              <a:buFont typeface="Calibri"/>
              <a:buNone/>
            </a:pPr>
            <a:r>
              <a:rPr lang="en-US" sz="4400" b="0" i="0" u="none" strike="noStrike" cap="none">
                <a:solidFill>
                  <a:schemeClr val="accent1"/>
                </a:solidFill>
                <a:latin typeface="Calibri"/>
                <a:ea typeface="Calibri"/>
                <a:cs typeface="Calibri"/>
                <a:sym typeface="Calibri"/>
              </a:rPr>
              <a:t>Instruction Level Parallelism (ILP)</a:t>
            </a:r>
            <a:endParaRPr sz="4400" b="0" i="0" u="none" strike="noStrike" cap="none">
              <a:solidFill>
                <a:schemeClr val="accent1"/>
              </a:solidFill>
              <a:latin typeface="Calibri"/>
              <a:ea typeface="Calibri"/>
              <a:cs typeface="Calibri"/>
              <a:sym typeface="Calibri"/>
            </a:endParaRPr>
          </a:p>
        </p:txBody>
      </p:sp>
      <p:sp>
        <p:nvSpPr>
          <p:cNvPr id="1743" name="Google Shape;1743;p47"/>
          <p:cNvSpPr txBox="1">
            <a:spLocks noGrp="1"/>
          </p:cNvSpPr>
          <p:nvPr>
            <p:ph type="body" idx="1"/>
          </p:nvPr>
        </p:nvSpPr>
        <p:spPr>
          <a:xfrm>
            <a:off x="457200" y="1600199"/>
            <a:ext cx="8229600" cy="493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Pipelining allows us to execute parts of multiple instructions at the same time using the same hardware!</a:t>
            </a:r>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This is known as </a:t>
            </a:r>
            <a:r>
              <a:rPr lang="en-US" sz="2800" b="0" i="1" u="none" strike="noStrike" cap="none">
                <a:solidFill>
                  <a:srgbClr val="FF0000"/>
                </a:solidFill>
                <a:latin typeface="Calibri"/>
                <a:ea typeface="Calibri"/>
                <a:cs typeface="Calibri"/>
                <a:sym typeface="Calibri"/>
              </a:rPr>
              <a:t>instruction level parallelism</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Later</a:t>
            </a:r>
            <a:r>
              <a:rPr lang="en-US" sz="3200" b="1" i="0" u="none" strike="noStrike" cap="none">
                <a:solidFill>
                  <a:schemeClr val="dk1"/>
                </a:solidFill>
                <a:latin typeface="Calibri"/>
                <a:ea typeface="Calibri"/>
                <a:cs typeface="Calibri"/>
                <a:sym typeface="Calibri"/>
              </a:rPr>
              <a:t>: </a:t>
            </a:r>
            <a:r>
              <a:rPr lang="en-US" sz="3200" b="0" i="0" u="none" strike="noStrike" cap="none">
                <a:solidFill>
                  <a:schemeClr val="dk1"/>
                </a:solidFill>
                <a:latin typeface="Calibri"/>
                <a:ea typeface="Calibri"/>
                <a:cs typeface="Calibri"/>
                <a:sym typeface="Calibri"/>
              </a:rPr>
              <a:t>Other types of parallelism</a:t>
            </a:r>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DLP:  same operation on lots of data (SIMD)</a:t>
            </a:r>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TLP:  executing multiple threads “simultaneously” (OpenMP)</a:t>
            </a:r>
            <a:endParaRPr/>
          </a:p>
        </p:txBody>
      </p:sp>
      <p:sp>
        <p:nvSpPr>
          <p:cNvPr id="1744" name="Google Shape;1744;p4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63</a:t>
            </a:fld>
            <a:endParaRPr sz="1200">
              <a:solidFill>
                <a:srgbClr val="888888"/>
              </a:solidFill>
              <a:latin typeface="Calibri"/>
              <a:ea typeface="Calibri"/>
              <a:cs typeface="Calibri"/>
              <a:sym typeface="Calibri"/>
            </a:endParaRPr>
          </a:p>
        </p:txBody>
      </p:sp>
      <p:sp>
        <p:nvSpPr>
          <p:cNvPr id="1745" name="Google Shape;1745;p4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1746" name="Google Shape;1746;p4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937945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pic>
        <p:nvPicPr>
          <p:cNvPr id="1755" name="Google Shape;1755;p48" descr="f04-50-P374493"/>
          <p:cNvPicPr preferRelativeResize="0"/>
          <p:nvPr/>
        </p:nvPicPr>
        <p:blipFill rotWithShape="1">
          <a:blip r:embed="rId3">
            <a:alphaModFix/>
          </a:blip>
          <a:srcRect/>
          <a:stretch/>
        </p:blipFill>
        <p:spPr>
          <a:xfrm>
            <a:off x="304799" y="2563100"/>
            <a:ext cx="4234251" cy="3280128"/>
          </a:xfrm>
          <a:prstGeom prst="rect">
            <a:avLst/>
          </a:prstGeom>
          <a:noFill/>
          <a:ln>
            <a:noFill/>
          </a:ln>
        </p:spPr>
      </p:pic>
      <p:sp>
        <p:nvSpPr>
          <p:cNvPr id="1756" name="Google Shape;1756;p48"/>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Pipelined Control</a:t>
            </a:r>
            <a:endParaRPr sz="4400" b="0" i="0" u="none" strike="noStrike" cap="none">
              <a:solidFill>
                <a:schemeClr val="accent1"/>
              </a:solidFill>
              <a:latin typeface="Calibri"/>
              <a:ea typeface="Calibri"/>
              <a:cs typeface="Calibri"/>
              <a:sym typeface="Calibri"/>
            </a:endParaRPr>
          </a:p>
        </p:txBody>
      </p:sp>
      <p:sp>
        <p:nvSpPr>
          <p:cNvPr id="1757" name="Google Shape;1757;p48"/>
          <p:cNvSpPr txBox="1">
            <a:spLocks noGrp="1"/>
          </p:cNvSpPr>
          <p:nvPr>
            <p:ph type="body" idx="1"/>
          </p:nvPr>
        </p:nvSpPr>
        <p:spPr>
          <a:xfrm>
            <a:off x="684214" y="1125539"/>
            <a:ext cx="8270875" cy="1150937"/>
          </a:xfrm>
          <a:prstGeom prst="rect">
            <a:avLst/>
          </a:prstGeom>
          <a:noFill/>
          <a:ln>
            <a:noFill/>
          </a:ln>
        </p:spPr>
        <p:txBody>
          <a:bodyPr spcFirstLastPara="1" wrap="square" lIns="91425" tIns="45700" rIns="91425" bIns="45700" anchor="t" anchorCtr="0">
            <a:noAutofit/>
          </a:bodyPr>
          <a:lstStyle/>
          <a:p>
            <a:pPr marL="228600" marR="0" lvl="0" indent="-228600" algn="l" rtl="0">
              <a:lnSpc>
                <a:spcPct val="70000"/>
              </a:lnSpc>
              <a:spcBef>
                <a:spcPts val="0"/>
              </a:spcBef>
              <a:spcAft>
                <a:spcPts val="0"/>
              </a:spcAft>
              <a:buClr>
                <a:schemeClr val="dk1"/>
              </a:buClr>
              <a:buSzPts val="2170"/>
              <a:buFont typeface="Arial"/>
              <a:buChar char="•"/>
            </a:pPr>
            <a:r>
              <a:rPr lang="en-US" sz="2170" b="0" i="0" u="none" strike="noStrike" cap="none">
                <a:solidFill>
                  <a:schemeClr val="dk1"/>
                </a:solidFill>
                <a:latin typeface="Calibri"/>
                <a:ea typeface="Calibri"/>
                <a:cs typeface="Calibri"/>
                <a:sym typeface="Calibri"/>
              </a:rPr>
              <a:t>Control signals derived from instruction</a:t>
            </a:r>
            <a:endParaRPr/>
          </a:p>
          <a:p>
            <a:pPr marL="685800" marR="0" lvl="1" indent="-228600" algn="l" rtl="0">
              <a:lnSpc>
                <a:spcPct val="70000"/>
              </a:lnSpc>
              <a:spcBef>
                <a:spcPts val="500"/>
              </a:spcBef>
              <a:spcAft>
                <a:spcPts val="0"/>
              </a:spcAft>
              <a:buClr>
                <a:schemeClr val="dk1"/>
              </a:buClr>
              <a:buSzPts val="1860"/>
              <a:buFont typeface="Cutive"/>
              <a:buChar char="−"/>
            </a:pPr>
            <a:r>
              <a:rPr lang="en-US" sz="1860" b="0" i="0" u="none" strike="noStrike" cap="none">
                <a:solidFill>
                  <a:schemeClr val="dk1"/>
                </a:solidFill>
                <a:latin typeface="Calibri"/>
                <a:ea typeface="Calibri"/>
                <a:cs typeface="Calibri"/>
                <a:sym typeface="Calibri"/>
              </a:rPr>
              <a:t>As in single-cycle implementation</a:t>
            </a:r>
            <a:endParaRPr/>
          </a:p>
          <a:p>
            <a:pPr marL="685800" marR="0" lvl="1" indent="-228600" algn="l" rtl="0">
              <a:lnSpc>
                <a:spcPct val="70000"/>
              </a:lnSpc>
              <a:spcBef>
                <a:spcPts val="500"/>
              </a:spcBef>
              <a:spcAft>
                <a:spcPts val="0"/>
              </a:spcAft>
              <a:buClr>
                <a:schemeClr val="dk1"/>
              </a:buClr>
              <a:buSzPts val="1860"/>
              <a:buFont typeface="Cutive"/>
              <a:buChar char="−"/>
            </a:pPr>
            <a:r>
              <a:rPr lang="en-US" sz="1860" b="0" i="0" u="none" strike="noStrike" cap="none">
                <a:solidFill>
                  <a:schemeClr val="dk1"/>
                </a:solidFill>
                <a:latin typeface="Calibri"/>
                <a:ea typeface="Calibri"/>
                <a:cs typeface="Calibri"/>
                <a:sym typeface="Calibri"/>
              </a:rPr>
              <a:t>Information is stored in pipeline registers for use by later stages</a:t>
            </a:r>
            <a:endParaRPr sz="1860" b="0" i="0" u="none" strike="noStrike" cap="none">
              <a:solidFill>
                <a:schemeClr val="dk1"/>
              </a:solidFill>
              <a:latin typeface="Calibri"/>
              <a:ea typeface="Calibri"/>
              <a:cs typeface="Calibri"/>
              <a:sym typeface="Calibri"/>
            </a:endParaRPr>
          </a:p>
          <a:p>
            <a:pPr marL="457200" marR="0" lvl="0" indent="-365125" algn="l" rtl="0">
              <a:lnSpc>
                <a:spcPct val="70000"/>
              </a:lnSpc>
              <a:spcBef>
                <a:spcPts val="500"/>
              </a:spcBef>
              <a:spcAft>
                <a:spcPts val="0"/>
              </a:spcAft>
              <a:buSzPts val="2150"/>
              <a:buChar char="•"/>
            </a:pPr>
            <a:r>
              <a:rPr lang="en-US" sz="2150"/>
              <a:t>At any given point, there are up to 5 different instructions in the datapath! We must keep track of 5 different sets of control bits!</a:t>
            </a:r>
            <a:endParaRPr sz="2150"/>
          </a:p>
        </p:txBody>
      </p:sp>
      <p:sp>
        <p:nvSpPr>
          <p:cNvPr id="1758" name="Google Shape;1758;p48"/>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64</a:t>
            </a:fld>
            <a:endParaRPr sz="1200">
              <a:solidFill>
                <a:srgbClr val="888888"/>
              </a:solidFill>
              <a:latin typeface="Calibri"/>
              <a:ea typeface="Calibri"/>
              <a:cs typeface="Calibri"/>
              <a:sym typeface="Calibri"/>
            </a:endParaRPr>
          </a:p>
        </p:txBody>
      </p:sp>
      <p:sp>
        <p:nvSpPr>
          <p:cNvPr id="1761" name="Google Shape;1761;p48"/>
          <p:cNvSpPr/>
          <p:nvPr/>
        </p:nvSpPr>
        <p:spPr>
          <a:xfrm>
            <a:off x="5119275" y="3401300"/>
            <a:ext cx="545400" cy="3651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ID</a:t>
            </a:r>
            <a:endParaRPr/>
          </a:p>
        </p:txBody>
      </p:sp>
      <p:sp>
        <p:nvSpPr>
          <p:cNvPr id="1762" name="Google Shape;1762;p48"/>
          <p:cNvSpPr/>
          <p:nvPr/>
        </p:nvSpPr>
        <p:spPr>
          <a:xfrm>
            <a:off x="6175875" y="3401300"/>
            <a:ext cx="545400" cy="3651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M</a:t>
            </a:r>
            <a:endParaRPr/>
          </a:p>
        </p:txBody>
      </p:sp>
      <p:sp>
        <p:nvSpPr>
          <p:cNvPr id="1763" name="Google Shape;1763;p48"/>
          <p:cNvSpPr/>
          <p:nvPr/>
        </p:nvSpPr>
        <p:spPr>
          <a:xfrm>
            <a:off x="6721275" y="3401300"/>
            <a:ext cx="545400" cy="3651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WB</a:t>
            </a:r>
            <a:endParaRPr/>
          </a:p>
        </p:txBody>
      </p:sp>
      <p:sp>
        <p:nvSpPr>
          <p:cNvPr id="1764" name="Google Shape;1764;p48"/>
          <p:cNvSpPr/>
          <p:nvPr/>
        </p:nvSpPr>
        <p:spPr>
          <a:xfrm>
            <a:off x="5642474" y="3401300"/>
            <a:ext cx="584725" cy="3651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t>ALU</a:t>
            </a:r>
            <a:endParaRPr dirty="0"/>
          </a:p>
        </p:txBody>
      </p:sp>
      <p:sp>
        <p:nvSpPr>
          <p:cNvPr id="1765" name="Google Shape;1765;p48"/>
          <p:cNvSpPr/>
          <p:nvPr/>
        </p:nvSpPr>
        <p:spPr>
          <a:xfrm>
            <a:off x="4568175" y="3401300"/>
            <a:ext cx="545400" cy="365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IF</a:t>
            </a:r>
            <a:endParaRPr/>
          </a:p>
        </p:txBody>
      </p:sp>
      <p:sp>
        <p:nvSpPr>
          <p:cNvPr id="1766" name="Google Shape;1766;p48"/>
          <p:cNvSpPr/>
          <p:nvPr/>
        </p:nvSpPr>
        <p:spPr>
          <a:xfrm>
            <a:off x="5670375" y="3766400"/>
            <a:ext cx="545400" cy="365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ID</a:t>
            </a:r>
            <a:endParaRPr/>
          </a:p>
        </p:txBody>
      </p:sp>
      <p:sp>
        <p:nvSpPr>
          <p:cNvPr id="1767" name="Google Shape;1767;p48"/>
          <p:cNvSpPr/>
          <p:nvPr/>
        </p:nvSpPr>
        <p:spPr>
          <a:xfrm>
            <a:off x="6726975" y="3766400"/>
            <a:ext cx="545400" cy="3651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M</a:t>
            </a:r>
            <a:endParaRPr/>
          </a:p>
        </p:txBody>
      </p:sp>
      <p:sp>
        <p:nvSpPr>
          <p:cNvPr id="1768" name="Google Shape;1768;p48"/>
          <p:cNvSpPr/>
          <p:nvPr/>
        </p:nvSpPr>
        <p:spPr>
          <a:xfrm>
            <a:off x="7272375" y="3766400"/>
            <a:ext cx="545400" cy="3651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WB</a:t>
            </a:r>
            <a:endParaRPr/>
          </a:p>
        </p:txBody>
      </p:sp>
      <p:sp>
        <p:nvSpPr>
          <p:cNvPr id="1769" name="Google Shape;1769;p48"/>
          <p:cNvSpPr/>
          <p:nvPr/>
        </p:nvSpPr>
        <p:spPr>
          <a:xfrm>
            <a:off x="6193575" y="3766400"/>
            <a:ext cx="613850" cy="3651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ALU</a:t>
            </a:r>
            <a:endParaRPr/>
          </a:p>
        </p:txBody>
      </p:sp>
      <p:sp>
        <p:nvSpPr>
          <p:cNvPr id="1770" name="Google Shape;1770;p48"/>
          <p:cNvSpPr/>
          <p:nvPr/>
        </p:nvSpPr>
        <p:spPr>
          <a:xfrm>
            <a:off x="5119275" y="3766400"/>
            <a:ext cx="545400" cy="365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IF</a:t>
            </a:r>
            <a:endParaRPr/>
          </a:p>
        </p:txBody>
      </p:sp>
      <p:sp>
        <p:nvSpPr>
          <p:cNvPr id="1771" name="Google Shape;1771;p48"/>
          <p:cNvSpPr/>
          <p:nvPr/>
        </p:nvSpPr>
        <p:spPr>
          <a:xfrm>
            <a:off x="6778300" y="4131500"/>
            <a:ext cx="545400" cy="3651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ID</a:t>
            </a:r>
            <a:endParaRPr/>
          </a:p>
        </p:txBody>
      </p:sp>
      <p:sp>
        <p:nvSpPr>
          <p:cNvPr id="1772" name="Google Shape;1772;p48"/>
          <p:cNvSpPr/>
          <p:nvPr/>
        </p:nvSpPr>
        <p:spPr>
          <a:xfrm>
            <a:off x="7834900" y="4131500"/>
            <a:ext cx="545400" cy="3651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M</a:t>
            </a:r>
            <a:endParaRPr/>
          </a:p>
        </p:txBody>
      </p:sp>
      <p:sp>
        <p:nvSpPr>
          <p:cNvPr id="1773" name="Google Shape;1773;p48"/>
          <p:cNvSpPr/>
          <p:nvPr/>
        </p:nvSpPr>
        <p:spPr>
          <a:xfrm>
            <a:off x="8380300" y="4131500"/>
            <a:ext cx="545400" cy="3651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WB</a:t>
            </a:r>
            <a:endParaRPr/>
          </a:p>
        </p:txBody>
      </p:sp>
      <p:sp>
        <p:nvSpPr>
          <p:cNvPr id="1774" name="Google Shape;1774;p48"/>
          <p:cNvSpPr/>
          <p:nvPr/>
        </p:nvSpPr>
        <p:spPr>
          <a:xfrm>
            <a:off x="7301499" y="4131500"/>
            <a:ext cx="690325" cy="3651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ALU</a:t>
            </a:r>
            <a:endParaRPr/>
          </a:p>
        </p:txBody>
      </p:sp>
      <p:sp>
        <p:nvSpPr>
          <p:cNvPr id="1775" name="Google Shape;1775;p48"/>
          <p:cNvSpPr/>
          <p:nvPr/>
        </p:nvSpPr>
        <p:spPr>
          <a:xfrm>
            <a:off x="6227200" y="4131500"/>
            <a:ext cx="545400" cy="3651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IF</a:t>
            </a:r>
            <a:endParaRPr/>
          </a:p>
        </p:txBody>
      </p:sp>
      <p:cxnSp>
        <p:nvCxnSpPr>
          <p:cNvPr id="1776" name="Google Shape;1776;p48"/>
          <p:cNvCxnSpPr/>
          <p:nvPr/>
        </p:nvCxnSpPr>
        <p:spPr>
          <a:xfrm>
            <a:off x="4568175" y="4726850"/>
            <a:ext cx="4332600" cy="0"/>
          </a:xfrm>
          <a:prstGeom prst="straightConnector1">
            <a:avLst/>
          </a:prstGeom>
          <a:noFill/>
          <a:ln w="2857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2559983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783"/>
        <p:cNvGrpSpPr/>
        <p:nvPr/>
      </p:nvGrpSpPr>
      <p:grpSpPr>
        <a:xfrm>
          <a:off x="0" y="0"/>
          <a:ext cx="0" cy="0"/>
          <a:chOff x="0" y="0"/>
          <a:chExt cx="0" cy="0"/>
        </a:xfrm>
      </p:grpSpPr>
      <p:sp>
        <p:nvSpPr>
          <p:cNvPr id="1784" name="Google Shape;1784;p49"/>
          <p:cNvSpPr txBox="1"/>
          <p:nvPr/>
        </p:nvSpPr>
        <p:spPr>
          <a:xfrm>
            <a:off x="685800" y="482600"/>
            <a:ext cx="7315200" cy="381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Question:</a:t>
            </a:r>
            <a:r>
              <a:rPr lang="en-US" sz="2800" b="0" i="0" u="none" strike="noStrike" cap="none">
                <a:solidFill>
                  <a:srgbClr val="000000"/>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Assume the stage times shown below.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Suppose we </a:t>
            </a:r>
            <a:r>
              <a:rPr lang="en-US" sz="2800" b="0" i="1" u="none" strike="noStrike" cap="none">
                <a:solidFill>
                  <a:schemeClr val="dk1"/>
                </a:solidFill>
                <a:latin typeface="Calibri"/>
                <a:ea typeface="Calibri"/>
                <a:cs typeface="Calibri"/>
                <a:sym typeface="Calibri"/>
              </a:rPr>
              <a:t>remove loads and stores</a:t>
            </a:r>
            <a:r>
              <a:rPr lang="en-US" sz="2800" b="0" i="0" u="none" strike="noStrike" cap="none">
                <a:solidFill>
                  <a:schemeClr val="dk1"/>
                </a:solidFill>
                <a:latin typeface="Calibri"/>
                <a:ea typeface="Calibri"/>
                <a:cs typeface="Calibri"/>
                <a:sym typeface="Calibri"/>
              </a:rPr>
              <a:t> from our ISA.  Consider going from a single-cycle implementation to a </a:t>
            </a:r>
            <a:r>
              <a:rPr lang="en-US" sz="2800" b="1" i="0" u="none" strike="noStrike" cap="none">
                <a:solidFill>
                  <a:schemeClr val="dk1"/>
                </a:solidFill>
                <a:latin typeface="Calibri"/>
                <a:ea typeface="Calibri"/>
                <a:cs typeface="Calibri"/>
                <a:sym typeface="Calibri"/>
              </a:rPr>
              <a:t>4-stage</a:t>
            </a:r>
            <a:r>
              <a:rPr lang="en-US" sz="2800" b="0" i="0" u="none" strike="noStrike" cap="none">
                <a:solidFill>
                  <a:schemeClr val="dk1"/>
                </a:solidFill>
                <a:latin typeface="Calibri"/>
                <a:ea typeface="Calibri"/>
                <a:cs typeface="Calibri"/>
                <a:sym typeface="Calibri"/>
              </a:rPr>
              <a:t> pipelined version.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3600" b="0" i="0" u="none" strike="noStrike" cap="none">
              <a:solidFill>
                <a:schemeClr val="dk1"/>
              </a:solidFill>
              <a:latin typeface="Calibri"/>
              <a:ea typeface="Calibri"/>
              <a:cs typeface="Calibri"/>
              <a:sym typeface="Calibri"/>
            </a:endParaRPr>
          </a:p>
          <a:p>
            <a:pPr marL="609600" marR="0" lvl="0" indent="-609600" algn="l" rtl="0">
              <a:lnSpc>
                <a:spcPct val="85000"/>
              </a:lnSpc>
              <a:spcBef>
                <a:spcPts val="1820"/>
              </a:spcBef>
              <a:spcAft>
                <a:spcPts val="0"/>
              </a:spcAft>
              <a:buClr>
                <a:schemeClr val="dk1"/>
              </a:buClr>
              <a:buSzPts val="2800"/>
              <a:buFont typeface="Calibri"/>
              <a:buAutoNum type="arabicParenR"/>
            </a:pPr>
            <a:r>
              <a:rPr lang="en-US" sz="2800" b="0" i="0" u="none" strike="noStrike" cap="none">
                <a:solidFill>
                  <a:schemeClr val="dk1"/>
                </a:solidFill>
                <a:latin typeface="Calibri"/>
                <a:ea typeface="Calibri"/>
                <a:cs typeface="Calibri"/>
                <a:sym typeface="Calibri"/>
              </a:rPr>
              <a:t>The </a:t>
            </a:r>
            <a:r>
              <a:rPr lang="en-US" sz="2800" b="0" i="1" u="none" strike="noStrike" cap="none">
                <a:solidFill>
                  <a:srgbClr val="FF0000"/>
                </a:solidFill>
                <a:latin typeface="Calibri"/>
                <a:ea typeface="Calibri"/>
                <a:cs typeface="Calibri"/>
                <a:sym typeface="Calibri"/>
              </a:rPr>
              <a:t>latency</a:t>
            </a:r>
            <a:r>
              <a:rPr lang="en-US" sz="2800" b="0" i="0" u="none" strike="noStrike" cap="none">
                <a:solidFill>
                  <a:schemeClr val="dk1"/>
                </a:solidFill>
                <a:latin typeface="Calibri"/>
                <a:ea typeface="Calibri"/>
                <a:cs typeface="Calibri"/>
                <a:sym typeface="Calibri"/>
              </a:rPr>
              <a:t> will be 1.25x slower.</a:t>
            </a:r>
            <a:endParaRPr sz="1400" b="0" i="0" u="none" strike="noStrike" cap="none">
              <a:solidFill>
                <a:srgbClr val="000000"/>
              </a:solidFill>
              <a:latin typeface="Arial"/>
              <a:ea typeface="Arial"/>
              <a:cs typeface="Arial"/>
              <a:sym typeface="Arial"/>
            </a:endParaRPr>
          </a:p>
          <a:p>
            <a:pPr marL="609600" marR="0" lvl="0" indent="-609600" algn="l" rtl="0">
              <a:lnSpc>
                <a:spcPct val="85000"/>
              </a:lnSpc>
              <a:spcBef>
                <a:spcPts val="0"/>
              </a:spcBef>
              <a:spcAft>
                <a:spcPts val="0"/>
              </a:spcAft>
              <a:buClr>
                <a:schemeClr val="dk1"/>
              </a:buClr>
              <a:buSzPts val="2800"/>
              <a:buFont typeface="Calibri"/>
              <a:buAutoNum type="arabicParenR"/>
            </a:pPr>
            <a:r>
              <a:rPr lang="en-US" sz="2800" b="0" i="0" u="none" strike="noStrike" cap="none">
                <a:solidFill>
                  <a:schemeClr val="dk1"/>
                </a:solidFill>
                <a:latin typeface="Calibri"/>
                <a:ea typeface="Calibri"/>
                <a:cs typeface="Calibri"/>
                <a:sym typeface="Calibri"/>
              </a:rPr>
              <a:t>The </a:t>
            </a:r>
            <a:r>
              <a:rPr lang="en-US" sz="2800" b="0" i="1" u="none" strike="noStrike" cap="none">
                <a:solidFill>
                  <a:srgbClr val="FF0000"/>
                </a:solidFill>
                <a:latin typeface="Calibri"/>
                <a:ea typeface="Calibri"/>
                <a:cs typeface="Calibri"/>
                <a:sym typeface="Calibri"/>
              </a:rPr>
              <a:t>throughput </a:t>
            </a:r>
            <a:r>
              <a:rPr lang="en-US" sz="2800" b="0" i="0" u="none" strike="noStrike" cap="none">
                <a:solidFill>
                  <a:schemeClr val="dk1"/>
                </a:solidFill>
                <a:latin typeface="Calibri"/>
                <a:ea typeface="Calibri"/>
                <a:cs typeface="Calibri"/>
                <a:sym typeface="Calibri"/>
              </a:rPr>
              <a:t>will be 3x faster.</a:t>
            </a:r>
            <a:endParaRPr sz="2800" b="0" i="0" u="none" strike="noStrike" cap="none">
              <a:solidFill>
                <a:schemeClr val="dk1"/>
              </a:solidFill>
              <a:latin typeface="Calibri"/>
              <a:ea typeface="Calibri"/>
              <a:cs typeface="Calibri"/>
              <a:sym typeface="Calibri"/>
            </a:endParaRPr>
          </a:p>
        </p:txBody>
      </p:sp>
      <p:grpSp>
        <p:nvGrpSpPr>
          <p:cNvPr id="1785" name="Google Shape;1785;p49"/>
          <p:cNvGrpSpPr/>
          <p:nvPr/>
        </p:nvGrpSpPr>
        <p:grpSpPr>
          <a:xfrm>
            <a:off x="914400" y="4297680"/>
            <a:ext cx="2631882" cy="2011680"/>
            <a:chOff x="1273629" y="4197096"/>
            <a:chExt cx="1645920" cy="2011680"/>
          </a:xfrm>
        </p:grpSpPr>
        <p:grpSp>
          <p:nvGrpSpPr>
            <p:cNvPr id="1786" name="Google Shape;1786;p49"/>
            <p:cNvGrpSpPr/>
            <p:nvPr/>
          </p:nvGrpSpPr>
          <p:grpSpPr>
            <a:xfrm>
              <a:off x="1273629" y="4197096"/>
              <a:ext cx="1645920" cy="2011680"/>
              <a:chOff x="7955280" y="3293581"/>
              <a:chExt cx="1645920" cy="2011680"/>
            </a:xfrm>
          </p:grpSpPr>
          <p:grpSp>
            <p:nvGrpSpPr>
              <p:cNvPr id="1787" name="Google Shape;1787;p49"/>
              <p:cNvGrpSpPr/>
              <p:nvPr/>
            </p:nvGrpSpPr>
            <p:grpSpPr>
              <a:xfrm>
                <a:off x="8046720" y="3657600"/>
                <a:ext cx="1469571" cy="523220"/>
                <a:chOff x="960649" y="1743728"/>
                <a:chExt cx="1469527" cy="392422"/>
              </a:xfrm>
            </p:grpSpPr>
            <p:sp>
              <p:nvSpPr>
                <p:cNvPr id="1788" name="Google Shape;1788;p49"/>
                <p:cNvSpPr txBox="1"/>
                <p:nvPr/>
              </p:nvSpPr>
              <p:spPr>
                <a:xfrm>
                  <a:off x="1515805" y="1743728"/>
                  <a:ext cx="914371" cy="3924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8000"/>
                      </a:solidFill>
                      <a:latin typeface="Calibri"/>
                      <a:ea typeface="Calibri"/>
                      <a:cs typeface="Calibri"/>
                      <a:sym typeface="Calibri"/>
                    </a:rPr>
                    <a:t>F	F</a:t>
                  </a:r>
                  <a:endParaRPr sz="2800" b="1" i="0" u="none" strike="noStrike" cap="none">
                    <a:solidFill>
                      <a:srgbClr val="FF8000"/>
                    </a:solidFill>
                    <a:latin typeface="Noto Sans Symbols"/>
                    <a:ea typeface="Noto Sans Symbols"/>
                    <a:cs typeface="Noto Sans Symbols"/>
                    <a:sym typeface="Noto Sans Symbols"/>
                  </a:endParaRPr>
                </a:p>
              </p:txBody>
            </p:sp>
            <p:sp>
              <p:nvSpPr>
                <p:cNvPr id="1789" name="Google Shape;1789;p49"/>
                <p:cNvSpPr/>
                <p:nvPr/>
              </p:nvSpPr>
              <p:spPr>
                <a:xfrm>
                  <a:off x="960649" y="1769822"/>
                  <a:ext cx="566910" cy="3462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grpSp>
          <p:grpSp>
            <p:nvGrpSpPr>
              <p:cNvPr id="1790" name="Google Shape;1790;p49"/>
              <p:cNvGrpSpPr/>
              <p:nvPr/>
            </p:nvGrpSpPr>
            <p:grpSpPr>
              <a:xfrm>
                <a:off x="8046720" y="4023360"/>
                <a:ext cx="1469571" cy="523220"/>
                <a:chOff x="960438" y="3240088"/>
                <a:chExt cx="1469571" cy="523220"/>
              </a:xfrm>
            </p:grpSpPr>
            <p:sp>
              <p:nvSpPr>
                <p:cNvPr id="1791" name="Google Shape;1791;p49"/>
                <p:cNvSpPr txBox="1"/>
                <p:nvPr/>
              </p:nvSpPr>
              <p:spPr>
                <a:xfrm>
                  <a:off x="1515609" y="3240088"/>
                  <a:ext cx="91440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408000"/>
                      </a:solidFill>
                      <a:latin typeface="Calibri"/>
                      <a:ea typeface="Calibri"/>
                      <a:cs typeface="Calibri"/>
                      <a:sym typeface="Calibri"/>
                    </a:rPr>
                    <a:t>F	T</a:t>
                  </a:r>
                  <a:endParaRPr sz="2800" b="1" i="0" u="none" strike="noStrike" cap="none">
                    <a:solidFill>
                      <a:srgbClr val="408000"/>
                    </a:solidFill>
                    <a:latin typeface="Noto Sans Symbols"/>
                    <a:ea typeface="Noto Sans Symbols"/>
                    <a:cs typeface="Noto Sans Symbols"/>
                    <a:sym typeface="Noto Sans Symbols"/>
                  </a:endParaRPr>
                </a:p>
              </p:txBody>
            </p:sp>
            <p:sp>
              <p:nvSpPr>
                <p:cNvPr id="1792" name="Google Shape;1792;p49"/>
                <p:cNvSpPr/>
                <p:nvPr/>
              </p:nvSpPr>
              <p:spPr>
                <a:xfrm>
                  <a:off x="960438" y="3263863"/>
                  <a:ext cx="566928"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(B)</a:t>
                  </a:r>
                  <a:endParaRPr sz="1400" b="0" i="0" u="none" strike="noStrike" cap="none">
                    <a:solidFill>
                      <a:srgbClr val="000000"/>
                    </a:solidFill>
                    <a:latin typeface="Arial"/>
                    <a:ea typeface="Arial"/>
                    <a:cs typeface="Arial"/>
                    <a:sym typeface="Arial"/>
                  </a:endParaRPr>
                </a:p>
              </p:txBody>
            </p:sp>
          </p:grpSp>
          <p:grpSp>
            <p:nvGrpSpPr>
              <p:cNvPr id="1793" name="Google Shape;1793;p49"/>
              <p:cNvGrpSpPr/>
              <p:nvPr/>
            </p:nvGrpSpPr>
            <p:grpSpPr>
              <a:xfrm>
                <a:off x="8046720" y="4389120"/>
                <a:ext cx="1469571" cy="523220"/>
                <a:chOff x="960438" y="4154488"/>
                <a:chExt cx="1469571" cy="523220"/>
              </a:xfrm>
            </p:grpSpPr>
            <p:sp>
              <p:nvSpPr>
                <p:cNvPr id="1794" name="Google Shape;1794;p49"/>
                <p:cNvSpPr txBox="1"/>
                <p:nvPr/>
              </p:nvSpPr>
              <p:spPr>
                <a:xfrm>
                  <a:off x="1515609" y="4154488"/>
                  <a:ext cx="91440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66A0"/>
                      </a:solidFill>
                      <a:latin typeface="Calibri"/>
                      <a:ea typeface="Calibri"/>
                      <a:cs typeface="Calibri"/>
                      <a:sym typeface="Calibri"/>
                    </a:rPr>
                    <a:t>T	F</a:t>
                  </a:r>
                  <a:endParaRPr sz="2800" b="1" i="0" u="none" strike="noStrike" cap="none">
                    <a:solidFill>
                      <a:srgbClr val="FF66A0"/>
                    </a:solidFill>
                    <a:latin typeface="Noto Sans Symbols"/>
                    <a:ea typeface="Noto Sans Symbols"/>
                    <a:cs typeface="Noto Sans Symbols"/>
                    <a:sym typeface="Noto Sans Symbols"/>
                  </a:endParaRPr>
                </a:p>
              </p:txBody>
            </p:sp>
            <p:sp>
              <p:nvSpPr>
                <p:cNvPr id="1795" name="Google Shape;1795;p49"/>
                <p:cNvSpPr/>
                <p:nvPr/>
              </p:nvSpPr>
              <p:spPr>
                <a:xfrm>
                  <a:off x="960438" y="4189280"/>
                  <a:ext cx="566928"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grpSp>
          <p:grpSp>
            <p:nvGrpSpPr>
              <p:cNvPr id="1796" name="Google Shape;1796;p49"/>
              <p:cNvGrpSpPr/>
              <p:nvPr/>
            </p:nvGrpSpPr>
            <p:grpSpPr>
              <a:xfrm>
                <a:off x="8046720" y="4757158"/>
                <a:ext cx="1469571" cy="523220"/>
                <a:chOff x="947738" y="5068888"/>
                <a:chExt cx="1469571" cy="523220"/>
              </a:xfrm>
            </p:grpSpPr>
            <p:sp>
              <p:nvSpPr>
                <p:cNvPr id="1797" name="Google Shape;1797;p49"/>
                <p:cNvSpPr txBox="1"/>
                <p:nvPr/>
              </p:nvSpPr>
              <p:spPr>
                <a:xfrm>
                  <a:off x="1502909" y="5068888"/>
                  <a:ext cx="91440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E860"/>
                      </a:solidFill>
                      <a:latin typeface="Calibri"/>
                      <a:ea typeface="Calibri"/>
                      <a:cs typeface="Calibri"/>
                      <a:sym typeface="Calibri"/>
                    </a:rPr>
                    <a:t>T	T</a:t>
                  </a:r>
                  <a:endParaRPr sz="2800" b="1" i="0" u="none" strike="noStrike" cap="none">
                    <a:solidFill>
                      <a:srgbClr val="FFE860"/>
                    </a:solidFill>
                    <a:latin typeface="Noto Sans Symbols"/>
                    <a:ea typeface="Noto Sans Symbols"/>
                    <a:cs typeface="Noto Sans Symbols"/>
                    <a:sym typeface="Noto Sans Symbols"/>
                  </a:endParaRPr>
                </a:p>
              </p:txBody>
            </p:sp>
            <p:sp>
              <p:nvSpPr>
                <p:cNvPr id="1798" name="Google Shape;1798;p49"/>
                <p:cNvSpPr/>
                <p:nvPr/>
              </p:nvSpPr>
              <p:spPr>
                <a:xfrm>
                  <a:off x="947738" y="5101402"/>
                  <a:ext cx="566928"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(D)</a:t>
                  </a:r>
                  <a:endParaRPr sz="1400" b="0" i="0" u="none" strike="noStrike" cap="none">
                    <a:solidFill>
                      <a:srgbClr val="000000"/>
                    </a:solidFill>
                    <a:latin typeface="Arial"/>
                    <a:ea typeface="Arial"/>
                    <a:cs typeface="Arial"/>
                    <a:sym typeface="Arial"/>
                  </a:endParaRPr>
                </a:p>
              </p:txBody>
            </p:sp>
          </p:grpSp>
          <p:sp>
            <p:nvSpPr>
              <p:cNvPr id="1799" name="Google Shape;1799;p49"/>
              <p:cNvSpPr/>
              <p:nvPr/>
            </p:nvSpPr>
            <p:spPr>
              <a:xfrm>
                <a:off x="7955280" y="3293581"/>
                <a:ext cx="1645920" cy="201168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00" name="Google Shape;1800;p49"/>
            <p:cNvSpPr txBox="1"/>
            <p:nvPr/>
          </p:nvSpPr>
          <p:spPr>
            <a:xfrm>
              <a:off x="1920240" y="4206240"/>
              <a:ext cx="91440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1	2</a:t>
              </a:r>
              <a:endParaRPr sz="2800" b="1" i="0" u="none" strike="noStrike" cap="none">
                <a:solidFill>
                  <a:schemeClr val="dk1"/>
                </a:solidFill>
                <a:latin typeface="Noto Sans Symbols"/>
                <a:ea typeface="Noto Sans Symbols"/>
                <a:cs typeface="Noto Sans Symbols"/>
                <a:sym typeface="Noto Sans Symbols"/>
              </a:endParaRPr>
            </a:p>
          </p:txBody>
        </p:sp>
      </p:grpSp>
      <p:sp>
        <p:nvSpPr>
          <p:cNvPr id="1801" name="Google Shape;1801;p4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888888"/>
                </a:solidFill>
                <a:latin typeface="Calibri"/>
                <a:ea typeface="Calibri"/>
                <a:cs typeface="Calibri"/>
                <a:sym typeface="Calibri"/>
              </a:rPr>
              <a:t>65</a:t>
            </a:fld>
            <a:endParaRPr sz="1200">
              <a:solidFill>
                <a:srgbClr val="888888"/>
              </a:solidFill>
              <a:latin typeface="Calibri"/>
              <a:ea typeface="Calibri"/>
              <a:cs typeface="Calibri"/>
              <a:sym typeface="Calibri"/>
            </a:endParaRPr>
          </a:p>
        </p:txBody>
      </p:sp>
      <p:graphicFrame>
        <p:nvGraphicFramePr>
          <p:cNvPr id="1802" name="Google Shape;1802;p49"/>
          <p:cNvGraphicFramePr/>
          <p:nvPr/>
        </p:nvGraphicFramePr>
        <p:xfrm>
          <a:off x="1005840" y="2377440"/>
          <a:ext cx="7132325" cy="1070645"/>
        </p:xfrm>
        <a:graphic>
          <a:graphicData uri="http://schemas.openxmlformats.org/drawingml/2006/table">
            <a:tbl>
              <a:tblPr>
                <a:noFil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645925">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446100">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1" i="0" u="none" strike="noStrike" cap="none">
                          <a:solidFill>
                            <a:schemeClr val="dk1"/>
                          </a:solidFill>
                          <a:latin typeface="Arial"/>
                          <a:ea typeface="Arial"/>
                          <a:cs typeface="Arial"/>
                          <a:sym typeface="Arial"/>
                        </a:rPr>
                        <a:t>Instr Fetch</a:t>
                      </a:r>
                      <a:endParaRPr sz="1900" b="1"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1" i="0" u="none" strike="noStrike" cap="none">
                          <a:solidFill>
                            <a:schemeClr val="dk1"/>
                          </a:solidFill>
                          <a:latin typeface="Arial"/>
                          <a:ea typeface="Arial"/>
                          <a:cs typeface="Arial"/>
                          <a:sym typeface="Arial"/>
                        </a:rPr>
                        <a:t>Reg Read</a:t>
                      </a:r>
                      <a:endParaRPr sz="1900" b="1"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1" i="0" u="none" strike="noStrike" cap="none">
                          <a:solidFill>
                            <a:schemeClr val="dk1"/>
                          </a:solidFill>
                          <a:latin typeface="Arial"/>
                          <a:ea typeface="Arial"/>
                          <a:cs typeface="Arial"/>
                          <a:sym typeface="Arial"/>
                        </a:rPr>
                        <a:t>ALU Op</a:t>
                      </a:r>
                      <a:endParaRPr sz="1900" b="1"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1" i="0" u="none" strike="noStrike" cap="none">
                          <a:solidFill>
                            <a:schemeClr val="dk1"/>
                          </a:solidFill>
                          <a:latin typeface="Arial"/>
                          <a:ea typeface="Arial"/>
                          <a:cs typeface="Arial"/>
                          <a:sym typeface="Arial"/>
                        </a:rPr>
                        <a:t>Mem Access</a:t>
                      </a:r>
                      <a:endParaRPr sz="1900" b="1"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1" i="0" u="none" strike="noStrike" cap="none">
                          <a:solidFill>
                            <a:schemeClr val="dk1"/>
                          </a:solidFill>
                          <a:latin typeface="Arial"/>
                          <a:ea typeface="Arial"/>
                          <a:cs typeface="Arial"/>
                          <a:sym typeface="Arial"/>
                        </a:rPr>
                        <a:t>Reg Write</a:t>
                      </a:r>
                      <a:endParaRPr sz="1900" b="1"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400075">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0" i="0" u="none" strike="noStrike" cap="none">
                          <a:solidFill>
                            <a:schemeClr val="dk1"/>
                          </a:solidFill>
                          <a:latin typeface="Arial"/>
                          <a:ea typeface="Arial"/>
                          <a:cs typeface="Arial"/>
                          <a:sym typeface="Arial"/>
                        </a:rPr>
                        <a:t>200ps</a:t>
                      </a:r>
                      <a:endParaRPr sz="19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0" i="0" u="none" strike="noStrike" cap="none">
                          <a:solidFill>
                            <a:schemeClr val="dk1"/>
                          </a:solidFill>
                          <a:latin typeface="Arial"/>
                          <a:ea typeface="Arial"/>
                          <a:cs typeface="Arial"/>
                          <a:sym typeface="Arial"/>
                        </a:rPr>
                        <a:t>100 ps</a:t>
                      </a:r>
                      <a:endParaRPr sz="19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0" i="0" u="none" strike="noStrike" cap="none">
                          <a:solidFill>
                            <a:schemeClr val="dk1"/>
                          </a:solidFill>
                          <a:latin typeface="Arial"/>
                          <a:ea typeface="Arial"/>
                          <a:cs typeface="Arial"/>
                          <a:sym typeface="Arial"/>
                        </a:rPr>
                        <a:t>200ps</a:t>
                      </a:r>
                      <a:endParaRPr sz="19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0" i="0" u="none" strike="noStrike" cap="none">
                          <a:solidFill>
                            <a:schemeClr val="dk1"/>
                          </a:solidFill>
                          <a:latin typeface="Arial"/>
                          <a:ea typeface="Arial"/>
                          <a:cs typeface="Arial"/>
                          <a:sym typeface="Arial"/>
                        </a:rPr>
                        <a:t>200ps</a:t>
                      </a:r>
                      <a:endParaRPr sz="19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0" i="0" u="none" strike="noStrike" cap="none">
                          <a:solidFill>
                            <a:schemeClr val="dk1"/>
                          </a:solidFill>
                          <a:latin typeface="Arial"/>
                          <a:ea typeface="Arial"/>
                          <a:cs typeface="Arial"/>
                          <a:sym typeface="Arial"/>
                        </a:rPr>
                        <a:t>100 ps</a:t>
                      </a:r>
                      <a:endParaRPr sz="19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03" name="Google Shape;1803;p49"/>
          <p:cNvSpPr txBox="1">
            <a:spLocks noGrp="1"/>
          </p:cNvSpPr>
          <p:nvPr>
            <p:ph type="dt" idx="4294967295"/>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l"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
        <p:nvSpPr>
          <p:cNvPr id="1804" name="Google Shape;1804;p49"/>
          <p:cNvSpPr txBox="1">
            <a:spLocks noGrp="1"/>
          </p:cNvSpPr>
          <p:nvPr>
            <p:ph type="ftr" idx="4294967295"/>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987033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sp>
        <p:nvSpPr>
          <p:cNvPr id="1812" name="Google Shape;1812;p50"/>
          <p:cNvSpPr txBox="1"/>
          <p:nvPr/>
        </p:nvSpPr>
        <p:spPr>
          <a:xfrm>
            <a:off x="685800" y="482599"/>
            <a:ext cx="7315200" cy="369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Question:</a:t>
            </a:r>
            <a:r>
              <a:rPr lang="en-US" sz="2800" b="0" i="0" u="none" strike="noStrike" cap="none">
                <a:solidFill>
                  <a:srgbClr val="000000"/>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Assume the stage times shown below.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Suppose we </a:t>
            </a:r>
            <a:r>
              <a:rPr lang="en-US" sz="2800" b="0" i="1" u="none" strike="noStrike" cap="none">
                <a:solidFill>
                  <a:schemeClr val="dk1"/>
                </a:solidFill>
                <a:latin typeface="Calibri"/>
                <a:ea typeface="Calibri"/>
                <a:cs typeface="Calibri"/>
                <a:sym typeface="Calibri"/>
              </a:rPr>
              <a:t>remove loads and stores</a:t>
            </a:r>
            <a:r>
              <a:rPr lang="en-US" sz="2800" b="0" i="0" u="none" strike="noStrike" cap="none">
                <a:solidFill>
                  <a:schemeClr val="dk1"/>
                </a:solidFill>
                <a:latin typeface="Calibri"/>
                <a:ea typeface="Calibri"/>
                <a:cs typeface="Calibri"/>
                <a:sym typeface="Calibri"/>
              </a:rPr>
              <a:t> from our ISA.  Consider going from a single-cycle implementation to a </a:t>
            </a:r>
            <a:r>
              <a:rPr lang="en-US" sz="2800" b="1" i="0" u="none" strike="noStrike" cap="none">
                <a:solidFill>
                  <a:schemeClr val="dk1"/>
                </a:solidFill>
                <a:latin typeface="Calibri"/>
                <a:ea typeface="Calibri"/>
                <a:cs typeface="Calibri"/>
                <a:sym typeface="Calibri"/>
              </a:rPr>
              <a:t>4-stage</a:t>
            </a:r>
            <a:r>
              <a:rPr lang="en-US" sz="2800" b="0" i="0" u="none" strike="noStrike" cap="none">
                <a:solidFill>
                  <a:schemeClr val="dk1"/>
                </a:solidFill>
                <a:latin typeface="Calibri"/>
                <a:ea typeface="Calibri"/>
                <a:cs typeface="Calibri"/>
                <a:sym typeface="Calibri"/>
              </a:rPr>
              <a:t> pipelined version.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3600" b="0" i="0" u="none" strike="noStrike" cap="none">
              <a:solidFill>
                <a:schemeClr val="dk1"/>
              </a:solidFill>
              <a:latin typeface="Calibri"/>
              <a:ea typeface="Calibri"/>
              <a:cs typeface="Calibri"/>
              <a:sym typeface="Calibri"/>
            </a:endParaRPr>
          </a:p>
          <a:p>
            <a:pPr marL="609600" marR="0" lvl="0" indent="-609600" algn="l" rtl="0">
              <a:lnSpc>
                <a:spcPct val="85000"/>
              </a:lnSpc>
              <a:spcBef>
                <a:spcPts val="1820"/>
              </a:spcBef>
              <a:spcAft>
                <a:spcPts val="0"/>
              </a:spcAft>
              <a:buClr>
                <a:schemeClr val="dk1"/>
              </a:buClr>
              <a:buSzPts val="2800"/>
              <a:buFont typeface="Calibri"/>
              <a:buAutoNum type="arabicParenR"/>
            </a:pPr>
            <a:r>
              <a:rPr lang="en-US" sz="2800" b="0" i="0" u="none" strike="noStrike" cap="none">
                <a:solidFill>
                  <a:schemeClr val="dk1"/>
                </a:solidFill>
                <a:latin typeface="Calibri"/>
                <a:ea typeface="Calibri"/>
                <a:cs typeface="Calibri"/>
                <a:sym typeface="Calibri"/>
              </a:rPr>
              <a:t>The </a:t>
            </a:r>
            <a:r>
              <a:rPr lang="en-US" sz="2800" b="0" i="1" u="none" strike="noStrike" cap="none">
                <a:solidFill>
                  <a:srgbClr val="FF0000"/>
                </a:solidFill>
                <a:latin typeface="Calibri"/>
                <a:ea typeface="Calibri"/>
                <a:cs typeface="Calibri"/>
                <a:sym typeface="Calibri"/>
              </a:rPr>
              <a:t>latency</a:t>
            </a:r>
            <a:r>
              <a:rPr lang="en-US" sz="2800" b="0" i="0" u="none" strike="noStrike" cap="none">
                <a:solidFill>
                  <a:schemeClr val="dk1"/>
                </a:solidFill>
                <a:latin typeface="Calibri"/>
                <a:ea typeface="Calibri"/>
                <a:cs typeface="Calibri"/>
                <a:sym typeface="Calibri"/>
              </a:rPr>
              <a:t> will be 1.25x slower.</a:t>
            </a:r>
            <a:endParaRPr sz="1400" b="0" i="0" u="none" strike="noStrike" cap="none">
              <a:solidFill>
                <a:srgbClr val="000000"/>
              </a:solidFill>
              <a:latin typeface="Arial"/>
              <a:ea typeface="Arial"/>
              <a:cs typeface="Arial"/>
              <a:sym typeface="Arial"/>
            </a:endParaRPr>
          </a:p>
          <a:p>
            <a:pPr marL="609600" marR="0" lvl="0" indent="-609600" algn="l" rtl="0">
              <a:lnSpc>
                <a:spcPct val="85000"/>
              </a:lnSpc>
              <a:spcBef>
                <a:spcPts val="0"/>
              </a:spcBef>
              <a:spcAft>
                <a:spcPts val="0"/>
              </a:spcAft>
              <a:buClr>
                <a:schemeClr val="dk1"/>
              </a:buClr>
              <a:buSzPts val="2800"/>
              <a:buFont typeface="Calibri"/>
              <a:buAutoNum type="arabicParenR"/>
            </a:pPr>
            <a:r>
              <a:rPr lang="en-US" sz="2800" b="0" i="0" u="none" strike="noStrike" cap="none">
                <a:solidFill>
                  <a:schemeClr val="dk1"/>
                </a:solidFill>
                <a:latin typeface="Calibri"/>
                <a:ea typeface="Calibri"/>
                <a:cs typeface="Calibri"/>
                <a:sym typeface="Calibri"/>
              </a:rPr>
              <a:t>The </a:t>
            </a:r>
            <a:r>
              <a:rPr lang="en-US" sz="2800" b="0" i="1" u="none" strike="noStrike" cap="none">
                <a:solidFill>
                  <a:srgbClr val="FF0000"/>
                </a:solidFill>
                <a:latin typeface="Calibri"/>
                <a:ea typeface="Calibri"/>
                <a:cs typeface="Calibri"/>
                <a:sym typeface="Calibri"/>
              </a:rPr>
              <a:t>throughput </a:t>
            </a:r>
            <a:r>
              <a:rPr lang="en-US" sz="2800" b="0" i="0" u="none" strike="noStrike" cap="none">
                <a:solidFill>
                  <a:schemeClr val="dk1"/>
                </a:solidFill>
                <a:latin typeface="Calibri"/>
                <a:ea typeface="Calibri"/>
                <a:cs typeface="Calibri"/>
                <a:sym typeface="Calibri"/>
              </a:rPr>
              <a:t>will be 3x faster.</a:t>
            </a:r>
            <a:endParaRPr sz="2800" b="0" i="0" u="none" strike="noStrike" cap="none">
              <a:solidFill>
                <a:schemeClr val="dk1"/>
              </a:solidFill>
              <a:latin typeface="Calibri"/>
              <a:ea typeface="Calibri"/>
              <a:cs typeface="Calibri"/>
              <a:sym typeface="Calibri"/>
            </a:endParaRPr>
          </a:p>
        </p:txBody>
      </p:sp>
      <p:grpSp>
        <p:nvGrpSpPr>
          <p:cNvPr id="1813" name="Google Shape;1813;p50"/>
          <p:cNvGrpSpPr/>
          <p:nvPr/>
        </p:nvGrpSpPr>
        <p:grpSpPr>
          <a:xfrm>
            <a:off x="268356" y="4306824"/>
            <a:ext cx="2703444" cy="2013580"/>
            <a:chOff x="1349868" y="4206240"/>
            <a:chExt cx="1645800" cy="2013580"/>
          </a:xfrm>
        </p:grpSpPr>
        <p:grpSp>
          <p:nvGrpSpPr>
            <p:cNvPr id="1814" name="Google Shape;1814;p50"/>
            <p:cNvGrpSpPr/>
            <p:nvPr/>
          </p:nvGrpSpPr>
          <p:grpSpPr>
            <a:xfrm>
              <a:off x="1349868" y="4208020"/>
              <a:ext cx="1645800" cy="2011800"/>
              <a:chOff x="8031519" y="3304505"/>
              <a:chExt cx="1645800" cy="2011800"/>
            </a:xfrm>
          </p:grpSpPr>
          <p:grpSp>
            <p:nvGrpSpPr>
              <p:cNvPr id="1815" name="Google Shape;1815;p50"/>
              <p:cNvGrpSpPr/>
              <p:nvPr/>
            </p:nvGrpSpPr>
            <p:grpSpPr>
              <a:xfrm>
                <a:off x="8046691" y="3657583"/>
                <a:ext cx="1469556" cy="523187"/>
                <a:chOff x="960649" y="1743728"/>
                <a:chExt cx="1469556" cy="392400"/>
              </a:xfrm>
            </p:grpSpPr>
            <p:sp>
              <p:nvSpPr>
                <p:cNvPr id="1816" name="Google Shape;1816;p50"/>
                <p:cNvSpPr txBox="1"/>
                <p:nvPr/>
              </p:nvSpPr>
              <p:spPr>
                <a:xfrm>
                  <a:off x="1515805" y="1743728"/>
                  <a:ext cx="914400" cy="39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8000"/>
                      </a:solidFill>
                      <a:latin typeface="Calibri"/>
                      <a:ea typeface="Calibri"/>
                      <a:cs typeface="Calibri"/>
                      <a:sym typeface="Calibri"/>
                    </a:rPr>
                    <a:t>F	F</a:t>
                  </a:r>
                  <a:endParaRPr sz="2800" b="1" i="0" u="none" strike="noStrike" cap="none">
                    <a:solidFill>
                      <a:srgbClr val="FF8000"/>
                    </a:solidFill>
                    <a:latin typeface="Noto Sans Symbols"/>
                    <a:ea typeface="Noto Sans Symbols"/>
                    <a:cs typeface="Noto Sans Symbols"/>
                    <a:sym typeface="Noto Sans Symbols"/>
                  </a:endParaRPr>
                </a:p>
              </p:txBody>
            </p:sp>
            <p:sp>
              <p:nvSpPr>
                <p:cNvPr id="1817" name="Google Shape;1817;p50"/>
                <p:cNvSpPr/>
                <p:nvPr/>
              </p:nvSpPr>
              <p:spPr>
                <a:xfrm>
                  <a:off x="960649" y="1769822"/>
                  <a:ext cx="567000" cy="3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grpSp>
          <p:grpSp>
            <p:nvGrpSpPr>
              <p:cNvPr id="1818" name="Google Shape;1818;p50"/>
              <p:cNvGrpSpPr/>
              <p:nvPr/>
            </p:nvGrpSpPr>
            <p:grpSpPr>
              <a:xfrm>
                <a:off x="8046720" y="4023360"/>
                <a:ext cx="1469571" cy="523200"/>
                <a:chOff x="960438" y="3240088"/>
                <a:chExt cx="1469571" cy="523200"/>
              </a:xfrm>
            </p:grpSpPr>
            <p:sp>
              <p:nvSpPr>
                <p:cNvPr id="1819" name="Google Shape;1819;p50"/>
                <p:cNvSpPr txBox="1"/>
                <p:nvPr/>
              </p:nvSpPr>
              <p:spPr>
                <a:xfrm>
                  <a:off x="1515609" y="3240088"/>
                  <a:ext cx="914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408000"/>
                      </a:solidFill>
                      <a:latin typeface="Calibri"/>
                      <a:ea typeface="Calibri"/>
                      <a:cs typeface="Calibri"/>
                      <a:sym typeface="Calibri"/>
                    </a:rPr>
                    <a:t>F	T</a:t>
                  </a:r>
                  <a:endParaRPr sz="2800" b="1" i="0" u="none" strike="noStrike" cap="none" dirty="0">
                    <a:solidFill>
                      <a:srgbClr val="408000"/>
                    </a:solidFill>
                    <a:latin typeface="Noto Sans Symbols"/>
                    <a:ea typeface="Noto Sans Symbols"/>
                    <a:cs typeface="Noto Sans Symbols"/>
                    <a:sym typeface="Noto Sans Symbols"/>
                  </a:endParaRPr>
                </a:p>
              </p:txBody>
            </p:sp>
            <p:sp>
              <p:nvSpPr>
                <p:cNvPr id="1820" name="Google Shape;1820;p50"/>
                <p:cNvSpPr/>
                <p:nvPr/>
              </p:nvSpPr>
              <p:spPr>
                <a:xfrm>
                  <a:off x="960438" y="3263863"/>
                  <a:ext cx="567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(B)</a:t>
                  </a:r>
                  <a:endParaRPr sz="1400" b="0" i="0" u="none" strike="noStrike" cap="none" dirty="0">
                    <a:solidFill>
                      <a:srgbClr val="000000"/>
                    </a:solidFill>
                    <a:latin typeface="Arial"/>
                    <a:ea typeface="Arial"/>
                    <a:cs typeface="Arial"/>
                    <a:sym typeface="Arial"/>
                  </a:endParaRPr>
                </a:p>
              </p:txBody>
            </p:sp>
          </p:grpSp>
          <p:grpSp>
            <p:nvGrpSpPr>
              <p:cNvPr id="1821" name="Google Shape;1821;p50"/>
              <p:cNvGrpSpPr/>
              <p:nvPr/>
            </p:nvGrpSpPr>
            <p:grpSpPr>
              <a:xfrm>
                <a:off x="8046720" y="4389120"/>
                <a:ext cx="1469571" cy="523200"/>
                <a:chOff x="960438" y="4154488"/>
                <a:chExt cx="1469571" cy="523200"/>
              </a:xfrm>
            </p:grpSpPr>
            <p:sp>
              <p:nvSpPr>
                <p:cNvPr id="1822" name="Google Shape;1822;p50"/>
                <p:cNvSpPr txBox="1"/>
                <p:nvPr/>
              </p:nvSpPr>
              <p:spPr>
                <a:xfrm>
                  <a:off x="1515609" y="4154488"/>
                  <a:ext cx="914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66A0"/>
                      </a:solidFill>
                      <a:latin typeface="Calibri"/>
                      <a:ea typeface="Calibri"/>
                      <a:cs typeface="Calibri"/>
                      <a:sym typeface="Calibri"/>
                    </a:rPr>
                    <a:t>T	F</a:t>
                  </a:r>
                  <a:endParaRPr sz="2800" b="1" i="0" u="none" strike="noStrike" cap="none">
                    <a:solidFill>
                      <a:srgbClr val="FF66A0"/>
                    </a:solidFill>
                    <a:latin typeface="Noto Sans Symbols"/>
                    <a:ea typeface="Noto Sans Symbols"/>
                    <a:cs typeface="Noto Sans Symbols"/>
                    <a:sym typeface="Noto Sans Symbols"/>
                  </a:endParaRPr>
                </a:p>
              </p:txBody>
            </p:sp>
            <p:sp>
              <p:nvSpPr>
                <p:cNvPr id="1823" name="Google Shape;1823;p50"/>
                <p:cNvSpPr/>
                <p:nvPr/>
              </p:nvSpPr>
              <p:spPr>
                <a:xfrm>
                  <a:off x="960438" y="4189280"/>
                  <a:ext cx="567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grpSp>
          <p:grpSp>
            <p:nvGrpSpPr>
              <p:cNvPr id="1824" name="Google Shape;1824;p50"/>
              <p:cNvGrpSpPr/>
              <p:nvPr/>
            </p:nvGrpSpPr>
            <p:grpSpPr>
              <a:xfrm>
                <a:off x="8046720" y="4757158"/>
                <a:ext cx="1469571" cy="523200"/>
                <a:chOff x="947738" y="5068888"/>
                <a:chExt cx="1469571" cy="523200"/>
              </a:xfrm>
            </p:grpSpPr>
            <p:sp>
              <p:nvSpPr>
                <p:cNvPr id="1825" name="Google Shape;1825;p50"/>
                <p:cNvSpPr txBox="1"/>
                <p:nvPr/>
              </p:nvSpPr>
              <p:spPr>
                <a:xfrm>
                  <a:off x="1502909" y="5068888"/>
                  <a:ext cx="914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E860"/>
                      </a:solidFill>
                      <a:latin typeface="Calibri"/>
                      <a:ea typeface="Calibri"/>
                      <a:cs typeface="Calibri"/>
                      <a:sym typeface="Calibri"/>
                    </a:rPr>
                    <a:t>T	T</a:t>
                  </a:r>
                  <a:endParaRPr sz="2800" b="1" i="0" u="none" strike="noStrike" cap="none">
                    <a:solidFill>
                      <a:srgbClr val="FFE860"/>
                    </a:solidFill>
                    <a:latin typeface="Noto Sans Symbols"/>
                    <a:ea typeface="Noto Sans Symbols"/>
                    <a:cs typeface="Noto Sans Symbols"/>
                    <a:sym typeface="Noto Sans Symbols"/>
                  </a:endParaRPr>
                </a:p>
              </p:txBody>
            </p:sp>
            <p:sp>
              <p:nvSpPr>
                <p:cNvPr id="1826" name="Google Shape;1826;p50"/>
                <p:cNvSpPr/>
                <p:nvPr/>
              </p:nvSpPr>
              <p:spPr>
                <a:xfrm>
                  <a:off x="947738" y="5101402"/>
                  <a:ext cx="567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(D)</a:t>
                  </a:r>
                  <a:endParaRPr sz="1400" b="0" i="0" u="none" strike="noStrike" cap="none">
                    <a:solidFill>
                      <a:srgbClr val="000000"/>
                    </a:solidFill>
                    <a:latin typeface="Arial"/>
                    <a:ea typeface="Arial"/>
                    <a:cs typeface="Arial"/>
                    <a:sym typeface="Arial"/>
                  </a:endParaRPr>
                </a:p>
              </p:txBody>
            </p:sp>
          </p:grpSp>
          <p:sp>
            <p:nvSpPr>
              <p:cNvPr id="1827" name="Google Shape;1827;p50"/>
              <p:cNvSpPr/>
              <p:nvPr/>
            </p:nvSpPr>
            <p:spPr>
              <a:xfrm>
                <a:off x="8031519" y="3304505"/>
                <a:ext cx="1645800" cy="20118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28" name="Google Shape;1828;p50"/>
            <p:cNvSpPr txBox="1"/>
            <p:nvPr/>
          </p:nvSpPr>
          <p:spPr>
            <a:xfrm>
              <a:off x="1920240" y="4206240"/>
              <a:ext cx="914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1	2</a:t>
              </a:r>
              <a:endParaRPr sz="2800" b="1" i="0" u="none" strike="noStrike" cap="none">
                <a:solidFill>
                  <a:schemeClr val="dk1"/>
                </a:solidFill>
                <a:latin typeface="Noto Sans Symbols"/>
                <a:ea typeface="Noto Sans Symbols"/>
                <a:cs typeface="Noto Sans Symbols"/>
                <a:sym typeface="Noto Sans Symbols"/>
              </a:endParaRPr>
            </a:p>
          </p:txBody>
        </p:sp>
      </p:grpSp>
      <p:sp>
        <p:nvSpPr>
          <p:cNvPr id="1829" name="Google Shape;1829;p5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888888"/>
                </a:solidFill>
                <a:latin typeface="Calibri"/>
                <a:ea typeface="Calibri"/>
                <a:cs typeface="Calibri"/>
                <a:sym typeface="Calibri"/>
              </a:rPr>
              <a:t>66</a:t>
            </a:fld>
            <a:endParaRPr sz="1200">
              <a:solidFill>
                <a:srgbClr val="888888"/>
              </a:solidFill>
              <a:latin typeface="Calibri"/>
              <a:ea typeface="Calibri"/>
              <a:cs typeface="Calibri"/>
              <a:sym typeface="Calibri"/>
            </a:endParaRPr>
          </a:p>
        </p:txBody>
      </p:sp>
      <p:graphicFrame>
        <p:nvGraphicFramePr>
          <p:cNvPr id="1830" name="Google Shape;1830;p50"/>
          <p:cNvGraphicFramePr/>
          <p:nvPr/>
        </p:nvGraphicFramePr>
        <p:xfrm>
          <a:off x="1005840" y="2377440"/>
          <a:ext cx="7132325" cy="1070645"/>
        </p:xfrm>
        <a:graphic>
          <a:graphicData uri="http://schemas.openxmlformats.org/drawingml/2006/table">
            <a:tbl>
              <a:tblPr>
                <a:noFil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645925">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446100">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1" i="0" u="none" strike="noStrike" cap="none">
                          <a:solidFill>
                            <a:schemeClr val="dk1"/>
                          </a:solidFill>
                          <a:latin typeface="Arial"/>
                          <a:ea typeface="Arial"/>
                          <a:cs typeface="Arial"/>
                          <a:sym typeface="Arial"/>
                        </a:rPr>
                        <a:t>Instr Fetch</a:t>
                      </a:r>
                      <a:endParaRPr sz="1900" b="1"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1" i="0" u="none" strike="noStrike" cap="none">
                          <a:solidFill>
                            <a:schemeClr val="dk1"/>
                          </a:solidFill>
                          <a:latin typeface="Arial"/>
                          <a:ea typeface="Arial"/>
                          <a:cs typeface="Arial"/>
                          <a:sym typeface="Arial"/>
                        </a:rPr>
                        <a:t>Reg Read</a:t>
                      </a:r>
                      <a:endParaRPr sz="1900" b="1"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1" i="0" u="none" strike="noStrike" cap="none">
                          <a:solidFill>
                            <a:schemeClr val="dk1"/>
                          </a:solidFill>
                          <a:latin typeface="Arial"/>
                          <a:ea typeface="Arial"/>
                          <a:cs typeface="Arial"/>
                          <a:sym typeface="Arial"/>
                        </a:rPr>
                        <a:t>ALU Op</a:t>
                      </a:r>
                      <a:endParaRPr sz="1900" b="1"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1" i="0" u="none" strike="noStrike" cap="none">
                          <a:solidFill>
                            <a:schemeClr val="dk1"/>
                          </a:solidFill>
                          <a:latin typeface="Arial"/>
                          <a:ea typeface="Arial"/>
                          <a:cs typeface="Arial"/>
                          <a:sym typeface="Arial"/>
                        </a:rPr>
                        <a:t>Mem Access</a:t>
                      </a:r>
                      <a:endParaRPr sz="1900" b="1"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1" i="0" u="none" strike="noStrike" cap="none">
                          <a:solidFill>
                            <a:schemeClr val="dk1"/>
                          </a:solidFill>
                          <a:latin typeface="Arial"/>
                          <a:ea typeface="Arial"/>
                          <a:cs typeface="Arial"/>
                          <a:sym typeface="Arial"/>
                        </a:rPr>
                        <a:t>Reg Write</a:t>
                      </a:r>
                      <a:endParaRPr sz="1900" b="1"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400075">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0" i="0" u="none" strike="noStrike" cap="none">
                          <a:solidFill>
                            <a:schemeClr val="dk1"/>
                          </a:solidFill>
                          <a:latin typeface="Arial"/>
                          <a:ea typeface="Arial"/>
                          <a:cs typeface="Arial"/>
                          <a:sym typeface="Arial"/>
                        </a:rPr>
                        <a:t>200ps</a:t>
                      </a:r>
                      <a:endParaRPr sz="19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0" i="0" u="none" strike="noStrike" cap="none">
                          <a:solidFill>
                            <a:schemeClr val="dk1"/>
                          </a:solidFill>
                          <a:latin typeface="Arial"/>
                          <a:ea typeface="Arial"/>
                          <a:cs typeface="Arial"/>
                          <a:sym typeface="Arial"/>
                        </a:rPr>
                        <a:t>100 ps</a:t>
                      </a:r>
                      <a:endParaRPr sz="19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0" i="0" u="none" strike="noStrike" cap="none">
                          <a:solidFill>
                            <a:schemeClr val="dk1"/>
                          </a:solidFill>
                          <a:latin typeface="Arial"/>
                          <a:ea typeface="Arial"/>
                          <a:cs typeface="Arial"/>
                          <a:sym typeface="Arial"/>
                        </a:rPr>
                        <a:t>200ps</a:t>
                      </a:r>
                      <a:endParaRPr sz="19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0" i="0" u="none" strike="noStrike" cap="none">
                          <a:solidFill>
                            <a:schemeClr val="dk1"/>
                          </a:solidFill>
                          <a:latin typeface="Arial"/>
                          <a:ea typeface="Arial"/>
                          <a:cs typeface="Arial"/>
                          <a:sym typeface="Arial"/>
                        </a:rPr>
                        <a:t>200ps</a:t>
                      </a:r>
                      <a:endParaRPr sz="19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0" i="0" u="none" strike="noStrike" cap="none">
                          <a:solidFill>
                            <a:schemeClr val="dk1"/>
                          </a:solidFill>
                          <a:latin typeface="Arial"/>
                          <a:ea typeface="Arial"/>
                          <a:cs typeface="Arial"/>
                          <a:sym typeface="Arial"/>
                        </a:rPr>
                        <a:t>100 ps</a:t>
                      </a:r>
                      <a:endParaRPr sz="19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31" name="Google Shape;1831;p50"/>
          <p:cNvSpPr txBox="1"/>
          <p:nvPr/>
        </p:nvSpPr>
        <p:spPr>
          <a:xfrm>
            <a:off x="3124200" y="4343400"/>
            <a:ext cx="5410200" cy="20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Arial"/>
                <a:ea typeface="Arial"/>
                <a:cs typeface="Arial"/>
                <a:sym typeface="Arial"/>
              </a:rPr>
              <a:t>No mem access</a:t>
            </a:r>
            <a:endParaRPr sz="2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Arial"/>
                <a:ea typeface="Arial"/>
                <a:cs typeface="Arial"/>
                <a:sym typeface="Arial"/>
              </a:rPr>
              <a:t>throughput: </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Arial"/>
                <a:ea typeface="Arial"/>
                <a:cs typeface="Arial"/>
                <a:sym typeface="Arial"/>
              </a:rPr>
              <a:t>(IF+ID+EX+WB) = 600 → </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Arial"/>
                <a:ea typeface="Arial"/>
                <a:cs typeface="Arial"/>
                <a:sym typeface="Arial"/>
              </a:rPr>
              <a:t>(4*max_stage)/4 = 200</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a:solidFill>
                  <a:srgbClr val="FF0000"/>
                </a:solidFill>
              </a:rPr>
              <a:t>old/new = 600/200</a:t>
            </a:r>
            <a:r>
              <a:rPr lang="en-US" sz="2400" b="0" i="0" u="none" strike="noStrike" cap="none">
                <a:solidFill>
                  <a:srgbClr val="FF0000"/>
                </a:solidFill>
                <a:latin typeface="Arial"/>
                <a:ea typeface="Arial"/>
                <a:cs typeface="Arial"/>
                <a:sym typeface="Arial"/>
              </a:rPr>
              <a:t> = 3x faster</a:t>
            </a:r>
            <a:endParaRPr sz="2400" b="0" i="0" u="none" strike="noStrike" cap="none">
              <a:solidFill>
                <a:srgbClr val="FF0000"/>
              </a:solidFill>
              <a:latin typeface="Arial"/>
              <a:ea typeface="Arial"/>
              <a:cs typeface="Arial"/>
              <a:sym typeface="Arial"/>
            </a:endParaRPr>
          </a:p>
        </p:txBody>
      </p:sp>
      <p:sp>
        <p:nvSpPr>
          <p:cNvPr id="1832" name="Google Shape;1832;p50"/>
          <p:cNvSpPr txBox="1">
            <a:spLocks noGrp="1"/>
          </p:cNvSpPr>
          <p:nvPr>
            <p:ph type="dt" idx="4294967295"/>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l"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
        <p:nvSpPr>
          <p:cNvPr id="1833" name="Google Shape;1833;p50"/>
          <p:cNvSpPr txBox="1">
            <a:spLocks noGrp="1"/>
          </p:cNvSpPr>
          <p:nvPr>
            <p:ph type="ftr" idx="4294967295"/>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787615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840"/>
        <p:cNvGrpSpPr/>
        <p:nvPr/>
      </p:nvGrpSpPr>
      <p:grpSpPr>
        <a:xfrm>
          <a:off x="0" y="0"/>
          <a:ext cx="0" cy="0"/>
          <a:chOff x="0" y="0"/>
          <a:chExt cx="0" cy="0"/>
        </a:xfrm>
      </p:grpSpPr>
      <p:grpSp>
        <p:nvGrpSpPr>
          <p:cNvPr id="1841" name="Google Shape;1841;p51"/>
          <p:cNvGrpSpPr/>
          <p:nvPr/>
        </p:nvGrpSpPr>
        <p:grpSpPr>
          <a:xfrm>
            <a:off x="333954" y="4292517"/>
            <a:ext cx="2719346" cy="2011800"/>
            <a:chOff x="1273629" y="4197096"/>
            <a:chExt cx="1645800" cy="2011800"/>
          </a:xfrm>
        </p:grpSpPr>
        <p:grpSp>
          <p:nvGrpSpPr>
            <p:cNvPr id="1842" name="Google Shape;1842;p51"/>
            <p:cNvGrpSpPr/>
            <p:nvPr/>
          </p:nvGrpSpPr>
          <p:grpSpPr>
            <a:xfrm>
              <a:off x="1273629" y="4197096"/>
              <a:ext cx="1645800" cy="2011800"/>
              <a:chOff x="7955280" y="3293581"/>
              <a:chExt cx="1645800" cy="2011800"/>
            </a:xfrm>
          </p:grpSpPr>
          <p:grpSp>
            <p:nvGrpSpPr>
              <p:cNvPr id="1843" name="Google Shape;1843;p51"/>
              <p:cNvGrpSpPr/>
              <p:nvPr/>
            </p:nvGrpSpPr>
            <p:grpSpPr>
              <a:xfrm>
                <a:off x="8046691" y="3657583"/>
                <a:ext cx="1469556" cy="523187"/>
                <a:chOff x="960649" y="1743728"/>
                <a:chExt cx="1469556" cy="392400"/>
              </a:xfrm>
            </p:grpSpPr>
            <p:sp>
              <p:nvSpPr>
                <p:cNvPr id="1844" name="Google Shape;1844;p51"/>
                <p:cNvSpPr txBox="1"/>
                <p:nvPr/>
              </p:nvSpPr>
              <p:spPr>
                <a:xfrm>
                  <a:off x="1515805" y="1743728"/>
                  <a:ext cx="914400" cy="39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8000"/>
                      </a:solidFill>
                      <a:latin typeface="Calibri"/>
                      <a:ea typeface="Calibri"/>
                      <a:cs typeface="Calibri"/>
                      <a:sym typeface="Calibri"/>
                    </a:rPr>
                    <a:t>F	F</a:t>
                  </a:r>
                  <a:endParaRPr sz="2800" b="1" i="0" u="none" strike="noStrike" cap="none">
                    <a:solidFill>
                      <a:srgbClr val="FF8000"/>
                    </a:solidFill>
                    <a:latin typeface="Noto Sans Symbols"/>
                    <a:ea typeface="Noto Sans Symbols"/>
                    <a:cs typeface="Noto Sans Symbols"/>
                    <a:sym typeface="Noto Sans Symbols"/>
                  </a:endParaRPr>
                </a:p>
              </p:txBody>
            </p:sp>
            <p:sp>
              <p:nvSpPr>
                <p:cNvPr id="1845" name="Google Shape;1845;p51"/>
                <p:cNvSpPr/>
                <p:nvPr/>
              </p:nvSpPr>
              <p:spPr>
                <a:xfrm>
                  <a:off x="960649" y="1769822"/>
                  <a:ext cx="567000" cy="3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grpSp>
          <p:grpSp>
            <p:nvGrpSpPr>
              <p:cNvPr id="1846" name="Google Shape;1846;p51"/>
              <p:cNvGrpSpPr/>
              <p:nvPr/>
            </p:nvGrpSpPr>
            <p:grpSpPr>
              <a:xfrm>
                <a:off x="8046720" y="4023360"/>
                <a:ext cx="1469571" cy="523200"/>
                <a:chOff x="960438" y="3240088"/>
                <a:chExt cx="1469571" cy="523200"/>
              </a:xfrm>
            </p:grpSpPr>
            <p:sp>
              <p:nvSpPr>
                <p:cNvPr id="1847" name="Google Shape;1847;p51"/>
                <p:cNvSpPr txBox="1"/>
                <p:nvPr/>
              </p:nvSpPr>
              <p:spPr>
                <a:xfrm>
                  <a:off x="1515609" y="3240088"/>
                  <a:ext cx="914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408000"/>
                      </a:solidFill>
                      <a:latin typeface="Calibri"/>
                      <a:ea typeface="Calibri"/>
                      <a:cs typeface="Calibri"/>
                      <a:sym typeface="Calibri"/>
                    </a:rPr>
                    <a:t>F	T</a:t>
                  </a:r>
                  <a:endParaRPr sz="2800" b="1" i="0" u="none" strike="noStrike" cap="none">
                    <a:solidFill>
                      <a:srgbClr val="408000"/>
                    </a:solidFill>
                    <a:latin typeface="Noto Sans Symbols"/>
                    <a:ea typeface="Noto Sans Symbols"/>
                    <a:cs typeface="Noto Sans Symbols"/>
                    <a:sym typeface="Noto Sans Symbols"/>
                  </a:endParaRPr>
                </a:p>
              </p:txBody>
            </p:sp>
            <p:sp>
              <p:nvSpPr>
                <p:cNvPr id="1848" name="Google Shape;1848;p51"/>
                <p:cNvSpPr/>
                <p:nvPr/>
              </p:nvSpPr>
              <p:spPr>
                <a:xfrm>
                  <a:off x="960438" y="3263863"/>
                  <a:ext cx="567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(B)</a:t>
                  </a:r>
                  <a:endParaRPr sz="1400" b="0" i="0" u="none" strike="noStrike" cap="none">
                    <a:solidFill>
                      <a:srgbClr val="000000"/>
                    </a:solidFill>
                    <a:latin typeface="Arial"/>
                    <a:ea typeface="Arial"/>
                    <a:cs typeface="Arial"/>
                    <a:sym typeface="Arial"/>
                  </a:endParaRPr>
                </a:p>
              </p:txBody>
            </p:sp>
          </p:grpSp>
          <p:grpSp>
            <p:nvGrpSpPr>
              <p:cNvPr id="1849" name="Google Shape;1849;p51"/>
              <p:cNvGrpSpPr/>
              <p:nvPr/>
            </p:nvGrpSpPr>
            <p:grpSpPr>
              <a:xfrm>
                <a:off x="8046720" y="4389120"/>
                <a:ext cx="1469571" cy="523200"/>
                <a:chOff x="960438" y="4154488"/>
                <a:chExt cx="1469571" cy="523200"/>
              </a:xfrm>
            </p:grpSpPr>
            <p:sp>
              <p:nvSpPr>
                <p:cNvPr id="1850" name="Google Shape;1850;p51"/>
                <p:cNvSpPr txBox="1"/>
                <p:nvPr/>
              </p:nvSpPr>
              <p:spPr>
                <a:xfrm>
                  <a:off x="1515609" y="4154488"/>
                  <a:ext cx="914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66A0"/>
                      </a:solidFill>
                      <a:latin typeface="Calibri"/>
                      <a:ea typeface="Calibri"/>
                      <a:cs typeface="Calibri"/>
                      <a:sym typeface="Calibri"/>
                    </a:rPr>
                    <a:t>T	F</a:t>
                  </a:r>
                  <a:endParaRPr sz="2800" b="1" i="0" u="none" strike="noStrike" cap="none">
                    <a:solidFill>
                      <a:srgbClr val="FF66A0"/>
                    </a:solidFill>
                    <a:latin typeface="Noto Sans Symbols"/>
                    <a:ea typeface="Noto Sans Symbols"/>
                    <a:cs typeface="Noto Sans Symbols"/>
                    <a:sym typeface="Noto Sans Symbols"/>
                  </a:endParaRPr>
                </a:p>
              </p:txBody>
            </p:sp>
            <p:sp>
              <p:nvSpPr>
                <p:cNvPr id="1851" name="Google Shape;1851;p51"/>
                <p:cNvSpPr/>
                <p:nvPr/>
              </p:nvSpPr>
              <p:spPr>
                <a:xfrm>
                  <a:off x="960438" y="4189280"/>
                  <a:ext cx="567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grpSp>
          <p:grpSp>
            <p:nvGrpSpPr>
              <p:cNvPr id="1852" name="Google Shape;1852;p51"/>
              <p:cNvGrpSpPr/>
              <p:nvPr/>
            </p:nvGrpSpPr>
            <p:grpSpPr>
              <a:xfrm>
                <a:off x="8046720" y="4757158"/>
                <a:ext cx="1469571" cy="523200"/>
                <a:chOff x="947738" y="5068888"/>
                <a:chExt cx="1469571" cy="523200"/>
              </a:xfrm>
            </p:grpSpPr>
            <p:sp>
              <p:nvSpPr>
                <p:cNvPr id="1853" name="Google Shape;1853;p51"/>
                <p:cNvSpPr txBox="1"/>
                <p:nvPr/>
              </p:nvSpPr>
              <p:spPr>
                <a:xfrm>
                  <a:off x="1502909" y="5068888"/>
                  <a:ext cx="914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E860"/>
                      </a:solidFill>
                      <a:latin typeface="Calibri"/>
                      <a:ea typeface="Calibri"/>
                      <a:cs typeface="Calibri"/>
                      <a:sym typeface="Calibri"/>
                    </a:rPr>
                    <a:t>T	T</a:t>
                  </a:r>
                  <a:endParaRPr sz="2800" b="1" i="0" u="none" strike="noStrike" cap="none">
                    <a:solidFill>
                      <a:srgbClr val="FFE860"/>
                    </a:solidFill>
                    <a:latin typeface="Noto Sans Symbols"/>
                    <a:ea typeface="Noto Sans Symbols"/>
                    <a:cs typeface="Noto Sans Symbols"/>
                    <a:sym typeface="Noto Sans Symbols"/>
                  </a:endParaRPr>
                </a:p>
              </p:txBody>
            </p:sp>
            <p:sp>
              <p:nvSpPr>
                <p:cNvPr id="1854" name="Google Shape;1854;p51"/>
                <p:cNvSpPr/>
                <p:nvPr/>
              </p:nvSpPr>
              <p:spPr>
                <a:xfrm>
                  <a:off x="947738" y="5101402"/>
                  <a:ext cx="567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(D)</a:t>
                  </a:r>
                  <a:endParaRPr sz="1400" b="0" i="0" u="none" strike="noStrike" cap="none">
                    <a:solidFill>
                      <a:srgbClr val="000000"/>
                    </a:solidFill>
                    <a:latin typeface="Arial"/>
                    <a:ea typeface="Arial"/>
                    <a:cs typeface="Arial"/>
                    <a:sym typeface="Arial"/>
                  </a:endParaRPr>
                </a:p>
              </p:txBody>
            </p:sp>
          </p:grpSp>
          <p:sp>
            <p:nvSpPr>
              <p:cNvPr id="1855" name="Google Shape;1855;p51"/>
              <p:cNvSpPr/>
              <p:nvPr/>
            </p:nvSpPr>
            <p:spPr>
              <a:xfrm>
                <a:off x="7955280" y="3293581"/>
                <a:ext cx="1645800" cy="20118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56" name="Google Shape;1856;p51"/>
            <p:cNvSpPr txBox="1"/>
            <p:nvPr/>
          </p:nvSpPr>
          <p:spPr>
            <a:xfrm>
              <a:off x="1920240" y="4206240"/>
              <a:ext cx="914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rPr>
                <a:t>1	2</a:t>
              </a:r>
              <a:endParaRPr sz="2800" b="1" i="0" u="none" strike="noStrike" cap="none" dirty="0">
                <a:solidFill>
                  <a:schemeClr val="dk1"/>
                </a:solidFill>
                <a:latin typeface="Noto Sans Symbols"/>
                <a:ea typeface="Noto Sans Symbols"/>
                <a:cs typeface="Noto Sans Symbols"/>
                <a:sym typeface="Noto Sans Symbols"/>
              </a:endParaRPr>
            </a:p>
          </p:txBody>
        </p:sp>
      </p:grpSp>
      <p:sp>
        <p:nvSpPr>
          <p:cNvPr id="1857" name="Google Shape;1857;p5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888888"/>
                </a:solidFill>
                <a:latin typeface="Calibri"/>
                <a:ea typeface="Calibri"/>
                <a:cs typeface="Calibri"/>
                <a:sym typeface="Calibri"/>
              </a:rPr>
              <a:t>67</a:t>
            </a:fld>
            <a:endParaRPr sz="1200">
              <a:solidFill>
                <a:srgbClr val="888888"/>
              </a:solidFill>
              <a:latin typeface="Calibri"/>
              <a:ea typeface="Calibri"/>
              <a:cs typeface="Calibri"/>
              <a:sym typeface="Calibri"/>
            </a:endParaRPr>
          </a:p>
        </p:txBody>
      </p:sp>
      <p:graphicFrame>
        <p:nvGraphicFramePr>
          <p:cNvPr id="1858" name="Google Shape;1858;p51"/>
          <p:cNvGraphicFramePr/>
          <p:nvPr/>
        </p:nvGraphicFramePr>
        <p:xfrm>
          <a:off x="1005840" y="2377440"/>
          <a:ext cx="7132325" cy="1070645"/>
        </p:xfrm>
        <a:graphic>
          <a:graphicData uri="http://schemas.openxmlformats.org/drawingml/2006/table">
            <a:tbl>
              <a:tblPr>
                <a:noFil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645925">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446100">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1" i="0" u="none" strike="noStrike" cap="none">
                          <a:solidFill>
                            <a:schemeClr val="dk1"/>
                          </a:solidFill>
                          <a:latin typeface="Arial"/>
                          <a:ea typeface="Arial"/>
                          <a:cs typeface="Arial"/>
                          <a:sym typeface="Arial"/>
                        </a:rPr>
                        <a:t>Instr Fetch</a:t>
                      </a:r>
                      <a:endParaRPr sz="1900" b="1"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1" i="0" u="none" strike="noStrike" cap="none">
                          <a:solidFill>
                            <a:schemeClr val="dk1"/>
                          </a:solidFill>
                          <a:latin typeface="Arial"/>
                          <a:ea typeface="Arial"/>
                          <a:cs typeface="Arial"/>
                          <a:sym typeface="Arial"/>
                        </a:rPr>
                        <a:t>Reg Read</a:t>
                      </a:r>
                      <a:endParaRPr sz="1900" b="1"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1" i="0" u="none" strike="noStrike" cap="none">
                          <a:solidFill>
                            <a:schemeClr val="dk1"/>
                          </a:solidFill>
                          <a:latin typeface="Arial"/>
                          <a:ea typeface="Arial"/>
                          <a:cs typeface="Arial"/>
                          <a:sym typeface="Arial"/>
                        </a:rPr>
                        <a:t>ALU Op</a:t>
                      </a:r>
                      <a:endParaRPr sz="1900" b="1"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1" i="0" u="none" strike="noStrike" cap="none">
                          <a:solidFill>
                            <a:schemeClr val="dk1"/>
                          </a:solidFill>
                          <a:latin typeface="Arial"/>
                          <a:ea typeface="Arial"/>
                          <a:cs typeface="Arial"/>
                          <a:sym typeface="Arial"/>
                        </a:rPr>
                        <a:t>Mem Access</a:t>
                      </a:r>
                      <a:endParaRPr sz="1900" b="1"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1" i="0" u="none" strike="noStrike" cap="none">
                          <a:solidFill>
                            <a:schemeClr val="dk1"/>
                          </a:solidFill>
                          <a:latin typeface="Arial"/>
                          <a:ea typeface="Arial"/>
                          <a:cs typeface="Arial"/>
                          <a:sym typeface="Arial"/>
                        </a:rPr>
                        <a:t>Reg Write</a:t>
                      </a:r>
                      <a:endParaRPr sz="1900" b="1"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400075">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0" i="0" u="none" strike="noStrike" cap="none">
                          <a:solidFill>
                            <a:schemeClr val="dk1"/>
                          </a:solidFill>
                          <a:latin typeface="Arial"/>
                          <a:ea typeface="Arial"/>
                          <a:cs typeface="Arial"/>
                          <a:sym typeface="Arial"/>
                        </a:rPr>
                        <a:t>200ps</a:t>
                      </a:r>
                      <a:endParaRPr sz="19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0" i="0" u="none" strike="noStrike" cap="none">
                          <a:solidFill>
                            <a:schemeClr val="dk1"/>
                          </a:solidFill>
                          <a:latin typeface="Arial"/>
                          <a:ea typeface="Arial"/>
                          <a:cs typeface="Arial"/>
                          <a:sym typeface="Arial"/>
                        </a:rPr>
                        <a:t>100 ps</a:t>
                      </a:r>
                      <a:endParaRPr sz="19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0" i="0" u="none" strike="noStrike" cap="none">
                          <a:solidFill>
                            <a:schemeClr val="dk1"/>
                          </a:solidFill>
                          <a:latin typeface="Arial"/>
                          <a:ea typeface="Arial"/>
                          <a:cs typeface="Arial"/>
                          <a:sym typeface="Arial"/>
                        </a:rPr>
                        <a:t>200ps</a:t>
                      </a:r>
                      <a:endParaRPr sz="19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0" i="0" u="none" strike="noStrike" cap="none">
                          <a:solidFill>
                            <a:schemeClr val="dk1"/>
                          </a:solidFill>
                          <a:latin typeface="Arial"/>
                          <a:ea typeface="Arial"/>
                          <a:cs typeface="Arial"/>
                          <a:sym typeface="Arial"/>
                        </a:rPr>
                        <a:t>200ps</a:t>
                      </a:r>
                      <a:endParaRPr sz="19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0" i="0" u="none" strike="noStrike" cap="none">
                          <a:solidFill>
                            <a:schemeClr val="dk1"/>
                          </a:solidFill>
                          <a:latin typeface="Arial"/>
                          <a:ea typeface="Arial"/>
                          <a:cs typeface="Arial"/>
                          <a:sym typeface="Arial"/>
                        </a:rPr>
                        <a:t>100 ps</a:t>
                      </a:r>
                      <a:endParaRPr sz="19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59" name="Google Shape;1859;p51"/>
          <p:cNvSpPr txBox="1"/>
          <p:nvPr/>
        </p:nvSpPr>
        <p:spPr>
          <a:xfrm>
            <a:off x="3124200" y="4343400"/>
            <a:ext cx="5410200" cy="20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Arial"/>
                <a:ea typeface="Arial"/>
                <a:cs typeface="Arial"/>
                <a:sym typeface="Arial"/>
              </a:rPr>
              <a:t>No mem access</a:t>
            </a:r>
            <a:r>
              <a:rPr lang="en-US" sz="2400" b="1">
                <a:solidFill>
                  <a:srgbClr val="FF0000"/>
                </a:solidFill>
              </a:rPr>
              <a:t>! Latency:</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Arial"/>
                <a:ea typeface="Arial"/>
                <a:cs typeface="Arial"/>
                <a:sym typeface="Arial"/>
              </a:rPr>
              <a:t>IF+ID+EX+WB = 600 → </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Arial"/>
                <a:ea typeface="Arial"/>
                <a:cs typeface="Arial"/>
                <a:sym typeface="Arial"/>
              </a:rPr>
              <a:t>4*max_stage = 800</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a:solidFill>
                  <a:srgbClr val="FF0000"/>
                </a:solidFill>
              </a:rPr>
              <a:t>old/new = 600/800</a:t>
            </a:r>
            <a:r>
              <a:rPr lang="en-US" sz="2400" b="0" i="0" u="none" strike="noStrike" cap="none">
                <a:solidFill>
                  <a:srgbClr val="FF0000"/>
                </a:solidFill>
                <a:latin typeface="Arial"/>
                <a:ea typeface="Arial"/>
                <a:cs typeface="Arial"/>
                <a:sym typeface="Arial"/>
              </a:rPr>
              <a:t> = negative speedup! 800/600 = 1.33x slower!</a:t>
            </a:r>
            <a:endParaRPr sz="2400" b="0" i="0" u="none" strike="noStrike" cap="none">
              <a:solidFill>
                <a:srgbClr val="FF0000"/>
              </a:solidFill>
              <a:latin typeface="Arial"/>
              <a:ea typeface="Arial"/>
              <a:cs typeface="Arial"/>
              <a:sym typeface="Arial"/>
            </a:endParaRPr>
          </a:p>
        </p:txBody>
      </p:sp>
      <p:sp>
        <p:nvSpPr>
          <p:cNvPr id="1860" name="Google Shape;1860;p51"/>
          <p:cNvSpPr txBox="1"/>
          <p:nvPr/>
        </p:nvSpPr>
        <p:spPr>
          <a:xfrm>
            <a:off x="685800" y="482599"/>
            <a:ext cx="7315200" cy="369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Question:</a:t>
            </a:r>
            <a:r>
              <a:rPr lang="en-US" sz="2800" b="0" i="0" u="none" strike="noStrike" cap="none">
                <a:solidFill>
                  <a:srgbClr val="000000"/>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Assume the stage times shown below.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Suppose we </a:t>
            </a:r>
            <a:r>
              <a:rPr lang="en-US" sz="2800" b="0" i="1" u="none" strike="noStrike" cap="none">
                <a:solidFill>
                  <a:schemeClr val="dk1"/>
                </a:solidFill>
                <a:latin typeface="Calibri"/>
                <a:ea typeface="Calibri"/>
                <a:cs typeface="Calibri"/>
                <a:sym typeface="Calibri"/>
              </a:rPr>
              <a:t>remove loads and stores</a:t>
            </a:r>
            <a:r>
              <a:rPr lang="en-US" sz="2800" b="0" i="0" u="none" strike="noStrike" cap="none">
                <a:solidFill>
                  <a:schemeClr val="dk1"/>
                </a:solidFill>
                <a:latin typeface="Calibri"/>
                <a:ea typeface="Calibri"/>
                <a:cs typeface="Calibri"/>
                <a:sym typeface="Calibri"/>
              </a:rPr>
              <a:t> from our ISA.  Consider going from a single-cycle implementation to a </a:t>
            </a:r>
            <a:r>
              <a:rPr lang="en-US" sz="2800" b="1" i="0" u="none" strike="noStrike" cap="none">
                <a:solidFill>
                  <a:schemeClr val="dk1"/>
                </a:solidFill>
                <a:latin typeface="Calibri"/>
                <a:ea typeface="Calibri"/>
                <a:cs typeface="Calibri"/>
                <a:sym typeface="Calibri"/>
              </a:rPr>
              <a:t>4-stage</a:t>
            </a:r>
            <a:r>
              <a:rPr lang="en-US" sz="2800" b="0" i="0" u="none" strike="noStrike" cap="none">
                <a:solidFill>
                  <a:schemeClr val="dk1"/>
                </a:solidFill>
                <a:latin typeface="Calibri"/>
                <a:ea typeface="Calibri"/>
                <a:cs typeface="Calibri"/>
                <a:sym typeface="Calibri"/>
              </a:rPr>
              <a:t> pipelined version.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3600" b="0" i="0" u="none" strike="noStrike" cap="none">
              <a:solidFill>
                <a:schemeClr val="dk1"/>
              </a:solidFill>
              <a:latin typeface="Calibri"/>
              <a:ea typeface="Calibri"/>
              <a:cs typeface="Calibri"/>
              <a:sym typeface="Calibri"/>
            </a:endParaRPr>
          </a:p>
          <a:p>
            <a:pPr marL="609600" marR="0" lvl="0" indent="-609600" algn="l" rtl="0">
              <a:lnSpc>
                <a:spcPct val="85000"/>
              </a:lnSpc>
              <a:spcBef>
                <a:spcPts val="1820"/>
              </a:spcBef>
              <a:spcAft>
                <a:spcPts val="0"/>
              </a:spcAft>
              <a:buClr>
                <a:schemeClr val="dk1"/>
              </a:buClr>
              <a:buSzPts val="2800"/>
              <a:buFont typeface="Calibri"/>
              <a:buAutoNum type="arabicParenR"/>
            </a:pPr>
            <a:r>
              <a:rPr lang="en-US" sz="2800" b="0" i="0" u="none" strike="noStrike" cap="none">
                <a:solidFill>
                  <a:schemeClr val="dk1"/>
                </a:solidFill>
                <a:latin typeface="Calibri"/>
                <a:ea typeface="Calibri"/>
                <a:cs typeface="Calibri"/>
                <a:sym typeface="Calibri"/>
              </a:rPr>
              <a:t>The </a:t>
            </a:r>
            <a:r>
              <a:rPr lang="en-US" sz="2800" b="0" i="1" u="none" strike="noStrike" cap="none">
                <a:solidFill>
                  <a:srgbClr val="FF0000"/>
                </a:solidFill>
                <a:latin typeface="Calibri"/>
                <a:ea typeface="Calibri"/>
                <a:cs typeface="Calibri"/>
                <a:sym typeface="Calibri"/>
              </a:rPr>
              <a:t>latency</a:t>
            </a:r>
            <a:r>
              <a:rPr lang="en-US" sz="2800" b="0" i="0" u="none" strike="noStrike" cap="none">
                <a:solidFill>
                  <a:schemeClr val="dk1"/>
                </a:solidFill>
                <a:latin typeface="Calibri"/>
                <a:ea typeface="Calibri"/>
                <a:cs typeface="Calibri"/>
                <a:sym typeface="Calibri"/>
              </a:rPr>
              <a:t> will be 1.25x slower.</a:t>
            </a:r>
            <a:endParaRPr sz="1400" b="0" i="0" u="none" strike="noStrike" cap="none">
              <a:solidFill>
                <a:srgbClr val="000000"/>
              </a:solidFill>
              <a:latin typeface="Arial"/>
              <a:ea typeface="Arial"/>
              <a:cs typeface="Arial"/>
              <a:sym typeface="Arial"/>
            </a:endParaRPr>
          </a:p>
          <a:p>
            <a:pPr marL="609600" marR="0" lvl="0" indent="-609600" algn="l" rtl="0">
              <a:lnSpc>
                <a:spcPct val="85000"/>
              </a:lnSpc>
              <a:spcBef>
                <a:spcPts val="0"/>
              </a:spcBef>
              <a:spcAft>
                <a:spcPts val="0"/>
              </a:spcAft>
              <a:buClr>
                <a:schemeClr val="dk1"/>
              </a:buClr>
              <a:buSzPts val="2800"/>
              <a:buFont typeface="Calibri"/>
              <a:buAutoNum type="arabicParenR"/>
            </a:pPr>
            <a:r>
              <a:rPr lang="en-US" sz="2800" b="0" i="0" u="none" strike="noStrike" cap="none">
                <a:solidFill>
                  <a:schemeClr val="dk1"/>
                </a:solidFill>
                <a:latin typeface="Calibri"/>
                <a:ea typeface="Calibri"/>
                <a:cs typeface="Calibri"/>
                <a:sym typeface="Calibri"/>
              </a:rPr>
              <a:t>The </a:t>
            </a:r>
            <a:r>
              <a:rPr lang="en-US" sz="2800" b="0" i="1" u="none" strike="noStrike" cap="none">
                <a:solidFill>
                  <a:srgbClr val="FF0000"/>
                </a:solidFill>
                <a:latin typeface="Calibri"/>
                <a:ea typeface="Calibri"/>
                <a:cs typeface="Calibri"/>
                <a:sym typeface="Calibri"/>
              </a:rPr>
              <a:t>throughput </a:t>
            </a:r>
            <a:r>
              <a:rPr lang="en-US" sz="2800" b="0" i="0" u="none" strike="noStrike" cap="none">
                <a:solidFill>
                  <a:schemeClr val="dk1"/>
                </a:solidFill>
                <a:latin typeface="Calibri"/>
                <a:ea typeface="Calibri"/>
                <a:cs typeface="Calibri"/>
                <a:sym typeface="Calibri"/>
              </a:rPr>
              <a:t>will be 3x faster.</a:t>
            </a:r>
            <a:endParaRPr sz="2800" b="0" i="0" u="none" strike="noStrike" cap="none">
              <a:solidFill>
                <a:schemeClr val="dk1"/>
              </a:solidFill>
              <a:latin typeface="Calibri"/>
              <a:ea typeface="Calibri"/>
              <a:cs typeface="Calibri"/>
              <a:sym typeface="Calibri"/>
            </a:endParaRPr>
          </a:p>
        </p:txBody>
      </p:sp>
      <p:sp>
        <p:nvSpPr>
          <p:cNvPr id="1861" name="Google Shape;1861;p51"/>
          <p:cNvSpPr txBox="1">
            <a:spLocks noGrp="1"/>
          </p:cNvSpPr>
          <p:nvPr>
            <p:ph type="dt" idx="4294967295"/>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l"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
        <p:nvSpPr>
          <p:cNvPr id="1862" name="Google Shape;1862;p51"/>
          <p:cNvSpPr txBox="1">
            <a:spLocks noGrp="1"/>
          </p:cNvSpPr>
          <p:nvPr>
            <p:ph type="ftr" idx="4294967295"/>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192691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52"/>
          <p:cNvSpPr txBox="1"/>
          <p:nvPr/>
        </p:nvSpPr>
        <p:spPr>
          <a:xfrm>
            <a:off x="685800" y="482599"/>
            <a:ext cx="7315200" cy="369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Question:</a:t>
            </a:r>
            <a:r>
              <a:rPr lang="en-US" sz="2800" b="0" i="0" u="none" strike="noStrike" cap="none">
                <a:solidFill>
                  <a:srgbClr val="000000"/>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Assume the stage times shown below.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Suppose we </a:t>
            </a:r>
            <a:r>
              <a:rPr lang="en-US" sz="2800" b="0" i="1" u="none" strike="noStrike" cap="none">
                <a:solidFill>
                  <a:schemeClr val="dk1"/>
                </a:solidFill>
                <a:latin typeface="Calibri"/>
                <a:ea typeface="Calibri"/>
                <a:cs typeface="Calibri"/>
                <a:sym typeface="Calibri"/>
              </a:rPr>
              <a:t>remove loads and stores</a:t>
            </a:r>
            <a:r>
              <a:rPr lang="en-US" sz="2800" b="0" i="0" u="none" strike="noStrike" cap="none">
                <a:solidFill>
                  <a:schemeClr val="dk1"/>
                </a:solidFill>
                <a:latin typeface="Calibri"/>
                <a:ea typeface="Calibri"/>
                <a:cs typeface="Calibri"/>
                <a:sym typeface="Calibri"/>
              </a:rPr>
              <a:t> from our ISA.  Consider going from a single-cycle implementation to a </a:t>
            </a:r>
            <a:r>
              <a:rPr lang="en-US" sz="2800" b="1" i="0" u="none" strike="noStrike" cap="none">
                <a:solidFill>
                  <a:schemeClr val="dk1"/>
                </a:solidFill>
                <a:latin typeface="Calibri"/>
                <a:ea typeface="Calibri"/>
                <a:cs typeface="Calibri"/>
                <a:sym typeface="Calibri"/>
              </a:rPr>
              <a:t>4-stage</a:t>
            </a:r>
            <a:r>
              <a:rPr lang="en-US" sz="2800" b="0" i="0" u="none" strike="noStrike" cap="none">
                <a:solidFill>
                  <a:schemeClr val="dk1"/>
                </a:solidFill>
                <a:latin typeface="Calibri"/>
                <a:ea typeface="Calibri"/>
                <a:cs typeface="Calibri"/>
                <a:sym typeface="Calibri"/>
              </a:rPr>
              <a:t> pipelined version.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3600" b="0" i="0" u="none" strike="noStrike" cap="none">
              <a:solidFill>
                <a:schemeClr val="dk1"/>
              </a:solidFill>
              <a:latin typeface="Calibri"/>
              <a:ea typeface="Calibri"/>
              <a:cs typeface="Calibri"/>
              <a:sym typeface="Calibri"/>
            </a:endParaRPr>
          </a:p>
          <a:p>
            <a:pPr marL="609600" marR="0" lvl="0" indent="-609600" algn="l" rtl="0">
              <a:lnSpc>
                <a:spcPct val="85000"/>
              </a:lnSpc>
              <a:spcBef>
                <a:spcPts val="1820"/>
              </a:spcBef>
              <a:spcAft>
                <a:spcPts val="0"/>
              </a:spcAft>
              <a:buClr>
                <a:schemeClr val="dk1"/>
              </a:buClr>
              <a:buSzPts val="2800"/>
              <a:buFont typeface="Calibri"/>
              <a:buAutoNum type="arabicParenR"/>
            </a:pPr>
            <a:r>
              <a:rPr lang="en-US" sz="2800" b="0" i="0" u="none" strike="noStrike" cap="none">
                <a:solidFill>
                  <a:schemeClr val="dk1"/>
                </a:solidFill>
                <a:latin typeface="Calibri"/>
                <a:ea typeface="Calibri"/>
                <a:cs typeface="Calibri"/>
                <a:sym typeface="Calibri"/>
              </a:rPr>
              <a:t>The </a:t>
            </a:r>
            <a:r>
              <a:rPr lang="en-US" sz="2800" b="0" i="1" u="none" strike="noStrike" cap="none">
                <a:solidFill>
                  <a:srgbClr val="FF0000"/>
                </a:solidFill>
                <a:latin typeface="Calibri"/>
                <a:ea typeface="Calibri"/>
                <a:cs typeface="Calibri"/>
                <a:sym typeface="Calibri"/>
              </a:rPr>
              <a:t>latency</a:t>
            </a:r>
            <a:r>
              <a:rPr lang="en-US" sz="2800" b="0" i="0" u="none" strike="noStrike" cap="none">
                <a:solidFill>
                  <a:schemeClr val="dk1"/>
                </a:solidFill>
                <a:latin typeface="Calibri"/>
                <a:ea typeface="Calibri"/>
                <a:cs typeface="Calibri"/>
                <a:sym typeface="Calibri"/>
              </a:rPr>
              <a:t> will be 1.25x slower.</a:t>
            </a:r>
            <a:endParaRPr sz="1400" b="0" i="0" u="none" strike="noStrike" cap="none">
              <a:solidFill>
                <a:srgbClr val="000000"/>
              </a:solidFill>
              <a:latin typeface="Arial"/>
              <a:ea typeface="Arial"/>
              <a:cs typeface="Arial"/>
              <a:sym typeface="Arial"/>
            </a:endParaRPr>
          </a:p>
          <a:p>
            <a:pPr marL="609600" marR="0" lvl="0" indent="-609600" algn="l" rtl="0">
              <a:lnSpc>
                <a:spcPct val="85000"/>
              </a:lnSpc>
              <a:spcBef>
                <a:spcPts val="0"/>
              </a:spcBef>
              <a:spcAft>
                <a:spcPts val="0"/>
              </a:spcAft>
              <a:buClr>
                <a:schemeClr val="dk1"/>
              </a:buClr>
              <a:buSzPts val="2800"/>
              <a:buFont typeface="Calibri"/>
              <a:buAutoNum type="arabicParenR"/>
            </a:pPr>
            <a:r>
              <a:rPr lang="en-US" sz="2800" b="0" i="0" u="none" strike="noStrike" cap="none">
                <a:solidFill>
                  <a:schemeClr val="dk1"/>
                </a:solidFill>
                <a:latin typeface="Calibri"/>
                <a:ea typeface="Calibri"/>
                <a:cs typeface="Calibri"/>
                <a:sym typeface="Calibri"/>
              </a:rPr>
              <a:t>The </a:t>
            </a:r>
            <a:r>
              <a:rPr lang="en-US" sz="2800" b="0" i="1" u="none" strike="noStrike" cap="none">
                <a:solidFill>
                  <a:srgbClr val="FF0000"/>
                </a:solidFill>
                <a:latin typeface="Calibri"/>
                <a:ea typeface="Calibri"/>
                <a:cs typeface="Calibri"/>
                <a:sym typeface="Calibri"/>
              </a:rPr>
              <a:t>throughput </a:t>
            </a:r>
            <a:r>
              <a:rPr lang="en-US" sz="2800" b="0" i="0" u="none" strike="noStrike" cap="none">
                <a:solidFill>
                  <a:schemeClr val="dk1"/>
                </a:solidFill>
                <a:latin typeface="Calibri"/>
                <a:ea typeface="Calibri"/>
                <a:cs typeface="Calibri"/>
                <a:sym typeface="Calibri"/>
              </a:rPr>
              <a:t>will be 3x faster.</a:t>
            </a:r>
            <a:endParaRPr sz="2800" b="0" i="0" u="none" strike="noStrike" cap="none">
              <a:solidFill>
                <a:schemeClr val="dk1"/>
              </a:solidFill>
              <a:latin typeface="Calibri"/>
              <a:ea typeface="Calibri"/>
              <a:cs typeface="Calibri"/>
              <a:sym typeface="Calibri"/>
            </a:endParaRPr>
          </a:p>
        </p:txBody>
      </p:sp>
      <p:grpSp>
        <p:nvGrpSpPr>
          <p:cNvPr id="1871" name="Google Shape;1871;p52"/>
          <p:cNvGrpSpPr/>
          <p:nvPr/>
        </p:nvGrpSpPr>
        <p:grpSpPr>
          <a:xfrm>
            <a:off x="914399" y="4297680"/>
            <a:ext cx="2895599" cy="2011800"/>
            <a:chOff x="1273629" y="4197096"/>
            <a:chExt cx="1645800" cy="2011800"/>
          </a:xfrm>
        </p:grpSpPr>
        <p:grpSp>
          <p:nvGrpSpPr>
            <p:cNvPr id="1872" name="Google Shape;1872;p52"/>
            <p:cNvGrpSpPr/>
            <p:nvPr/>
          </p:nvGrpSpPr>
          <p:grpSpPr>
            <a:xfrm>
              <a:off x="1273629" y="4197096"/>
              <a:ext cx="1645800" cy="2011800"/>
              <a:chOff x="7955280" y="3293581"/>
              <a:chExt cx="1645800" cy="2011800"/>
            </a:xfrm>
          </p:grpSpPr>
          <p:grpSp>
            <p:nvGrpSpPr>
              <p:cNvPr id="1873" name="Google Shape;1873;p52"/>
              <p:cNvGrpSpPr/>
              <p:nvPr/>
            </p:nvGrpSpPr>
            <p:grpSpPr>
              <a:xfrm>
                <a:off x="8046691" y="3657583"/>
                <a:ext cx="1469556" cy="523187"/>
                <a:chOff x="960649" y="1743728"/>
                <a:chExt cx="1469556" cy="392400"/>
              </a:xfrm>
            </p:grpSpPr>
            <p:sp>
              <p:nvSpPr>
                <p:cNvPr id="1874" name="Google Shape;1874;p52"/>
                <p:cNvSpPr txBox="1"/>
                <p:nvPr/>
              </p:nvSpPr>
              <p:spPr>
                <a:xfrm>
                  <a:off x="1515805" y="1743728"/>
                  <a:ext cx="914400" cy="39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8000"/>
                      </a:solidFill>
                      <a:latin typeface="Calibri"/>
                      <a:ea typeface="Calibri"/>
                      <a:cs typeface="Calibri"/>
                      <a:sym typeface="Calibri"/>
                    </a:rPr>
                    <a:t>F	F</a:t>
                  </a:r>
                  <a:endParaRPr sz="2800" b="1" i="0" u="none" strike="noStrike" cap="none">
                    <a:solidFill>
                      <a:srgbClr val="FF8000"/>
                    </a:solidFill>
                    <a:latin typeface="Noto Sans Symbols"/>
                    <a:ea typeface="Noto Sans Symbols"/>
                    <a:cs typeface="Noto Sans Symbols"/>
                    <a:sym typeface="Noto Sans Symbols"/>
                  </a:endParaRPr>
                </a:p>
              </p:txBody>
            </p:sp>
            <p:sp>
              <p:nvSpPr>
                <p:cNvPr id="1875" name="Google Shape;1875;p52"/>
                <p:cNvSpPr/>
                <p:nvPr/>
              </p:nvSpPr>
              <p:spPr>
                <a:xfrm>
                  <a:off x="960649" y="1769822"/>
                  <a:ext cx="567000" cy="3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grpSp>
          <p:grpSp>
            <p:nvGrpSpPr>
              <p:cNvPr id="1876" name="Google Shape;1876;p52"/>
              <p:cNvGrpSpPr/>
              <p:nvPr/>
            </p:nvGrpSpPr>
            <p:grpSpPr>
              <a:xfrm>
                <a:off x="8046720" y="4023360"/>
                <a:ext cx="1469571" cy="523200"/>
                <a:chOff x="960438" y="3240088"/>
                <a:chExt cx="1469571" cy="523200"/>
              </a:xfrm>
            </p:grpSpPr>
            <p:sp>
              <p:nvSpPr>
                <p:cNvPr id="1877" name="Google Shape;1877;p52"/>
                <p:cNvSpPr txBox="1"/>
                <p:nvPr/>
              </p:nvSpPr>
              <p:spPr>
                <a:xfrm>
                  <a:off x="1515609" y="3240088"/>
                  <a:ext cx="914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408000"/>
                      </a:solidFill>
                      <a:latin typeface="Calibri"/>
                      <a:ea typeface="Calibri"/>
                      <a:cs typeface="Calibri"/>
                      <a:sym typeface="Calibri"/>
                    </a:rPr>
                    <a:t>F	T</a:t>
                  </a:r>
                  <a:endParaRPr sz="2800" b="1" i="0" u="none" strike="noStrike" cap="none">
                    <a:solidFill>
                      <a:srgbClr val="408000"/>
                    </a:solidFill>
                    <a:latin typeface="Noto Sans Symbols"/>
                    <a:ea typeface="Noto Sans Symbols"/>
                    <a:cs typeface="Noto Sans Symbols"/>
                    <a:sym typeface="Noto Sans Symbols"/>
                  </a:endParaRPr>
                </a:p>
              </p:txBody>
            </p:sp>
            <p:sp>
              <p:nvSpPr>
                <p:cNvPr id="1878" name="Google Shape;1878;p52"/>
                <p:cNvSpPr/>
                <p:nvPr/>
              </p:nvSpPr>
              <p:spPr>
                <a:xfrm>
                  <a:off x="960438" y="3263863"/>
                  <a:ext cx="567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(B)</a:t>
                  </a:r>
                  <a:endParaRPr sz="1400" b="0" i="0" u="none" strike="noStrike" cap="none">
                    <a:solidFill>
                      <a:srgbClr val="000000"/>
                    </a:solidFill>
                    <a:latin typeface="Arial"/>
                    <a:ea typeface="Arial"/>
                    <a:cs typeface="Arial"/>
                    <a:sym typeface="Arial"/>
                  </a:endParaRPr>
                </a:p>
              </p:txBody>
            </p:sp>
          </p:grpSp>
          <p:grpSp>
            <p:nvGrpSpPr>
              <p:cNvPr id="1879" name="Google Shape;1879;p52"/>
              <p:cNvGrpSpPr/>
              <p:nvPr/>
            </p:nvGrpSpPr>
            <p:grpSpPr>
              <a:xfrm>
                <a:off x="8046720" y="4389120"/>
                <a:ext cx="1469571" cy="523200"/>
                <a:chOff x="960438" y="4154488"/>
                <a:chExt cx="1469571" cy="523200"/>
              </a:xfrm>
            </p:grpSpPr>
            <p:sp>
              <p:nvSpPr>
                <p:cNvPr id="1880" name="Google Shape;1880;p52"/>
                <p:cNvSpPr txBox="1"/>
                <p:nvPr/>
              </p:nvSpPr>
              <p:spPr>
                <a:xfrm>
                  <a:off x="1515609" y="4154488"/>
                  <a:ext cx="914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66A0"/>
                      </a:solidFill>
                      <a:latin typeface="Calibri"/>
                      <a:ea typeface="Calibri"/>
                      <a:cs typeface="Calibri"/>
                      <a:sym typeface="Calibri"/>
                    </a:rPr>
                    <a:t>T	F</a:t>
                  </a:r>
                  <a:endParaRPr sz="2800" b="1" i="0" u="none" strike="noStrike" cap="none">
                    <a:solidFill>
                      <a:srgbClr val="FF66A0"/>
                    </a:solidFill>
                    <a:latin typeface="Noto Sans Symbols"/>
                    <a:ea typeface="Noto Sans Symbols"/>
                    <a:cs typeface="Noto Sans Symbols"/>
                    <a:sym typeface="Noto Sans Symbols"/>
                  </a:endParaRPr>
                </a:p>
              </p:txBody>
            </p:sp>
            <p:sp>
              <p:nvSpPr>
                <p:cNvPr id="1881" name="Google Shape;1881;p52"/>
                <p:cNvSpPr/>
                <p:nvPr/>
              </p:nvSpPr>
              <p:spPr>
                <a:xfrm>
                  <a:off x="960438" y="4189280"/>
                  <a:ext cx="567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grpSp>
          <p:grpSp>
            <p:nvGrpSpPr>
              <p:cNvPr id="1882" name="Google Shape;1882;p52"/>
              <p:cNvGrpSpPr/>
              <p:nvPr/>
            </p:nvGrpSpPr>
            <p:grpSpPr>
              <a:xfrm>
                <a:off x="8046720" y="4757158"/>
                <a:ext cx="1469571" cy="523200"/>
                <a:chOff x="947738" y="5068888"/>
                <a:chExt cx="1469571" cy="523200"/>
              </a:xfrm>
            </p:grpSpPr>
            <p:sp>
              <p:nvSpPr>
                <p:cNvPr id="1883" name="Google Shape;1883;p52"/>
                <p:cNvSpPr txBox="1"/>
                <p:nvPr/>
              </p:nvSpPr>
              <p:spPr>
                <a:xfrm>
                  <a:off x="1502909" y="5068888"/>
                  <a:ext cx="914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E860"/>
                      </a:solidFill>
                      <a:latin typeface="Calibri"/>
                      <a:ea typeface="Calibri"/>
                      <a:cs typeface="Calibri"/>
                      <a:sym typeface="Calibri"/>
                    </a:rPr>
                    <a:t>T	T</a:t>
                  </a:r>
                  <a:endParaRPr sz="2800" b="1" i="0" u="none" strike="noStrike" cap="none">
                    <a:solidFill>
                      <a:srgbClr val="FFE860"/>
                    </a:solidFill>
                    <a:latin typeface="Noto Sans Symbols"/>
                    <a:ea typeface="Noto Sans Symbols"/>
                    <a:cs typeface="Noto Sans Symbols"/>
                    <a:sym typeface="Noto Sans Symbols"/>
                  </a:endParaRPr>
                </a:p>
              </p:txBody>
            </p:sp>
            <p:sp>
              <p:nvSpPr>
                <p:cNvPr id="1884" name="Google Shape;1884;p52"/>
                <p:cNvSpPr/>
                <p:nvPr/>
              </p:nvSpPr>
              <p:spPr>
                <a:xfrm>
                  <a:off x="947738" y="5101402"/>
                  <a:ext cx="567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(D)</a:t>
                  </a:r>
                  <a:endParaRPr sz="1400" b="0" i="0" u="none" strike="noStrike" cap="none">
                    <a:solidFill>
                      <a:srgbClr val="000000"/>
                    </a:solidFill>
                    <a:latin typeface="Arial"/>
                    <a:ea typeface="Arial"/>
                    <a:cs typeface="Arial"/>
                    <a:sym typeface="Arial"/>
                  </a:endParaRPr>
                </a:p>
              </p:txBody>
            </p:sp>
          </p:grpSp>
          <p:sp>
            <p:nvSpPr>
              <p:cNvPr id="1885" name="Google Shape;1885;p52"/>
              <p:cNvSpPr/>
              <p:nvPr/>
            </p:nvSpPr>
            <p:spPr>
              <a:xfrm>
                <a:off x="7955280" y="3293581"/>
                <a:ext cx="1645800" cy="20118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86" name="Google Shape;1886;p52"/>
            <p:cNvSpPr txBox="1"/>
            <p:nvPr/>
          </p:nvSpPr>
          <p:spPr>
            <a:xfrm>
              <a:off x="1920240" y="4206240"/>
              <a:ext cx="914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1	2</a:t>
              </a:r>
              <a:endParaRPr sz="2800" b="1" i="0" u="none" strike="noStrike" cap="none">
                <a:solidFill>
                  <a:schemeClr val="dk1"/>
                </a:solidFill>
                <a:latin typeface="Noto Sans Symbols"/>
                <a:ea typeface="Noto Sans Symbols"/>
                <a:cs typeface="Noto Sans Symbols"/>
                <a:sym typeface="Noto Sans Symbols"/>
              </a:endParaRPr>
            </a:p>
          </p:txBody>
        </p:sp>
      </p:grpSp>
      <p:sp>
        <p:nvSpPr>
          <p:cNvPr id="1887" name="Google Shape;1887;p52"/>
          <p:cNvSpPr/>
          <p:nvPr/>
        </p:nvSpPr>
        <p:spPr>
          <a:xfrm>
            <a:off x="1005840" y="5120640"/>
            <a:ext cx="2357562" cy="3522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8" name="Google Shape;1888;p5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888888"/>
                </a:solidFill>
                <a:latin typeface="Calibri"/>
                <a:ea typeface="Calibri"/>
                <a:cs typeface="Calibri"/>
                <a:sym typeface="Calibri"/>
              </a:rPr>
              <a:t>68</a:t>
            </a:fld>
            <a:endParaRPr sz="1200">
              <a:solidFill>
                <a:srgbClr val="888888"/>
              </a:solidFill>
              <a:latin typeface="Calibri"/>
              <a:ea typeface="Calibri"/>
              <a:cs typeface="Calibri"/>
              <a:sym typeface="Calibri"/>
            </a:endParaRPr>
          </a:p>
        </p:txBody>
      </p:sp>
      <p:graphicFrame>
        <p:nvGraphicFramePr>
          <p:cNvPr id="1889" name="Google Shape;1889;p52"/>
          <p:cNvGraphicFramePr/>
          <p:nvPr/>
        </p:nvGraphicFramePr>
        <p:xfrm>
          <a:off x="1005840" y="2377440"/>
          <a:ext cx="7132325" cy="1070645"/>
        </p:xfrm>
        <a:graphic>
          <a:graphicData uri="http://schemas.openxmlformats.org/drawingml/2006/table">
            <a:tbl>
              <a:tblPr>
                <a:noFil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645925">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446100">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1" i="0" u="none" strike="noStrike" cap="none">
                          <a:solidFill>
                            <a:schemeClr val="dk1"/>
                          </a:solidFill>
                          <a:latin typeface="Arial"/>
                          <a:ea typeface="Arial"/>
                          <a:cs typeface="Arial"/>
                          <a:sym typeface="Arial"/>
                        </a:rPr>
                        <a:t>Instr Fetch</a:t>
                      </a:r>
                      <a:endParaRPr sz="1900" b="1"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1" i="0" u="none" strike="noStrike" cap="none">
                          <a:solidFill>
                            <a:schemeClr val="dk1"/>
                          </a:solidFill>
                          <a:latin typeface="Arial"/>
                          <a:ea typeface="Arial"/>
                          <a:cs typeface="Arial"/>
                          <a:sym typeface="Arial"/>
                        </a:rPr>
                        <a:t>Reg Read</a:t>
                      </a:r>
                      <a:endParaRPr sz="1900" b="1"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1" i="0" u="none" strike="noStrike" cap="none">
                          <a:solidFill>
                            <a:schemeClr val="dk1"/>
                          </a:solidFill>
                          <a:latin typeface="Arial"/>
                          <a:ea typeface="Arial"/>
                          <a:cs typeface="Arial"/>
                          <a:sym typeface="Arial"/>
                        </a:rPr>
                        <a:t>ALU Op</a:t>
                      </a:r>
                      <a:endParaRPr sz="1900" b="1"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1" i="0" u="none" strike="noStrike" cap="none">
                          <a:solidFill>
                            <a:schemeClr val="dk1"/>
                          </a:solidFill>
                          <a:latin typeface="Arial"/>
                          <a:ea typeface="Arial"/>
                          <a:cs typeface="Arial"/>
                          <a:sym typeface="Arial"/>
                        </a:rPr>
                        <a:t>Mem Access</a:t>
                      </a:r>
                      <a:endParaRPr sz="1900" b="1"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1" i="0" u="none" strike="noStrike" cap="none">
                          <a:solidFill>
                            <a:schemeClr val="dk1"/>
                          </a:solidFill>
                          <a:latin typeface="Arial"/>
                          <a:ea typeface="Arial"/>
                          <a:cs typeface="Arial"/>
                          <a:sym typeface="Arial"/>
                        </a:rPr>
                        <a:t>Reg Write</a:t>
                      </a:r>
                      <a:endParaRPr sz="1900" b="1"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400075">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0" i="0" u="none" strike="noStrike" cap="none">
                          <a:solidFill>
                            <a:schemeClr val="dk1"/>
                          </a:solidFill>
                          <a:latin typeface="Arial"/>
                          <a:ea typeface="Arial"/>
                          <a:cs typeface="Arial"/>
                          <a:sym typeface="Arial"/>
                        </a:rPr>
                        <a:t>200ps</a:t>
                      </a:r>
                      <a:endParaRPr sz="19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0" i="0" u="none" strike="noStrike" cap="none">
                          <a:solidFill>
                            <a:schemeClr val="dk1"/>
                          </a:solidFill>
                          <a:latin typeface="Arial"/>
                          <a:ea typeface="Arial"/>
                          <a:cs typeface="Arial"/>
                          <a:sym typeface="Arial"/>
                        </a:rPr>
                        <a:t>100 ps</a:t>
                      </a:r>
                      <a:endParaRPr sz="19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0" i="0" u="none" strike="noStrike" cap="none">
                          <a:solidFill>
                            <a:schemeClr val="dk1"/>
                          </a:solidFill>
                          <a:latin typeface="Arial"/>
                          <a:ea typeface="Arial"/>
                          <a:cs typeface="Arial"/>
                          <a:sym typeface="Arial"/>
                        </a:rPr>
                        <a:t>200ps</a:t>
                      </a:r>
                      <a:endParaRPr sz="19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0" i="0" u="none" strike="noStrike" cap="none">
                          <a:solidFill>
                            <a:schemeClr val="dk1"/>
                          </a:solidFill>
                          <a:latin typeface="Arial"/>
                          <a:ea typeface="Arial"/>
                          <a:cs typeface="Arial"/>
                          <a:sym typeface="Arial"/>
                        </a:rPr>
                        <a:t>200ps</a:t>
                      </a:r>
                      <a:endParaRPr sz="19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folHlink"/>
                        </a:buClr>
                        <a:buSzPts val="1900"/>
                        <a:buFont typeface="Noto Sans Symbols"/>
                        <a:buNone/>
                      </a:pPr>
                      <a:r>
                        <a:rPr lang="en-US" sz="1900" b="0" i="0" u="none" strike="noStrike" cap="none">
                          <a:solidFill>
                            <a:schemeClr val="dk1"/>
                          </a:solidFill>
                          <a:latin typeface="Arial"/>
                          <a:ea typeface="Arial"/>
                          <a:cs typeface="Arial"/>
                          <a:sym typeface="Arial"/>
                        </a:rPr>
                        <a:t>100 ps</a:t>
                      </a:r>
                      <a:endParaRPr sz="19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90" name="Google Shape;1890;p52"/>
          <p:cNvSpPr txBox="1">
            <a:spLocks noGrp="1"/>
          </p:cNvSpPr>
          <p:nvPr>
            <p:ph type="dt" idx="4294967295"/>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l"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
        <p:nvSpPr>
          <p:cNvPr id="1891" name="Google Shape;1891;p52"/>
          <p:cNvSpPr txBox="1">
            <a:spLocks noGrp="1"/>
          </p:cNvSpPr>
          <p:nvPr>
            <p:ph type="ftr" idx="4294967295"/>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925579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1896" name="Google Shape;1896;p53"/>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1400"/>
              <a:buFont typeface="Calibri"/>
              <a:buNone/>
            </a:pPr>
            <a:r>
              <a:rPr lang="en-US" sz="4400" b="0" i="0" u="none" strike="noStrike" cap="none">
                <a:solidFill>
                  <a:schemeClr val="accent1"/>
                </a:solidFill>
                <a:latin typeface="Calibri"/>
                <a:ea typeface="Calibri"/>
                <a:cs typeface="Calibri"/>
                <a:sym typeface="Calibri"/>
              </a:rPr>
              <a:t>Summary</a:t>
            </a:r>
            <a:endParaRPr sz="4400" b="0" i="0" u="none" strike="noStrike" cap="none">
              <a:solidFill>
                <a:schemeClr val="accent1"/>
              </a:solidFill>
              <a:latin typeface="Calibri"/>
              <a:ea typeface="Calibri"/>
              <a:cs typeface="Calibri"/>
              <a:sym typeface="Calibri"/>
            </a:endParaRPr>
          </a:p>
        </p:txBody>
      </p:sp>
      <p:sp>
        <p:nvSpPr>
          <p:cNvPr id="1897" name="Google Shape;1897;p53"/>
          <p:cNvSpPr txBox="1">
            <a:spLocks noGrp="1"/>
          </p:cNvSpPr>
          <p:nvPr>
            <p:ph type="body" idx="1"/>
          </p:nvPr>
        </p:nvSpPr>
        <p:spPr>
          <a:xfrm>
            <a:off x="457200" y="1234500"/>
            <a:ext cx="8229600" cy="493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Implementing controller for your datapath</a:t>
            </a:r>
            <a:endParaRPr sz="2960" b="0" i="0" u="none" strike="noStrike" cap="none">
              <a:solidFill>
                <a:schemeClr val="dk1"/>
              </a:solidFill>
              <a:latin typeface="Calibri"/>
              <a:ea typeface="Calibri"/>
              <a:cs typeface="Calibri"/>
              <a:sym typeface="Calibri"/>
            </a:endParaRPr>
          </a:p>
          <a:p>
            <a:pPr marL="742950" marR="0" lvl="1" indent="-285750" algn="l" rtl="0">
              <a:lnSpc>
                <a:spcPct val="100000"/>
              </a:lnSpc>
              <a:spcBef>
                <a:spcPts val="518"/>
              </a:spcBef>
              <a:spcAft>
                <a:spcPts val="0"/>
              </a:spcAft>
              <a:buClr>
                <a:schemeClr val="dk1"/>
              </a:buClr>
              <a:buSzPts val="2590"/>
              <a:buFont typeface="Arial"/>
              <a:buChar char="–"/>
            </a:pPr>
            <a:r>
              <a:rPr lang="en-US" sz="2590"/>
              <a:t>Ask yourself the questions on the beginning slides!</a:t>
            </a:r>
            <a:endParaRPr sz="2590"/>
          </a:p>
          <a:p>
            <a:pPr marL="742950" marR="0" lvl="1" indent="-285750" algn="l" rtl="0">
              <a:lnSpc>
                <a:spcPct val="100000"/>
              </a:lnSpc>
              <a:spcBef>
                <a:spcPts val="518"/>
              </a:spcBef>
              <a:spcAft>
                <a:spcPts val="0"/>
              </a:spcAft>
              <a:buSzPts val="2590"/>
              <a:buChar char="–"/>
            </a:pPr>
            <a:r>
              <a:rPr lang="en-US" sz="2590"/>
              <a:t>Work in stages, put everything together at the end!</a:t>
            </a:r>
            <a:endParaRPr sz="2590"/>
          </a:p>
          <a:p>
            <a:pPr marL="342900" marR="0" lvl="0" indent="-304165" algn="l" rtl="0">
              <a:lnSpc>
                <a:spcPct val="100000"/>
              </a:lnSpc>
              <a:spcBef>
                <a:spcPts val="518"/>
              </a:spcBef>
              <a:spcAft>
                <a:spcPts val="0"/>
              </a:spcAft>
              <a:buClr>
                <a:schemeClr val="dk1"/>
              </a:buClr>
              <a:buSzPts val="2590"/>
              <a:buFont typeface="Arial"/>
              <a:buChar char="•"/>
            </a:pPr>
            <a:r>
              <a:rPr lang="en-US" sz="2960" b="0" i="0" u="none" strike="noStrike" cap="none">
                <a:solidFill>
                  <a:schemeClr val="dk1"/>
                </a:solidFill>
                <a:latin typeface="Calibri"/>
                <a:ea typeface="Calibri"/>
                <a:cs typeface="Calibri"/>
                <a:sym typeface="Calibri"/>
              </a:rPr>
              <a:t>Pipelining improves performance by exploiting Instruction Level Parallelism</a:t>
            </a:r>
            <a:endParaRPr/>
          </a:p>
          <a:p>
            <a:pPr marL="742950" marR="0" lvl="1" indent="-285750" algn="l" rtl="0">
              <a:lnSpc>
                <a:spcPct val="10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5-stage pipeline for </a:t>
            </a:r>
            <a:r>
              <a:rPr lang="en-US" sz="2590"/>
              <a:t>RV32I</a:t>
            </a:r>
            <a:r>
              <a:rPr lang="en-US" sz="2590" b="0" i="0" u="none" strike="noStrike" cap="none">
                <a:solidFill>
                  <a:schemeClr val="dk1"/>
                </a:solidFill>
                <a:latin typeface="Calibri"/>
                <a:ea typeface="Calibri"/>
                <a:cs typeface="Calibri"/>
                <a:sym typeface="Calibri"/>
              </a:rPr>
              <a:t>:  IF, ID, EX, MEM, WB</a:t>
            </a:r>
            <a:endParaRPr/>
          </a:p>
          <a:p>
            <a:pPr marL="742950" marR="0" lvl="1" indent="-285750" algn="l" rtl="0">
              <a:lnSpc>
                <a:spcPct val="10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Executes multiple instructions in parallel</a:t>
            </a:r>
            <a:endParaRPr/>
          </a:p>
          <a:p>
            <a:pPr marL="742950" marR="0" lvl="1" indent="-285750" algn="l" rtl="0">
              <a:lnSpc>
                <a:spcPct val="10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Each instruction has the same latency, but </a:t>
            </a:r>
            <a:r>
              <a:rPr lang="en-US" sz="2590"/>
              <a:t>there’s better throughput</a:t>
            </a:r>
            <a:endParaRPr/>
          </a:p>
          <a:p>
            <a:pPr marL="742950" marR="0" lvl="1" indent="-285750" algn="l" rtl="0">
              <a:lnSpc>
                <a:spcPct val="100000"/>
              </a:lnSpc>
              <a:spcBef>
                <a:spcPts val="518"/>
              </a:spcBef>
              <a:spcAft>
                <a:spcPts val="0"/>
              </a:spcAft>
              <a:buClr>
                <a:schemeClr val="dk1"/>
              </a:buClr>
              <a:buSzPts val="2590"/>
              <a:buFont typeface="Arial"/>
              <a:buChar char="–"/>
            </a:pPr>
            <a:r>
              <a:rPr lang="en-US" sz="2590"/>
              <a:t>Think: what problems does pipelining introduce?</a:t>
            </a:r>
            <a:r>
              <a:rPr lang="en-US" sz="2590" b="0" i="0" u="none" strike="noStrike" cap="none">
                <a:solidFill>
                  <a:schemeClr val="dk1"/>
                </a:solidFill>
                <a:latin typeface="Calibri"/>
                <a:ea typeface="Calibri"/>
                <a:cs typeface="Calibri"/>
                <a:sym typeface="Calibri"/>
              </a:rPr>
              <a:t> (</a:t>
            </a:r>
            <a:r>
              <a:rPr lang="en-US" sz="2590" b="0" i="1" u="none" strike="noStrike" cap="none">
                <a:solidFill>
                  <a:schemeClr val="dk1"/>
                </a:solidFill>
                <a:latin typeface="Calibri"/>
                <a:ea typeface="Calibri"/>
                <a:cs typeface="Calibri"/>
                <a:sym typeface="Calibri"/>
              </a:rPr>
              <a:t>more on this next lecture</a:t>
            </a:r>
            <a:r>
              <a:rPr lang="en-US" sz="2590" b="0" i="0" u="none" strike="noStrike" cap="none">
                <a:solidFill>
                  <a:schemeClr val="dk1"/>
                </a:solidFill>
                <a:latin typeface="Calibri"/>
                <a:ea typeface="Calibri"/>
                <a:cs typeface="Calibri"/>
                <a:sym typeface="Calibri"/>
              </a:rPr>
              <a:t>)</a:t>
            </a:r>
            <a:endParaRPr/>
          </a:p>
          <a:p>
            <a:pPr marL="342900" marR="0" lvl="0" indent="-154940" algn="l" rtl="0">
              <a:lnSpc>
                <a:spcPct val="100000"/>
              </a:lnSpc>
              <a:spcBef>
                <a:spcPts val="592"/>
              </a:spcBef>
              <a:spcAft>
                <a:spcPts val="0"/>
              </a:spcAft>
              <a:buClr>
                <a:schemeClr val="dk1"/>
              </a:buClr>
              <a:buSzPts val="2960"/>
              <a:buFont typeface="Arial"/>
              <a:buNone/>
            </a:pPr>
            <a:endParaRPr sz="2960" b="0" i="0" u="none" strike="noStrike" cap="none">
              <a:solidFill>
                <a:schemeClr val="dk1"/>
              </a:solidFill>
              <a:latin typeface="Calibri"/>
              <a:ea typeface="Calibri"/>
              <a:cs typeface="Calibri"/>
              <a:sym typeface="Calibri"/>
            </a:endParaRPr>
          </a:p>
        </p:txBody>
      </p:sp>
      <p:sp>
        <p:nvSpPr>
          <p:cNvPr id="1898" name="Google Shape;1898;p5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69</a:t>
            </a:fld>
            <a:endParaRPr sz="1200">
              <a:solidFill>
                <a:srgbClr val="888888"/>
              </a:solidFill>
              <a:latin typeface="Calibri"/>
              <a:ea typeface="Calibri"/>
              <a:cs typeface="Calibri"/>
              <a:sym typeface="Calibri"/>
            </a:endParaRPr>
          </a:p>
        </p:txBody>
      </p:sp>
      <p:sp>
        <p:nvSpPr>
          <p:cNvPr id="1899" name="Google Shape;1899;p5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1900" name="Google Shape;1900;p5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2579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5d124d2f95_0_7"/>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accent1"/>
                </a:solidFill>
              </a:rPr>
              <a:t>Our Control Bits</a:t>
            </a:r>
            <a:endParaRPr>
              <a:solidFill>
                <a:schemeClr val="accent1"/>
              </a:solidFill>
            </a:endParaRPr>
          </a:p>
        </p:txBody>
      </p:sp>
      <p:sp>
        <p:nvSpPr>
          <p:cNvPr id="451" name="Google Shape;451;g5d124d2f95_0_7"/>
          <p:cNvSpPr txBox="1">
            <a:spLocks noGrp="1"/>
          </p:cNvSpPr>
          <p:nvPr>
            <p:ph type="body" idx="1"/>
          </p:nvPr>
        </p:nvSpPr>
        <p:spPr>
          <a:xfrm>
            <a:off x="222739" y="1406769"/>
            <a:ext cx="8628300" cy="477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dirty="0" err="1"/>
              <a:t>BSel</a:t>
            </a:r>
            <a:endParaRPr dirty="0"/>
          </a:p>
          <a:p>
            <a:pPr marL="914400" lvl="1" indent="-381000" algn="l" rtl="0">
              <a:spcBef>
                <a:spcPts val="0"/>
              </a:spcBef>
              <a:spcAft>
                <a:spcPts val="0"/>
              </a:spcAft>
              <a:buSzPts val="2400"/>
              <a:buChar char="-"/>
            </a:pPr>
            <a:r>
              <a:rPr lang="en-US" dirty="0"/>
              <a:t>Does this instruction operate on R[rs2] or an immediate?</a:t>
            </a:r>
            <a:endParaRPr dirty="0"/>
          </a:p>
          <a:p>
            <a:pPr marL="457200" lvl="0" indent="-406400" algn="l" rtl="0">
              <a:spcBef>
                <a:spcPts val="0"/>
              </a:spcBef>
              <a:spcAft>
                <a:spcPts val="0"/>
              </a:spcAft>
              <a:buSzPts val="2800"/>
              <a:buChar char="-"/>
            </a:pPr>
            <a:r>
              <a:rPr lang="en-US" dirty="0" err="1"/>
              <a:t>ASel</a:t>
            </a:r>
            <a:endParaRPr dirty="0"/>
          </a:p>
          <a:p>
            <a:pPr marL="914400" lvl="1" indent="-381000" algn="l" rtl="0">
              <a:spcBef>
                <a:spcPts val="0"/>
              </a:spcBef>
              <a:spcAft>
                <a:spcPts val="0"/>
              </a:spcAft>
              <a:buSzPts val="2400"/>
              <a:buChar char="-"/>
            </a:pPr>
            <a:r>
              <a:rPr lang="en-US" dirty="0"/>
              <a:t>Does this instruction operate on R[rs1] or PC?</a:t>
            </a:r>
            <a:endParaRPr dirty="0"/>
          </a:p>
          <a:p>
            <a:pPr marL="457200" lvl="0" indent="-406400" algn="l" rtl="0">
              <a:spcBef>
                <a:spcPts val="0"/>
              </a:spcBef>
              <a:spcAft>
                <a:spcPts val="0"/>
              </a:spcAft>
              <a:buSzPts val="2800"/>
              <a:buChar char="-"/>
            </a:pPr>
            <a:r>
              <a:rPr lang="en-US" dirty="0" err="1"/>
              <a:t>ALUSel</a:t>
            </a:r>
            <a:endParaRPr dirty="0"/>
          </a:p>
          <a:p>
            <a:pPr marL="914400" lvl="1" indent="-381000" algn="l" rtl="0">
              <a:spcBef>
                <a:spcPts val="0"/>
              </a:spcBef>
              <a:spcAft>
                <a:spcPts val="0"/>
              </a:spcAft>
              <a:buSzPts val="2400"/>
              <a:buChar char="-"/>
            </a:pPr>
            <a:r>
              <a:rPr lang="en-US" dirty="0"/>
              <a:t>What operation should we perform on the selected operands? </a:t>
            </a:r>
            <a:endParaRPr dirty="0"/>
          </a:p>
          <a:p>
            <a:pPr marL="457200" lvl="0" indent="-406400" algn="l" rtl="0">
              <a:spcBef>
                <a:spcPts val="0"/>
              </a:spcBef>
              <a:spcAft>
                <a:spcPts val="0"/>
              </a:spcAft>
              <a:buSzPts val="2800"/>
              <a:buChar char="-"/>
            </a:pPr>
            <a:r>
              <a:rPr lang="en-US" dirty="0" err="1"/>
              <a:t>MemRW</a:t>
            </a:r>
            <a:endParaRPr dirty="0"/>
          </a:p>
          <a:p>
            <a:pPr marL="914400" lvl="1" indent="-381000" algn="l" rtl="0">
              <a:spcBef>
                <a:spcPts val="0"/>
              </a:spcBef>
              <a:spcAft>
                <a:spcPts val="0"/>
              </a:spcAft>
              <a:buSzPts val="2400"/>
              <a:buChar char="-"/>
            </a:pPr>
            <a:r>
              <a:rPr lang="en-US" dirty="0"/>
              <a:t>Do we want to write to memory? Do we want to read from memory?</a:t>
            </a:r>
            <a:endParaRPr dirty="0"/>
          </a:p>
          <a:p>
            <a:pPr marL="1371600" lvl="2" indent="-355600" algn="l" rtl="0">
              <a:spcBef>
                <a:spcPts val="0"/>
              </a:spcBef>
              <a:spcAft>
                <a:spcPts val="0"/>
              </a:spcAft>
              <a:buSzPts val="2000"/>
              <a:buChar char="-"/>
            </a:pPr>
            <a:r>
              <a:rPr lang="en-US" dirty="0"/>
              <a:t>If we don’t care about the memory output, what should we do? </a:t>
            </a:r>
            <a:endParaRPr dirty="0"/>
          </a:p>
          <a:p>
            <a:pPr marL="457200" lvl="0" indent="-406400" algn="l" rtl="0">
              <a:spcBef>
                <a:spcPts val="0"/>
              </a:spcBef>
              <a:spcAft>
                <a:spcPts val="0"/>
              </a:spcAft>
              <a:buSzPts val="2800"/>
              <a:buChar char="-"/>
            </a:pPr>
            <a:r>
              <a:rPr lang="en-US" dirty="0" err="1"/>
              <a:t>WBSel</a:t>
            </a:r>
            <a:endParaRPr dirty="0"/>
          </a:p>
          <a:p>
            <a:pPr marL="914400" lvl="1" indent="-381000" algn="l" rtl="0">
              <a:spcBef>
                <a:spcPts val="0"/>
              </a:spcBef>
              <a:spcAft>
                <a:spcPts val="0"/>
              </a:spcAft>
              <a:buSzPts val="2400"/>
              <a:buChar char="-"/>
            </a:pPr>
            <a:r>
              <a:rPr lang="en-US" dirty="0"/>
              <a:t>Which value do we want to write back to </a:t>
            </a:r>
            <a:r>
              <a:rPr lang="en-US" dirty="0" err="1"/>
              <a:t>rd</a:t>
            </a:r>
            <a:r>
              <a:rPr lang="en-US" dirty="0"/>
              <a:t>? </a:t>
            </a:r>
            <a:endParaRPr dirty="0"/>
          </a:p>
          <a:p>
            <a:pPr marL="1371600" lvl="2" indent="-355600" algn="l" rtl="0">
              <a:spcBef>
                <a:spcPts val="0"/>
              </a:spcBef>
              <a:spcAft>
                <a:spcPts val="0"/>
              </a:spcAft>
              <a:buSzPts val="2000"/>
              <a:buChar char="-"/>
            </a:pPr>
            <a:r>
              <a:rPr lang="en-US" dirty="0"/>
              <a:t>If we aren’t writing back (</a:t>
            </a:r>
            <a:r>
              <a:rPr lang="en-US" dirty="0" err="1"/>
              <a:t>RegWEn</a:t>
            </a:r>
            <a:r>
              <a:rPr lang="en-US" dirty="0"/>
              <a:t> = 0) does this value matter?</a:t>
            </a:r>
            <a:endParaRPr dirty="0"/>
          </a:p>
        </p:txBody>
      </p:sp>
      <p:sp>
        <p:nvSpPr>
          <p:cNvPr id="452" name="Google Shape;452;g5d124d2f95_0_7"/>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a:p>
        </p:txBody>
      </p:sp>
      <p:sp>
        <p:nvSpPr>
          <p:cNvPr id="454" name="Google Shape;454;g5d124d2f95_0_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682962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sp>
        <p:nvSpPr>
          <p:cNvPr id="1906" name="Google Shape;1906;g5d2440be3b_0_65"/>
          <p:cNvSpPr txBox="1">
            <a:spLocks noGrp="1"/>
          </p:cNvSpPr>
          <p:nvPr>
            <p:ph type="title"/>
          </p:nvPr>
        </p:nvSpPr>
        <p:spPr>
          <a:xfrm>
            <a:off x="457200" y="274638"/>
            <a:ext cx="8229600" cy="114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Bonus slides (non testable)</a:t>
            </a:r>
            <a:endParaRPr dirty="0"/>
          </a:p>
        </p:txBody>
      </p:sp>
      <p:sp>
        <p:nvSpPr>
          <p:cNvPr id="1907" name="Google Shape;1907;g5d2440be3b_0_65"/>
          <p:cNvSpPr txBox="1">
            <a:spLocks noGrp="1"/>
          </p:cNvSpPr>
          <p:nvPr>
            <p:ph type="body" idx="1"/>
          </p:nvPr>
        </p:nvSpPr>
        <p:spPr>
          <a:xfrm>
            <a:off x="457200" y="1600199"/>
            <a:ext cx="8229600" cy="48462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endParaRPr dirty="0"/>
          </a:p>
        </p:txBody>
      </p:sp>
      <p:sp>
        <p:nvSpPr>
          <p:cNvPr id="1908" name="Google Shape;1908;g5d2440be3b_0_6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70</a:t>
            </a:fld>
            <a:endParaRPr/>
          </a:p>
        </p:txBody>
      </p:sp>
      <p:sp>
        <p:nvSpPr>
          <p:cNvPr id="1909" name="Google Shape;1909;g5d2440be3b_0_6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1910" name="Google Shape;1910;g5d2440be3b_0_6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341470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033"/>
        <p:cNvGrpSpPr/>
        <p:nvPr/>
      </p:nvGrpSpPr>
      <p:grpSpPr>
        <a:xfrm>
          <a:off x="0" y="0"/>
          <a:ext cx="0" cy="0"/>
          <a:chOff x="0" y="0"/>
          <a:chExt cx="0" cy="0"/>
        </a:xfrm>
      </p:grpSpPr>
      <p:sp>
        <p:nvSpPr>
          <p:cNvPr id="2034" name="Google Shape;2034;p32"/>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Energy per Task</a:t>
            </a:r>
            <a:endParaRPr sz="4400" b="0" i="0" u="none" strike="noStrike" cap="none">
              <a:solidFill>
                <a:schemeClr val="accent1"/>
              </a:solidFill>
              <a:latin typeface="Calibri"/>
              <a:ea typeface="Calibri"/>
              <a:cs typeface="Calibri"/>
              <a:sym typeface="Calibri"/>
            </a:endParaRPr>
          </a:p>
        </p:txBody>
      </p:sp>
      <p:sp>
        <p:nvSpPr>
          <p:cNvPr id="2035" name="Google Shape;2035;p32"/>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71</a:t>
            </a:fld>
            <a:endParaRPr sz="1200">
              <a:solidFill>
                <a:srgbClr val="888888"/>
              </a:solidFill>
              <a:latin typeface="Calibri"/>
              <a:ea typeface="Calibri"/>
              <a:cs typeface="Calibri"/>
              <a:sym typeface="Calibri"/>
            </a:endParaRPr>
          </a:p>
        </p:txBody>
      </p:sp>
      <p:sp>
        <p:nvSpPr>
          <p:cNvPr id="2036" name="Google Shape;2036;p32"/>
          <p:cNvSpPr txBox="1"/>
          <p:nvPr/>
        </p:nvSpPr>
        <p:spPr>
          <a:xfrm>
            <a:off x="1676400" y="1195750"/>
            <a:ext cx="5791200" cy="1043100"/>
          </a:xfrm>
          <a:prstGeom prst="rect">
            <a:avLst/>
          </a:prstGeom>
          <a:noFill/>
          <a:ln w="9525" cap="flat" cmpd="sng">
            <a:solidFill>
              <a:srgbClr val="FF0000"/>
            </a:solidFill>
            <a:prstDash val="solid"/>
            <a:miter lim="800000"/>
            <a:headEnd type="none" w="sm" len="sm"/>
            <a:tailEnd type="none" w="sm" len="sm"/>
          </a:ln>
        </p:spPr>
        <p:txBody>
          <a:bodyPr spcFirstLastPara="1" wrap="square" lIns="92075" tIns="46025" rIns="92075" bIns="46025" anchor="ctr" anchorCtr="0">
            <a:noAutofit/>
          </a:bodyPr>
          <a:lstStyle/>
          <a:p>
            <a:pPr marL="230188" marR="0" lvl="0" indent="-230188" algn="l" rtl="0">
              <a:lnSpc>
                <a:spcPct val="90000"/>
              </a:lnSpc>
              <a:spcBef>
                <a:spcPts val="0"/>
              </a:spcBef>
              <a:spcAft>
                <a:spcPts val="0"/>
              </a:spcAft>
              <a:buClr>
                <a:schemeClr val="dk1"/>
              </a:buClr>
              <a:buSzPts val="2400"/>
              <a:buFont typeface="Noto Sans Symbols"/>
              <a:buNone/>
            </a:pPr>
            <a:r>
              <a:rPr lang="en-US" sz="2400" b="0" i="0" u="none" strike="noStrike" cap="none">
                <a:solidFill>
                  <a:schemeClr val="dk1"/>
                </a:solidFill>
                <a:latin typeface="Calibri"/>
                <a:ea typeface="Calibri"/>
                <a:cs typeface="Calibri"/>
                <a:sym typeface="Calibri"/>
              </a:rPr>
              <a:t>   </a:t>
            </a:r>
            <a:r>
              <a:rPr lang="en-US" sz="2400" b="0" i="0" u="sng" strike="noStrike" cap="none">
                <a:solidFill>
                  <a:schemeClr val="dk1"/>
                </a:solidFill>
                <a:latin typeface="Calibri"/>
                <a:ea typeface="Calibri"/>
                <a:cs typeface="Calibri"/>
                <a:sym typeface="Calibri"/>
              </a:rPr>
              <a:t>  Energy  </a:t>
            </a:r>
            <a:r>
              <a:rPr lang="en-US" sz="2400" b="0" i="0" u="none" strike="noStrike" cap="none">
                <a:solidFill>
                  <a:schemeClr val="dk1"/>
                </a:solidFill>
                <a:latin typeface="Calibri"/>
                <a:ea typeface="Calibri"/>
                <a:cs typeface="Calibri"/>
                <a:sym typeface="Calibri"/>
              </a:rPr>
              <a:t>  =    </a:t>
            </a:r>
            <a:r>
              <a:rPr lang="en-US" sz="2400" b="0" i="0" u="sng" strike="noStrike" cap="none">
                <a:solidFill>
                  <a:schemeClr val="dk1"/>
                </a:solidFill>
                <a:latin typeface="Calibri"/>
                <a:ea typeface="Calibri"/>
                <a:cs typeface="Calibri"/>
                <a:sym typeface="Calibri"/>
              </a:rPr>
              <a:t>Instructions</a:t>
            </a:r>
            <a:r>
              <a:rPr lang="en-US" sz="2400" b="0" i="0" u="none" strike="noStrike" cap="none">
                <a:solidFill>
                  <a:schemeClr val="dk1"/>
                </a:solidFill>
                <a:latin typeface="Calibri"/>
                <a:ea typeface="Calibri"/>
                <a:cs typeface="Calibri"/>
                <a:sym typeface="Calibri"/>
              </a:rPr>
              <a:t>      </a:t>
            </a:r>
            <a:r>
              <a:rPr lang="en-US" sz="2400" b="0" i="0" u="sng" strike="noStrike" cap="none">
                <a:solidFill>
                  <a:schemeClr val="dk1"/>
                </a:solidFill>
                <a:latin typeface="Calibri"/>
                <a:ea typeface="Calibri"/>
                <a:cs typeface="Calibri"/>
                <a:sym typeface="Calibri"/>
              </a:rPr>
              <a:t>   Energy    </a:t>
            </a:r>
            <a:r>
              <a:rPr lang="en-US" sz="2400" b="0" i="0" u="none" strike="noStrike" cap="none">
                <a:solidFill>
                  <a:schemeClr val="dk1"/>
                </a:solidFill>
                <a:latin typeface="Calibri"/>
                <a:ea typeface="Calibri"/>
                <a:cs typeface="Calibri"/>
                <a:sym typeface="Calibri"/>
              </a:rPr>
              <a:t>  </a:t>
            </a:r>
            <a:endParaRPr sz="2400" b="0" i="0" u="sng" strike="noStrike" cap="none">
              <a:solidFill>
                <a:schemeClr val="dk1"/>
              </a:solidFill>
              <a:latin typeface="Calibri"/>
              <a:ea typeface="Calibri"/>
              <a:cs typeface="Calibri"/>
              <a:sym typeface="Calibri"/>
            </a:endParaRPr>
          </a:p>
          <a:p>
            <a:pPr marL="230188" marR="0" lvl="0" indent="-230188" algn="l" rtl="0">
              <a:lnSpc>
                <a:spcPct val="60000"/>
              </a:lnSpc>
              <a:spcBef>
                <a:spcPts val="720"/>
              </a:spcBef>
              <a:spcAft>
                <a:spcPts val="0"/>
              </a:spcAft>
              <a:buClr>
                <a:schemeClr val="dk1"/>
              </a:buClr>
              <a:buSzPts val="2400"/>
              <a:buFont typeface="Noto Sans Symbols"/>
              <a:buNone/>
            </a:pPr>
            <a:r>
              <a:rPr lang="en-US" sz="2400" b="0" i="0" u="none" strike="noStrike" cap="none">
                <a:solidFill>
                  <a:schemeClr val="dk1"/>
                </a:solidFill>
                <a:latin typeface="Calibri"/>
                <a:ea typeface="Calibri"/>
                <a:cs typeface="Calibri"/>
                <a:sym typeface="Calibri"/>
              </a:rPr>
              <a:t>   Program            Program     *  Instruction</a:t>
            </a:r>
            <a:endParaRPr sz="2400" b="0" i="0" u="none" strike="noStrike" cap="none">
              <a:solidFill>
                <a:schemeClr val="dk1"/>
              </a:solidFill>
              <a:latin typeface="Calibri"/>
              <a:ea typeface="Calibri"/>
              <a:cs typeface="Calibri"/>
              <a:sym typeface="Calibri"/>
            </a:endParaRPr>
          </a:p>
        </p:txBody>
      </p:sp>
      <p:sp>
        <p:nvSpPr>
          <p:cNvPr id="2037" name="Google Shape;2037;p32"/>
          <p:cNvSpPr txBox="1"/>
          <p:nvPr/>
        </p:nvSpPr>
        <p:spPr>
          <a:xfrm>
            <a:off x="1676400" y="2346400"/>
            <a:ext cx="5791200" cy="1043100"/>
          </a:xfrm>
          <a:prstGeom prst="rect">
            <a:avLst/>
          </a:prstGeom>
          <a:noFill/>
          <a:ln w="9525" cap="flat" cmpd="sng">
            <a:solidFill>
              <a:srgbClr val="FF0000"/>
            </a:solidFill>
            <a:prstDash val="solid"/>
            <a:miter lim="800000"/>
            <a:headEnd type="none" w="sm" len="sm"/>
            <a:tailEnd type="none" w="sm" len="sm"/>
          </a:ln>
        </p:spPr>
        <p:txBody>
          <a:bodyPr spcFirstLastPara="1" wrap="square" lIns="92075" tIns="46025" rIns="92075" bIns="46025" anchor="ctr" anchorCtr="0">
            <a:noAutofit/>
          </a:bodyPr>
          <a:lstStyle/>
          <a:p>
            <a:pPr marL="230188" marR="0" lvl="0" indent="-230188" algn="l" rtl="0">
              <a:lnSpc>
                <a:spcPct val="90000"/>
              </a:lnSpc>
              <a:spcBef>
                <a:spcPts val="0"/>
              </a:spcBef>
              <a:spcAft>
                <a:spcPts val="0"/>
              </a:spcAft>
              <a:buClr>
                <a:schemeClr val="dk1"/>
              </a:buClr>
              <a:buSzPts val="2400"/>
              <a:buFont typeface="Noto Sans Symbols"/>
              <a:buNone/>
            </a:pPr>
            <a:r>
              <a:rPr lang="en-US" sz="2400" b="0" i="0" u="none" strike="noStrike" cap="none">
                <a:solidFill>
                  <a:schemeClr val="dk1"/>
                </a:solidFill>
                <a:latin typeface="Calibri"/>
                <a:ea typeface="Calibri"/>
                <a:cs typeface="Calibri"/>
                <a:sym typeface="Calibri"/>
              </a:rPr>
              <a:t>   </a:t>
            </a:r>
            <a:r>
              <a:rPr lang="en-US" sz="2400" b="0" i="0" u="sng" strike="noStrike" cap="none">
                <a:solidFill>
                  <a:schemeClr val="dk1"/>
                </a:solidFill>
                <a:latin typeface="Calibri"/>
                <a:ea typeface="Calibri"/>
                <a:cs typeface="Calibri"/>
                <a:sym typeface="Calibri"/>
              </a:rPr>
              <a:t>  Energy  </a:t>
            </a:r>
            <a:r>
              <a:rPr lang="en-US" sz="2400" b="0" i="0" u="none" strike="noStrike" cap="none">
                <a:solidFill>
                  <a:schemeClr val="dk1"/>
                </a:solidFill>
                <a:latin typeface="Calibri"/>
                <a:ea typeface="Calibri"/>
                <a:cs typeface="Calibri"/>
                <a:sym typeface="Calibri"/>
              </a:rPr>
              <a:t>  α    </a:t>
            </a:r>
            <a:r>
              <a:rPr lang="en-US" sz="2400" b="0" i="0" u="sng" strike="noStrike" cap="none">
                <a:solidFill>
                  <a:schemeClr val="dk1"/>
                </a:solidFill>
                <a:latin typeface="Calibri"/>
                <a:ea typeface="Calibri"/>
                <a:cs typeface="Calibri"/>
                <a:sym typeface="Calibri"/>
              </a:rPr>
              <a:t>Instructions</a:t>
            </a:r>
            <a:r>
              <a:rPr lang="en-US" sz="2400" b="0" i="0" u="none" strike="noStrike" cap="none">
                <a:solidFill>
                  <a:schemeClr val="dk1"/>
                </a:solidFill>
                <a:latin typeface="Calibri"/>
                <a:ea typeface="Calibri"/>
                <a:cs typeface="Calibri"/>
                <a:sym typeface="Calibri"/>
              </a:rPr>
              <a:t>    *    C   V</a:t>
            </a:r>
            <a:r>
              <a:rPr lang="en-US" sz="2400" b="0" i="0" u="none" strike="noStrike" cap="none" baseline="30000">
                <a:solidFill>
                  <a:schemeClr val="dk1"/>
                </a:solidFill>
                <a:latin typeface="Calibri"/>
                <a:ea typeface="Calibri"/>
                <a:cs typeface="Calibri"/>
                <a:sym typeface="Calibri"/>
              </a:rPr>
              <a:t>2</a:t>
            </a:r>
            <a:endParaRPr sz="2400" b="0" i="0" u="sng" strike="noStrike" cap="none" baseline="30000">
              <a:solidFill>
                <a:schemeClr val="dk1"/>
              </a:solidFill>
              <a:latin typeface="Calibri"/>
              <a:ea typeface="Calibri"/>
              <a:cs typeface="Calibri"/>
              <a:sym typeface="Calibri"/>
            </a:endParaRPr>
          </a:p>
          <a:p>
            <a:pPr marL="230188" marR="0" lvl="0" indent="-230188" algn="l" rtl="0">
              <a:lnSpc>
                <a:spcPct val="60000"/>
              </a:lnSpc>
              <a:spcBef>
                <a:spcPts val="720"/>
              </a:spcBef>
              <a:spcAft>
                <a:spcPts val="0"/>
              </a:spcAft>
              <a:buClr>
                <a:schemeClr val="dk1"/>
              </a:buClr>
              <a:buSzPts val="2400"/>
              <a:buFont typeface="Noto Sans Symbols"/>
              <a:buNone/>
            </a:pPr>
            <a:r>
              <a:rPr lang="en-US" sz="2400" b="0" i="0" u="none" strike="noStrike" cap="none">
                <a:solidFill>
                  <a:schemeClr val="dk1"/>
                </a:solidFill>
                <a:latin typeface="Calibri"/>
                <a:ea typeface="Calibri"/>
                <a:cs typeface="Calibri"/>
                <a:sym typeface="Calibri"/>
              </a:rPr>
              <a:t>   Program            Program       </a:t>
            </a:r>
            <a:endParaRPr sz="2400" b="0" i="0" u="none" strike="noStrike" cap="none">
              <a:solidFill>
                <a:schemeClr val="dk1"/>
              </a:solidFill>
              <a:latin typeface="Calibri"/>
              <a:ea typeface="Calibri"/>
              <a:cs typeface="Calibri"/>
              <a:sym typeface="Calibri"/>
            </a:endParaRPr>
          </a:p>
        </p:txBody>
      </p:sp>
      <p:grpSp>
        <p:nvGrpSpPr>
          <p:cNvPr id="2038" name="Google Shape;2038;p32"/>
          <p:cNvGrpSpPr/>
          <p:nvPr/>
        </p:nvGrpSpPr>
        <p:grpSpPr>
          <a:xfrm>
            <a:off x="762000" y="2835649"/>
            <a:ext cx="4953000" cy="3007205"/>
            <a:chOff x="762000" y="2266950"/>
            <a:chExt cx="4953000" cy="2255460"/>
          </a:xfrm>
        </p:grpSpPr>
        <p:sp>
          <p:nvSpPr>
            <p:cNvPr id="2039" name="Google Shape;2039;p32"/>
            <p:cNvSpPr txBox="1"/>
            <p:nvPr/>
          </p:nvSpPr>
          <p:spPr>
            <a:xfrm>
              <a:off x="762000" y="2952750"/>
              <a:ext cx="3505200" cy="156966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“Capacitance” depends 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technology,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processor features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e.g. # of cores</a:t>
              </a:r>
              <a:endParaRPr sz="1400" b="0" i="0" u="none" strike="noStrike" cap="none">
                <a:solidFill>
                  <a:srgbClr val="000000"/>
                </a:solidFill>
                <a:latin typeface="Arial"/>
                <a:ea typeface="Arial"/>
                <a:cs typeface="Arial"/>
                <a:sym typeface="Arial"/>
              </a:endParaRPr>
            </a:p>
          </p:txBody>
        </p:sp>
        <p:cxnSp>
          <p:nvCxnSpPr>
            <p:cNvPr id="2040" name="Google Shape;2040;p32"/>
            <p:cNvCxnSpPr/>
            <p:nvPr/>
          </p:nvCxnSpPr>
          <p:spPr>
            <a:xfrm rot="10800000" flipH="1">
              <a:off x="4267200" y="2266950"/>
              <a:ext cx="1447800" cy="914400"/>
            </a:xfrm>
            <a:prstGeom prst="straightConnector1">
              <a:avLst/>
            </a:prstGeom>
            <a:noFill/>
            <a:ln w="38100" cap="flat" cmpd="sng">
              <a:solidFill>
                <a:srgbClr val="FF0000"/>
              </a:solidFill>
              <a:prstDash val="solid"/>
              <a:miter lim="800000"/>
              <a:headEnd type="none" w="sm" len="sm"/>
              <a:tailEnd type="triangle" w="med" len="med"/>
            </a:ln>
          </p:spPr>
        </p:cxnSp>
      </p:grpSp>
      <p:grpSp>
        <p:nvGrpSpPr>
          <p:cNvPr id="2041" name="Google Shape;2041;p32"/>
          <p:cNvGrpSpPr/>
          <p:nvPr/>
        </p:nvGrpSpPr>
        <p:grpSpPr>
          <a:xfrm>
            <a:off x="6019800" y="2835649"/>
            <a:ext cx="2087981" cy="2225540"/>
            <a:chOff x="6019800" y="2266950"/>
            <a:chExt cx="2087981" cy="1669197"/>
          </a:xfrm>
        </p:grpSpPr>
        <p:sp>
          <p:nvSpPr>
            <p:cNvPr id="2042" name="Google Shape;2042;p32"/>
            <p:cNvSpPr txBox="1"/>
            <p:nvPr/>
          </p:nvSpPr>
          <p:spPr>
            <a:xfrm>
              <a:off x="6019800" y="3105150"/>
              <a:ext cx="2087981" cy="830997"/>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Supply voltage,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e.g. 1V</a:t>
              </a:r>
              <a:endParaRPr sz="2400" b="0" i="0" u="none" strike="noStrike" cap="none">
                <a:solidFill>
                  <a:schemeClr val="dk1"/>
                </a:solidFill>
                <a:latin typeface="Calibri"/>
                <a:ea typeface="Calibri"/>
                <a:cs typeface="Calibri"/>
                <a:sym typeface="Calibri"/>
              </a:endParaRPr>
            </a:p>
          </p:txBody>
        </p:sp>
        <p:cxnSp>
          <p:nvCxnSpPr>
            <p:cNvPr id="2043" name="Google Shape;2043;p32"/>
            <p:cNvCxnSpPr>
              <a:stCxn id="2042" idx="0"/>
            </p:cNvCxnSpPr>
            <p:nvPr/>
          </p:nvCxnSpPr>
          <p:spPr>
            <a:xfrm rot="10800000">
              <a:off x="6400790" y="2266950"/>
              <a:ext cx="663000" cy="838200"/>
            </a:xfrm>
            <a:prstGeom prst="straightConnector1">
              <a:avLst/>
            </a:prstGeom>
            <a:noFill/>
            <a:ln w="38100" cap="flat" cmpd="sng">
              <a:solidFill>
                <a:srgbClr val="FF0000"/>
              </a:solidFill>
              <a:prstDash val="solid"/>
              <a:miter lim="800000"/>
              <a:headEnd type="none" w="sm" len="sm"/>
              <a:tailEnd type="triangle" w="med" len="med"/>
            </a:ln>
          </p:spPr>
        </p:cxnSp>
      </p:grpSp>
      <p:sp>
        <p:nvSpPr>
          <p:cNvPr id="2044" name="Google Shape;2044;p32"/>
          <p:cNvSpPr txBox="1"/>
          <p:nvPr/>
        </p:nvSpPr>
        <p:spPr>
          <a:xfrm>
            <a:off x="838200" y="5938625"/>
            <a:ext cx="8058600" cy="61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Calibri"/>
                <a:ea typeface="Calibri"/>
                <a:cs typeface="Calibri"/>
                <a:sym typeface="Calibri"/>
              </a:rPr>
              <a:t>Want to reduce capacitance and voltage to reduce energy/task</a:t>
            </a:r>
            <a:endParaRPr sz="2400" b="0" i="0" u="none" strike="noStrike" cap="none">
              <a:solidFill>
                <a:srgbClr val="FF0000"/>
              </a:solidFill>
              <a:latin typeface="Calibri"/>
              <a:ea typeface="Calibri"/>
              <a:cs typeface="Calibri"/>
              <a:sym typeface="Calibri"/>
            </a:endParaRPr>
          </a:p>
        </p:txBody>
      </p:sp>
      <p:sp>
        <p:nvSpPr>
          <p:cNvPr id="2046" name="Google Shape;2046;p32"/>
          <p:cNvSpPr txBox="1">
            <a:spLocks noGrp="1"/>
          </p:cNvSpPr>
          <p:nvPr>
            <p:ph type="ftr" idx="11"/>
          </p:nvPr>
        </p:nvSpPr>
        <p:spPr>
          <a:xfrm>
            <a:off x="2672862" y="6356352"/>
            <a:ext cx="3950700" cy="365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lnSpc>
                <a:spcPct val="100000"/>
              </a:lnSpc>
              <a:spcBef>
                <a:spcPts val="0"/>
              </a:spcBef>
              <a:spcAft>
                <a:spcPts val="0"/>
              </a:spcAft>
              <a:buSzPts val="1400"/>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4228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sp>
        <p:nvSpPr>
          <p:cNvPr id="2051" name="Google Shape;2051;p33"/>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Energy Trade-off Example</a:t>
            </a:r>
            <a:endParaRPr sz="4400" b="0" i="0" u="none" strike="noStrike" cap="none">
              <a:solidFill>
                <a:schemeClr val="accent1"/>
              </a:solidFill>
              <a:latin typeface="Calibri"/>
              <a:ea typeface="Calibri"/>
              <a:cs typeface="Calibri"/>
              <a:sym typeface="Calibri"/>
            </a:endParaRPr>
          </a:p>
        </p:txBody>
      </p:sp>
      <p:sp>
        <p:nvSpPr>
          <p:cNvPr id="2052" name="Google Shape;2052;p33"/>
          <p:cNvSpPr txBox="1">
            <a:spLocks noGrp="1"/>
          </p:cNvSpPr>
          <p:nvPr>
            <p:ph type="body" idx="1"/>
          </p:nvPr>
        </p:nvSpPr>
        <p:spPr>
          <a:xfrm>
            <a:off x="222739" y="1406769"/>
            <a:ext cx="8628184" cy="97666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“Next-generation” processor</a:t>
            </a:r>
            <a:endParaRPr/>
          </a:p>
          <a:p>
            <a:pPr marL="685800" marR="0" lvl="1" indent="-228600" algn="l" rtl="0">
              <a:lnSpc>
                <a:spcPct val="90000"/>
              </a:lnSpc>
              <a:spcBef>
                <a:spcPts val="500"/>
              </a:spcBef>
              <a:spcAft>
                <a:spcPts val="0"/>
              </a:spcAft>
              <a:buClr>
                <a:schemeClr val="dk1"/>
              </a:buClr>
              <a:buSzPts val="2000"/>
              <a:buFont typeface="Cutive"/>
              <a:buChar char="−"/>
            </a:pPr>
            <a:r>
              <a:rPr lang="en-US" sz="2000" b="0" i="0" u="none" strike="noStrike" cap="none">
                <a:solidFill>
                  <a:schemeClr val="dk1"/>
                </a:solidFill>
                <a:latin typeface="Calibri"/>
                <a:ea typeface="Calibri"/>
                <a:cs typeface="Calibri"/>
                <a:sym typeface="Calibri"/>
              </a:rPr>
              <a:t>C (Moore’s Law):	-15 %</a:t>
            </a:r>
            <a:endParaRPr/>
          </a:p>
          <a:p>
            <a:pPr marL="685800" marR="0" lvl="1" indent="-228600" algn="l" rtl="0">
              <a:lnSpc>
                <a:spcPct val="90000"/>
              </a:lnSpc>
              <a:spcBef>
                <a:spcPts val="500"/>
              </a:spcBef>
              <a:spcAft>
                <a:spcPts val="0"/>
              </a:spcAft>
              <a:buClr>
                <a:schemeClr val="dk1"/>
              </a:buClr>
              <a:buSzPts val="2000"/>
              <a:buFont typeface="Cutive"/>
              <a:buChar char="−"/>
            </a:pPr>
            <a:r>
              <a:rPr lang="en-US" sz="2000" b="0" i="0" u="none" strike="noStrike" cap="none">
                <a:solidFill>
                  <a:schemeClr val="dk1"/>
                </a:solidFill>
                <a:latin typeface="Calibri"/>
                <a:ea typeface="Calibri"/>
                <a:cs typeface="Calibri"/>
                <a:sym typeface="Calibri"/>
              </a:rPr>
              <a:t>Supply voltage, V</a:t>
            </a:r>
            <a:r>
              <a:rPr lang="en-US" sz="2000" b="0" i="0" u="none" strike="noStrike" cap="none" baseline="-25000">
                <a:solidFill>
                  <a:schemeClr val="dk1"/>
                </a:solidFill>
                <a:latin typeface="Calibri"/>
                <a:ea typeface="Calibri"/>
                <a:cs typeface="Calibri"/>
                <a:sym typeface="Calibri"/>
              </a:rPr>
              <a:t>sup</a:t>
            </a:r>
            <a:r>
              <a:rPr lang="en-US" sz="2000" b="0" i="0" u="none" strike="noStrike" cap="none">
                <a:solidFill>
                  <a:schemeClr val="dk1"/>
                </a:solidFill>
                <a:latin typeface="Calibri"/>
                <a:ea typeface="Calibri"/>
                <a:cs typeface="Calibri"/>
                <a:sym typeface="Calibri"/>
              </a:rPr>
              <a:t>:	-15 %</a:t>
            </a:r>
            <a:endParaRPr/>
          </a:p>
          <a:p>
            <a:pPr marL="685800" marR="0" lvl="1" indent="-228600" algn="l" rtl="0">
              <a:lnSpc>
                <a:spcPct val="90000"/>
              </a:lnSpc>
              <a:spcBef>
                <a:spcPts val="500"/>
              </a:spcBef>
              <a:spcAft>
                <a:spcPts val="0"/>
              </a:spcAft>
              <a:buClr>
                <a:schemeClr val="dk1"/>
              </a:buClr>
              <a:buSzPts val="2000"/>
              <a:buFont typeface="Cutive"/>
              <a:buChar char="−"/>
            </a:pPr>
            <a:r>
              <a:rPr lang="en-US" sz="2000" b="0" i="0" u="none" strike="noStrike" cap="none">
                <a:solidFill>
                  <a:schemeClr val="dk1"/>
                </a:solidFill>
                <a:latin typeface="Calibri"/>
                <a:ea typeface="Calibri"/>
                <a:cs typeface="Calibri"/>
                <a:sym typeface="Calibri"/>
              </a:rPr>
              <a:t>Energy consumption:	1 - (1-0.85)</a:t>
            </a:r>
            <a:r>
              <a:rPr lang="en-US" sz="2000" b="0" i="0" u="none" strike="noStrike" cap="none" baseline="30000">
                <a:solidFill>
                  <a:schemeClr val="dk1"/>
                </a:solidFill>
                <a:latin typeface="Calibri"/>
                <a:ea typeface="Calibri"/>
                <a:cs typeface="Calibri"/>
                <a:sym typeface="Calibri"/>
              </a:rPr>
              <a:t>3</a:t>
            </a:r>
            <a:r>
              <a:rPr lang="en-US" sz="2000" b="0" i="0" u="none" strike="noStrike" cap="none">
                <a:solidFill>
                  <a:schemeClr val="dk1"/>
                </a:solidFill>
                <a:latin typeface="Calibri"/>
                <a:ea typeface="Calibri"/>
                <a:cs typeface="Calibri"/>
                <a:sym typeface="Calibri"/>
              </a:rPr>
              <a:t> = </a:t>
            </a:r>
            <a:r>
              <a:rPr lang="en-US" sz="2000" b="0" i="0" u="none" strike="noStrike" cap="none">
                <a:solidFill>
                  <a:srgbClr val="FF0000"/>
                </a:solidFill>
                <a:latin typeface="Calibri"/>
                <a:ea typeface="Calibri"/>
                <a:cs typeface="Calibri"/>
                <a:sym typeface="Calibri"/>
              </a:rPr>
              <a:t>-39 %</a:t>
            </a:r>
            <a:endParaRPr/>
          </a:p>
          <a:p>
            <a:pPr marL="685800" marR="0" lvl="1" indent="-76200" algn="l" rtl="0">
              <a:lnSpc>
                <a:spcPct val="90000"/>
              </a:lnSpc>
              <a:spcBef>
                <a:spcPts val="500"/>
              </a:spcBef>
              <a:spcAft>
                <a:spcPts val="0"/>
              </a:spcAft>
              <a:buClr>
                <a:schemeClr val="dk1"/>
              </a:buClr>
              <a:buSzPts val="2400"/>
              <a:buFont typeface="Cutive"/>
              <a:buNone/>
            </a:pPr>
            <a:endParaRPr sz="24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Significantly improved energy efficiency thanks to</a:t>
            </a:r>
            <a:endParaRPr/>
          </a:p>
          <a:p>
            <a:pPr marL="685800" marR="0" lvl="1" indent="-228600" algn="l" rtl="0">
              <a:lnSpc>
                <a:spcPct val="90000"/>
              </a:lnSpc>
              <a:spcBef>
                <a:spcPts val="500"/>
              </a:spcBef>
              <a:spcAft>
                <a:spcPts val="0"/>
              </a:spcAft>
              <a:buClr>
                <a:schemeClr val="dk1"/>
              </a:buClr>
              <a:buSzPts val="2400"/>
              <a:buFont typeface="Cutive"/>
              <a:buChar char="−"/>
            </a:pPr>
            <a:r>
              <a:rPr lang="en-US" sz="2400" b="0" i="0" u="none" strike="noStrike" cap="none">
                <a:solidFill>
                  <a:schemeClr val="dk1"/>
                </a:solidFill>
                <a:latin typeface="Calibri"/>
                <a:ea typeface="Calibri"/>
                <a:cs typeface="Calibri"/>
                <a:sym typeface="Calibri"/>
              </a:rPr>
              <a:t>Moore’s Law </a:t>
            </a:r>
            <a:r>
              <a:rPr lang="en-US" sz="2400" b="0" i="0" u="none" strike="noStrike" cap="none">
                <a:solidFill>
                  <a:srgbClr val="FF0000"/>
                </a:solidFill>
                <a:latin typeface="Calibri"/>
                <a:ea typeface="Calibri"/>
                <a:cs typeface="Calibri"/>
                <a:sym typeface="Calibri"/>
              </a:rPr>
              <a:t>AND</a:t>
            </a:r>
            <a:endParaRPr/>
          </a:p>
          <a:p>
            <a:pPr marL="685800" marR="0" lvl="1" indent="-228600" algn="l" rtl="0">
              <a:lnSpc>
                <a:spcPct val="90000"/>
              </a:lnSpc>
              <a:spcBef>
                <a:spcPts val="500"/>
              </a:spcBef>
              <a:spcAft>
                <a:spcPts val="0"/>
              </a:spcAft>
              <a:buClr>
                <a:schemeClr val="dk1"/>
              </a:buClr>
              <a:buSzPts val="2400"/>
              <a:buFont typeface="Cutive"/>
              <a:buChar char="−"/>
            </a:pPr>
            <a:r>
              <a:rPr lang="en-US" sz="2400" b="0" i="0" u="none" strike="noStrike" cap="none">
                <a:solidFill>
                  <a:schemeClr val="dk1"/>
                </a:solidFill>
                <a:latin typeface="Calibri"/>
                <a:ea typeface="Calibri"/>
                <a:cs typeface="Calibri"/>
                <a:sym typeface="Calibri"/>
              </a:rPr>
              <a:t>Reduced supply voltage</a:t>
            </a:r>
            <a:endParaRPr sz="2400" b="0" i="0" u="none" strike="noStrike" cap="none">
              <a:solidFill>
                <a:schemeClr val="dk1"/>
              </a:solidFill>
              <a:latin typeface="Calibri"/>
              <a:ea typeface="Calibri"/>
              <a:cs typeface="Calibri"/>
              <a:sym typeface="Calibri"/>
            </a:endParaRPr>
          </a:p>
          <a:p>
            <a:pPr marL="584200" marR="0" lvl="1" indent="0" algn="l" rtl="0">
              <a:lnSpc>
                <a:spcPct val="90000"/>
              </a:lnSpc>
              <a:spcBef>
                <a:spcPts val="500"/>
              </a:spcBef>
              <a:spcAft>
                <a:spcPts val="0"/>
              </a:spcAft>
              <a:buClr>
                <a:schemeClr val="dk1"/>
              </a:buClr>
              <a:buSzPts val="2000"/>
              <a:buFont typeface="Cutive"/>
              <a:buNone/>
            </a:pPr>
            <a:endParaRPr sz="2000" b="0" i="0" u="none" strike="noStrike" cap="none">
              <a:solidFill>
                <a:schemeClr val="dk1"/>
              </a:solidFill>
              <a:latin typeface="Calibri"/>
              <a:ea typeface="Calibri"/>
              <a:cs typeface="Calibri"/>
              <a:sym typeface="Calibri"/>
            </a:endParaRPr>
          </a:p>
        </p:txBody>
      </p:sp>
      <p:sp>
        <p:nvSpPr>
          <p:cNvPr id="2053" name="Google Shape;2053;p33"/>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050"/>
              <a:buNone/>
            </a:pPr>
            <a:fld id="{00000000-1234-1234-1234-123412341234}" type="slidenum">
              <a:rPr lang="en-US" smtClean="0"/>
              <a:pPr marL="0" marR="0" lvl="0" indent="0" algn="r" rtl="0">
                <a:lnSpc>
                  <a:spcPct val="100000"/>
                </a:lnSpc>
                <a:spcBef>
                  <a:spcPts val="0"/>
                </a:spcBef>
                <a:spcAft>
                  <a:spcPts val="0"/>
                </a:spcAft>
                <a:buSzPts val="1050"/>
                <a:buNone/>
              </a:pPr>
              <a:t>72</a:t>
            </a:fld>
            <a:endParaRPr sz="105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5593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34"/>
          <p:cNvSpPr txBox="1">
            <a:spLocks noGrp="1"/>
          </p:cNvSpPr>
          <p:nvPr>
            <p:ph type="title"/>
          </p:nvPr>
        </p:nvSpPr>
        <p:spPr>
          <a:xfrm>
            <a:off x="1143000" y="223837"/>
            <a:ext cx="71628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3959"/>
              <a:buFont typeface="Calibri"/>
              <a:buNone/>
            </a:pPr>
            <a:r>
              <a:rPr lang="en-US" sz="3959" b="0" i="0" u="none" strike="noStrike" cap="none">
                <a:solidFill>
                  <a:schemeClr val="accent1"/>
                </a:solidFill>
                <a:latin typeface="Calibri"/>
                <a:ea typeface="Calibri"/>
                <a:cs typeface="Calibri"/>
                <a:sym typeface="Calibri"/>
              </a:rPr>
              <a:t>Energy “Iron Law”</a:t>
            </a:r>
            <a:endParaRPr sz="3959" b="0" i="0" u="none" strike="noStrike" cap="none">
              <a:solidFill>
                <a:schemeClr val="accent1"/>
              </a:solidFill>
              <a:latin typeface="Calibri"/>
              <a:ea typeface="Calibri"/>
              <a:cs typeface="Calibri"/>
              <a:sym typeface="Calibri"/>
            </a:endParaRPr>
          </a:p>
        </p:txBody>
      </p:sp>
      <p:sp>
        <p:nvSpPr>
          <p:cNvPr id="2061" name="Google Shape;2061;p34"/>
          <p:cNvSpPr txBox="1"/>
          <p:nvPr/>
        </p:nvSpPr>
        <p:spPr>
          <a:xfrm>
            <a:off x="306490" y="1447800"/>
            <a:ext cx="8608910" cy="14362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  Performance =         Power      *   Energy Efficiency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0" i="1" u="none" strike="noStrike" cap="none">
                <a:solidFill>
                  <a:schemeClr val="dk1"/>
                </a:solidFill>
                <a:latin typeface="Calibri"/>
                <a:ea typeface="Calibri"/>
                <a:cs typeface="Calibri"/>
                <a:sym typeface="Calibri"/>
              </a:rPr>
              <a:t>(Tasks/Second)  (Joules/Second)     (Tasks/Joule)</a:t>
            </a:r>
            <a:endParaRPr sz="3200" b="0" i="1" u="none" strike="noStrike" cap="none">
              <a:solidFill>
                <a:schemeClr val="dk1"/>
              </a:solidFill>
              <a:latin typeface="Calibri"/>
              <a:ea typeface="Calibri"/>
              <a:cs typeface="Calibri"/>
              <a:sym typeface="Calibri"/>
            </a:endParaRPr>
          </a:p>
        </p:txBody>
      </p:sp>
      <p:sp>
        <p:nvSpPr>
          <p:cNvPr id="2062" name="Google Shape;2062;p34"/>
          <p:cNvSpPr txBox="1">
            <a:spLocks noGrp="1"/>
          </p:cNvSpPr>
          <p:nvPr>
            <p:ph type="body" idx="1"/>
          </p:nvPr>
        </p:nvSpPr>
        <p:spPr>
          <a:xfrm>
            <a:off x="222739" y="3327400"/>
            <a:ext cx="8628184" cy="2849563"/>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Energy efficiency (e.g., instructions/Joule) is key metric in all computing devices</a:t>
            </a:r>
            <a:endParaRPr/>
          </a:p>
          <a:p>
            <a:pPr marL="228600" marR="0" lvl="0" indent="-228600" algn="l" rtl="0">
              <a:lnSpc>
                <a:spcPct val="80000"/>
              </a:lnSpc>
              <a:spcBef>
                <a:spcPts val="1000"/>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For power-constrained systems (e.g., 20MW datacenter), need better energy efficiency to get more performance at same power</a:t>
            </a:r>
            <a:endParaRPr/>
          </a:p>
          <a:p>
            <a:pPr marL="228600" marR="0" lvl="0" indent="-228600" algn="l" rtl="0">
              <a:lnSpc>
                <a:spcPct val="80000"/>
              </a:lnSpc>
              <a:spcBef>
                <a:spcPts val="1000"/>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For energy-constrained systems (e.g., 1W phone), need better energy efficiency to prolong battery life</a:t>
            </a:r>
            <a:endParaRPr/>
          </a:p>
        </p:txBody>
      </p:sp>
    </p:spTree>
    <p:extLst>
      <p:ext uri="{BB962C8B-B14F-4D97-AF65-F5344CB8AC3E}">
        <p14:creationId xmlns:p14="http://schemas.microsoft.com/office/powerpoint/2010/main" val="18803604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068"/>
        <p:cNvGrpSpPr/>
        <p:nvPr/>
      </p:nvGrpSpPr>
      <p:grpSpPr>
        <a:xfrm>
          <a:off x="0" y="0"/>
          <a:ext cx="0" cy="0"/>
          <a:chOff x="0" y="0"/>
          <a:chExt cx="0" cy="0"/>
        </a:xfrm>
      </p:grpSpPr>
      <p:sp>
        <p:nvSpPr>
          <p:cNvPr id="2069" name="Google Shape;2069;p35"/>
          <p:cNvSpPr txBox="1">
            <a:spLocks noGrp="1"/>
          </p:cNvSpPr>
          <p:nvPr>
            <p:ph type="title"/>
          </p:nvPr>
        </p:nvSpPr>
        <p:spPr>
          <a:xfrm>
            <a:off x="222739" y="142389"/>
            <a:ext cx="8628184" cy="105336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4400"/>
              <a:buFont typeface="Calibri"/>
              <a:buNone/>
            </a:pPr>
            <a:r>
              <a:rPr lang="en-US" sz="4400" b="0" i="0" u="none" strike="noStrike" cap="none">
                <a:solidFill>
                  <a:schemeClr val="accent1"/>
                </a:solidFill>
                <a:latin typeface="Calibri"/>
                <a:ea typeface="Calibri"/>
                <a:cs typeface="Calibri"/>
                <a:sym typeface="Calibri"/>
              </a:rPr>
              <a:t>End of Scaling</a:t>
            </a:r>
            <a:endParaRPr sz="4400" b="0" i="0" u="none" strike="noStrike" cap="none">
              <a:solidFill>
                <a:schemeClr val="accent1"/>
              </a:solidFill>
              <a:latin typeface="Calibri"/>
              <a:ea typeface="Calibri"/>
              <a:cs typeface="Calibri"/>
              <a:sym typeface="Calibri"/>
            </a:endParaRPr>
          </a:p>
        </p:txBody>
      </p:sp>
      <p:sp>
        <p:nvSpPr>
          <p:cNvPr id="2070" name="Google Shape;2070;p35"/>
          <p:cNvSpPr txBox="1">
            <a:spLocks noGrp="1"/>
          </p:cNvSpPr>
          <p:nvPr>
            <p:ph type="body" idx="1"/>
          </p:nvPr>
        </p:nvSpPr>
        <p:spPr>
          <a:xfrm>
            <a:off x="222739" y="1406769"/>
            <a:ext cx="8628184" cy="477019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In recent years, industry has not been able to reduce supply voltage much, as reducing it further would mean increasing “leakage power” where transistor switches don’t fully turn off (more like dimmer switch than on-off switch)</a:t>
            </a:r>
            <a:endParaRPr/>
          </a:p>
          <a:p>
            <a:pPr marL="228600" marR="0" lvl="0" indent="-228600" algn="l" rtl="0">
              <a:lnSpc>
                <a:spcPct val="90000"/>
              </a:lnSpc>
              <a:spcBef>
                <a:spcPts val="1000"/>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Also, size of transistors and hence capacitance, not shrinking as much as before between transistor generations</a:t>
            </a:r>
            <a:endParaRPr/>
          </a:p>
          <a:p>
            <a:pPr marL="228600" marR="0" lvl="0" indent="-228600" algn="l" rtl="0">
              <a:lnSpc>
                <a:spcPct val="90000"/>
              </a:lnSpc>
              <a:spcBef>
                <a:spcPts val="1000"/>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Power becomes a growing concern – the “power wall”</a:t>
            </a:r>
            <a:endParaRPr/>
          </a:p>
          <a:p>
            <a:pPr marL="228600" marR="0" lvl="0" indent="-228600" algn="l" rtl="0">
              <a:lnSpc>
                <a:spcPct val="90000"/>
              </a:lnSpc>
              <a:spcBef>
                <a:spcPts val="1000"/>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Cost-effective air-cooled chip limit around ~150W</a:t>
            </a:r>
            <a:endParaRPr/>
          </a:p>
          <a:p>
            <a:pPr marL="228600" marR="0" lvl="0" indent="-64135" algn="l" rtl="0">
              <a:lnSpc>
                <a:spcPct val="90000"/>
              </a:lnSpc>
              <a:spcBef>
                <a:spcPts val="1000"/>
              </a:spcBef>
              <a:spcAft>
                <a:spcPts val="0"/>
              </a:spcAft>
              <a:buClr>
                <a:schemeClr val="dk1"/>
              </a:buClr>
              <a:buSzPts val="2590"/>
              <a:buFont typeface="Arial"/>
              <a:buNone/>
            </a:pPr>
            <a:endParaRPr sz="2590" b="0" i="0" u="none" strike="noStrike" cap="none">
              <a:solidFill>
                <a:schemeClr val="dk1"/>
              </a:solidFill>
              <a:latin typeface="Calibri"/>
              <a:ea typeface="Calibri"/>
              <a:cs typeface="Calibri"/>
              <a:sym typeface="Calibri"/>
            </a:endParaRPr>
          </a:p>
        </p:txBody>
      </p:sp>
      <p:sp>
        <p:nvSpPr>
          <p:cNvPr id="2073" name="Google Shape;2073;p35"/>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rtl="0">
              <a:lnSpc>
                <a:spcPct val="100000"/>
              </a:lnSpc>
              <a:spcBef>
                <a:spcPts val="0"/>
              </a:spcBef>
              <a:spcAft>
                <a:spcPts val="0"/>
              </a:spcAft>
              <a:buSzPts val="1200"/>
              <a:buNone/>
            </a:pPr>
            <a:fld id="{00000000-1234-1234-1234-123412341234}" type="slidenum">
              <a:rPr lang="en-US" smtClean="0"/>
              <a:pPr marL="0" marR="0" lvl="0" indent="0" algn="r" rtl="0">
                <a:lnSpc>
                  <a:spcPct val="100000"/>
                </a:lnSpc>
                <a:spcBef>
                  <a:spcPts val="0"/>
                </a:spcBef>
                <a:spcAft>
                  <a:spcPts val="0"/>
                </a:spcAft>
                <a:buSzPts val="1200"/>
                <a:buNone/>
              </a:pPr>
              <a:t>74</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3710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5d2440be3b_0_0"/>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accent1"/>
                </a:solidFill>
              </a:rPr>
              <a:t>Designing Control Signals</a:t>
            </a:r>
            <a:endParaRPr>
              <a:solidFill>
                <a:schemeClr val="accent1"/>
              </a:solidFill>
            </a:endParaRPr>
          </a:p>
        </p:txBody>
      </p:sp>
      <p:sp>
        <p:nvSpPr>
          <p:cNvPr id="461" name="Google Shape;461;g5d2440be3b_0_0"/>
          <p:cNvSpPr txBox="1">
            <a:spLocks noGrp="1"/>
          </p:cNvSpPr>
          <p:nvPr>
            <p:ph type="body" idx="1"/>
          </p:nvPr>
        </p:nvSpPr>
        <p:spPr>
          <a:xfrm>
            <a:off x="222739" y="1406769"/>
            <a:ext cx="8628300" cy="4770300"/>
          </a:xfrm>
          <a:prstGeom prst="rect">
            <a:avLst/>
          </a:prstGeom>
        </p:spPr>
        <p:txBody>
          <a:bodyPr spcFirstLastPara="1" wrap="square" lIns="91425" tIns="45700" rIns="91425" bIns="45700" anchor="t" anchorCtr="0">
            <a:noAutofit/>
          </a:bodyPr>
          <a:lstStyle/>
          <a:p>
            <a:pPr marL="457200" lvl="0" indent="-406400" algn="l" rtl="0">
              <a:spcBef>
                <a:spcPts val="0"/>
              </a:spcBef>
              <a:spcAft>
                <a:spcPts val="0"/>
              </a:spcAft>
              <a:buSzPts val="2800"/>
              <a:buChar char="-"/>
            </a:pPr>
            <a:r>
              <a:rPr lang="en-US" dirty="0"/>
              <a:t>Questions you should ask:</a:t>
            </a:r>
            <a:endParaRPr dirty="0"/>
          </a:p>
          <a:p>
            <a:pPr marL="914400" lvl="1" indent="-381000" algn="l" rtl="0">
              <a:spcBef>
                <a:spcPts val="0"/>
              </a:spcBef>
              <a:spcAft>
                <a:spcPts val="0"/>
              </a:spcAft>
              <a:buSzPts val="2400"/>
              <a:buChar char="-"/>
            </a:pPr>
            <a:r>
              <a:rPr lang="en-US" dirty="0"/>
              <a:t>Is this control signal the same for every instruction of the same type? (I, R, S, SB, etc.) If so, can you use a combination of opcode/funct3/funct7 to encode the value? </a:t>
            </a:r>
            <a:endParaRPr dirty="0"/>
          </a:p>
          <a:p>
            <a:pPr marL="914400" lvl="1" indent="-381000" algn="l" rtl="0">
              <a:spcBef>
                <a:spcPts val="0"/>
              </a:spcBef>
              <a:spcAft>
                <a:spcPts val="0"/>
              </a:spcAft>
              <a:buSzPts val="2400"/>
              <a:buChar char="-"/>
            </a:pPr>
            <a:r>
              <a:rPr lang="en-US" dirty="0"/>
              <a:t>Is this control signal dependent on </a:t>
            </a:r>
            <a:r>
              <a:rPr lang="en-US" i="1" dirty="0"/>
              <a:t>other</a:t>
            </a:r>
            <a:r>
              <a:rPr lang="en-US" dirty="0"/>
              <a:t> controls?</a:t>
            </a:r>
            <a:endParaRPr dirty="0"/>
          </a:p>
          <a:p>
            <a:pPr marL="1371600" lvl="2" indent="-355600" algn="l" rtl="0">
              <a:spcBef>
                <a:spcPts val="0"/>
              </a:spcBef>
              <a:spcAft>
                <a:spcPts val="0"/>
              </a:spcAft>
              <a:buSzPts val="2000"/>
              <a:buChar char="-"/>
            </a:pPr>
            <a:r>
              <a:rPr lang="en-US" dirty="0" err="1"/>
              <a:t>ie</a:t>
            </a:r>
            <a:r>
              <a:rPr lang="en-US" dirty="0"/>
              <a:t>. </a:t>
            </a:r>
            <a:r>
              <a:rPr lang="en-US" dirty="0" err="1"/>
              <a:t>PCSel</a:t>
            </a:r>
            <a:r>
              <a:rPr lang="en-US" dirty="0"/>
              <a:t> and </a:t>
            </a:r>
            <a:r>
              <a:rPr lang="en-US" dirty="0" err="1"/>
              <a:t>BrEq</a:t>
            </a:r>
            <a:r>
              <a:rPr lang="en-US" dirty="0"/>
              <a:t>, </a:t>
            </a:r>
            <a:r>
              <a:rPr lang="en-US" dirty="0" err="1"/>
              <a:t>BrLT</a:t>
            </a:r>
            <a:endParaRPr dirty="0"/>
          </a:p>
          <a:p>
            <a:pPr marL="914400" lvl="1" indent="-381000" algn="l" rtl="0">
              <a:spcBef>
                <a:spcPts val="0"/>
              </a:spcBef>
              <a:spcAft>
                <a:spcPts val="0"/>
              </a:spcAft>
              <a:buSzPts val="2400"/>
              <a:buChar char="-"/>
            </a:pPr>
            <a:r>
              <a:rPr lang="en-US" dirty="0"/>
              <a:t>Does the value of this control signal alter the execution of the instruction? </a:t>
            </a:r>
            <a:endParaRPr dirty="0"/>
          </a:p>
          <a:p>
            <a:pPr marL="1371600" lvl="2" indent="-355600" algn="l" rtl="0">
              <a:spcBef>
                <a:spcPts val="0"/>
              </a:spcBef>
              <a:spcAft>
                <a:spcPts val="0"/>
              </a:spcAft>
              <a:buSzPts val="2000"/>
              <a:buChar char="-"/>
            </a:pPr>
            <a:r>
              <a:rPr lang="en-US" dirty="0"/>
              <a:t>Some cases: yes! (</a:t>
            </a:r>
            <a:r>
              <a:rPr lang="en-US" dirty="0" err="1"/>
              <a:t>MemRW</a:t>
            </a:r>
            <a:r>
              <a:rPr lang="en-US" dirty="0"/>
              <a:t>, for example)</a:t>
            </a:r>
            <a:endParaRPr dirty="0"/>
          </a:p>
          <a:p>
            <a:pPr marL="1371600" lvl="2" indent="-355600" algn="l" rtl="0">
              <a:spcBef>
                <a:spcPts val="0"/>
              </a:spcBef>
              <a:spcAft>
                <a:spcPts val="0"/>
              </a:spcAft>
              <a:buSzPts val="2000"/>
              <a:buChar char="-"/>
            </a:pPr>
            <a:r>
              <a:rPr lang="en-US" dirty="0"/>
              <a:t>Some cases: no! (</a:t>
            </a:r>
            <a:r>
              <a:rPr lang="en-US" dirty="0" err="1"/>
              <a:t>ImmSel</a:t>
            </a:r>
            <a:r>
              <a:rPr lang="en-US" dirty="0"/>
              <a:t> in R-type </a:t>
            </a:r>
            <a:r>
              <a:rPr lang="en-US" dirty="0" err="1"/>
              <a:t>inst</a:t>
            </a:r>
            <a:r>
              <a:rPr lang="en-US" dirty="0"/>
              <a:t>, for example)</a:t>
            </a:r>
            <a:endParaRPr dirty="0"/>
          </a:p>
        </p:txBody>
      </p:sp>
      <p:sp>
        <p:nvSpPr>
          <p:cNvPr id="462" name="Google Shape;462;g5d2440be3b_0_0"/>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8</a:t>
            </a:fld>
            <a:endParaRPr/>
          </a:p>
        </p:txBody>
      </p:sp>
      <p:sp>
        <p:nvSpPr>
          <p:cNvPr id="463" name="Google Shape;463;g5d2440be3b_0_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
        <p:nvSpPr>
          <p:cNvPr id="464" name="Google Shape;464;g5d2440be3b_0_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5072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5d2440be3b_0_7"/>
          <p:cNvSpPr txBox="1">
            <a:spLocks noGrp="1"/>
          </p:cNvSpPr>
          <p:nvPr>
            <p:ph type="title"/>
          </p:nvPr>
        </p:nvSpPr>
        <p:spPr>
          <a:xfrm>
            <a:off x="222739" y="142389"/>
            <a:ext cx="86283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Let’s try an example!</a:t>
            </a:r>
            <a:endParaRPr/>
          </a:p>
        </p:txBody>
      </p:sp>
      <p:sp>
        <p:nvSpPr>
          <p:cNvPr id="471" name="Google Shape;471;g5d2440be3b_0_7"/>
          <p:cNvSpPr txBox="1">
            <a:spLocks noGrp="1"/>
          </p:cNvSpPr>
          <p:nvPr>
            <p:ph type="body" idx="1"/>
          </p:nvPr>
        </p:nvSpPr>
        <p:spPr>
          <a:xfrm>
            <a:off x="222739" y="904261"/>
            <a:ext cx="8628300" cy="477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Design </a:t>
            </a:r>
            <a:r>
              <a:rPr lang="en-US" dirty="0" err="1"/>
              <a:t>PCSel</a:t>
            </a:r>
            <a:r>
              <a:rPr lang="en-US" dirty="0"/>
              <a:t> yourself! </a:t>
            </a:r>
            <a:endParaRPr dirty="0"/>
          </a:p>
          <a:p>
            <a:pPr marL="0" lvl="0" indent="0" algn="l" rtl="0">
              <a:spcBef>
                <a:spcPts val="1000"/>
              </a:spcBef>
              <a:spcAft>
                <a:spcPts val="0"/>
              </a:spcAft>
              <a:buNone/>
            </a:pPr>
            <a:r>
              <a:rPr lang="en-US" sz="2200" dirty="0"/>
              <a:t> </a:t>
            </a:r>
            <a:endParaRPr sz="2200" dirty="0"/>
          </a:p>
          <a:p>
            <a:pPr marL="0" lvl="0" indent="0" algn="l" rtl="0">
              <a:spcBef>
                <a:spcPts val="1000"/>
              </a:spcBef>
              <a:spcAft>
                <a:spcPts val="0"/>
              </a:spcAft>
              <a:buNone/>
            </a:pPr>
            <a:r>
              <a:rPr lang="en-US" dirty="0"/>
              <a:t>I </a:t>
            </a:r>
            <a:r>
              <a:rPr lang="en-US" dirty="0" err="1"/>
              <a:t>recognise</a:t>
            </a:r>
            <a:r>
              <a:rPr lang="en-US" dirty="0"/>
              <a:t> this is hard, given you don’t all have logic simulator in front of you :( describe the circuit and its dependencies as best you can ! </a:t>
            </a:r>
            <a:endParaRPr dirty="0"/>
          </a:p>
          <a:p>
            <a:pPr marL="0" lvl="0" indent="0" algn="l" rtl="0">
              <a:spcBef>
                <a:spcPts val="1000"/>
              </a:spcBef>
              <a:spcAft>
                <a:spcPts val="0"/>
              </a:spcAft>
              <a:buNone/>
            </a:pPr>
            <a:r>
              <a:rPr lang="en-US" sz="2100" dirty="0"/>
              <a:t> </a:t>
            </a:r>
            <a:endParaRPr sz="2100" dirty="0"/>
          </a:p>
          <a:p>
            <a:pPr marL="0" lvl="0" indent="0" algn="l" rtl="0">
              <a:spcBef>
                <a:spcPts val="1000"/>
              </a:spcBef>
              <a:spcAft>
                <a:spcPts val="0"/>
              </a:spcAft>
              <a:buNone/>
            </a:pPr>
            <a:r>
              <a:rPr lang="en-US" dirty="0"/>
              <a:t>Might help to split it into three cases:</a:t>
            </a:r>
            <a:endParaRPr dirty="0"/>
          </a:p>
          <a:p>
            <a:pPr marL="457200" lvl="0" indent="-406400" algn="l" rtl="0">
              <a:spcBef>
                <a:spcPts val="1000"/>
              </a:spcBef>
              <a:spcAft>
                <a:spcPts val="0"/>
              </a:spcAft>
              <a:buSzPts val="2800"/>
              <a:buChar char="-"/>
            </a:pPr>
            <a:r>
              <a:rPr lang="en-US" dirty="0"/>
              <a:t>Regular (non-control) instructions</a:t>
            </a:r>
            <a:endParaRPr dirty="0"/>
          </a:p>
          <a:p>
            <a:pPr marL="457200" lvl="0" indent="-406400" algn="l" rtl="0">
              <a:spcBef>
                <a:spcPts val="0"/>
              </a:spcBef>
              <a:spcAft>
                <a:spcPts val="0"/>
              </a:spcAft>
              <a:buSzPts val="2800"/>
              <a:buChar char="-"/>
            </a:pPr>
            <a:r>
              <a:rPr lang="en-US" dirty="0"/>
              <a:t>Branches</a:t>
            </a:r>
            <a:endParaRPr dirty="0"/>
          </a:p>
          <a:p>
            <a:pPr marL="457200" lvl="0" indent="-406400" algn="l" rtl="0">
              <a:spcBef>
                <a:spcPts val="0"/>
              </a:spcBef>
              <a:spcAft>
                <a:spcPts val="0"/>
              </a:spcAft>
              <a:buSzPts val="2800"/>
              <a:buChar char="-"/>
            </a:pPr>
            <a:r>
              <a:rPr lang="en-US" dirty="0"/>
              <a:t>Jumps</a:t>
            </a:r>
            <a:endParaRPr dirty="0"/>
          </a:p>
          <a:p>
            <a:pPr marL="0" lvl="0" indent="0" algn="l" rtl="0">
              <a:spcBef>
                <a:spcPts val="1000"/>
              </a:spcBef>
              <a:spcAft>
                <a:spcPts val="0"/>
              </a:spcAft>
              <a:buNone/>
            </a:pPr>
            <a:r>
              <a:rPr lang="en-US" dirty="0"/>
              <a:t>You may assume </a:t>
            </a:r>
            <a:r>
              <a:rPr lang="en-US" dirty="0" err="1"/>
              <a:t>PCSel</a:t>
            </a:r>
            <a:r>
              <a:rPr lang="en-US" dirty="0"/>
              <a:t> = 0 → PC = PC + 4, and </a:t>
            </a:r>
            <a:r>
              <a:rPr lang="en-US" dirty="0" err="1"/>
              <a:t>PCSel</a:t>
            </a:r>
            <a:r>
              <a:rPr lang="en-US" dirty="0"/>
              <a:t> = 1 → PC = </a:t>
            </a:r>
            <a:r>
              <a:rPr lang="en-US" dirty="0" err="1"/>
              <a:t>ALUout</a:t>
            </a:r>
            <a:r>
              <a:rPr lang="en-US" dirty="0"/>
              <a:t> </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
        <p:nvSpPr>
          <p:cNvPr id="472" name="Google Shape;472;g5d2440be3b_0_7"/>
          <p:cNvSpPr txBox="1">
            <a:spLocks noGrp="1"/>
          </p:cNvSpPr>
          <p:nvPr>
            <p:ph type="sldNum" idx="12"/>
          </p:nvPr>
        </p:nvSpPr>
        <p:spPr>
          <a:xfrm>
            <a:off x="6793523" y="6356351"/>
            <a:ext cx="2057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SzPts val="1200"/>
              <a:buFont typeface="Arial"/>
              <a:buNone/>
            </a:pPr>
            <a:fld id="{00000000-1234-1234-1234-123412341234}" type="slidenum">
              <a:rPr lang="en-US" smtClean="0"/>
              <a:pPr marL="0" lvl="0" indent="0" algn="r" rtl="0">
                <a:spcBef>
                  <a:spcPts val="0"/>
                </a:spcBef>
                <a:spcAft>
                  <a:spcPts val="0"/>
                </a:spcAft>
                <a:buClr>
                  <a:srgbClr val="000000"/>
                </a:buClr>
                <a:buSzPts val="1200"/>
                <a:buFont typeface="Arial"/>
                <a:buNone/>
              </a:pPr>
              <a:t>9</a:t>
            </a:fld>
            <a:endParaRPr/>
          </a:p>
        </p:txBody>
      </p:sp>
    </p:spTree>
    <p:extLst>
      <p:ext uri="{BB962C8B-B14F-4D97-AF65-F5344CB8AC3E}">
        <p14:creationId xmlns:p14="http://schemas.microsoft.com/office/powerpoint/2010/main" val="10053130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8" id="{5C6D7646-6FE6-4EA9-9440-0A3D5C463217}" vid="{2D96F9FA-743E-48FB-9478-12DCF3A4EC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UWTheme-351-Au18</Template>
  <TotalTime>8205</TotalTime>
  <Words>5589</Words>
  <Application>Microsoft Macintosh PowerPoint</Application>
  <PresentationFormat>On-screen Show (4:3)</PresentationFormat>
  <Paragraphs>1925</Paragraphs>
  <Slides>74</Slides>
  <Notes>72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74</vt:i4>
      </vt:variant>
    </vt:vector>
  </HeadingPairs>
  <TitlesOfParts>
    <vt:vector size="87" baseType="lpstr">
      <vt:lpstr>Arial</vt:lpstr>
      <vt:lpstr>Arial Narrow</vt:lpstr>
      <vt:lpstr>Calibri</vt:lpstr>
      <vt:lpstr>Courier</vt:lpstr>
      <vt:lpstr>Courier New</vt:lpstr>
      <vt:lpstr>Cutive</vt:lpstr>
      <vt:lpstr>Franklin Gothic</vt:lpstr>
      <vt:lpstr>Noto Sans Symbols</vt:lpstr>
      <vt:lpstr>Roboto</vt:lpstr>
      <vt:lpstr>Roboto Regular</vt:lpstr>
      <vt:lpstr>Times New Roman</vt:lpstr>
      <vt:lpstr>Wingdings</vt:lpstr>
      <vt:lpstr>UWTheme-351-Au18</vt:lpstr>
      <vt:lpstr>Roadmap</vt:lpstr>
      <vt:lpstr>Agenda</vt:lpstr>
      <vt:lpstr>Single-Cycle RISC-V RV32I Datapath</vt:lpstr>
      <vt:lpstr>Single-Cycle RISC-V RV32I Datapath</vt:lpstr>
      <vt:lpstr>Agenda</vt:lpstr>
      <vt:lpstr>Our Control Bits</vt:lpstr>
      <vt:lpstr>Our Control Bits</vt:lpstr>
      <vt:lpstr>Designing Control Signals</vt:lpstr>
      <vt:lpstr>Let’s try an example!</vt:lpstr>
      <vt:lpstr>PCSel: Regular Instructions</vt:lpstr>
      <vt:lpstr>PCSel: Branch Instructions</vt:lpstr>
      <vt:lpstr>PCSel: Branch Instructions</vt:lpstr>
      <vt:lpstr>PCSel: Jumps</vt:lpstr>
      <vt:lpstr>Peer Question</vt:lpstr>
      <vt:lpstr>Putting them all together</vt:lpstr>
      <vt:lpstr>PCSel: Final Circuit</vt:lpstr>
      <vt:lpstr>Control Signals: Big picture!</vt:lpstr>
      <vt:lpstr>Control Signals: ADD</vt:lpstr>
      <vt:lpstr>ADD: PCSel</vt:lpstr>
      <vt:lpstr>ADD: ImmSel, RegWEn</vt:lpstr>
      <vt:lpstr>ADD: BrUn</vt:lpstr>
      <vt:lpstr>ADD: ASel, BSel, ALUSel</vt:lpstr>
      <vt:lpstr>ALUSel</vt:lpstr>
      <vt:lpstr>ADD: MemRW, WBSel</vt:lpstr>
      <vt:lpstr>ADD: Control Signals</vt:lpstr>
      <vt:lpstr>RV32I, a nine-bit ISA!</vt:lpstr>
      <vt:lpstr>addi  datapath</vt:lpstr>
      <vt:lpstr>lw  datapath</vt:lpstr>
      <vt:lpstr>Br  datapath</vt:lpstr>
      <vt:lpstr>Jal  datapath</vt:lpstr>
      <vt:lpstr>PowerPoint Presentation</vt:lpstr>
      <vt:lpstr>Control Construction Options</vt:lpstr>
      <vt:lpstr>ROM-based Control</vt:lpstr>
      <vt:lpstr>ROM Controller Implementation</vt:lpstr>
      <vt:lpstr>Agenda</vt:lpstr>
      <vt:lpstr>Instruction Timing</vt:lpstr>
      <vt:lpstr>Instruction Timing</vt:lpstr>
      <vt:lpstr>Performance Measures</vt:lpstr>
      <vt:lpstr>“Iron Law” of Processor Performance</vt:lpstr>
      <vt:lpstr>Instructions per Program</vt:lpstr>
      <vt:lpstr>(Average) Clock cycles per Instruction, or CPI</vt:lpstr>
      <vt:lpstr>Time per Cycle (1/Frequency)</vt:lpstr>
      <vt:lpstr>Speed Trade-off Example</vt:lpstr>
      <vt:lpstr>Poll</vt:lpstr>
      <vt:lpstr>Agenda</vt:lpstr>
      <vt:lpstr>Pipeline Analogy: Doing Laundry</vt:lpstr>
      <vt:lpstr>Sequential Laundry</vt:lpstr>
      <vt:lpstr>Pipelined Laundry</vt:lpstr>
      <vt:lpstr>Pipelining Lessons (1/2)</vt:lpstr>
      <vt:lpstr>Pipelining Lessons (2/2)</vt:lpstr>
      <vt:lpstr>Agenda</vt:lpstr>
      <vt:lpstr>Pipelining RISC-V CPU</vt:lpstr>
      <vt:lpstr>Quick review: Circuit pipelining!</vt:lpstr>
      <vt:lpstr>Pipelining with RISC-V</vt:lpstr>
      <vt:lpstr>Pipeline Performance</vt:lpstr>
      <vt:lpstr>Pipelining with RISC-V</vt:lpstr>
      <vt:lpstr>Sequential vs Simultaneous</vt:lpstr>
      <vt:lpstr>RISC-V Pipeline</vt:lpstr>
      <vt:lpstr>Single-Cycle RISC-V RV32I Datapath</vt:lpstr>
      <vt:lpstr>Pipelining RISC-V RV32I Datapath</vt:lpstr>
      <vt:lpstr>Pipelined RISC-V RV32I Datapath</vt:lpstr>
      <vt:lpstr>Each stage operates on different instruction</vt:lpstr>
      <vt:lpstr>Instruction Level Parallelism (ILP)</vt:lpstr>
      <vt:lpstr>Pipelined Control</vt:lpstr>
      <vt:lpstr>PowerPoint Presentation</vt:lpstr>
      <vt:lpstr>PowerPoint Presentation</vt:lpstr>
      <vt:lpstr>PowerPoint Presentation</vt:lpstr>
      <vt:lpstr>PowerPoint Presentation</vt:lpstr>
      <vt:lpstr>Summary</vt:lpstr>
      <vt:lpstr>Bonus slides (non testable)</vt:lpstr>
      <vt:lpstr>Energy per Task</vt:lpstr>
      <vt:lpstr>Energy Trade-off Example</vt:lpstr>
      <vt:lpstr>Energy “Iron Law”</vt:lpstr>
      <vt:lpstr>End of Scaling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Allocation III CSE 351 Autumn 2016</dc:title>
  <dc:creator>Justin Hsia</dc:creator>
  <cp:lastModifiedBy>Arrvindh Shriraman</cp:lastModifiedBy>
  <cp:revision>138</cp:revision>
  <cp:lastPrinted>2019-11-27T18:57:14Z</cp:lastPrinted>
  <dcterms:created xsi:type="dcterms:W3CDTF">2016-11-27T02:39:48Z</dcterms:created>
  <dcterms:modified xsi:type="dcterms:W3CDTF">2020-10-31T19:40:47Z</dcterms:modified>
</cp:coreProperties>
</file>