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8"/>
  </p:notesMasterIdLst>
  <p:handoutMasterIdLst>
    <p:handoutMasterId r:id="rId29"/>
  </p:handoutMasterIdLst>
  <p:sldIdLst>
    <p:sldId id="272" r:id="rId2"/>
    <p:sldId id="776" r:id="rId3"/>
    <p:sldId id="782" r:id="rId4"/>
    <p:sldId id="280" r:id="rId5"/>
    <p:sldId id="469" r:id="rId6"/>
    <p:sldId id="792" r:id="rId7"/>
    <p:sldId id="793" r:id="rId8"/>
    <p:sldId id="796" r:id="rId9"/>
    <p:sldId id="282" r:id="rId10"/>
    <p:sldId id="285" r:id="rId11"/>
    <p:sldId id="786" r:id="rId12"/>
    <p:sldId id="287" r:id="rId13"/>
    <p:sldId id="288" r:id="rId14"/>
    <p:sldId id="289" r:id="rId15"/>
    <p:sldId id="787" r:id="rId16"/>
    <p:sldId id="296" r:id="rId17"/>
    <p:sldId id="299" r:id="rId18"/>
    <p:sldId id="300" r:id="rId19"/>
    <p:sldId id="307" r:id="rId20"/>
    <p:sldId id="799" r:id="rId21"/>
    <p:sldId id="265" r:id="rId22"/>
    <p:sldId id="309" r:id="rId23"/>
    <p:sldId id="312" r:id="rId24"/>
    <p:sldId id="788" r:id="rId25"/>
    <p:sldId id="789" r:id="rId26"/>
    <p:sldId id="7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834" autoAdjust="0"/>
    <p:restoredTop sz="92252" autoAdjust="0"/>
  </p:normalViewPr>
  <p:slideViewPr>
    <p:cSldViewPr snapToGrid="0">
      <p:cViewPr varScale="1">
        <p:scale>
          <a:sx n="206" d="100"/>
          <a:sy n="206" d="100"/>
        </p:scale>
        <p:origin x="33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1FFB1-F758-4728-8D78-4C424FB5B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52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5C75A-6A06-4608-900C-CFA238C84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18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5d2440be3b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Google Shape;554;g5d2440be3b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g5d2440be3b_0_9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3669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6" name="Google Shape;81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25603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5" name="Google Shape;82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72487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6" name="Google Shape;83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26169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0" name="Google Shape;86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25645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9" name="Google Shape;86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62111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1" name="Google Shape;91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4284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0" name="Google Shape;940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36261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585788"/>
            <a:ext cx="4552950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53" name="Google Shape;1153;p39:notes"/>
          <p:cNvSpPr txBox="1">
            <a:spLocks noGrp="1"/>
          </p:cNvSpPr>
          <p:nvPr>
            <p:ph type="body" idx="1"/>
          </p:nvPr>
        </p:nvSpPr>
        <p:spPr>
          <a:xfrm>
            <a:off x="516216" y="4345904"/>
            <a:ext cx="5907739" cy="411199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775" tIns="45875" rIns="91775" bIns="458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4" name="Google Shape;1154;p39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39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6" name="Google Shape;1156;p3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28310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40:notes"/>
          <p:cNvSpPr txBox="1">
            <a:spLocks noGrp="1"/>
          </p:cNvSpPr>
          <p:nvPr>
            <p:ph type="body" idx="1"/>
          </p:nvPr>
        </p:nvSpPr>
        <p:spPr>
          <a:xfrm>
            <a:off x="516212" y="4342776"/>
            <a:ext cx="5909289" cy="411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5325" rIns="92300" bIns="45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7" name="Google Shape;1297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588963"/>
            <a:ext cx="4548187" cy="3413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98" name="Google Shape;1298;p40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9" name="Google Shape;1299;p40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0" name="Google Shape;1300;p4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8532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" name="Google Shape;1639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0" name="Google Shape;1640;p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Tc = “Time between completion of instructions”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1" name="Google Shape;1641;p4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9531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5d2440be3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5d2440be3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g5d2440be3b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85110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6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3" name="Google Shape;27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962919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2" name="Google Shape;722;p10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3" name="Google Shape;723;p10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66695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9" name="Google Shape;1739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0" name="Google Shape;174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704776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6" name="Google Shape;1806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7" name="Google Shape;1807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1/600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4/800 = 1/200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1/200*600/1 = 3x faster throughput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800/600 = 4/3 = 1.33!!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50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9" name="Google Shape;1809;p50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0" name="Google Shape;1810;p5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9832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" name="Google Shape;1835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6" name="Google Shape;1836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1/600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4/800 = 1/200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1/200*600/1 = 3x faster throughput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800/600 = 4/3 = 1.33!!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51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8" name="Google Shape;1838;p51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9" name="Google Shape;1839;p5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8834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" name="Google Shape;1864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5" name="Google Shape;1865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1/600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4/800 = 1/200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1/200*600/1 = 3x faster throughput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800/600 = 4/3 = 1.33!!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6" name="Google Shape;1866;p52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7" name="Google Shape;1867;p52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8" name="Google Shape;1868;p5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16843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3" name="Google Shape;1893;p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94" name="Google Shape;1894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55587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5d2440be3b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5d2440be3b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g5d2440be3b_0_1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8667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g5d2440be3b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7" name="Google Shape;757;g5d2440be3b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g5d2440be3b_0_30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0279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06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2237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3172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5932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g5d2440be3b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1" name="Google Shape;791;g5d2440be3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417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3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2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81800"/>
            <a:ext cx="9144000" cy="87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930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7437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66109" y="-2231"/>
            <a:ext cx="10118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L28: Control</a:t>
            </a:r>
          </a:p>
        </p:txBody>
      </p:sp>
    </p:spTree>
    <p:extLst>
      <p:ext uri="{BB962C8B-B14F-4D97-AF65-F5344CB8AC3E}">
        <p14:creationId xmlns:p14="http://schemas.microsoft.com/office/powerpoint/2010/main" val="227861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2" r:id="rId6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5d2440be3b_0_96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Control Signals: Big picture!</a:t>
            </a:r>
            <a:endParaRPr/>
          </a:p>
        </p:txBody>
      </p:sp>
      <p:sp>
        <p:nvSpPr>
          <p:cNvPr id="558" name="Google Shape;558;g5d2440be3b_0_96"/>
          <p:cNvSpPr txBox="1">
            <a:spLocks noGrp="1"/>
          </p:cNvSpPr>
          <p:nvPr>
            <p:ph type="body" idx="1"/>
          </p:nvPr>
        </p:nvSpPr>
        <p:spPr>
          <a:xfrm>
            <a:off x="-95459" y="1195689"/>
            <a:ext cx="9334918" cy="477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Control signals are how we get the same hardware to behave differently and produce different instructions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For every instruction, all control signals are set to one of their possible values (Not always 0 or 1!) or an indeterminate (*) value indicating the control signal doesn’t affect the instruction’s execution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Each control signal has a sub-circuit based on ~nine bits from the instruction format: 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Upper 5 func7 bits (lower 2 are the same for all 295 instructions)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All func3 bits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“2nd” upper opcode bit (others are the same for all 295 instructions)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9" name="Google Shape;559;g5d2440be3b_0_96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560" name="Google Shape;560;g5d2440be3b_0_9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g5d2440be3b_0_9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884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9" name="Google Shape;819;p21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Quick Datapath Review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Control Implementation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</a:rPr>
              <a:t>Performance Analysis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Pipelined Execution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Pipelined Datapath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0" name="Google Shape;820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2" name="Google Shape;822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5182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p22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Instruction Timing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28" name="Google Shape;828;p22"/>
          <p:cNvGraphicFramePr/>
          <p:nvPr/>
        </p:nvGraphicFramePr>
        <p:xfrm>
          <a:off x="807225" y="3746125"/>
          <a:ext cx="8139150" cy="12041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5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IF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ID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EX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MEM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WB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Total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IMEM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Reg Read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ALU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DMEM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Reg W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200 ps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100 ps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200 ps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200 ps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100 ps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lang="en-US" sz="1800" u="none" strike="noStrike" cap="none"/>
                        <a:t>800 ps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9" name="Google Shape;829;p22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0" name="Google Shape;830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102" y="950000"/>
            <a:ext cx="7645799" cy="2641825"/>
          </a:xfrm>
          <a:prstGeom prst="rect">
            <a:avLst/>
          </a:prstGeom>
          <a:noFill/>
          <a:ln>
            <a:noFill/>
          </a:ln>
        </p:spPr>
      </p:pic>
      <p:sp>
        <p:nvSpPr>
          <p:cNvPr id="831" name="Google Shape;831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3" name="Google Shape;833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5200" y="4950250"/>
            <a:ext cx="5603187" cy="1282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645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3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Instruction Timing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9" name="Google Shape;839;p23"/>
          <p:cNvSpPr txBox="1">
            <a:spLocks noGrp="1"/>
          </p:cNvSpPr>
          <p:nvPr>
            <p:ph type="body" idx="1"/>
          </p:nvPr>
        </p:nvSpPr>
        <p:spPr>
          <a:xfrm>
            <a:off x="228600" y="3429251"/>
            <a:ext cx="8628184" cy="30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Maximum clock frequency 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utive"/>
              <a:buChar char="−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US" sz="20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1/800ps = 1.25 GHz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blocks idle most of the time</a:t>
            </a:r>
            <a:r>
              <a:rPr lang="en-US"/>
              <a:t>! ex. “IF” active every 600ps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40" name="Google Shape;840;p23"/>
          <p:cNvGraphicFramePr/>
          <p:nvPr/>
        </p:nvGraphicFramePr>
        <p:xfrm>
          <a:off x="222739" y="1195750"/>
          <a:ext cx="8628075" cy="22860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3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2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Instr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IF = 200ps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ID = 100ps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ALU = 200ps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MEM=200ps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WB = 100ps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Total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add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600ps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beq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500ps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jal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/>
                        <a:t>6</a:t>
                      </a:r>
                      <a:r>
                        <a:rPr lang="en-US" sz="1900" u="none" strike="noStrike" cap="none"/>
                        <a:t>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lw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800ps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sw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X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700ps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41" name="Google Shape;841;p23"/>
          <p:cNvSpPr/>
          <p:nvPr/>
        </p:nvSpPr>
        <p:spPr>
          <a:xfrm>
            <a:off x="222739" y="3014412"/>
            <a:ext cx="8628000" cy="3849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2" name="Google Shape;842;p23"/>
          <p:cNvSpPr/>
          <p:nvPr/>
        </p:nvSpPr>
        <p:spPr>
          <a:xfrm>
            <a:off x="644625" y="5174825"/>
            <a:ext cx="3267900" cy="384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Instruction 1</a:t>
            </a:r>
            <a:endParaRPr/>
          </a:p>
        </p:txBody>
      </p:sp>
      <p:sp>
        <p:nvSpPr>
          <p:cNvPr id="843" name="Google Shape;843;p23"/>
          <p:cNvSpPr/>
          <p:nvPr/>
        </p:nvSpPr>
        <p:spPr>
          <a:xfrm>
            <a:off x="3912525" y="5174825"/>
            <a:ext cx="3267900" cy="384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Instruction 2</a:t>
            </a:r>
            <a:endParaRPr/>
          </a:p>
        </p:txBody>
      </p:sp>
      <p:sp>
        <p:nvSpPr>
          <p:cNvPr id="844" name="Google Shape;844;p23"/>
          <p:cNvSpPr/>
          <p:nvPr/>
        </p:nvSpPr>
        <p:spPr>
          <a:xfrm>
            <a:off x="1419175" y="5685150"/>
            <a:ext cx="420900" cy="365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</a:t>
            </a:r>
            <a:endParaRPr/>
          </a:p>
        </p:txBody>
      </p:sp>
      <p:sp>
        <p:nvSpPr>
          <p:cNvPr id="845" name="Google Shape;845;p23"/>
          <p:cNvSpPr/>
          <p:nvPr/>
        </p:nvSpPr>
        <p:spPr>
          <a:xfrm>
            <a:off x="2602075" y="5685150"/>
            <a:ext cx="751800" cy="3651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MEM</a:t>
            </a:r>
            <a:endParaRPr/>
          </a:p>
        </p:txBody>
      </p:sp>
      <p:sp>
        <p:nvSpPr>
          <p:cNvPr id="846" name="Google Shape;846;p23"/>
          <p:cNvSpPr/>
          <p:nvPr/>
        </p:nvSpPr>
        <p:spPr>
          <a:xfrm>
            <a:off x="3353875" y="5685150"/>
            <a:ext cx="545400" cy="365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WB</a:t>
            </a:r>
            <a:endParaRPr/>
          </a:p>
        </p:txBody>
      </p:sp>
      <p:sp>
        <p:nvSpPr>
          <p:cNvPr id="847" name="Google Shape;847;p23"/>
          <p:cNvSpPr/>
          <p:nvPr/>
        </p:nvSpPr>
        <p:spPr>
          <a:xfrm>
            <a:off x="1840075" y="5685150"/>
            <a:ext cx="751800" cy="365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ALU</a:t>
            </a:r>
            <a:endParaRPr/>
          </a:p>
        </p:txBody>
      </p:sp>
      <p:sp>
        <p:nvSpPr>
          <p:cNvPr id="848" name="Google Shape;848;p23"/>
          <p:cNvSpPr/>
          <p:nvPr/>
        </p:nvSpPr>
        <p:spPr>
          <a:xfrm>
            <a:off x="667375" y="5685150"/>
            <a:ext cx="751800" cy="3651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</a:t>
            </a:r>
            <a:endParaRPr/>
          </a:p>
        </p:txBody>
      </p:sp>
      <p:sp>
        <p:nvSpPr>
          <p:cNvPr id="849" name="Google Shape;849;p23"/>
          <p:cNvSpPr/>
          <p:nvPr/>
        </p:nvSpPr>
        <p:spPr>
          <a:xfrm>
            <a:off x="4682325" y="5685150"/>
            <a:ext cx="420900" cy="365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</a:t>
            </a:r>
            <a:endParaRPr/>
          </a:p>
        </p:txBody>
      </p:sp>
      <p:sp>
        <p:nvSpPr>
          <p:cNvPr id="850" name="Google Shape;850;p23"/>
          <p:cNvSpPr/>
          <p:nvPr/>
        </p:nvSpPr>
        <p:spPr>
          <a:xfrm>
            <a:off x="5865225" y="5685150"/>
            <a:ext cx="751800" cy="3651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MEM</a:t>
            </a:r>
            <a:endParaRPr/>
          </a:p>
        </p:txBody>
      </p:sp>
      <p:sp>
        <p:nvSpPr>
          <p:cNvPr id="851" name="Google Shape;851;p23"/>
          <p:cNvSpPr/>
          <p:nvPr/>
        </p:nvSpPr>
        <p:spPr>
          <a:xfrm>
            <a:off x="6617025" y="5685150"/>
            <a:ext cx="545400" cy="365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WB</a:t>
            </a:r>
            <a:endParaRPr/>
          </a:p>
        </p:txBody>
      </p:sp>
      <p:sp>
        <p:nvSpPr>
          <p:cNvPr id="852" name="Google Shape;852;p23"/>
          <p:cNvSpPr/>
          <p:nvPr/>
        </p:nvSpPr>
        <p:spPr>
          <a:xfrm>
            <a:off x="5103225" y="5685150"/>
            <a:ext cx="751800" cy="365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ALU</a:t>
            </a:r>
            <a:endParaRPr/>
          </a:p>
        </p:txBody>
      </p:sp>
      <p:sp>
        <p:nvSpPr>
          <p:cNvPr id="853" name="Google Shape;853;p23"/>
          <p:cNvSpPr/>
          <p:nvPr/>
        </p:nvSpPr>
        <p:spPr>
          <a:xfrm>
            <a:off x="3930525" y="5685150"/>
            <a:ext cx="751800" cy="3651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</a:t>
            </a:r>
            <a:endParaRPr/>
          </a:p>
        </p:txBody>
      </p:sp>
      <p:cxnSp>
        <p:nvCxnSpPr>
          <p:cNvPr id="854" name="Google Shape;854;p23"/>
          <p:cNvCxnSpPr/>
          <p:nvPr/>
        </p:nvCxnSpPr>
        <p:spPr>
          <a:xfrm>
            <a:off x="667375" y="6172500"/>
            <a:ext cx="6495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55" name="Google Shape;855;p23"/>
          <p:cNvSpPr txBox="1"/>
          <p:nvPr/>
        </p:nvSpPr>
        <p:spPr>
          <a:xfrm>
            <a:off x="205925" y="5962500"/>
            <a:ext cx="420900" cy="2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Clk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6" name="Google Shape;856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7" name="Google Shape;857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409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p24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Performance Measures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3" name="Google Shape;863;p24"/>
          <p:cNvSpPr txBox="1">
            <a:spLocks noGrp="1"/>
          </p:cNvSpPr>
          <p:nvPr>
            <p:ph type="body" idx="1"/>
          </p:nvPr>
        </p:nvSpPr>
        <p:spPr>
          <a:xfrm>
            <a:off x="228600" y="1092200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/>
              <a:t> In our example,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/>
              <a:t>CPU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executes instructions at 1.25 GHz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utive"/>
              <a:buChar char="−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instruction every 800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50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utive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we improve its performance?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utive"/>
              <a:buChar char="−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we mean with this statement?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utive"/>
              <a:buChar char="−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so obvious:</a:t>
            </a:r>
            <a:endParaRPr dirty="0"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Quicker response time, so one job finishes faster?</a:t>
            </a:r>
            <a:endParaRPr dirty="0"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jobs per unit time (e.g. web server returning pages)?</a:t>
            </a:r>
            <a:endParaRPr dirty="0"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Longer battery life?</a:t>
            </a:r>
            <a:endParaRPr dirty="0"/>
          </a:p>
          <a:p>
            <a:pPr marL="1143000" marR="0" lvl="2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4" name="Google Shape;864;p24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6" name="Google Shape;86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61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27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“Iron Law” of Processor Performance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2" name="Google Shape;872;p27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3" name="Google Shape;873;p27"/>
          <p:cNvSpPr txBox="1"/>
          <p:nvPr/>
        </p:nvSpPr>
        <p:spPr>
          <a:xfrm>
            <a:off x="838200" y="2893807"/>
            <a:ext cx="7543800" cy="1043193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230188" marR="0" lvl="0" indent="-230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2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Time 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=   </a:t>
            </a:r>
            <a:r>
              <a:rPr lang="en-US" sz="2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lang="en-US" sz="2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Cycles  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r>
              <a:rPr lang="en-US" sz="2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30188" marR="0" lvl="0" indent="-230188" algn="l" rtl="0">
              <a:lnSpc>
                <a:spcPct val="6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Program         Program     *  Instruction   *  Cycle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4" name="Google Shape;874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5" name="Google Shape;875;p27"/>
          <p:cNvSpPr txBox="1">
            <a:spLocks noGrp="1"/>
          </p:cNvSpPr>
          <p:nvPr>
            <p:ph type="ftr" idx="11"/>
          </p:nvPr>
        </p:nvSpPr>
        <p:spPr>
          <a:xfrm>
            <a:off x="2672862" y="6356352"/>
            <a:ext cx="395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33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Google Shape;913;p31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Speed Trade-off Example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4" name="Google Shape;914;p31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976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some task (e.g. image compression) …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5" name="Google Shape;915;p31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6" name="Google Shape;916;p31"/>
          <p:cNvGraphicFramePr/>
          <p:nvPr/>
        </p:nvGraphicFramePr>
        <p:xfrm>
          <a:off x="665958" y="2365851"/>
          <a:ext cx="7741725" cy="25908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58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2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Processor A</a:t>
                      </a:r>
                      <a:endParaRPr sz="2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Processor B</a:t>
                      </a:r>
                      <a:endParaRPr sz="2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# Instructions</a:t>
                      </a:r>
                      <a:endParaRPr sz="2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 Million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1.5 Million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FBE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Average CPI</a:t>
                      </a:r>
                      <a:endParaRPr sz="2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2.5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Clock rate </a:t>
                      </a:r>
                      <a:r>
                        <a:rPr lang="en-US" sz="2800" i="1" u="none" strike="noStrike" cap="none"/>
                        <a:t>f</a:t>
                      </a:r>
                      <a:endParaRPr sz="2800" i="1" u="none" strike="noStrike" cap="none" baseline="-25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2.5 GHz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 GHz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FBE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i="0" u="none" strike="noStrike" cap="none"/>
                        <a:t>Execution time</a:t>
                      </a:r>
                      <a:endParaRPr sz="2800" i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 ms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0.75 ms</a:t>
                      </a:r>
                      <a:endParaRPr sz="2800" u="none" strike="noStrike" cap="none"/>
                    </a:p>
                  </a:txBody>
                  <a:tcPr marL="91450" marR="91450" marT="45725" marB="45725">
                    <a:solidFill>
                      <a:srgbClr val="A8D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17" name="Google Shape;917;p31"/>
          <p:cNvSpPr txBox="1"/>
          <p:nvPr/>
        </p:nvSpPr>
        <p:spPr>
          <a:xfrm>
            <a:off x="304800" y="5156200"/>
            <a:ext cx="862818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Processor B is faster for this task, despite executing more instructions and having a lower clock rate! Why? Each instruction is less complex! (~2.5 B instructions = 1 A instruction)</a:t>
            </a:r>
            <a:endParaRPr sz="24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8" name="Google Shape;918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9" name="Google Shape;919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150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3" name="Google Shape;943;p36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Quick Datapath Review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Control Implementation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Administrivia</a:t>
            </a:r>
            <a:endParaRPr sz="3200" b="0" i="0" u="none" strike="noStrike" cap="none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A5A5A5"/>
                </a:solidFill>
              </a:rPr>
              <a:t>Performance Analysis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Pipelined Execution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Pipelined Datapath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4" name="Google Shape;944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5" name="Google Shape;945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6" name="Google Shape;946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3692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Pipelined Laundry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39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600"/>
          </a:p>
          <a:p>
            <a:pPr marL="342900" marR="0" lvl="0" indent="-266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Pipelined laundry takes 3.5 hours for 4 loads! </a:t>
            </a:r>
            <a:endParaRPr sz="2000" b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66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1 load finishes every half hour (after the first load, which takes 2 hours)</a:t>
            </a:r>
            <a:endParaRPr sz="2000"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0" name="Google Shape;1160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61" name="Google Shape;1161;p39"/>
          <p:cNvGrpSpPr/>
          <p:nvPr/>
        </p:nvGrpSpPr>
        <p:grpSpPr>
          <a:xfrm>
            <a:off x="931863" y="1733550"/>
            <a:ext cx="933450" cy="3810000"/>
            <a:chOff x="587" y="1092"/>
            <a:chExt cx="588" cy="2400"/>
          </a:xfrm>
        </p:grpSpPr>
        <p:sp>
          <p:nvSpPr>
            <p:cNvPr id="1162" name="Google Shape;1162;p39"/>
            <p:cNvSpPr/>
            <p:nvPr/>
          </p:nvSpPr>
          <p:spPr>
            <a:xfrm>
              <a:off x="587" y="1092"/>
              <a:ext cx="300" cy="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endParaRPr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O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163" name="Google Shape;1163;p39"/>
            <p:cNvCxnSpPr/>
            <p:nvPr/>
          </p:nvCxnSpPr>
          <p:spPr>
            <a:xfrm flipH="1">
              <a:off x="834" y="1523"/>
              <a:ext cx="17" cy="129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164" name="Google Shape;1164;p39"/>
            <p:cNvSpPr/>
            <p:nvPr/>
          </p:nvSpPr>
          <p:spPr>
            <a:xfrm>
              <a:off x="926" y="2011"/>
              <a:ext cx="211" cy="2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683" y="1698"/>
                  </a:moveTo>
                  <a:lnTo>
                    <a:pt x="33924" y="5660"/>
                  </a:lnTo>
                  <a:lnTo>
                    <a:pt x="33417" y="0"/>
                  </a:lnTo>
                  <a:lnTo>
                    <a:pt x="56708" y="6226"/>
                  </a:lnTo>
                  <a:lnTo>
                    <a:pt x="56708" y="0"/>
                  </a:lnTo>
                  <a:lnTo>
                    <a:pt x="81518" y="0"/>
                  </a:lnTo>
                  <a:lnTo>
                    <a:pt x="81012" y="6226"/>
                  </a:lnTo>
                  <a:lnTo>
                    <a:pt x="110886" y="0"/>
                  </a:lnTo>
                  <a:lnTo>
                    <a:pt x="74936" y="33962"/>
                  </a:lnTo>
                  <a:lnTo>
                    <a:pt x="78481" y="33962"/>
                  </a:lnTo>
                  <a:lnTo>
                    <a:pt x="82531" y="35094"/>
                  </a:lnTo>
                  <a:lnTo>
                    <a:pt x="87088" y="36226"/>
                  </a:lnTo>
                  <a:lnTo>
                    <a:pt x="91139" y="37924"/>
                  </a:lnTo>
                  <a:lnTo>
                    <a:pt x="95696" y="40188"/>
                  </a:lnTo>
                  <a:lnTo>
                    <a:pt x="99746" y="42452"/>
                  </a:lnTo>
                  <a:lnTo>
                    <a:pt x="103797" y="45283"/>
                  </a:lnTo>
                  <a:lnTo>
                    <a:pt x="107341" y="48113"/>
                  </a:lnTo>
                  <a:lnTo>
                    <a:pt x="109873" y="50943"/>
                  </a:lnTo>
                  <a:lnTo>
                    <a:pt x="112405" y="54905"/>
                  </a:lnTo>
                  <a:lnTo>
                    <a:pt x="114936" y="58301"/>
                  </a:lnTo>
                  <a:lnTo>
                    <a:pt x="116962" y="62830"/>
                  </a:lnTo>
                  <a:lnTo>
                    <a:pt x="118481" y="66792"/>
                  </a:lnTo>
                  <a:lnTo>
                    <a:pt x="118987" y="70754"/>
                  </a:lnTo>
                  <a:lnTo>
                    <a:pt x="119493" y="75849"/>
                  </a:lnTo>
                  <a:lnTo>
                    <a:pt x="118987" y="81509"/>
                  </a:lnTo>
                  <a:lnTo>
                    <a:pt x="117974" y="85471"/>
                  </a:lnTo>
                  <a:lnTo>
                    <a:pt x="116962" y="89433"/>
                  </a:lnTo>
                  <a:lnTo>
                    <a:pt x="115443" y="92830"/>
                  </a:lnTo>
                  <a:lnTo>
                    <a:pt x="113417" y="96226"/>
                  </a:lnTo>
                  <a:lnTo>
                    <a:pt x="110379" y="100188"/>
                  </a:lnTo>
                  <a:lnTo>
                    <a:pt x="106329" y="104716"/>
                  </a:lnTo>
                  <a:lnTo>
                    <a:pt x="101772" y="108679"/>
                  </a:lnTo>
                  <a:lnTo>
                    <a:pt x="97721" y="111509"/>
                  </a:lnTo>
                  <a:lnTo>
                    <a:pt x="93670" y="113207"/>
                  </a:lnTo>
                  <a:lnTo>
                    <a:pt x="89620" y="115471"/>
                  </a:lnTo>
                  <a:lnTo>
                    <a:pt x="86075" y="116603"/>
                  </a:lnTo>
                  <a:lnTo>
                    <a:pt x="81518" y="117735"/>
                  </a:lnTo>
                  <a:lnTo>
                    <a:pt x="78481" y="118867"/>
                  </a:lnTo>
                  <a:lnTo>
                    <a:pt x="73417" y="118867"/>
                  </a:lnTo>
                  <a:lnTo>
                    <a:pt x="68860" y="119433"/>
                  </a:lnTo>
                  <a:lnTo>
                    <a:pt x="48607" y="119433"/>
                  </a:lnTo>
                  <a:lnTo>
                    <a:pt x="44556" y="118867"/>
                  </a:lnTo>
                  <a:lnTo>
                    <a:pt x="39493" y="118301"/>
                  </a:lnTo>
                  <a:lnTo>
                    <a:pt x="32911" y="116603"/>
                  </a:lnTo>
                  <a:lnTo>
                    <a:pt x="26835" y="113773"/>
                  </a:lnTo>
                  <a:lnTo>
                    <a:pt x="20253" y="110377"/>
                  </a:lnTo>
                  <a:lnTo>
                    <a:pt x="15189" y="106415"/>
                  </a:lnTo>
                  <a:lnTo>
                    <a:pt x="11139" y="103018"/>
                  </a:lnTo>
                  <a:lnTo>
                    <a:pt x="7594" y="99056"/>
                  </a:lnTo>
                  <a:lnTo>
                    <a:pt x="4556" y="94528"/>
                  </a:lnTo>
                  <a:lnTo>
                    <a:pt x="2531" y="88867"/>
                  </a:lnTo>
                  <a:lnTo>
                    <a:pt x="1518" y="85471"/>
                  </a:lnTo>
                  <a:lnTo>
                    <a:pt x="506" y="81509"/>
                  </a:lnTo>
                  <a:lnTo>
                    <a:pt x="0" y="77547"/>
                  </a:lnTo>
                  <a:lnTo>
                    <a:pt x="506" y="74150"/>
                  </a:lnTo>
                  <a:lnTo>
                    <a:pt x="1012" y="68490"/>
                  </a:lnTo>
                  <a:lnTo>
                    <a:pt x="2531" y="63396"/>
                  </a:lnTo>
                  <a:lnTo>
                    <a:pt x="5063" y="57169"/>
                  </a:lnTo>
                  <a:lnTo>
                    <a:pt x="8607" y="52641"/>
                  </a:lnTo>
                  <a:lnTo>
                    <a:pt x="12658" y="48113"/>
                  </a:lnTo>
                  <a:lnTo>
                    <a:pt x="17721" y="43584"/>
                  </a:lnTo>
                  <a:lnTo>
                    <a:pt x="22784" y="40188"/>
                  </a:lnTo>
                  <a:lnTo>
                    <a:pt x="29873" y="36792"/>
                  </a:lnTo>
                  <a:lnTo>
                    <a:pt x="36962" y="35094"/>
                  </a:lnTo>
                  <a:lnTo>
                    <a:pt x="42025" y="33962"/>
                  </a:lnTo>
                  <a:lnTo>
                    <a:pt x="14683" y="1698"/>
                  </a:lnTo>
                </a:path>
              </a:pathLst>
            </a:custGeom>
            <a:solidFill>
              <a:srgbClr val="0070C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922" y="1968"/>
              <a:ext cx="253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>
                  <a:solidFill>
                    <a:schemeClr val="lt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9"/>
            <p:cNvSpPr/>
            <p:nvPr/>
          </p:nvSpPr>
          <p:spPr>
            <a:xfrm>
              <a:off x="932" y="2322"/>
              <a:ext cx="210" cy="2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683" y="1706"/>
                  </a:moveTo>
                  <a:lnTo>
                    <a:pt x="33924" y="5687"/>
                  </a:lnTo>
                  <a:lnTo>
                    <a:pt x="33417" y="0"/>
                  </a:lnTo>
                  <a:lnTo>
                    <a:pt x="56708" y="6255"/>
                  </a:lnTo>
                  <a:lnTo>
                    <a:pt x="56708" y="0"/>
                  </a:lnTo>
                  <a:lnTo>
                    <a:pt x="81518" y="0"/>
                  </a:lnTo>
                  <a:lnTo>
                    <a:pt x="81012" y="6255"/>
                  </a:lnTo>
                  <a:lnTo>
                    <a:pt x="110886" y="0"/>
                  </a:lnTo>
                  <a:lnTo>
                    <a:pt x="74936" y="33554"/>
                  </a:lnTo>
                  <a:lnTo>
                    <a:pt x="78481" y="34123"/>
                  </a:lnTo>
                  <a:lnTo>
                    <a:pt x="82531" y="34691"/>
                  </a:lnTo>
                  <a:lnTo>
                    <a:pt x="87088" y="36398"/>
                  </a:lnTo>
                  <a:lnTo>
                    <a:pt x="91139" y="37535"/>
                  </a:lnTo>
                  <a:lnTo>
                    <a:pt x="95696" y="40379"/>
                  </a:lnTo>
                  <a:lnTo>
                    <a:pt x="99746" y="42085"/>
                  </a:lnTo>
                  <a:lnTo>
                    <a:pt x="103797" y="44928"/>
                  </a:lnTo>
                  <a:lnTo>
                    <a:pt x="107341" y="48341"/>
                  </a:lnTo>
                  <a:lnTo>
                    <a:pt x="109873" y="51184"/>
                  </a:lnTo>
                  <a:lnTo>
                    <a:pt x="112405" y="54597"/>
                  </a:lnTo>
                  <a:lnTo>
                    <a:pt x="114936" y="58578"/>
                  </a:lnTo>
                  <a:lnTo>
                    <a:pt x="116962" y="63127"/>
                  </a:lnTo>
                  <a:lnTo>
                    <a:pt x="118481" y="67109"/>
                  </a:lnTo>
                  <a:lnTo>
                    <a:pt x="118987" y="70521"/>
                  </a:lnTo>
                  <a:lnTo>
                    <a:pt x="119493" y="76208"/>
                  </a:lnTo>
                  <a:lnTo>
                    <a:pt x="118987" y="81327"/>
                  </a:lnTo>
                  <a:lnTo>
                    <a:pt x="117974" y="85308"/>
                  </a:lnTo>
                  <a:lnTo>
                    <a:pt x="116962" y="89289"/>
                  </a:lnTo>
                  <a:lnTo>
                    <a:pt x="115443" y="92701"/>
                  </a:lnTo>
                  <a:lnTo>
                    <a:pt x="113417" y="96113"/>
                  </a:lnTo>
                  <a:lnTo>
                    <a:pt x="110379" y="100094"/>
                  </a:lnTo>
                  <a:lnTo>
                    <a:pt x="106329" y="104644"/>
                  </a:lnTo>
                  <a:lnTo>
                    <a:pt x="101772" y="108625"/>
                  </a:lnTo>
                  <a:lnTo>
                    <a:pt x="97721" y="111469"/>
                  </a:lnTo>
                  <a:lnTo>
                    <a:pt x="93670" y="113175"/>
                  </a:lnTo>
                  <a:lnTo>
                    <a:pt x="89620" y="115450"/>
                  </a:lnTo>
                  <a:lnTo>
                    <a:pt x="86075" y="116587"/>
                  </a:lnTo>
                  <a:lnTo>
                    <a:pt x="81518" y="117725"/>
                  </a:lnTo>
                  <a:lnTo>
                    <a:pt x="78481" y="118862"/>
                  </a:lnTo>
                  <a:lnTo>
                    <a:pt x="73417" y="118862"/>
                  </a:lnTo>
                  <a:lnTo>
                    <a:pt x="68860" y="119431"/>
                  </a:lnTo>
                  <a:lnTo>
                    <a:pt x="48607" y="119431"/>
                  </a:lnTo>
                  <a:lnTo>
                    <a:pt x="44556" y="118862"/>
                  </a:lnTo>
                  <a:lnTo>
                    <a:pt x="39493" y="118293"/>
                  </a:lnTo>
                  <a:lnTo>
                    <a:pt x="32911" y="116587"/>
                  </a:lnTo>
                  <a:lnTo>
                    <a:pt x="26835" y="113744"/>
                  </a:lnTo>
                  <a:lnTo>
                    <a:pt x="20253" y="110331"/>
                  </a:lnTo>
                  <a:lnTo>
                    <a:pt x="15189" y="106350"/>
                  </a:lnTo>
                  <a:lnTo>
                    <a:pt x="11139" y="102938"/>
                  </a:lnTo>
                  <a:lnTo>
                    <a:pt x="7594" y="98957"/>
                  </a:lnTo>
                  <a:lnTo>
                    <a:pt x="4556" y="94407"/>
                  </a:lnTo>
                  <a:lnTo>
                    <a:pt x="2531" y="88720"/>
                  </a:lnTo>
                  <a:lnTo>
                    <a:pt x="1518" y="85308"/>
                  </a:lnTo>
                  <a:lnTo>
                    <a:pt x="506" y="81895"/>
                  </a:lnTo>
                  <a:lnTo>
                    <a:pt x="0" y="77345"/>
                  </a:lnTo>
                  <a:lnTo>
                    <a:pt x="506" y="74502"/>
                  </a:lnTo>
                  <a:lnTo>
                    <a:pt x="1012" y="68815"/>
                  </a:lnTo>
                  <a:lnTo>
                    <a:pt x="2531" y="63127"/>
                  </a:lnTo>
                  <a:lnTo>
                    <a:pt x="5063" y="57440"/>
                  </a:lnTo>
                  <a:lnTo>
                    <a:pt x="8607" y="52322"/>
                  </a:lnTo>
                  <a:lnTo>
                    <a:pt x="12658" y="47772"/>
                  </a:lnTo>
                  <a:lnTo>
                    <a:pt x="17721" y="43222"/>
                  </a:lnTo>
                  <a:lnTo>
                    <a:pt x="22784" y="40379"/>
                  </a:lnTo>
                  <a:lnTo>
                    <a:pt x="29873" y="36966"/>
                  </a:lnTo>
                  <a:lnTo>
                    <a:pt x="36962" y="34691"/>
                  </a:lnTo>
                  <a:lnTo>
                    <a:pt x="42025" y="33554"/>
                  </a:lnTo>
                  <a:lnTo>
                    <a:pt x="14683" y="1706"/>
                  </a:lnTo>
                </a:path>
              </a:pathLst>
            </a:custGeom>
            <a:solidFill>
              <a:srgbClr val="0070C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7" name="Google Shape;1167;p39"/>
            <p:cNvSpPr/>
            <p:nvPr/>
          </p:nvSpPr>
          <p:spPr>
            <a:xfrm>
              <a:off x="922" y="2278"/>
              <a:ext cx="253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9"/>
            <p:cNvSpPr/>
            <p:nvPr/>
          </p:nvSpPr>
          <p:spPr>
            <a:xfrm>
              <a:off x="932" y="2646"/>
              <a:ext cx="210" cy="2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683" y="1698"/>
                  </a:moveTo>
                  <a:lnTo>
                    <a:pt x="33924" y="5660"/>
                  </a:lnTo>
                  <a:lnTo>
                    <a:pt x="33417" y="0"/>
                  </a:lnTo>
                  <a:lnTo>
                    <a:pt x="56708" y="6226"/>
                  </a:lnTo>
                  <a:lnTo>
                    <a:pt x="56708" y="0"/>
                  </a:lnTo>
                  <a:lnTo>
                    <a:pt x="81518" y="0"/>
                  </a:lnTo>
                  <a:lnTo>
                    <a:pt x="81012" y="6226"/>
                  </a:lnTo>
                  <a:lnTo>
                    <a:pt x="110886" y="0"/>
                  </a:lnTo>
                  <a:lnTo>
                    <a:pt x="74936" y="33962"/>
                  </a:lnTo>
                  <a:lnTo>
                    <a:pt x="78481" y="33962"/>
                  </a:lnTo>
                  <a:lnTo>
                    <a:pt x="82531" y="35094"/>
                  </a:lnTo>
                  <a:lnTo>
                    <a:pt x="87088" y="36226"/>
                  </a:lnTo>
                  <a:lnTo>
                    <a:pt x="91139" y="37924"/>
                  </a:lnTo>
                  <a:lnTo>
                    <a:pt x="95696" y="40188"/>
                  </a:lnTo>
                  <a:lnTo>
                    <a:pt x="99746" y="42452"/>
                  </a:lnTo>
                  <a:lnTo>
                    <a:pt x="103797" y="45283"/>
                  </a:lnTo>
                  <a:lnTo>
                    <a:pt x="107341" y="48113"/>
                  </a:lnTo>
                  <a:lnTo>
                    <a:pt x="109873" y="50943"/>
                  </a:lnTo>
                  <a:lnTo>
                    <a:pt x="112405" y="54905"/>
                  </a:lnTo>
                  <a:lnTo>
                    <a:pt x="114936" y="58301"/>
                  </a:lnTo>
                  <a:lnTo>
                    <a:pt x="116962" y="62830"/>
                  </a:lnTo>
                  <a:lnTo>
                    <a:pt x="118481" y="66792"/>
                  </a:lnTo>
                  <a:lnTo>
                    <a:pt x="118987" y="70754"/>
                  </a:lnTo>
                  <a:lnTo>
                    <a:pt x="119493" y="75849"/>
                  </a:lnTo>
                  <a:lnTo>
                    <a:pt x="118987" y="81509"/>
                  </a:lnTo>
                  <a:lnTo>
                    <a:pt x="117974" y="85471"/>
                  </a:lnTo>
                  <a:lnTo>
                    <a:pt x="116962" y="89433"/>
                  </a:lnTo>
                  <a:lnTo>
                    <a:pt x="115443" y="92830"/>
                  </a:lnTo>
                  <a:lnTo>
                    <a:pt x="113417" y="96226"/>
                  </a:lnTo>
                  <a:lnTo>
                    <a:pt x="110379" y="100188"/>
                  </a:lnTo>
                  <a:lnTo>
                    <a:pt x="106329" y="104716"/>
                  </a:lnTo>
                  <a:lnTo>
                    <a:pt x="101772" y="108679"/>
                  </a:lnTo>
                  <a:lnTo>
                    <a:pt x="97721" y="111509"/>
                  </a:lnTo>
                  <a:lnTo>
                    <a:pt x="93670" y="113207"/>
                  </a:lnTo>
                  <a:lnTo>
                    <a:pt x="89620" y="115471"/>
                  </a:lnTo>
                  <a:lnTo>
                    <a:pt x="86075" y="116603"/>
                  </a:lnTo>
                  <a:lnTo>
                    <a:pt x="81518" y="117735"/>
                  </a:lnTo>
                  <a:lnTo>
                    <a:pt x="78481" y="118867"/>
                  </a:lnTo>
                  <a:lnTo>
                    <a:pt x="73417" y="118867"/>
                  </a:lnTo>
                  <a:lnTo>
                    <a:pt x="68860" y="119433"/>
                  </a:lnTo>
                  <a:lnTo>
                    <a:pt x="48607" y="119433"/>
                  </a:lnTo>
                  <a:lnTo>
                    <a:pt x="44556" y="118867"/>
                  </a:lnTo>
                  <a:lnTo>
                    <a:pt x="39493" y="118301"/>
                  </a:lnTo>
                  <a:lnTo>
                    <a:pt x="32911" y="116603"/>
                  </a:lnTo>
                  <a:lnTo>
                    <a:pt x="26835" y="113773"/>
                  </a:lnTo>
                  <a:lnTo>
                    <a:pt x="20253" y="110377"/>
                  </a:lnTo>
                  <a:lnTo>
                    <a:pt x="15189" y="106415"/>
                  </a:lnTo>
                  <a:lnTo>
                    <a:pt x="11139" y="103018"/>
                  </a:lnTo>
                  <a:lnTo>
                    <a:pt x="7594" y="99056"/>
                  </a:lnTo>
                  <a:lnTo>
                    <a:pt x="4556" y="94528"/>
                  </a:lnTo>
                  <a:lnTo>
                    <a:pt x="2531" y="88867"/>
                  </a:lnTo>
                  <a:lnTo>
                    <a:pt x="1518" y="85471"/>
                  </a:lnTo>
                  <a:lnTo>
                    <a:pt x="506" y="81509"/>
                  </a:lnTo>
                  <a:lnTo>
                    <a:pt x="0" y="77547"/>
                  </a:lnTo>
                  <a:lnTo>
                    <a:pt x="506" y="74150"/>
                  </a:lnTo>
                  <a:lnTo>
                    <a:pt x="1012" y="68490"/>
                  </a:lnTo>
                  <a:lnTo>
                    <a:pt x="2531" y="63396"/>
                  </a:lnTo>
                  <a:lnTo>
                    <a:pt x="5063" y="57169"/>
                  </a:lnTo>
                  <a:lnTo>
                    <a:pt x="8607" y="52641"/>
                  </a:lnTo>
                  <a:lnTo>
                    <a:pt x="12658" y="48113"/>
                  </a:lnTo>
                  <a:lnTo>
                    <a:pt x="17721" y="43584"/>
                  </a:lnTo>
                  <a:lnTo>
                    <a:pt x="22784" y="40188"/>
                  </a:lnTo>
                  <a:lnTo>
                    <a:pt x="29873" y="36792"/>
                  </a:lnTo>
                  <a:lnTo>
                    <a:pt x="36962" y="35094"/>
                  </a:lnTo>
                  <a:lnTo>
                    <a:pt x="42025" y="33962"/>
                  </a:lnTo>
                  <a:lnTo>
                    <a:pt x="14683" y="1698"/>
                  </a:lnTo>
                </a:path>
              </a:pathLst>
            </a:custGeom>
            <a:solidFill>
              <a:srgbClr val="0070C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9" name="Google Shape;1169;p39"/>
            <p:cNvSpPr/>
            <p:nvPr/>
          </p:nvSpPr>
          <p:spPr>
            <a:xfrm>
              <a:off x="922" y="2602"/>
              <a:ext cx="253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>
                  <a:solidFill>
                    <a:schemeClr val="lt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9"/>
            <p:cNvSpPr/>
            <p:nvPr/>
          </p:nvSpPr>
          <p:spPr>
            <a:xfrm>
              <a:off x="926" y="1617"/>
              <a:ext cx="211" cy="2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683" y="1706"/>
                  </a:moveTo>
                  <a:lnTo>
                    <a:pt x="33924" y="5687"/>
                  </a:lnTo>
                  <a:lnTo>
                    <a:pt x="33417" y="0"/>
                  </a:lnTo>
                  <a:lnTo>
                    <a:pt x="56708" y="6255"/>
                  </a:lnTo>
                  <a:lnTo>
                    <a:pt x="56708" y="0"/>
                  </a:lnTo>
                  <a:lnTo>
                    <a:pt x="81518" y="0"/>
                  </a:lnTo>
                  <a:lnTo>
                    <a:pt x="81012" y="6255"/>
                  </a:lnTo>
                  <a:lnTo>
                    <a:pt x="110886" y="0"/>
                  </a:lnTo>
                  <a:lnTo>
                    <a:pt x="74936" y="33554"/>
                  </a:lnTo>
                  <a:lnTo>
                    <a:pt x="78481" y="34123"/>
                  </a:lnTo>
                  <a:lnTo>
                    <a:pt x="82531" y="34691"/>
                  </a:lnTo>
                  <a:lnTo>
                    <a:pt x="87088" y="36398"/>
                  </a:lnTo>
                  <a:lnTo>
                    <a:pt x="91139" y="37535"/>
                  </a:lnTo>
                  <a:lnTo>
                    <a:pt x="95696" y="40379"/>
                  </a:lnTo>
                  <a:lnTo>
                    <a:pt x="99746" y="42085"/>
                  </a:lnTo>
                  <a:lnTo>
                    <a:pt x="103797" y="44928"/>
                  </a:lnTo>
                  <a:lnTo>
                    <a:pt x="107341" y="48341"/>
                  </a:lnTo>
                  <a:lnTo>
                    <a:pt x="109873" y="51184"/>
                  </a:lnTo>
                  <a:lnTo>
                    <a:pt x="112405" y="54597"/>
                  </a:lnTo>
                  <a:lnTo>
                    <a:pt x="114936" y="58578"/>
                  </a:lnTo>
                  <a:lnTo>
                    <a:pt x="116962" y="63127"/>
                  </a:lnTo>
                  <a:lnTo>
                    <a:pt x="118481" y="67109"/>
                  </a:lnTo>
                  <a:lnTo>
                    <a:pt x="118987" y="70521"/>
                  </a:lnTo>
                  <a:lnTo>
                    <a:pt x="119493" y="76208"/>
                  </a:lnTo>
                  <a:lnTo>
                    <a:pt x="118987" y="81327"/>
                  </a:lnTo>
                  <a:lnTo>
                    <a:pt x="117974" y="85308"/>
                  </a:lnTo>
                  <a:lnTo>
                    <a:pt x="116962" y="89289"/>
                  </a:lnTo>
                  <a:lnTo>
                    <a:pt x="115443" y="92701"/>
                  </a:lnTo>
                  <a:lnTo>
                    <a:pt x="113417" y="96113"/>
                  </a:lnTo>
                  <a:lnTo>
                    <a:pt x="110379" y="100094"/>
                  </a:lnTo>
                  <a:lnTo>
                    <a:pt x="106329" y="104644"/>
                  </a:lnTo>
                  <a:lnTo>
                    <a:pt x="101772" y="108625"/>
                  </a:lnTo>
                  <a:lnTo>
                    <a:pt x="97721" y="111469"/>
                  </a:lnTo>
                  <a:lnTo>
                    <a:pt x="93670" y="113175"/>
                  </a:lnTo>
                  <a:lnTo>
                    <a:pt x="89620" y="115450"/>
                  </a:lnTo>
                  <a:lnTo>
                    <a:pt x="86075" y="116587"/>
                  </a:lnTo>
                  <a:lnTo>
                    <a:pt x="81518" y="117725"/>
                  </a:lnTo>
                  <a:lnTo>
                    <a:pt x="78481" y="118862"/>
                  </a:lnTo>
                  <a:lnTo>
                    <a:pt x="73417" y="118862"/>
                  </a:lnTo>
                  <a:lnTo>
                    <a:pt x="68860" y="119431"/>
                  </a:lnTo>
                  <a:lnTo>
                    <a:pt x="48607" y="119431"/>
                  </a:lnTo>
                  <a:lnTo>
                    <a:pt x="44556" y="118862"/>
                  </a:lnTo>
                  <a:lnTo>
                    <a:pt x="39493" y="118293"/>
                  </a:lnTo>
                  <a:lnTo>
                    <a:pt x="32911" y="116587"/>
                  </a:lnTo>
                  <a:lnTo>
                    <a:pt x="26835" y="113744"/>
                  </a:lnTo>
                  <a:lnTo>
                    <a:pt x="20253" y="110331"/>
                  </a:lnTo>
                  <a:lnTo>
                    <a:pt x="15189" y="106350"/>
                  </a:lnTo>
                  <a:lnTo>
                    <a:pt x="11139" y="102938"/>
                  </a:lnTo>
                  <a:lnTo>
                    <a:pt x="7594" y="98957"/>
                  </a:lnTo>
                  <a:lnTo>
                    <a:pt x="4556" y="94407"/>
                  </a:lnTo>
                  <a:lnTo>
                    <a:pt x="2531" y="88720"/>
                  </a:lnTo>
                  <a:lnTo>
                    <a:pt x="1518" y="85308"/>
                  </a:lnTo>
                  <a:lnTo>
                    <a:pt x="506" y="81895"/>
                  </a:lnTo>
                  <a:lnTo>
                    <a:pt x="0" y="77345"/>
                  </a:lnTo>
                  <a:lnTo>
                    <a:pt x="506" y="74502"/>
                  </a:lnTo>
                  <a:lnTo>
                    <a:pt x="1012" y="68815"/>
                  </a:lnTo>
                  <a:lnTo>
                    <a:pt x="2531" y="63127"/>
                  </a:lnTo>
                  <a:lnTo>
                    <a:pt x="5063" y="57440"/>
                  </a:lnTo>
                  <a:lnTo>
                    <a:pt x="8607" y="52322"/>
                  </a:lnTo>
                  <a:lnTo>
                    <a:pt x="12658" y="47772"/>
                  </a:lnTo>
                  <a:lnTo>
                    <a:pt x="17721" y="43222"/>
                  </a:lnTo>
                  <a:lnTo>
                    <a:pt x="22784" y="40379"/>
                  </a:lnTo>
                  <a:lnTo>
                    <a:pt x="29873" y="36966"/>
                  </a:lnTo>
                  <a:lnTo>
                    <a:pt x="36962" y="34691"/>
                  </a:lnTo>
                  <a:lnTo>
                    <a:pt x="42025" y="33554"/>
                  </a:lnTo>
                  <a:lnTo>
                    <a:pt x="14683" y="1706"/>
                  </a:lnTo>
                </a:path>
              </a:pathLst>
            </a:custGeom>
            <a:solidFill>
              <a:srgbClr val="0070C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1" name="Google Shape;1171;p39"/>
            <p:cNvSpPr/>
            <p:nvPr/>
          </p:nvSpPr>
          <p:spPr>
            <a:xfrm>
              <a:off x="922" y="1573"/>
              <a:ext cx="253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>
                  <a:solidFill>
                    <a:schemeClr val="lt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M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72" name="Google Shape;1172;p39"/>
          <p:cNvSpPr/>
          <p:nvPr/>
        </p:nvSpPr>
        <p:spPr>
          <a:xfrm>
            <a:off x="2352675" y="3103562"/>
            <a:ext cx="293687" cy="411163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3" name="Google Shape;1173;p39"/>
          <p:cNvSpPr/>
          <p:nvPr/>
        </p:nvSpPr>
        <p:spPr>
          <a:xfrm>
            <a:off x="2424113" y="3021013"/>
            <a:ext cx="222250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4" name="Google Shape;1174;p39"/>
          <p:cNvSpPr/>
          <p:nvPr/>
        </p:nvSpPr>
        <p:spPr>
          <a:xfrm>
            <a:off x="2411413" y="3135313"/>
            <a:ext cx="150812" cy="23812"/>
          </a:xfrm>
          <a:prstGeom prst="parallelogram">
            <a:avLst>
              <a:gd name="adj" fmla="val 158304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75" name="Google Shape;1175;p39"/>
          <p:cNvGrpSpPr/>
          <p:nvPr/>
        </p:nvGrpSpPr>
        <p:grpSpPr>
          <a:xfrm>
            <a:off x="3079751" y="3076575"/>
            <a:ext cx="284163" cy="407988"/>
            <a:chOff x="2183" y="1938"/>
            <a:chExt cx="201" cy="257"/>
          </a:xfrm>
        </p:grpSpPr>
        <p:sp>
          <p:nvSpPr>
            <p:cNvPr id="1176" name="Google Shape;1176;p39"/>
            <p:cNvSpPr/>
            <p:nvPr/>
          </p:nvSpPr>
          <p:spPr>
            <a:xfrm>
              <a:off x="2312" y="2057"/>
              <a:ext cx="60" cy="13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6000" y="0"/>
                  </a:moveTo>
                  <a:lnTo>
                    <a:pt x="118000" y="0"/>
                  </a:lnTo>
                  <a:lnTo>
                    <a:pt x="32000" y="119130"/>
                  </a:lnTo>
                  <a:lnTo>
                    <a:pt x="0" y="119130"/>
                  </a:lnTo>
                  <a:lnTo>
                    <a:pt x="86000" y="0"/>
                  </a:lnTo>
                </a:path>
              </a:pathLst>
            </a:cu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7" name="Google Shape;1177;p39"/>
            <p:cNvSpPr/>
            <p:nvPr/>
          </p:nvSpPr>
          <p:spPr>
            <a:xfrm>
              <a:off x="2308" y="2057"/>
              <a:ext cx="76" cy="12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8" name="Google Shape;1178;p39"/>
            <p:cNvSpPr/>
            <p:nvPr/>
          </p:nvSpPr>
          <p:spPr>
            <a:xfrm>
              <a:off x="2314" y="2115"/>
              <a:ext cx="57" cy="11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9" name="Google Shape;1179;p39"/>
            <p:cNvSpPr/>
            <p:nvPr/>
          </p:nvSpPr>
          <p:spPr>
            <a:xfrm>
              <a:off x="2183" y="2115"/>
              <a:ext cx="75" cy="7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0" name="Google Shape;1180;p39"/>
            <p:cNvSpPr/>
            <p:nvPr/>
          </p:nvSpPr>
          <p:spPr>
            <a:xfrm>
              <a:off x="2242" y="1938"/>
              <a:ext cx="22" cy="26"/>
            </a:xfrm>
            <a:prstGeom prst="ellipse">
              <a:avLst/>
            </a:prstGeom>
            <a:solidFill>
              <a:srgbClr val="F39FD1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1" name="Google Shape;1181;p39"/>
            <p:cNvSpPr/>
            <p:nvPr/>
          </p:nvSpPr>
          <p:spPr>
            <a:xfrm>
              <a:off x="2183" y="1983"/>
              <a:ext cx="138" cy="2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2173" y="9056"/>
                  </a:moveTo>
                  <a:lnTo>
                    <a:pt x="869" y="55471"/>
                  </a:lnTo>
                  <a:lnTo>
                    <a:pt x="869" y="56037"/>
                  </a:lnTo>
                  <a:lnTo>
                    <a:pt x="869" y="56603"/>
                  </a:lnTo>
                  <a:lnTo>
                    <a:pt x="0" y="57169"/>
                  </a:lnTo>
                  <a:lnTo>
                    <a:pt x="0" y="58867"/>
                  </a:lnTo>
                  <a:lnTo>
                    <a:pt x="0" y="59433"/>
                  </a:lnTo>
                  <a:lnTo>
                    <a:pt x="0" y="60566"/>
                  </a:lnTo>
                  <a:lnTo>
                    <a:pt x="869" y="61698"/>
                  </a:lnTo>
                  <a:lnTo>
                    <a:pt x="869" y="62830"/>
                  </a:lnTo>
                  <a:lnTo>
                    <a:pt x="1739" y="63396"/>
                  </a:lnTo>
                  <a:lnTo>
                    <a:pt x="2608" y="64528"/>
                  </a:lnTo>
                  <a:lnTo>
                    <a:pt x="3478" y="65094"/>
                  </a:lnTo>
                  <a:lnTo>
                    <a:pt x="5217" y="65660"/>
                  </a:lnTo>
                  <a:lnTo>
                    <a:pt x="6086" y="66226"/>
                  </a:lnTo>
                  <a:lnTo>
                    <a:pt x="7826" y="66792"/>
                  </a:lnTo>
                  <a:lnTo>
                    <a:pt x="8695" y="66792"/>
                  </a:lnTo>
                  <a:lnTo>
                    <a:pt x="9565" y="67358"/>
                  </a:lnTo>
                  <a:lnTo>
                    <a:pt x="11304" y="67358"/>
                  </a:lnTo>
                  <a:lnTo>
                    <a:pt x="13043" y="67358"/>
                  </a:lnTo>
                  <a:lnTo>
                    <a:pt x="77391" y="67358"/>
                  </a:lnTo>
                  <a:lnTo>
                    <a:pt x="77391" y="119433"/>
                  </a:lnTo>
                  <a:lnTo>
                    <a:pt x="98260" y="119433"/>
                  </a:lnTo>
                  <a:lnTo>
                    <a:pt x="98260" y="57169"/>
                  </a:lnTo>
                  <a:lnTo>
                    <a:pt x="98260" y="56603"/>
                  </a:lnTo>
                  <a:lnTo>
                    <a:pt x="98260" y="56037"/>
                  </a:lnTo>
                  <a:lnTo>
                    <a:pt x="97391" y="55471"/>
                  </a:lnTo>
                  <a:lnTo>
                    <a:pt x="96521" y="54905"/>
                  </a:lnTo>
                  <a:lnTo>
                    <a:pt x="96521" y="54339"/>
                  </a:lnTo>
                  <a:lnTo>
                    <a:pt x="94782" y="53773"/>
                  </a:lnTo>
                  <a:lnTo>
                    <a:pt x="94782" y="53773"/>
                  </a:lnTo>
                  <a:lnTo>
                    <a:pt x="93913" y="53207"/>
                  </a:lnTo>
                  <a:lnTo>
                    <a:pt x="92173" y="52641"/>
                  </a:lnTo>
                  <a:lnTo>
                    <a:pt x="91304" y="52641"/>
                  </a:lnTo>
                  <a:lnTo>
                    <a:pt x="90434" y="52641"/>
                  </a:lnTo>
                  <a:lnTo>
                    <a:pt x="88695" y="52075"/>
                  </a:lnTo>
                  <a:lnTo>
                    <a:pt x="87826" y="52075"/>
                  </a:lnTo>
                  <a:lnTo>
                    <a:pt x="86956" y="52075"/>
                  </a:lnTo>
                  <a:lnTo>
                    <a:pt x="85217" y="52075"/>
                  </a:lnTo>
                  <a:lnTo>
                    <a:pt x="84347" y="52075"/>
                  </a:lnTo>
                  <a:lnTo>
                    <a:pt x="46956" y="50943"/>
                  </a:lnTo>
                  <a:lnTo>
                    <a:pt x="57391" y="30566"/>
                  </a:lnTo>
                  <a:lnTo>
                    <a:pt x="65217" y="37924"/>
                  </a:lnTo>
                  <a:lnTo>
                    <a:pt x="110434" y="37924"/>
                  </a:lnTo>
                  <a:lnTo>
                    <a:pt x="111304" y="37358"/>
                  </a:lnTo>
                  <a:lnTo>
                    <a:pt x="113043" y="37358"/>
                  </a:lnTo>
                  <a:lnTo>
                    <a:pt x="113913" y="36792"/>
                  </a:lnTo>
                  <a:lnTo>
                    <a:pt x="113913" y="36792"/>
                  </a:lnTo>
                  <a:lnTo>
                    <a:pt x="115652" y="36226"/>
                  </a:lnTo>
                  <a:lnTo>
                    <a:pt x="116521" y="35660"/>
                  </a:lnTo>
                  <a:lnTo>
                    <a:pt x="117391" y="35094"/>
                  </a:lnTo>
                  <a:lnTo>
                    <a:pt x="118260" y="35094"/>
                  </a:lnTo>
                  <a:lnTo>
                    <a:pt x="118260" y="33962"/>
                  </a:lnTo>
                  <a:lnTo>
                    <a:pt x="118260" y="33396"/>
                  </a:lnTo>
                  <a:lnTo>
                    <a:pt x="119130" y="32830"/>
                  </a:lnTo>
                  <a:lnTo>
                    <a:pt x="119130" y="31698"/>
                  </a:lnTo>
                  <a:lnTo>
                    <a:pt x="119130" y="30566"/>
                  </a:lnTo>
                  <a:lnTo>
                    <a:pt x="118260" y="30000"/>
                  </a:lnTo>
                  <a:lnTo>
                    <a:pt x="118260" y="29433"/>
                  </a:lnTo>
                  <a:lnTo>
                    <a:pt x="117391" y="28301"/>
                  </a:lnTo>
                  <a:lnTo>
                    <a:pt x="116521" y="27735"/>
                  </a:lnTo>
                  <a:lnTo>
                    <a:pt x="115652" y="27735"/>
                  </a:lnTo>
                  <a:lnTo>
                    <a:pt x="114782" y="26603"/>
                  </a:lnTo>
                  <a:lnTo>
                    <a:pt x="113913" y="26603"/>
                  </a:lnTo>
                  <a:lnTo>
                    <a:pt x="113043" y="26037"/>
                  </a:lnTo>
                  <a:lnTo>
                    <a:pt x="111304" y="26037"/>
                  </a:lnTo>
                  <a:lnTo>
                    <a:pt x="110434" y="26037"/>
                  </a:lnTo>
                  <a:lnTo>
                    <a:pt x="75652" y="26037"/>
                  </a:lnTo>
                  <a:lnTo>
                    <a:pt x="67826" y="17547"/>
                  </a:lnTo>
                  <a:lnTo>
                    <a:pt x="69565" y="16981"/>
                  </a:lnTo>
                  <a:lnTo>
                    <a:pt x="69565" y="15849"/>
                  </a:lnTo>
                  <a:lnTo>
                    <a:pt x="69565" y="14716"/>
                  </a:lnTo>
                  <a:lnTo>
                    <a:pt x="70434" y="13584"/>
                  </a:lnTo>
                  <a:lnTo>
                    <a:pt x="70434" y="12452"/>
                  </a:lnTo>
                  <a:lnTo>
                    <a:pt x="70434" y="11320"/>
                  </a:lnTo>
                  <a:lnTo>
                    <a:pt x="70434" y="9622"/>
                  </a:lnTo>
                  <a:lnTo>
                    <a:pt x="69565" y="9056"/>
                  </a:lnTo>
                  <a:lnTo>
                    <a:pt x="69565" y="7924"/>
                  </a:lnTo>
                  <a:lnTo>
                    <a:pt x="68695" y="6792"/>
                  </a:lnTo>
                  <a:lnTo>
                    <a:pt x="67826" y="6226"/>
                  </a:lnTo>
                  <a:lnTo>
                    <a:pt x="66956" y="5094"/>
                  </a:lnTo>
                  <a:lnTo>
                    <a:pt x="66086" y="3962"/>
                  </a:lnTo>
                  <a:lnTo>
                    <a:pt x="65217" y="3396"/>
                  </a:lnTo>
                  <a:lnTo>
                    <a:pt x="63478" y="2830"/>
                  </a:lnTo>
                  <a:lnTo>
                    <a:pt x="62608" y="2264"/>
                  </a:lnTo>
                  <a:lnTo>
                    <a:pt x="60869" y="1132"/>
                  </a:lnTo>
                  <a:lnTo>
                    <a:pt x="59130" y="1132"/>
                  </a:lnTo>
                  <a:lnTo>
                    <a:pt x="57391" y="566"/>
                  </a:lnTo>
                  <a:lnTo>
                    <a:pt x="55652" y="566"/>
                  </a:lnTo>
                  <a:lnTo>
                    <a:pt x="53913" y="0"/>
                  </a:lnTo>
                  <a:lnTo>
                    <a:pt x="52173" y="0"/>
                  </a:lnTo>
                  <a:lnTo>
                    <a:pt x="49565" y="0"/>
                  </a:lnTo>
                  <a:lnTo>
                    <a:pt x="48695" y="0"/>
                  </a:lnTo>
                  <a:lnTo>
                    <a:pt x="46086" y="566"/>
                  </a:lnTo>
                  <a:lnTo>
                    <a:pt x="44347" y="566"/>
                  </a:lnTo>
                  <a:lnTo>
                    <a:pt x="42608" y="1132"/>
                  </a:lnTo>
                  <a:lnTo>
                    <a:pt x="40869" y="1698"/>
                  </a:lnTo>
                  <a:lnTo>
                    <a:pt x="39130" y="2264"/>
                  </a:lnTo>
                  <a:lnTo>
                    <a:pt x="37391" y="3396"/>
                  </a:lnTo>
                  <a:lnTo>
                    <a:pt x="36521" y="4528"/>
                  </a:lnTo>
                  <a:lnTo>
                    <a:pt x="34782" y="5094"/>
                  </a:lnTo>
                  <a:lnTo>
                    <a:pt x="33913" y="6792"/>
                  </a:lnTo>
                  <a:lnTo>
                    <a:pt x="33043" y="7924"/>
                  </a:lnTo>
                  <a:lnTo>
                    <a:pt x="32173" y="9056"/>
                  </a:lnTo>
                </a:path>
              </a:pathLst>
            </a:cu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2" name="Google Shape;1182;p39"/>
          <p:cNvSpPr/>
          <p:nvPr/>
        </p:nvSpPr>
        <p:spPr>
          <a:xfrm>
            <a:off x="3449638" y="3036887"/>
            <a:ext cx="282575" cy="463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18800" y="110136"/>
                </a:moveTo>
                <a:lnTo>
                  <a:pt x="119400" y="108082"/>
                </a:lnTo>
                <a:lnTo>
                  <a:pt x="114600" y="108904"/>
                </a:lnTo>
                <a:lnTo>
                  <a:pt x="110400" y="108082"/>
                </a:lnTo>
                <a:lnTo>
                  <a:pt x="104400" y="105205"/>
                </a:lnTo>
                <a:lnTo>
                  <a:pt x="94800" y="94520"/>
                </a:lnTo>
                <a:lnTo>
                  <a:pt x="80400" y="78493"/>
                </a:lnTo>
                <a:lnTo>
                  <a:pt x="72600" y="69452"/>
                </a:lnTo>
                <a:lnTo>
                  <a:pt x="67800" y="62465"/>
                </a:lnTo>
                <a:lnTo>
                  <a:pt x="66600" y="58356"/>
                </a:lnTo>
                <a:lnTo>
                  <a:pt x="66600" y="53424"/>
                </a:lnTo>
                <a:lnTo>
                  <a:pt x="68400" y="50547"/>
                </a:lnTo>
                <a:lnTo>
                  <a:pt x="71400" y="48904"/>
                </a:lnTo>
                <a:lnTo>
                  <a:pt x="73800" y="48904"/>
                </a:lnTo>
                <a:lnTo>
                  <a:pt x="76800" y="50136"/>
                </a:lnTo>
                <a:lnTo>
                  <a:pt x="81600" y="53013"/>
                </a:lnTo>
                <a:lnTo>
                  <a:pt x="88800" y="56301"/>
                </a:lnTo>
                <a:lnTo>
                  <a:pt x="93000" y="57534"/>
                </a:lnTo>
                <a:lnTo>
                  <a:pt x="96000" y="58356"/>
                </a:lnTo>
                <a:lnTo>
                  <a:pt x="98400" y="57534"/>
                </a:lnTo>
                <a:lnTo>
                  <a:pt x="99600" y="56301"/>
                </a:lnTo>
                <a:lnTo>
                  <a:pt x="99000" y="55068"/>
                </a:lnTo>
                <a:lnTo>
                  <a:pt x="98400" y="53424"/>
                </a:lnTo>
                <a:lnTo>
                  <a:pt x="93600" y="50547"/>
                </a:lnTo>
                <a:lnTo>
                  <a:pt x="85800" y="46849"/>
                </a:lnTo>
                <a:lnTo>
                  <a:pt x="81000" y="44383"/>
                </a:lnTo>
                <a:lnTo>
                  <a:pt x="78000" y="40684"/>
                </a:lnTo>
                <a:lnTo>
                  <a:pt x="75600" y="35753"/>
                </a:lnTo>
                <a:lnTo>
                  <a:pt x="75000" y="30410"/>
                </a:lnTo>
                <a:lnTo>
                  <a:pt x="73800" y="28356"/>
                </a:lnTo>
                <a:lnTo>
                  <a:pt x="71400" y="25890"/>
                </a:lnTo>
                <a:lnTo>
                  <a:pt x="67800" y="23013"/>
                </a:lnTo>
                <a:lnTo>
                  <a:pt x="65400" y="21780"/>
                </a:lnTo>
                <a:lnTo>
                  <a:pt x="65400" y="19726"/>
                </a:lnTo>
                <a:lnTo>
                  <a:pt x="66600" y="16438"/>
                </a:lnTo>
                <a:lnTo>
                  <a:pt x="68400" y="14794"/>
                </a:lnTo>
                <a:lnTo>
                  <a:pt x="69600" y="12739"/>
                </a:lnTo>
                <a:lnTo>
                  <a:pt x="71400" y="9863"/>
                </a:lnTo>
                <a:lnTo>
                  <a:pt x="69600" y="6164"/>
                </a:lnTo>
                <a:lnTo>
                  <a:pt x="69000" y="3698"/>
                </a:lnTo>
                <a:lnTo>
                  <a:pt x="66600" y="1643"/>
                </a:lnTo>
                <a:lnTo>
                  <a:pt x="63000" y="410"/>
                </a:lnTo>
                <a:lnTo>
                  <a:pt x="57600" y="0"/>
                </a:lnTo>
                <a:lnTo>
                  <a:pt x="54000" y="1232"/>
                </a:lnTo>
                <a:lnTo>
                  <a:pt x="51600" y="2465"/>
                </a:lnTo>
                <a:lnTo>
                  <a:pt x="50400" y="5342"/>
                </a:lnTo>
                <a:lnTo>
                  <a:pt x="49800" y="7397"/>
                </a:lnTo>
                <a:lnTo>
                  <a:pt x="50400" y="9452"/>
                </a:lnTo>
                <a:lnTo>
                  <a:pt x="51600" y="12328"/>
                </a:lnTo>
                <a:lnTo>
                  <a:pt x="52800" y="14383"/>
                </a:lnTo>
                <a:lnTo>
                  <a:pt x="53400" y="16438"/>
                </a:lnTo>
                <a:lnTo>
                  <a:pt x="52800" y="18904"/>
                </a:lnTo>
                <a:lnTo>
                  <a:pt x="50400" y="20958"/>
                </a:lnTo>
                <a:lnTo>
                  <a:pt x="46800" y="23013"/>
                </a:lnTo>
                <a:lnTo>
                  <a:pt x="42000" y="24657"/>
                </a:lnTo>
                <a:lnTo>
                  <a:pt x="39000" y="26301"/>
                </a:lnTo>
                <a:lnTo>
                  <a:pt x="36000" y="28356"/>
                </a:lnTo>
                <a:lnTo>
                  <a:pt x="33000" y="30821"/>
                </a:lnTo>
                <a:lnTo>
                  <a:pt x="30000" y="35753"/>
                </a:lnTo>
                <a:lnTo>
                  <a:pt x="27600" y="40684"/>
                </a:lnTo>
                <a:lnTo>
                  <a:pt x="25800" y="44794"/>
                </a:lnTo>
                <a:lnTo>
                  <a:pt x="24600" y="50136"/>
                </a:lnTo>
                <a:lnTo>
                  <a:pt x="24000" y="56301"/>
                </a:lnTo>
                <a:lnTo>
                  <a:pt x="24000" y="59999"/>
                </a:lnTo>
                <a:lnTo>
                  <a:pt x="24000" y="62876"/>
                </a:lnTo>
                <a:lnTo>
                  <a:pt x="24600" y="64931"/>
                </a:lnTo>
                <a:lnTo>
                  <a:pt x="26400" y="66164"/>
                </a:lnTo>
                <a:lnTo>
                  <a:pt x="29400" y="66575"/>
                </a:lnTo>
                <a:lnTo>
                  <a:pt x="30600" y="66164"/>
                </a:lnTo>
                <a:lnTo>
                  <a:pt x="31800" y="64931"/>
                </a:lnTo>
                <a:lnTo>
                  <a:pt x="31800" y="60821"/>
                </a:lnTo>
                <a:lnTo>
                  <a:pt x="31800" y="54657"/>
                </a:lnTo>
                <a:lnTo>
                  <a:pt x="32400" y="50547"/>
                </a:lnTo>
                <a:lnTo>
                  <a:pt x="33000" y="48082"/>
                </a:lnTo>
                <a:lnTo>
                  <a:pt x="35400" y="45205"/>
                </a:lnTo>
                <a:lnTo>
                  <a:pt x="38400" y="44794"/>
                </a:lnTo>
                <a:lnTo>
                  <a:pt x="41400" y="45205"/>
                </a:lnTo>
                <a:lnTo>
                  <a:pt x="42000" y="46849"/>
                </a:lnTo>
                <a:lnTo>
                  <a:pt x="41400" y="51369"/>
                </a:lnTo>
                <a:lnTo>
                  <a:pt x="40800" y="57534"/>
                </a:lnTo>
                <a:lnTo>
                  <a:pt x="39000" y="63287"/>
                </a:lnTo>
                <a:lnTo>
                  <a:pt x="36600" y="68630"/>
                </a:lnTo>
                <a:lnTo>
                  <a:pt x="34800" y="75205"/>
                </a:lnTo>
                <a:lnTo>
                  <a:pt x="31800" y="80958"/>
                </a:lnTo>
                <a:lnTo>
                  <a:pt x="24600" y="87945"/>
                </a:lnTo>
                <a:lnTo>
                  <a:pt x="19800" y="92876"/>
                </a:lnTo>
                <a:lnTo>
                  <a:pt x="10800" y="99863"/>
                </a:lnTo>
                <a:lnTo>
                  <a:pt x="4800" y="105205"/>
                </a:lnTo>
                <a:lnTo>
                  <a:pt x="0" y="109726"/>
                </a:lnTo>
                <a:lnTo>
                  <a:pt x="0" y="111780"/>
                </a:lnTo>
                <a:lnTo>
                  <a:pt x="4800" y="115479"/>
                </a:lnTo>
                <a:lnTo>
                  <a:pt x="11400" y="119589"/>
                </a:lnTo>
                <a:lnTo>
                  <a:pt x="18000" y="119589"/>
                </a:lnTo>
                <a:lnTo>
                  <a:pt x="19800" y="118356"/>
                </a:lnTo>
                <a:lnTo>
                  <a:pt x="16800" y="115890"/>
                </a:lnTo>
                <a:lnTo>
                  <a:pt x="13800" y="113424"/>
                </a:lnTo>
                <a:lnTo>
                  <a:pt x="13800" y="111369"/>
                </a:lnTo>
                <a:lnTo>
                  <a:pt x="18000" y="106849"/>
                </a:lnTo>
                <a:lnTo>
                  <a:pt x="25800" y="101506"/>
                </a:lnTo>
                <a:lnTo>
                  <a:pt x="36600" y="91643"/>
                </a:lnTo>
                <a:lnTo>
                  <a:pt x="46800" y="83424"/>
                </a:lnTo>
                <a:lnTo>
                  <a:pt x="50400" y="80958"/>
                </a:lnTo>
                <a:lnTo>
                  <a:pt x="52800" y="78904"/>
                </a:lnTo>
                <a:lnTo>
                  <a:pt x="57000" y="78493"/>
                </a:lnTo>
                <a:lnTo>
                  <a:pt x="60600" y="79726"/>
                </a:lnTo>
                <a:lnTo>
                  <a:pt x="65400" y="81780"/>
                </a:lnTo>
                <a:lnTo>
                  <a:pt x="74400" y="90410"/>
                </a:lnTo>
                <a:lnTo>
                  <a:pt x="84600" y="99863"/>
                </a:lnTo>
                <a:lnTo>
                  <a:pt x="94800" y="109726"/>
                </a:lnTo>
                <a:lnTo>
                  <a:pt x="100800" y="115479"/>
                </a:lnTo>
                <a:lnTo>
                  <a:pt x="102600" y="116301"/>
                </a:lnTo>
                <a:lnTo>
                  <a:pt x="106800" y="116301"/>
                </a:lnTo>
                <a:lnTo>
                  <a:pt x="110400" y="114246"/>
                </a:lnTo>
                <a:lnTo>
                  <a:pt x="114600" y="112191"/>
                </a:lnTo>
                <a:lnTo>
                  <a:pt x="118800" y="110136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83" name="Google Shape;1183;p39"/>
          <p:cNvGrpSpPr/>
          <p:nvPr/>
        </p:nvGrpSpPr>
        <p:grpSpPr>
          <a:xfrm>
            <a:off x="2654300" y="3021013"/>
            <a:ext cx="366713" cy="493712"/>
            <a:chOff x="1881" y="1903"/>
            <a:chExt cx="260" cy="311"/>
          </a:xfrm>
        </p:grpSpPr>
        <p:grpSp>
          <p:nvGrpSpPr>
            <p:cNvPr id="1184" name="Google Shape;1184;p39"/>
            <p:cNvGrpSpPr/>
            <p:nvPr/>
          </p:nvGrpSpPr>
          <p:grpSpPr>
            <a:xfrm>
              <a:off x="1881" y="1903"/>
              <a:ext cx="260" cy="311"/>
              <a:chOff x="1881" y="1903"/>
              <a:chExt cx="260" cy="311"/>
            </a:xfrm>
          </p:grpSpPr>
          <p:sp>
            <p:nvSpPr>
              <p:cNvPr id="1185" name="Google Shape;1185;p39"/>
              <p:cNvSpPr/>
              <p:nvPr/>
            </p:nvSpPr>
            <p:spPr>
              <a:xfrm>
                <a:off x="1881" y="1955"/>
                <a:ext cx="260" cy="259"/>
              </a:xfrm>
              <a:prstGeom prst="cube">
                <a:avLst>
                  <a:gd name="adj" fmla="val 24995"/>
                </a:avLst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6" name="Google Shape;1186;p39"/>
              <p:cNvSpPr/>
              <p:nvPr/>
            </p:nvSpPr>
            <p:spPr>
              <a:xfrm>
                <a:off x="1944" y="1903"/>
                <a:ext cx="197" cy="46"/>
              </a:xfrm>
              <a:prstGeom prst="cube">
                <a:avLst>
                  <a:gd name="adj" fmla="val 24995"/>
                </a:avLst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87" name="Google Shape;1187;p39"/>
            <p:cNvSpPr/>
            <p:nvPr/>
          </p:nvSpPr>
          <p:spPr>
            <a:xfrm>
              <a:off x="1964" y="1930"/>
              <a:ext cx="25" cy="9"/>
            </a:xfrm>
            <a:prstGeom prst="ellipse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8" name="Google Shape;1188;p39"/>
            <p:cNvSpPr/>
            <p:nvPr/>
          </p:nvSpPr>
          <p:spPr>
            <a:xfrm>
              <a:off x="1912" y="2077"/>
              <a:ext cx="137" cy="55"/>
            </a:xfrm>
            <a:prstGeom prst="octagon">
              <a:avLst>
                <a:gd name="adj" fmla="val 29282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9" name="Google Shape;1189;p39"/>
          <p:cNvSpPr/>
          <p:nvPr/>
        </p:nvSpPr>
        <p:spPr>
          <a:xfrm>
            <a:off x="2754313" y="3632200"/>
            <a:ext cx="290512" cy="411163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0" name="Google Shape;1190;p39"/>
          <p:cNvSpPr/>
          <p:nvPr/>
        </p:nvSpPr>
        <p:spPr>
          <a:xfrm>
            <a:off x="2825750" y="3551238"/>
            <a:ext cx="219075" cy="71437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1" name="Google Shape;1191;p39"/>
          <p:cNvSpPr/>
          <p:nvPr/>
        </p:nvSpPr>
        <p:spPr>
          <a:xfrm>
            <a:off x="2813050" y="3663950"/>
            <a:ext cx="149225" cy="23812"/>
          </a:xfrm>
          <a:prstGeom prst="parallelogram">
            <a:avLst>
              <a:gd name="adj" fmla="val 156638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92" name="Google Shape;1192;p39"/>
          <p:cNvGrpSpPr/>
          <p:nvPr/>
        </p:nvGrpSpPr>
        <p:grpSpPr>
          <a:xfrm>
            <a:off x="3495676" y="3614738"/>
            <a:ext cx="284162" cy="407987"/>
            <a:chOff x="2477" y="2277"/>
            <a:chExt cx="202" cy="257"/>
          </a:xfrm>
        </p:grpSpPr>
        <p:sp>
          <p:nvSpPr>
            <p:cNvPr id="1193" name="Google Shape;1193;p39"/>
            <p:cNvSpPr/>
            <p:nvPr/>
          </p:nvSpPr>
          <p:spPr>
            <a:xfrm>
              <a:off x="2607" y="2396"/>
              <a:ext cx="61" cy="13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6557" y="0"/>
                  </a:moveTo>
                  <a:lnTo>
                    <a:pt x="118032" y="0"/>
                  </a:lnTo>
                  <a:lnTo>
                    <a:pt x="31475" y="119130"/>
                  </a:lnTo>
                  <a:lnTo>
                    <a:pt x="0" y="119130"/>
                  </a:lnTo>
                  <a:lnTo>
                    <a:pt x="86557" y="0"/>
                  </a:lnTo>
                </a:path>
              </a:pathLst>
            </a:cu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4" name="Google Shape;1194;p39"/>
            <p:cNvSpPr/>
            <p:nvPr/>
          </p:nvSpPr>
          <p:spPr>
            <a:xfrm>
              <a:off x="2602" y="2396"/>
              <a:ext cx="77" cy="12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5" name="Google Shape;1195;p39"/>
            <p:cNvSpPr/>
            <p:nvPr/>
          </p:nvSpPr>
          <p:spPr>
            <a:xfrm>
              <a:off x="2610" y="2453"/>
              <a:ext cx="57" cy="12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6" name="Google Shape;1196;p39"/>
            <p:cNvSpPr/>
            <p:nvPr/>
          </p:nvSpPr>
          <p:spPr>
            <a:xfrm>
              <a:off x="2479" y="2453"/>
              <a:ext cx="73" cy="8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7" name="Google Shape;1197;p39"/>
            <p:cNvSpPr/>
            <p:nvPr/>
          </p:nvSpPr>
          <p:spPr>
            <a:xfrm>
              <a:off x="2537" y="2277"/>
              <a:ext cx="22" cy="26"/>
            </a:xfrm>
            <a:prstGeom prst="ellipse">
              <a:avLst/>
            </a:prstGeom>
            <a:solidFill>
              <a:srgbClr val="F39FD1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8" name="Google Shape;1198;p39"/>
            <p:cNvSpPr/>
            <p:nvPr/>
          </p:nvSpPr>
          <p:spPr>
            <a:xfrm>
              <a:off x="2477" y="2322"/>
              <a:ext cx="138" cy="2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2173" y="9056"/>
                  </a:moveTo>
                  <a:lnTo>
                    <a:pt x="869" y="55471"/>
                  </a:lnTo>
                  <a:lnTo>
                    <a:pt x="869" y="56037"/>
                  </a:lnTo>
                  <a:lnTo>
                    <a:pt x="869" y="56603"/>
                  </a:lnTo>
                  <a:lnTo>
                    <a:pt x="0" y="57169"/>
                  </a:lnTo>
                  <a:lnTo>
                    <a:pt x="0" y="58867"/>
                  </a:lnTo>
                  <a:lnTo>
                    <a:pt x="0" y="59433"/>
                  </a:lnTo>
                  <a:lnTo>
                    <a:pt x="0" y="60566"/>
                  </a:lnTo>
                  <a:lnTo>
                    <a:pt x="869" y="61698"/>
                  </a:lnTo>
                  <a:lnTo>
                    <a:pt x="869" y="62830"/>
                  </a:lnTo>
                  <a:lnTo>
                    <a:pt x="1739" y="63396"/>
                  </a:lnTo>
                  <a:lnTo>
                    <a:pt x="2608" y="64528"/>
                  </a:lnTo>
                  <a:lnTo>
                    <a:pt x="3478" y="65094"/>
                  </a:lnTo>
                  <a:lnTo>
                    <a:pt x="5217" y="65660"/>
                  </a:lnTo>
                  <a:lnTo>
                    <a:pt x="6086" y="66226"/>
                  </a:lnTo>
                  <a:lnTo>
                    <a:pt x="7826" y="66792"/>
                  </a:lnTo>
                  <a:lnTo>
                    <a:pt x="8695" y="66792"/>
                  </a:lnTo>
                  <a:lnTo>
                    <a:pt x="9565" y="67358"/>
                  </a:lnTo>
                  <a:lnTo>
                    <a:pt x="11304" y="67358"/>
                  </a:lnTo>
                  <a:lnTo>
                    <a:pt x="13043" y="67358"/>
                  </a:lnTo>
                  <a:lnTo>
                    <a:pt x="77391" y="67358"/>
                  </a:lnTo>
                  <a:lnTo>
                    <a:pt x="77391" y="119433"/>
                  </a:lnTo>
                  <a:lnTo>
                    <a:pt x="98260" y="119433"/>
                  </a:lnTo>
                  <a:lnTo>
                    <a:pt x="98260" y="57169"/>
                  </a:lnTo>
                  <a:lnTo>
                    <a:pt x="98260" y="56603"/>
                  </a:lnTo>
                  <a:lnTo>
                    <a:pt x="98260" y="56037"/>
                  </a:lnTo>
                  <a:lnTo>
                    <a:pt x="97391" y="55471"/>
                  </a:lnTo>
                  <a:lnTo>
                    <a:pt x="96521" y="54905"/>
                  </a:lnTo>
                  <a:lnTo>
                    <a:pt x="96521" y="54339"/>
                  </a:lnTo>
                  <a:lnTo>
                    <a:pt x="94782" y="53773"/>
                  </a:lnTo>
                  <a:lnTo>
                    <a:pt x="94782" y="53773"/>
                  </a:lnTo>
                  <a:lnTo>
                    <a:pt x="93913" y="53207"/>
                  </a:lnTo>
                  <a:lnTo>
                    <a:pt x="92173" y="52641"/>
                  </a:lnTo>
                  <a:lnTo>
                    <a:pt x="91304" y="52641"/>
                  </a:lnTo>
                  <a:lnTo>
                    <a:pt x="90434" y="52641"/>
                  </a:lnTo>
                  <a:lnTo>
                    <a:pt x="88695" y="52075"/>
                  </a:lnTo>
                  <a:lnTo>
                    <a:pt x="87826" y="52075"/>
                  </a:lnTo>
                  <a:lnTo>
                    <a:pt x="86956" y="52075"/>
                  </a:lnTo>
                  <a:lnTo>
                    <a:pt x="85217" y="52075"/>
                  </a:lnTo>
                  <a:lnTo>
                    <a:pt x="84347" y="52075"/>
                  </a:lnTo>
                  <a:lnTo>
                    <a:pt x="46956" y="50943"/>
                  </a:lnTo>
                  <a:lnTo>
                    <a:pt x="57391" y="30566"/>
                  </a:lnTo>
                  <a:lnTo>
                    <a:pt x="65217" y="37924"/>
                  </a:lnTo>
                  <a:lnTo>
                    <a:pt x="110434" y="37924"/>
                  </a:lnTo>
                  <a:lnTo>
                    <a:pt x="111304" y="37358"/>
                  </a:lnTo>
                  <a:lnTo>
                    <a:pt x="113043" y="37358"/>
                  </a:lnTo>
                  <a:lnTo>
                    <a:pt x="113913" y="36792"/>
                  </a:lnTo>
                  <a:lnTo>
                    <a:pt x="113913" y="36792"/>
                  </a:lnTo>
                  <a:lnTo>
                    <a:pt x="115652" y="36226"/>
                  </a:lnTo>
                  <a:lnTo>
                    <a:pt x="116521" y="35660"/>
                  </a:lnTo>
                  <a:lnTo>
                    <a:pt x="117391" y="35094"/>
                  </a:lnTo>
                  <a:lnTo>
                    <a:pt x="118260" y="35094"/>
                  </a:lnTo>
                  <a:lnTo>
                    <a:pt x="118260" y="33962"/>
                  </a:lnTo>
                  <a:lnTo>
                    <a:pt x="118260" y="33396"/>
                  </a:lnTo>
                  <a:lnTo>
                    <a:pt x="119130" y="32830"/>
                  </a:lnTo>
                  <a:lnTo>
                    <a:pt x="119130" y="31698"/>
                  </a:lnTo>
                  <a:lnTo>
                    <a:pt x="119130" y="30566"/>
                  </a:lnTo>
                  <a:lnTo>
                    <a:pt x="118260" y="30000"/>
                  </a:lnTo>
                  <a:lnTo>
                    <a:pt x="118260" y="29433"/>
                  </a:lnTo>
                  <a:lnTo>
                    <a:pt x="117391" y="28301"/>
                  </a:lnTo>
                  <a:lnTo>
                    <a:pt x="116521" y="27735"/>
                  </a:lnTo>
                  <a:lnTo>
                    <a:pt x="115652" y="27735"/>
                  </a:lnTo>
                  <a:lnTo>
                    <a:pt x="114782" y="26603"/>
                  </a:lnTo>
                  <a:lnTo>
                    <a:pt x="113913" y="26603"/>
                  </a:lnTo>
                  <a:lnTo>
                    <a:pt x="113043" y="26037"/>
                  </a:lnTo>
                  <a:lnTo>
                    <a:pt x="111304" y="26037"/>
                  </a:lnTo>
                  <a:lnTo>
                    <a:pt x="110434" y="26037"/>
                  </a:lnTo>
                  <a:lnTo>
                    <a:pt x="75652" y="26037"/>
                  </a:lnTo>
                  <a:lnTo>
                    <a:pt x="67826" y="17547"/>
                  </a:lnTo>
                  <a:lnTo>
                    <a:pt x="69565" y="16981"/>
                  </a:lnTo>
                  <a:lnTo>
                    <a:pt x="69565" y="15849"/>
                  </a:lnTo>
                  <a:lnTo>
                    <a:pt x="69565" y="14716"/>
                  </a:lnTo>
                  <a:lnTo>
                    <a:pt x="70434" y="13584"/>
                  </a:lnTo>
                  <a:lnTo>
                    <a:pt x="70434" y="12452"/>
                  </a:lnTo>
                  <a:lnTo>
                    <a:pt x="70434" y="11320"/>
                  </a:lnTo>
                  <a:lnTo>
                    <a:pt x="70434" y="9622"/>
                  </a:lnTo>
                  <a:lnTo>
                    <a:pt x="69565" y="9056"/>
                  </a:lnTo>
                  <a:lnTo>
                    <a:pt x="69565" y="7924"/>
                  </a:lnTo>
                  <a:lnTo>
                    <a:pt x="68695" y="6792"/>
                  </a:lnTo>
                  <a:lnTo>
                    <a:pt x="67826" y="6226"/>
                  </a:lnTo>
                  <a:lnTo>
                    <a:pt x="66956" y="5094"/>
                  </a:lnTo>
                  <a:lnTo>
                    <a:pt x="66086" y="3962"/>
                  </a:lnTo>
                  <a:lnTo>
                    <a:pt x="65217" y="3396"/>
                  </a:lnTo>
                  <a:lnTo>
                    <a:pt x="63478" y="2830"/>
                  </a:lnTo>
                  <a:lnTo>
                    <a:pt x="62608" y="2264"/>
                  </a:lnTo>
                  <a:lnTo>
                    <a:pt x="60869" y="1132"/>
                  </a:lnTo>
                  <a:lnTo>
                    <a:pt x="59130" y="1132"/>
                  </a:lnTo>
                  <a:lnTo>
                    <a:pt x="57391" y="566"/>
                  </a:lnTo>
                  <a:lnTo>
                    <a:pt x="55652" y="566"/>
                  </a:lnTo>
                  <a:lnTo>
                    <a:pt x="53913" y="0"/>
                  </a:lnTo>
                  <a:lnTo>
                    <a:pt x="52173" y="0"/>
                  </a:lnTo>
                  <a:lnTo>
                    <a:pt x="49565" y="0"/>
                  </a:lnTo>
                  <a:lnTo>
                    <a:pt x="48695" y="0"/>
                  </a:lnTo>
                  <a:lnTo>
                    <a:pt x="46086" y="566"/>
                  </a:lnTo>
                  <a:lnTo>
                    <a:pt x="44347" y="566"/>
                  </a:lnTo>
                  <a:lnTo>
                    <a:pt x="42608" y="1132"/>
                  </a:lnTo>
                  <a:lnTo>
                    <a:pt x="40869" y="1698"/>
                  </a:lnTo>
                  <a:lnTo>
                    <a:pt x="39130" y="2264"/>
                  </a:lnTo>
                  <a:lnTo>
                    <a:pt x="37391" y="3396"/>
                  </a:lnTo>
                  <a:lnTo>
                    <a:pt x="36521" y="4528"/>
                  </a:lnTo>
                  <a:lnTo>
                    <a:pt x="34782" y="5094"/>
                  </a:lnTo>
                  <a:lnTo>
                    <a:pt x="33913" y="6792"/>
                  </a:lnTo>
                  <a:lnTo>
                    <a:pt x="33043" y="7924"/>
                  </a:lnTo>
                  <a:lnTo>
                    <a:pt x="32173" y="9056"/>
                  </a:lnTo>
                </a:path>
              </a:pathLst>
            </a:cu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9" name="Google Shape;1199;p39"/>
          <p:cNvSpPr/>
          <p:nvPr/>
        </p:nvSpPr>
        <p:spPr>
          <a:xfrm>
            <a:off x="3849688" y="3567112"/>
            <a:ext cx="284162" cy="461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18805" y="110515"/>
                </a:moveTo>
                <a:lnTo>
                  <a:pt x="119402" y="108453"/>
                </a:lnTo>
                <a:lnTo>
                  <a:pt x="114626" y="108865"/>
                </a:lnTo>
                <a:lnTo>
                  <a:pt x="110447" y="108453"/>
                </a:lnTo>
                <a:lnTo>
                  <a:pt x="104477" y="105154"/>
                </a:lnTo>
                <a:lnTo>
                  <a:pt x="94328" y="94432"/>
                </a:lnTo>
                <a:lnTo>
                  <a:pt x="80597" y="78350"/>
                </a:lnTo>
                <a:lnTo>
                  <a:pt x="72835" y="69690"/>
                </a:lnTo>
                <a:lnTo>
                  <a:pt x="67462" y="62268"/>
                </a:lnTo>
                <a:lnTo>
                  <a:pt x="66865" y="58144"/>
                </a:lnTo>
                <a:lnTo>
                  <a:pt x="66865" y="53608"/>
                </a:lnTo>
                <a:lnTo>
                  <a:pt x="68059" y="50721"/>
                </a:lnTo>
                <a:lnTo>
                  <a:pt x="71044" y="49072"/>
                </a:lnTo>
                <a:lnTo>
                  <a:pt x="73432" y="49072"/>
                </a:lnTo>
                <a:lnTo>
                  <a:pt x="76417" y="49896"/>
                </a:lnTo>
                <a:lnTo>
                  <a:pt x="81791" y="53195"/>
                </a:lnTo>
                <a:lnTo>
                  <a:pt x="88358" y="56082"/>
                </a:lnTo>
                <a:lnTo>
                  <a:pt x="93134" y="57731"/>
                </a:lnTo>
                <a:lnTo>
                  <a:pt x="96119" y="58144"/>
                </a:lnTo>
                <a:lnTo>
                  <a:pt x="98507" y="57731"/>
                </a:lnTo>
                <a:lnTo>
                  <a:pt x="99701" y="56082"/>
                </a:lnTo>
                <a:lnTo>
                  <a:pt x="99104" y="55257"/>
                </a:lnTo>
                <a:lnTo>
                  <a:pt x="98507" y="53608"/>
                </a:lnTo>
                <a:lnTo>
                  <a:pt x="93731" y="50721"/>
                </a:lnTo>
                <a:lnTo>
                  <a:pt x="85373" y="47010"/>
                </a:lnTo>
                <a:lnTo>
                  <a:pt x="81194" y="44536"/>
                </a:lnTo>
                <a:lnTo>
                  <a:pt x="78208" y="40824"/>
                </a:lnTo>
                <a:lnTo>
                  <a:pt x="75820" y="35463"/>
                </a:lnTo>
                <a:lnTo>
                  <a:pt x="75223" y="30515"/>
                </a:lnTo>
                <a:lnTo>
                  <a:pt x="73432" y="28453"/>
                </a:lnTo>
                <a:lnTo>
                  <a:pt x="71044" y="25979"/>
                </a:lnTo>
                <a:lnTo>
                  <a:pt x="67462" y="23092"/>
                </a:lnTo>
                <a:lnTo>
                  <a:pt x="65074" y="21855"/>
                </a:lnTo>
                <a:lnTo>
                  <a:pt x="65074" y="19793"/>
                </a:lnTo>
                <a:lnTo>
                  <a:pt x="66865" y="16494"/>
                </a:lnTo>
                <a:lnTo>
                  <a:pt x="68059" y="14845"/>
                </a:lnTo>
                <a:lnTo>
                  <a:pt x="69850" y="12783"/>
                </a:lnTo>
                <a:lnTo>
                  <a:pt x="71044" y="9896"/>
                </a:lnTo>
                <a:lnTo>
                  <a:pt x="69850" y="6185"/>
                </a:lnTo>
                <a:lnTo>
                  <a:pt x="69253" y="3711"/>
                </a:lnTo>
                <a:lnTo>
                  <a:pt x="66865" y="1649"/>
                </a:lnTo>
                <a:lnTo>
                  <a:pt x="63283" y="412"/>
                </a:lnTo>
                <a:lnTo>
                  <a:pt x="57910" y="0"/>
                </a:lnTo>
                <a:lnTo>
                  <a:pt x="54328" y="1237"/>
                </a:lnTo>
                <a:lnTo>
                  <a:pt x="51940" y="2474"/>
                </a:lnTo>
                <a:lnTo>
                  <a:pt x="50149" y="5360"/>
                </a:lnTo>
                <a:lnTo>
                  <a:pt x="49552" y="7422"/>
                </a:lnTo>
                <a:lnTo>
                  <a:pt x="50149" y="9484"/>
                </a:lnTo>
                <a:lnTo>
                  <a:pt x="51940" y="12371"/>
                </a:lnTo>
                <a:lnTo>
                  <a:pt x="52537" y="14432"/>
                </a:lnTo>
                <a:lnTo>
                  <a:pt x="53134" y="16494"/>
                </a:lnTo>
                <a:lnTo>
                  <a:pt x="52537" y="18969"/>
                </a:lnTo>
                <a:lnTo>
                  <a:pt x="50149" y="21030"/>
                </a:lnTo>
                <a:lnTo>
                  <a:pt x="46567" y="23092"/>
                </a:lnTo>
                <a:lnTo>
                  <a:pt x="41791" y="24742"/>
                </a:lnTo>
                <a:lnTo>
                  <a:pt x="38805" y="26391"/>
                </a:lnTo>
                <a:lnTo>
                  <a:pt x="35820" y="28453"/>
                </a:lnTo>
                <a:lnTo>
                  <a:pt x="32835" y="30927"/>
                </a:lnTo>
                <a:lnTo>
                  <a:pt x="29850" y="35463"/>
                </a:lnTo>
                <a:lnTo>
                  <a:pt x="28059" y="40824"/>
                </a:lnTo>
                <a:lnTo>
                  <a:pt x="25671" y="44948"/>
                </a:lnTo>
                <a:lnTo>
                  <a:pt x="25074" y="49896"/>
                </a:lnTo>
                <a:lnTo>
                  <a:pt x="23880" y="56082"/>
                </a:lnTo>
                <a:lnTo>
                  <a:pt x="23880" y="59793"/>
                </a:lnTo>
                <a:lnTo>
                  <a:pt x="23880" y="63092"/>
                </a:lnTo>
                <a:lnTo>
                  <a:pt x="25074" y="65154"/>
                </a:lnTo>
                <a:lnTo>
                  <a:pt x="26268" y="65979"/>
                </a:lnTo>
                <a:lnTo>
                  <a:pt x="29253" y="66391"/>
                </a:lnTo>
                <a:lnTo>
                  <a:pt x="31044" y="65979"/>
                </a:lnTo>
                <a:lnTo>
                  <a:pt x="31641" y="65154"/>
                </a:lnTo>
                <a:lnTo>
                  <a:pt x="31641" y="61030"/>
                </a:lnTo>
                <a:lnTo>
                  <a:pt x="31641" y="54845"/>
                </a:lnTo>
                <a:lnTo>
                  <a:pt x="32238" y="50721"/>
                </a:lnTo>
                <a:lnTo>
                  <a:pt x="32835" y="47835"/>
                </a:lnTo>
                <a:lnTo>
                  <a:pt x="35223" y="45360"/>
                </a:lnTo>
                <a:lnTo>
                  <a:pt x="38208" y="44948"/>
                </a:lnTo>
                <a:lnTo>
                  <a:pt x="41194" y="45360"/>
                </a:lnTo>
                <a:lnTo>
                  <a:pt x="41791" y="47010"/>
                </a:lnTo>
                <a:lnTo>
                  <a:pt x="41194" y="51546"/>
                </a:lnTo>
                <a:lnTo>
                  <a:pt x="40597" y="57731"/>
                </a:lnTo>
                <a:lnTo>
                  <a:pt x="38805" y="63505"/>
                </a:lnTo>
                <a:lnTo>
                  <a:pt x="37014" y="68453"/>
                </a:lnTo>
                <a:lnTo>
                  <a:pt x="34626" y="75463"/>
                </a:lnTo>
                <a:lnTo>
                  <a:pt x="31641" y="80824"/>
                </a:lnTo>
                <a:lnTo>
                  <a:pt x="25074" y="88247"/>
                </a:lnTo>
                <a:lnTo>
                  <a:pt x="19701" y="92783"/>
                </a:lnTo>
                <a:lnTo>
                  <a:pt x="10746" y="100206"/>
                </a:lnTo>
                <a:lnTo>
                  <a:pt x="4776" y="105154"/>
                </a:lnTo>
                <a:lnTo>
                  <a:pt x="0" y="109690"/>
                </a:lnTo>
                <a:lnTo>
                  <a:pt x="0" y="111752"/>
                </a:lnTo>
                <a:lnTo>
                  <a:pt x="4776" y="115463"/>
                </a:lnTo>
                <a:lnTo>
                  <a:pt x="11343" y="119587"/>
                </a:lnTo>
                <a:lnTo>
                  <a:pt x="17910" y="119587"/>
                </a:lnTo>
                <a:lnTo>
                  <a:pt x="19701" y="118762"/>
                </a:lnTo>
                <a:lnTo>
                  <a:pt x="16716" y="115876"/>
                </a:lnTo>
                <a:lnTo>
                  <a:pt x="13731" y="113402"/>
                </a:lnTo>
                <a:lnTo>
                  <a:pt x="13731" y="111340"/>
                </a:lnTo>
                <a:lnTo>
                  <a:pt x="17910" y="106804"/>
                </a:lnTo>
                <a:lnTo>
                  <a:pt x="25671" y="101443"/>
                </a:lnTo>
                <a:lnTo>
                  <a:pt x="37014" y="91958"/>
                </a:lnTo>
                <a:lnTo>
                  <a:pt x="46567" y="83711"/>
                </a:lnTo>
                <a:lnTo>
                  <a:pt x="50149" y="80824"/>
                </a:lnTo>
                <a:lnTo>
                  <a:pt x="52537" y="78762"/>
                </a:lnTo>
                <a:lnTo>
                  <a:pt x="57313" y="78350"/>
                </a:lnTo>
                <a:lnTo>
                  <a:pt x="60895" y="80000"/>
                </a:lnTo>
                <a:lnTo>
                  <a:pt x="65074" y="82061"/>
                </a:lnTo>
                <a:lnTo>
                  <a:pt x="74626" y="90309"/>
                </a:lnTo>
                <a:lnTo>
                  <a:pt x="84776" y="100206"/>
                </a:lnTo>
                <a:lnTo>
                  <a:pt x="94328" y="109690"/>
                </a:lnTo>
                <a:lnTo>
                  <a:pt x="100895" y="115463"/>
                </a:lnTo>
                <a:lnTo>
                  <a:pt x="102686" y="116701"/>
                </a:lnTo>
                <a:lnTo>
                  <a:pt x="106865" y="116701"/>
                </a:lnTo>
                <a:lnTo>
                  <a:pt x="110447" y="114639"/>
                </a:lnTo>
                <a:lnTo>
                  <a:pt x="114626" y="112577"/>
                </a:lnTo>
                <a:lnTo>
                  <a:pt x="118805" y="110515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00" name="Google Shape;1200;p39"/>
          <p:cNvGrpSpPr/>
          <p:nvPr/>
        </p:nvGrpSpPr>
        <p:grpSpPr>
          <a:xfrm>
            <a:off x="3054350" y="3551238"/>
            <a:ext cx="368300" cy="492125"/>
            <a:chOff x="2165" y="2237"/>
            <a:chExt cx="260" cy="310"/>
          </a:xfrm>
        </p:grpSpPr>
        <p:grpSp>
          <p:nvGrpSpPr>
            <p:cNvPr id="1201" name="Google Shape;1201;p39"/>
            <p:cNvGrpSpPr/>
            <p:nvPr/>
          </p:nvGrpSpPr>
          <p:grpSpPr>
            <a:xfrm>
              <a:off x="2165" y="2237"/>
              <a:ext cx="260" cy="310"/>
              <a:chOff x="2165" y="2237"/>
              <a:chExt cx="260" cy="310"/>
            </a:xfrm>
          </p:grpSpPr>
          <p:sp>
            <p:nvSpPr>
              <p:cNvPr id="1202" name="Google Shape;1202;p39"/>
              <p:cNvSpPr/>
              <p:nvPr/>
            </p:nvSpPr>
            <p:spPr>
              <a:xfrm>
                <a:off x="2165" y="2288"/>
                <a:ext cx="260" cy="259"/>
              </a:xfrm>
              <a:prstGeom prst="cube">
                <a:avLst>
                  <a:gd name="adj" fmla="val 24995"/>
                </a:avLst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3" name="Google Shape;1203;p39"/>
              <p:cNvSpPr/>
              <p:nvPr/>
            </p:nvSpPr>
            <p:spPr>
              <a:xfrm>
                <a:off x="2227" y="2237"/>
                <a:ext cx="198" cy="45"/>
              </a:xfrm>
              <a:prstGeom prst="cube">
                <a:avLst>
                  <a:gd name="adj" fmla="val 24995"/>
                </a:avLst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04" name="Google Shape;1204;p39"/>
            <p:cNvSpPr/>
            <p:nvPr/>
          </p:nvSpPr>
          <p:spPr>
            <a:xfrm>
              <a:off x="2246" y="2263"/>
              <a:ext cx="27" cy="9"/>
            </a:xfrm>
            <a:prstGeom prst="ellipse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5" name="Google Shape;1205;p39"/>
            <p:cNvSpPr/>
            <p:nvPr/>
          </p:nvSpPr>
          <p:spPr>
            <a:xfrm>
              <a:off x="2196" y="2410"/>
              <a:ext cx="138" cy="55"/>
            </a:xfrm>
            <a:prstGeom prst="octagon">
              <a:avLst>
                <a:gd name="adj" fmla="val 29282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6" name="Google Shape;1206;p39"/>
          <p:cNvSpPr/>
          <p:nvPr/>
        </p:nvSpPr>
        <p:spPr>
          <a:xfrm>
            <a:off x="3163888" y="4168775"/>
            <a:ext cx="292100" cy="412750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7" name="Google Shape;1207;p39"/>
          <p:cNvSpPr/>
          <p:nvPr/>
        </p:nvSpPr>
        <p:spPr>
          <a:xfrm>
            <a:off x="3232151" y="4087813"/>
            <a:ext cx="223838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8" name="Google Shape;1208;p39"/>
          <p:cNvSpPr/>
          <p:nvPr/>
        </p:nvSpPr>
        <p:spPr>
          <a:xfrm>
            <a:off x="3221038" y="4202112"/>
            <a:ext cx="150812" cy="23812"/>
          </a:xfrm>
          <a:prstGeom prst="parallelogram">
            <a:avLst>
              <a:gd name="adj" fmla="val 158304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09" name="Google Shape;1209;p39"/>
          <p:cNvGrpSpPr/>
          <p:nvPr/>
        </p:nvGrpSpPr>
        <p:grpSpPr>
          <a:xfrm>
            <a:off x="3933825" y="4152900"/>
            <a:ext cx="285750" cy="407988"/>
            <a:chOff x="2788" y="2616"/>
            <a:chExt cx="202" cy="257"/>
          </a:xfrm>
        </p:grpSpPr>
        <p:sp>
          <p:nvSpPr>
            <p:cNvPr id="1210" name="Google Shape;1210;p39"/>
            <p:cNvSpPr/>
            <p:nvPr/>
          </p:nvSpPr>
          <p:spPr>
            <a:xfrm>
              <a:off x="2918" y="2735"/>
              <a:ext cx="61" cy="13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6557" y="0"/>
                  </a:moveTo>
                  <a:lnTo>
                    <a:pt x="118032" y="0"/>
                  </a:lnTo>
                  <a:lnTo>
                    <a:pt x="31475" y="119130"/>
                  </a:lnTo>
                  <a:lnTo>
                    <a:pt x="0" y="119130"/>
                  </a:lnTo>
                  <a:lnTo>
                    <a:pt x="86557" y="0"/>
                  </a:lnTo>
                </a:path>
              </a:pathLst>
            </a:cu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1" name="Google Shape;1211;p39"/>
            <p:cNvSpPr/>
            <p:nvPr/>
          </p:nvSpPr>
          <p:spPr>
            <a:xfrm>
              <a:off x="2913" y="2735"/>
              <a:ext cx="77" cy="12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2" name="Google Shape;1212;p39"/>
            <p:cNvSpPr/>
            <p:nvPr/>
          </p:nvSpPr>
          <p:spPr>
            <a:xfrm>
              <a:off x="2921" y="2791"/>
              <a:ext cx="57" cy="13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3" name="Google Shape;1213;p39"/>
            <p:cNvSpPr/>
            <p:nvPr/>
          </p:nvSpPr>
          <p:spPr>
            <a:xfrm>
              <a:off x="2790" y="2791"/>
              <a:ext cx="73" cy="9"/>
            </a:xfrm>
            <a:prstGeom prst="rect">
              <a:avLst/>
            </a:pr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4" name="Google Shape;1214;p39"/>
            <p:cNvSpPr/>
            <p:nvPr/>
          </p:nvSpPr>
          <p:spPr>
            <a:xfrm>
              <a:off x="2848" y="2616"/>
              <a:ext cx="22" cy="25"/>
            </a:xfrm>
            <a:prstGeom prst="ellipse">
              <a:avLst/>
            </a:prstGeom>
            <a:solidFill>
              <a:srgbClr val="F39FD1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5" name="Google Shape;1215;p39"/>
            <p:cNvSpPr/>
            <p:nvPr/>
          </p:nvSpPr>
          <p:spPr>
            <a:xfrm>
              <a:off x="2788" y="2660"/>
              <a:ext cx="140" cy="21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2571" y="9014"/>
                  </a:moveTo>
                  <a:lnTo>
                    <a:pt x="857" y="55211"/>
                  </a:lnTo>
                  <a:lnTo>
                    <a:pt x="857" y="55774"/>
                  </a:lnTo>
                  <a:lnTo>
                    <a:pt x="857" y="56901"/>
                  </a:lnTo>
                  <a:lnTo>
                    <a:pt x="0" y="57464"/>
                  </a:lnTo>
                  <a:lnTo>
                    <a:pt x="0" y="58591"/>
                  </a:lnTo>
                  <a:lnTo>
                    <a:pt x="0" y="59718"/>
                  </a:lnTo>
                  <a:lnTo>
                    <a:pt x="0" y="60845"/>
                  </a:lnTo>
                  <a:lnTo>
                    <a:pt x="857" y="61408"/>
                  </a:lnTo>
                  <a:lnTo>
                    <a:pt x="857" y="62535"/>
                  </a:lnTo>
                  <a:lnTo>
                    <a:pt x="1714" y="63661"/>
                  </a:lnTo>
                  <a:lnTo>
                    <a:pt x="2571" y="64225"/>
                  </a:lnTo>
                  <a:lnTo>
                    <a:pt x="3428" y="65352"/>
                  </a:lnTo>
                  <a:lnTo>
                    <a:pt x="5142" y="65915"/>
                  </a:lnTo>
                  <a:lnTo>
                    <a:pt x="6000" y="66478"/>
                  </a:lnTo>
                  <a:lnTo>
                    <a:pt x="7714" y="67042"/>
                  </a:lnTo>
                  <a:lnTo>
                    <a:pt x="8571" y="67042"/>
                  </a:lnTo>
                  <a:lnTo>
                    <a:pt x="9428" y="67042"/>
                  </a:lnTo>
                  <a:lnTo>
                    <a:pt x="11142" y="67042"/>
                  </a:lnTo>
                  <a:lnTo>
                    <a:pt x="12857" y="67042"/>
                  </a:lnTo>
                  <a:lnTo>
                    <a:pt x="78000" y="67042"/>
                  </a:lnTo>
                  <a:lnTo>
                    <a:pt x="78000" y="119436"/>
                  </a:lnTo>
                  <a:lnTo>
                    <a:pt x="98571" y="119436"/>
                  </a:lnTo>
                  <a:lnTo>
                    <a:pt x="98571" y="57464"/>
                  </a:lnTo>
                  <a:lnTo>
                    <a:pt x="98571" y="56901"/>
                  </a:lnTo>
                  <a:lnTo>
                    <a:pt x="97714" y="55774"/>
                  </a:lnTo>
                  <a:lnTo>
                    <a:pt x="97714" y="55211"/>
                  </a:lnTo>
                  <a:lnTo>
                    <a:pt x="96857" y="55211"/>
                  </a:lnTo>
                  <a:lnTo>
                    <a:pt x="96000" y="54647"/>
                  </a:lnTo>
                  <a:lnTo>
                    <a:pt x="95142" y="54084"/>
                  </a:lnTo>
                  <a:lnTo>
                    <a:pt x="94285" y="53521"/>
                  </a:lnTo>
                  <a:lnTo>
                    <a:pt x="93428" y="52957"/>
                  </a:lnTo>
                  <a:lnTo>
                    <a:pt x="92571" y="52957"/>
                  </a:lnTo>
                  <a:lnTo>
                    <a:pt x="91714" y="52394"/>
                  </a:lnTo>
                  <a:lnTo>
                    <a:pt x="90000" y="52394"/>
                  </a:lnTo>
                  <a:lnTo>
                    <a:pt x="89142" y="52394"/>
                  </a:lnTo>
                  <a:lnTo>
                    <a:pt x="87428" y="52394"/>
                  </a:lnTo>
                  <a:lnTo>
                    <a:pt x="86571" y="52394"/>
                  </a:lnTo>
                  <a:lnTo>
                    <a:pt x="85714" y="52394"/>
                  </a:lnTo>
                  <a:lnTo>
                    <a:pt x="84857" y="52394"/>
                  </a:lnTo>
                  <a:lnTo>
                    <a:pt x="47142" y="50704"/>
                  </a:lnTo>
                  <a:lnTo>
                    <a:pt x="57428" y="30422"/>
                  </a:lnTo>
                  <a:lnTo>
                    <a:pt x="65142" y="37746"/>
                  </a:lnTo>
                  <a:lnTo>
                    <a:pt x="110571" y="37746"/>
                  </a:lnTo>
                  <a:lnTo>
                    <a:pt x="111428" y="37183"/>
                  </a:lnTo>
                  <a:lnTo>
                    <a:pt x="113142" y="37183"/>
                  </a:lnTo>
                  <a:lnTo>
                    <a:pt x="114000" y="37183"/>
                  </a:lnTo>
                  <a:lnTo>
                    <a:pt x="114000" y="37183"/>
                  </a:lnTo>
                  <a:lnTo>
                    <a:pt x="115714" y="36056"/>
                  </a:lnTo>
                  <a:lnTo>
                    <a:pt x="116571" y="36056"/>
                  </a:lnTo>
                  <a:lnTo>
                    <a:pt x="117428" y="35492"/>
                  </a:lnTo>
                  <a:lnTo>
                    <a:pt x="118285" y="34929"/>
                  </a:lnTo>
                  <a:lnTo>
                    <a:pt x="118285" y="34366"/>
                  </a:lnTo>
                  <a:lnTo>
                    <a:pt x="118285" y="33239"/>
                  </a:lnTo>
                  <a:lnTo>
                    <a:pt x="119142" y="32676"/>
                  </a:lnTo>
                  <a:lnTo>
                    <a:pt x="119142" y="31549"/>
                  </a:lnTo>
                  <a:lnTo>
                    <a:pt x="119142" y="30422"/>
                  </a:lnTo>
                  <a:lnTo>
                    <a:pt x="118285" y="29859"/>
                  </a:lnTo>
                  <a:lnTo>
                    <a:pt x="118285" y="29295"/>
                  </a:lnTo>
                  <a:lnTo>
                    <a:pt x="117428" y="28732"/>
                  </a:lnTo>
                  <a:lnTo>
                    <a:pt x="116571" y="27605"/>
                  </a:lnTo>
                  <a:lnTo>
                    <a:pt x="115714" y="27605"/>
                  </a:lnTo>
                  <a:lnTo>
                    <a:pt x="114857" y="27042"/>
                  </a:lnTo>
                  <a:lnTo>
                    <a:pt x="114000" y="26478"/>
                  </a:lnTo>
                  <a:lnTo>
                    <a:pt x="113142" y="25915"/>
                  </a:lnTo>
                  <a:lnTo>
                    <a:pt x="111428" y="25915"/>
                  </a:lnTo>
                  <a:lnTo>
                    <a:pt x="110571" y="25915"/>
                  </a:lnTo>
                  <a:lnTo>
                    <a:pt x="75428" y="25915"/>
                  </a:lnTo>
                  <a:lnTo>
                    <a:pt x="67714" y="17464"/>
                  </a:lnTo>
                  <a:lnTo>
                    <a:pt x="69428" y="16901"/>
                  </a:lnTo>
                  <a:lnTo>
                    <a:pt x="69428" y="15774"/>
                  </a:lnTo>
                  <a:lnTo>
                    <a:pt x="69428" y="14647"/>
                  </a:lnTo>
                  <a:lnTo>
                    <a:pt x="70285" y="13521"/>
                  </a:lnTo>
                  <a:lnTo>
                    <a:pt x="70285" y="12394"/>
                  </a:lnTo>
                  <a:lnTo>
                    <a:pt x="70285" y="11267"/>
                  </a:lnTo>
                  <a:lnTo>
                    <a:pt x="70285" y="10140"/>
                  </a:lnTo>
                  <a:lnTo>
                    <a:pt x="69428" y="9014"/>
                  </a:lnTo>
                  <a:lnTo>
                    <a:pt x="69428" y="7887"/>
                  </a:lnTo>
                  <a:lnTo>
                    <a:pt x="68571" y="7323"/>
                  </a:lnTo>
                  <a:lnTo>
                    <a:pt x="67714" y="6197"/>
                  </a:lnTo>
                  <a:lnTo>
                    <a:pt x="66857" y="5070"/>
                  </a:lnTo>
                  <a:lnTo>
                    <a:pt x="66000" y="4507"/>
                  </a:lnTo>
                  <a:lnTo>
                    <a:pt x="65142" y="3380"/>
                  </a:lnTo>
                  <a:lnTo>
                    <a:pt x="63428" y="2816"/>
                  </a:lnTo>
                  <a:lnTo>
                    <a:pt x="62571" y="2253"/>
                  </a:lnTo>
                  <a:lnTo>
                    <a:pt x="60857" y="1690"/>
                  </a:lnTo>
                  <a:lnTo>
                    <a:pt x="59142" y="1126"/>
                  </a:lnTo>
                  <a:lnTo>
                    <a:pt x="57428" y="563"/>
                  </a:lnTo>
                  <a:lnTo>
                    <a:pt x="55714" y="563"/>
                  </a:lnTo>
                  <a:lnTo>
                    <a:pt x="54000" y="0"/>
                  </a:lnTo>
                  <a:lnTo>
                    <a:pt x="52285" y="0"/>
                  </a:lnTo>
                  <a:lnTo>
                    <a:pt x="49714" y="0"/>
                  </a:lnTo>
                  <a:lnTo>
                    <a:pt x="48000" y="0"/>
                  </a:lnTo>
                  <a:lnTo>
                    <a:pt x="46285" y="563"/>
                  </a:lnTo>
                  <a:lnTo>
                    <a:pt x="44571" y="563"/>
                  </a:lnTo>
                  <a:lnTo>
                    <a:pt x="42857" y="1126"/>
                  </a:lnTo>
                  <a:lnTo>
                    <a:pt x="41142" y="1690"/>
                  </a:lnTo>
                  <a:lnTo>
                    <a:pt x="38571" y="2253"/>
                  </a:lnTo>
                  <a:lnTo>
                    <a:pt x="37714" y="3380"/>
                  </a:lnTo>
                  <a:lnTo>
                    <a:pt x="36000" y="4507"/>
                  </a:lnTo>
                  <a:lnTo>
                    <a:pt x="35142" y="5070"/>
                  </a:lnTo>
                  <a:lnTo>
                    <a:pt x="34285" y="6760"/>
                  </a:lnTo>
                  <a:lnTo>
                    <a:pt x="32571" y="7887"/>
                  </a:lnTo>
                  <a:lnTo>
                    <a:pt x="32571" y="9014"/>
                  </a:lnTo>
                </a:path>
              </a:pathLst>
            </a:custGeom>
            <a:solidFill>
              <a:srgbClr val="F39F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6" name="Google Shape;1216;p39"/>
          <p:cNvSpPr/>
          <p:nvPr/>
        </p:nvSpPr>
        <p:spPr>
          <a:xfrm>
            <a:off x="4273551" y="4086225"/>
            <a:ext cx="284162" cy="465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18811" y="110170"/>
                </a:moveTo>
                <a:lnTo>
                  <a:pt x="119405" y="108122"/>
                </a:lnTo>
                <a:lnTo>
                  <a:pt x="114653" y="108941"/>
                </a:lnTo>
                <a:lnTo>
                  <a:pt x="110495" y="108122"/>
                </a:lnTo>
                <a:lnTo>
                  <a:pt x="104554" y="105255"/>
                </a:lnTo>
                <a:lnTo>
                  <a:pt x="94455" y="94197"/>
                </a:lnTo>
                <a:lnTo>
                  <a:pt x="80198" y="78225"/>
                </a:lnTo>
                <a:lnTo>
                  <a:pt x="73069" y="69624"/>
                </a:lnTo>
                <a:lnTo>
                  <a:pt x="67722" y="62252"/>
                </a:lnTo>
                <a:lnTo>
                  <a:pt x="67128" y="58156"/>
                </a:lnTo>
                <a:lnTo>
                  <a:pt x="67128" y="53651"/>
                </a:lnTo>
                <a:lnTo>
                  <a:pt x="68316" y="50375"/>
                </a:lnTo>
                <a:lnTo>
                  <a:pt x="71287" y="49146"/>
                </a:lnTo>
                <a:lnTo>
                  <a:pt x="73663" y="49146"/>
                </a:lnTo>
                <a:lnTo>
                  <a:pt x="76633" y="49965"/>
                </a:lnTo>
                <a:lnTo>
                  <a:pt x="81980" y="53242"/>
                </a:lnTo>
                <a:lnTo>
                  <a:pt x="88514" y="56109"/>
                </a:lnTo>
                <a:lnTo>
                  <a:pt x="93267" y="57747"/>
                </a:lnTo>
                <a:lnTo>
                  <a:pt x="96237" y="58156"/>
                </a:lnTo>
                <a:lnTo>
                  <a:pt x="98613" y="57747"/>
                </a:lnTo>
                <a:lnTo>
                  <a:pt x="99801" y="56109"/>
                </a:lnTo>
                <a:lnTo>
                  <a:pt x="99207" y="55290"/>
                </a:lnTo>
                <a:lnTo>
                  <a:pt x="98613" y="53651"/>
                </a:lnTo>
                <a:lnTo>
                  <a:pt x="93861" y="50375"/>
                </a:lnTo>
                <a:lnTo>
                  <a:pt x="85544" y="47098"/>
                </a:lnTo>
                <a:lnTo>
                  <a:pt x="81386" y="44232"/>
                </a:lnTo>
                <a:lnTo>
                  <a:pt x="77821" y="40546"/>
                </a:lnTo>
                <a:lnTo>
                  <a:pt x="76039" y="35631"/>
                </a:lnTo>
                <a:lnTo>
                  <a:pt x="74851" y="30307"/>
                </a:lnTo>
                <a:lnTo>
                  <a:pt x="73663" y="28259"/>
                </a:lnTo>
                <a:lnTo>
                  <a:pt x="71287" y="25802"/>
                </a:lnTo>
                <a:lnTo>
                  <a:pt x="67722" y="23344"/>
                </a:lnTo>
                <a:lnTo>
                  <a:pt x="65346" y="21706"/>
                </a:lnTo>
                <a:lnTo>
                  <a:pt x="65346" y="19658"/>
                </a:lnTo>
                <a:lnTo>
                  <a:pt x="67128" y="16382"/>
                </a:lnTo>
                <a:lnTo>
                  <a:pt x="68316" y="15153"/>
                </a:lnTo>
                <a:lnTo>
                  <a:pt x="70099" y="12696"/>
                </a:lnTo>
                <a:lnTo>
                  <a:pt x="71287" y="9829"/>
                </a:lnTo>
                <a:lnTo>
                  <a:pt x="70099" y="6143"/>
                </a:lnTo>
                <a:lnTo>
                  <a:pt x="68910" y="3686"/>
                </a:lnTo>
                <a:lnTo>
                  <a:pt x="67128" y="1638"/>
                </a:lnTo>
                <a:lnTo>
                  <a:pt x="62970" y="409"/>
                </a:lnTo>
                <a:lnTo>
                  <a:pt x="57623" y="0"/>
                </a:lnTo>
                <a:lnTo>
                  <a:pt x="54059" y="1228"/>
                </a:lnTo>
                <a:lnTo>
                  <a:pt x="51683" y="2457"/>
                </a:lnTo>
                <a:lnTo>
                  <a:pt x="50495" y="5324"/>
                </a:lnTo>
                <a:lnTo>
                  <a:pt x="49306" y="7372"/>
                </a:lnTo>
                <a:lnTo>
                  <a:pt x="50495" y="9419"/>
                </a:lnTo>
                <a:lnTo>
                  <a:pt x="51683" y="12286"/>
                </a:lnTo>
                <a:lnTo>
                  <a:pt x="52277" y="14334"/>
                </a:lnTo>
                <a:lnTo>
                  <a:pt x="53465" y="16382"/>
                </a:lnTo>
                <a:lnTo>
                  <a:pt x="52277" y="19249"/>
                </a:lnTo>
                <a:lnTo>
                  <a:pt x="50495" y="21296"/>
                </a:lnTo>
                <a:lnTo>
                  <a:pt x="46336" y="23344"/>
                </a:lnTo>
                <a:lnTo>
                  <a:pt x="42178" y="24573"/>
                </a:lnTo>
                <a:lnTo>
                  <a:pt x="39207" y="26211"/>
                </a:lnTo>
                <a:lnTo>
                  <a:pt x="36237" y="28259"/>
                </a:lnTo>
                <a:lnTo>
                  <a:pt x="33267" y="31126"/>
                </a:lnTo>
                <a:lnTo>
                  <a:pt x="30297" y="35631"/>
                </a:lnTo>
                <a:lnTo>
                  <a:pt x="27920" y="40546"/>
                </a:lnTo>
                <a:lnTo>
                  <a:pt x="25544" y="45051"/>
                </a:lnTo>
                <a:lnTo>
                  <a:pt x="24950" y="49965"/>
                </a:lnTo>
                <a:lnTo>
                  <a:pt x="23762" y="56109"/>
                </a:lnTo>
                <a:lnTo>
                  <a:pt x="23762" y="59795"/>
                </a:lnTo>
                <a:lnTo>
                  <a:pt x="23762" y="63071"/>
                </a:lnTo>
                <a:lnTo>
                  <a:pt x="24950" y="65119"/>
                </a:lnTo>
                <a:lnTo>
                  <a:pt x="26138" y="65938"/>
                </a:lnTo>
                <a:lnTo>
                  <a:pt x="29108" y="66348"/>
                </a:lnTo>
                <a:lnTo>
                  <a:pt x="30891" y="65938"/>
                </a:lnTo>
                <a:lnTo>
                  <a:pt x="31485" y="65119"/>
                </a:lnTo>
                <a:lnTo>
                  <a:pt x="31485" y="61023"/>
                </a:lnTo>
                <a:lnTo>
                  <a:pt x="31485" y="54470"/>
                </a:lnTo>
                <a:lnTo>
                  <a:pt x="32079" y="50375"/>
                </a:lnTo>
                <a:lnTo>
                  <a:pt x="33267" y="47918"/>
                </a:lnTo>
                <a:lnTo>
                  <a:pt x="35049" y="45460"/>
                </a:lnTo>
                <a:lnTo>
                  <a:pt x="38019" y="45051"/>
                </a:lnTo>
                <a:lnTo>
                  <a:pt x="41584" y="45460"/>
                </a:lnTo>
                <a:lnTo>
                  <a:pt x="42178" y="47098"/>
                </a:lnTo>
                <a:lnTo>
                  <a:pt x="41584" y="51604"/>
                </a:lnTo>
                <a:lnTo>
                  <a:pt x="40396" y="57747"/>
                </a:lnTo>
                <a:lnTo>
                  <a:pt x="39207" y="63481"/>
                </a:lnTo>
                <a:lnTo>
                  <a:pt x="36831" y="68395"/>
                </a:lnTo>
                <a:lnTo>
                  <a:pt x="34455" y="75358"/>
                </a:lnTo>
                <a:lnTo>
                  <a:pt x="31485" y="81092"/>
                </a:lnTo>
                <a:lnTo>
                  <a:pt x="24950" y="88054"/>
                </a:lnTo>
                <a:lnTo>
                  <a:pt x="19603" y="92969"/>
                </a:lnTo>
                <a:lnTo>
                  <a:pt x="10693" y="99931"/>
                </a:lnTo>
                <a:lnTo>
                  <a:pt x="4752" y="105255"/>
                </a:lnTo>
                <a:lnTo>
                  <a:pt x="0" y="109761"/>
                </a:lnTo>
                <a:lnTo>
                  <a:pt x="0" y="111808"/>
                </a:lnTo>
                <a:lnTo>
                  <a:pt x="4752" y="115494"/>
                </a:lnTo>
                <a:lnTo>
                  <a:pt x="11287" y="119590"/>
                </a:lnTo>
                <a:lnTo>
                  <a:pt x="17821" y="119590"/>
                </a:lnTo>
                <a:lnTo>
                  <a:pt x="19603" y="118361"/>
                </a:lnTo>
                <a:lnTo>
                  <a:pt x="16633" y="115904"/>
                </a:lnTo>
                <a:lnTo>
                  <a:pt x="13663" y="113447"/>
                </a:lnTo>
                <a:lnTo>
                  <a:pt x="13663" y="111399"/>
                </a:lnTo>
                <a:lnTo>
                  <a:pt x="17821" y="106894"/>
                </a:lnTo>
                <a:lnTo>
                  <a:pt x="25544" y="101569"/>
                </a:lnTo>
                <a:lnTo>
                  <a:pt x="36831" y="91740"/>
                </a:lnTo>
                <a:lnTo>
                  <a:pt x="46336" y="83549"/>
                </a:lnTo>
                <a:lnTo>
                  <a:pt x="50495" y="81092"/>
                </a:lnTo>
                <a:lnTo>
                  <a:pt x="52277" y="79044"/>
                </a:lnTo>
                <a:lnTo>
                  <a:pt x="57029" y="78225"/>
                </a:lnTo>
                <a:lnTo>
                  <a:pt x="60594" y="79863"/>
                </a:lnTo>
                <a:lnTo>
                  <a:pt x="65346" y="81911"/>
                </a:lnTo>
                <a:lnTo>
                  <a:pt x="74257" y="90102"/>
                </a:lnTo>
                <a:lnTo>
                  <a:pt x="84950" y="99931"/>
                </a:lnTo>
                <a:lnTo>
                  <a:pt x="94455" y="109761"/>
                </a:lnTo>
                <a:lnTo>
                  <a:pt x="100396" y="115494"/>
                </a:lnTo>
                <a:lnTo>
                  <a:pt x="102772" y="116313"/>
                </a:lnTo>
                <a:lnTo>
                  <a:pt x="106930" y="116313"/>
                </a:lnTo>
                <a:lnTo>
                  <a:pt x="110495" y="114266"/>
                </a:lnTo>
                <a:lnTo>
                  <a:pt x="114653" y="112218"/>
                </a:lnTo>
                <a:lnTo>
                  <a:pt x="118811" y="110170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17" name="Google Shape;1217;p39"/>
          <p:cNvGrpSpPr/>
          <p:nvPr/>
        </p:nvGrpSpPr>
        <p:grpSpPr>
          <a:xfrm>
            <a:off x="3462338" y="4087813"/>
            <a:ext cx="368300" cy="493713"/>
            <a:chOff x="2454" y="2575"/>
            <a:chExt cx="261" cy="311"/>
          </a:xfrm>
        </p:grpSpPr>
        <p:grpSp>
          <p:nvGrpSpPr>
            <p:cNvPr id="1218" name="Google Shape;1218;p39"/>
            <p:cNvGrpSpPr/>
            <p:nvPr/>
          </p:nvGrpSpPr>
          <p:grpSpPr>
            <a:xfrm>
              <a:off x="2454" y="2575"/>
              <a:ext cx="261" cy="311"/>
              <a:chOff x="2454" y="2575"/>
              <a:chExt cx="261" cy="311"/>
            </a:xfrm>
          </p:grpSpPr>
          <p:sp>
            <p:nvSpPr>
              <p:cNvPr id="1219" name="Google Shape;1219;p39"/>
              <p:cNvSpPr/>
              <p:nvPr/>
            </p:nvSpPr>
            <p:spPr>
              <a:xfrm>
                <a:off x="2454" y="2626"/>
                <a:ext cx="261" cy="260"/>
              </a:xfrm>
              <a:prstGeom prst="cube">
                <a:avLst>
                  <a:gd name="adj" fmla="val 24995"/>
                </a:avLst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0" name="Google Shape;1220;p39"/>
              <p:cNvSpPr/>
              <p:nvPr/>
            </p:nvSpPr>
            <p:spPr>
              <a:xfrm>
                <a:off x="2518" y="2575"/>
                <a:ext cx="197" cy="46"/>
              </a:xfrm>
              <a:prstGeom prst="cube">
                <a:avLst>
                  <a:gd name="adj" fmla="val 24995"/>
                </a:avLst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21" name="Google Shape;1221;p39"/>
            <p:cNvSpPr/>
            <p:nvPr/>
          </p:nvSpPr>
          <p:spPr>
            <a:xfrm>
              <a:off x="2537" y="2601"/>
              <a:ext cx="26" cy="9"/>
            </a:xfrm>
            <a:prstGeom prst="ellipse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2" name="Google Shape;1222;p39"/>
            <p:cNvSpPr/>
            <p:nvPr/>
          </p:nvSpPr>
          <p:spPr>
            <a:xfrm>
              <a:off x="2487" y="2749"/>
              <a:ext cx="137" cy="54"/>
            </a:xfrm>
            <a:prstGeom prst="octagon">
              <a:avLst>
                <a:gd name="adj" fmla="val 29282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3" name="Google Shape;1223;p39"/>
          <p:cNvGrpSpPr/>
          <p:nvPr/>
        </p:nvGrpSpPr>
        <p:grpSpPr>
          <a:xfrm>
            <a:off x="1954213" y="2501900"/>
            <a:ext cx="1376363" cy="492125"/>
            <a:chOff x="1385" y="1576"/>
            <a:chExt cx="975" cy="310"/>
          </a:xfrm>
        </p:grpSpPr>
        <p:grpSp>
          <p:nvGrpSpPr>
            <p:cNvPr id="1224" name="Google Shape;1224;p39"/>
            <p:cNvGrpSpPr/>
            <p:nvPr/>
          </p:nvGrpSpPr>
          <p:grpSpPr>
            <a:xfrm>
              <a:off x="1385" y="1576"/>
              <a:ext cx="206" cy="310"/>
              <a:chOff x="1385" y="1576"/>
              <a:chExt cx="206" cy="310"/>
            </a:xfrm>
          </p:grpSpPr>
          <p:sp>
            <p:nvSpPr>
              <p:cNvPr id="1225" name="Google Shape;1225;p39"/>
              <p:cNvSpPr/>
              <p:nvPr/>
            </p:nvSpPr>
            <p:spPr>
              <a:xfrm>
                <a:off x="1385" y="1626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6" name="Google Shape;1226;p39"/>
              <p:cNvSpPr/>
              <p:nvPr/>
            </p:nvSpPr>
            <p:spPr>
              <a:xfrm>
                <a:off x="1433" y="1576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7" name="Google Shape;1227;p39"/>
              <p:cNvSpPr/>
              <p:nvPr/>
            </p:nvSpPr>
            <p:spPr>
              <a:xfrm>
                <a:off x="1424" y="1647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DC0081"/>
              </a:solidFill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28" name="Google Shape;1228;p39"/>
            <p:cNvGrpSpPr/>
            <p:nvPr/>
          </p:nvGrpSpPr>
          <p:grpSpPr>
            <a:xfrm>
              <a:off x="1903" y="1617"/>
              <a:ext cx="203" cy="257"/>
              <a:chOff x="1903" y="1617"/>
              <a:chExt cx="203" cy="257"/>
            </a:xfrm>
          </p:grpSpPr>
          <p:sp>
            <p:nvSpPr>
              <p:cNvPr id="1229" name="Google Shape;1229;p39"/>
              <p:cNvSpPr/>
              <p:nvPr/>
            </p:nvSpPr>
            <p:spPr>
              <a:xfrm>
                <a:off x="2032" y="1734"/>
                <a:ext cx="62" cy="14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85161" y="0"/>
                    </a:moveTo>
                    <a:lnTo>
                      <a:pt x="118064" y="0"/>
                    </a:lnTo>
                    <a:lnTo>
                      <a:pt x="32903" y="119142"/>
                    </a:lnTo>
                    <a:lnTo>
                      <a:pt x="0" y="119142"/>
                    </a:lnTo>
                    <a:lnTo>
                      <a:pt x="85161" y="0"/>
                    </a:lnTo>
                  </a:path>
                </a:pathLst>
              </a:custGeom>
              <a:solidFill>
                <a:srgbClr val="F39F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0" name="Google Shape;1230;p39"/>
              <p:cNvSpPr/>
              <p:nvPr/>
            </p:nvSpPr>
            <p:spPr>
              <a:xfrm>
                <a:off x="2029" y="1734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1" name="Google Shape;1231;p39"/>
              <p:cNvSpPr/>
              <p:nvPr/>
            </p:nvSpPr>
            <p:spPr>
              <a:xfrm>
                <a:off x="2035" y="1792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2" name="Google Shape;1232;p39"/>
              <p:cNvSpPr/>
              <p:nvPr/>
            </p:nvSpPr>
            <p:spPr>
              <a:xfrm>
                <a:off x="1904" y="1792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3" name="Google Shape;1233;p39"/>
              <p:cNvSpPr/>
              <p:nvPr/>
            </p:nvSpPr>
            <p:spPr>
              <a:xfrm>
                <a:off x="1964" y="1617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4" name="Google Shape;1234;p39"/>
              <p:cNvSpPr/>
              <p:nvPr/>
            </p:nvSpPr>
            <p:spPr>
              <a:xfrm>
                <a:off x="1903" y="1661"/>
                <a:ext cx="139" cy="213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32805" y="9014"/>
                    </a:moveTo>
                    <a:lnTo>
                      <a:pt x="863" y="55211"/>
                    </a:lnTo>
                    <a:lnTo>
                      <a:pt x="863" y="55774"/>
                    </a:lnTo>
                    <a:lnTo>
                      <a:pt x="863" y="56901"/>
                    </a:lnTo>
                    <a:lnTo>
                      <a:pt x="0" y="57464"/>
                    </a:lnTo>
                    <a:lnTo>
                      <a:pt x="0" y="58591"/>
                    </a:lnTo>
                    <a:lnTo>
                      <a:pt x="0" y="59718"/>
                    </a:lnTo>
                    <a:lnTo>
                      <a:pt x="0" y="60845"/>
                    </a:lnTo>
                    <a:lnTo>
                      <a:pt x="863" y="61408"/>
                    </a:lnTo>
                    <a:lnTo>
                      <a:pt x="863" y="62535"/>
                    </a:lnTo>
                    <a:lnTo>
                      <a:pt x="1726" y="63661"/>
                    </a:lnTo>
                    <a:lnTo>
                      <a:pt x="2589" y="64225"/>
                    </a:lnTo>
                    <a:lnTo>
                      <a:pt x="3453" y="65352"/>
                    </a:lnTo>
                    <a:lnTo>
                      <a:pt x="5179" y="65915"/>
                    </a:lnTo>
                    <a:lnTo>
                      <a:pt x="6043" y="66478"/>
                    </a:lnTo>
                    <a:lnTo>
                      <a:pt x="7769" y="67042"/>
                    </a:lnTo>
                    <a:lnTo>
                      <a:pt x="8633" y="67042"/>
                    </a:lnTo>
                    <a:lnTo>
                      <a:pt x="9496" y="67042"/>
                    </a:lnTo>
                    <a:lnTo>
                      <a:pt x="11223" y="67042"/>
                    </a:lnTo>
                    <a:lnTo>
                      <a:pt x="12949" y="67042"/>
                    </a:lnTo>
                    <a:lnTo>
                      <a:pt x="77697" y="67042"/>
                    </a:lnTo>
                    <a:lnTo>
                      <a:pt x="77697" y="119436"/>
                    </a:lnTo>
                    <a:lnTo>
                      <a:pt x="98417" y="119436"/>
                    </a:lnTo>
                    <a:lnTo>
                      <a:pt x="98417" y="57464"/>
                    </a:lnTo>
                    <a:lnTo>
                      <a:pt x="98417" y="56901"/>
                    </a:lnTo>
                    <a:lnTo>
                      <a:pt x="97553" y="55774"/>
                    </a:lnTo>
                    <a:lnTo>
                      <a:pt x="97553" y="55211"/>
                    </a:lnTo>
                    <a:lnTo>
                      <a:pt x="96690" y="55211"/>
                    </a:lnTo>
                    <a:lnTo>
                      <a:pt x="96690" y="54647"/>
                    </a:lnTo>
                    <a:lnTo>
                      <a:pt x="94964" y="54084"/>
                    </a:lnTo>
                    <a:lnTo>
                      <a:pt x="94964" y="53521"/>
                    </a:lnTo>
                    <a:lnTo>
                      <a:pt x="93237" y="52957"/>
                    </a:lnTo>
                    <a:lnTo>
                      <a:pt x="92374" y="52957"/>
                    </a:lnTo>
                    <a:lnTo>
                      <a:pt x="91510" y="52394"/>
                    </a:lnTo>
                    <a:lnTo>
                      <a:pt x="90647" y="52394"/>
                    </a:lnTo>
                    <a:lnTo>
                      <a:pt x="88920" y="52394"/>
                    </a:lnTo>
                    <a:lnTo>
                      <a:pt x="88057" y="52394"/>
                    </a:lnTo>
                    <a:lnTo>
                      <a:pt x="86330" y="52394"/>
                    </a:lnTo>
                    <a:lnTo>
                      <a:pt x="85467" y="52394"/>
                    </a:lnTo>
                    <a:lnTo>
                      <a:pt x="84604" y="52394"/>
                    </a:lnTo>
                    <a:lnTo>
                      <a:pt x="46618" y="50704"/>
                    </a:lnTo>
                    <a:lnTo>
                      <a:pt x="57841" y="30422"/>
                    </a:lnTo>
                    <a:lnTo>
                      <a:pt x="64748" y="37746"/>
                    </a:lnTo>
                    <a:lnTo>
                      <a:pt x="110503" y="37746"/>
                    </a:lnTo>
                    <a:lnTo>
                      <a:pt x="111366" y="37183"/>
                    </a:lnTo>
                    <a:lnTo>
                      <a:pt x="113093" y="37183"/>
                    </a:lnTo>
                    <a:lnTo>
                      <a:pt x="113956" y="37183"/>
                    </a:lnTo>
                    <a:lnTo>
                      <a:pt x="113956" y="37183"/>
                    </a:lnTo>
                    <a:lnTo>
                      <a:pt x="115683" y="36056"/>
                    </a:lnTo>
                    <a:lnTo>
                      <a:pt x="116546" y="36056"/>
                    </a:lnTo>
                    <a:lnTo>
                      <a:pt x="117410" y="35492"/>
                    </a:lnTo>
                    <a:lnTo>
                      <a:pt x="118273" y="34929"/>
                    </a:lnTo>
                    <a:lnTo>
                      <a:pt x="118273" y="34366"/>
                    </a:lnTo>
                    <a:lnTo>
                      <a:pt x="118273" y="33239"/>
                    </a:lnTo>
                    <a:lnTo>
                      <a:pt x="119136" y="32676"/>
                    </a:lnTo>
                    <a:lnTo>
                      <a:pt x="119136" y="31549"/>
                    </a:lnTo>
                    <a:lnTo>
                      <a:pt x="119136" y="30422"/>
                    </a:lnTo>
                    <a:lnTo>
                      <a:pt x="118273" y="29859"/>
                    </a:lnTo>
                    <a:lnTo>
                      <a:pt x="118273" y="29295"/>
                    </a:lnTo>
                    <a:lnTo>
                      <a:pt x="117410" y="28732"/>
                    </a:lnTo>
                    <a:lnTo>
                      <a:pt x="116546" y="27605"/>
                    </a:lnTo>
                    <a:lnTo>
                      <a:pt x="115683" y="27605"/>
                    </a:lnTo>
                    <a:lnTo>
                      <a:pt x="114820" y="27042"/>
                    </a:lnTo>
                    <a:lnTo>
                      <a:pt x="113956" y="26478"/>
                    </a:lnTo>
                    <a:lnTo>
                      <a:pt x="113093" y="25915"/>
                    </a:lnTo>
                    <a:lnTo>
                      <a:pt x="111366" y="25915"/>
                    </a:lnTo>
                    <a:lnTo>
                      <a:pt x="110503" y="25915"/>
                    </a:lnTo>
                    <a:lnTo>
                      <a:pt x="75107" y="25915"/>
                    </a:lnTo>
                    <a:lnTo>
                      <a:pt x="68201" y="17464"/>
                    </a:lnTo>
                    <a:lnTo>
                      <a:pt x="69064" y="16901"/>
                    </a:lnTo>
                    <a:lnTo>
                      <a:pt x="69928" y="15774"/>
                    </a:lnTo>
                    <a:lnTo>
                      <a:pt x="69928" y="14647"/>
                    </a:lnTo>
                    <a:lnTo>
                      <a:pt x="69928" y="13521"/>
                    </a:lnTo>
                    <a:lnTo>
                      <a:pt x="69928" y="12394"/>
                    </a:lnTo>
                    <a:lnTo>
                      <a:pt x="69928" y="11267"/>
                    </a:lnTo>
                    <a:lnTo>
                      <a:pt x="69928" y="10140"/>
                    </a:lnTo>
                    <a:lnTo>
                      <a:pt x="69928" y="9014"/>
                    </a:lnTo>
                    <a:lnTo>
                      <a:pt x="69064" y="7887"/>
                    </a:lnTo>
                    <a:lnTo>
                      <a:pt x="68201" y="7323"/>
                    </a:lnTo>
                    <a:lnTo>
                      <a:pt x="68201" y="6197"/>
                    </a:lnTo>
                    <a:lnTo>
                      <a:pt x="67338" y="5070"/>
                    </a:lnTo>
                    <a:lnTo>
                      <a:pt x="65611" y="4507"/>
                    </a:lnTo>
                    <a:lnTo>
                      <a:pt x="64748" y="3380"/>
                    </a:lnTo>
                    <a:lnTo>
                      <a:pt x="63021" y="2816"/>
                    </a:lnTo>
                    <a:lnTo>
                      <a:pt x="62158" y="2253"/>
                    </a:lnTo>
                    <a:lnTo>
                      <a:pt x="60431" y="1690"/>
                    </a:lnTo>
                    <a:lnTo>
                      <a:pt x="58705" y="1126"/>
                    </a:lnTo>
                    <a:lnTo>
                      <a:pt x="57841" y="563"/>
                    </a:lnTo>
                    <a:lnTo>
                      <a:pt x="55251" y="563"/>
                    </a:lnTo>
                    <a:lnTo>
                      <a:pt x="53525" y="0"/>
                    </a:lnTo>
                    <a:lnTo>
                      <a:pt x="51798" y="0"/>
                    </a:lnTo>
                    <a:lnTo>
                      <a:pt x="50071" y="0"/>
                    </a:lnTo>
                    <a:lnTo>
                      <a:pt x="48345" y="0"/>
                    </a:lnTo>
                    <a:lnTo>
                      <a:pt x="46618" y="563"/>
                    </a:lnTo>
                    <a:lnTo>
                      <a:pt x="44892" y="563"/>
                    </a:lnTo>
                    <a:lnTo>
                      <a:pt x="42302" y="1126"/>
                    </a:lnTo>
                    <a:lnTo>
                      <a:pt x="40575" y="1690"/>
                    </a:lnTo>
                    <a:lnTo>
                      <a:pt x="38848" y="2253"/>
                    </a:lnTo>
                    <a:lnTo>
                      <a:pt x="37985" y="3380"/>
                    </a:lnTo>
                    <a:lnTo>
                      <a:pt x="36258" y="4507"/>
                    </a:lnTo>
                    <a:lnTo>
                      <a:pt x="35395" y="5070"/>
                    </a:lnTo>
                    <a:lnTo>
                      <a:pt x="33669" y="6760"/>
                    </a:lnTo>
                    <a:lnTo>
                      <a:pt x="32805" y="7887"/>
                    </a:lnTo>
                    <a:lnTo>
                      <a:pt x="32805" y="9014"/>
                    </a:lnTo>
                  </a:path>
                </a:pathLst>
              </a:custGeom>
              <a:solidFill>
                <a:srgbClr val="F39F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35" name="Google Shape;1235;p39"/>
            <p:cNvSpPr/>
            <p:nvPr/>
          </p:nvSpPr>
          <p:spPr>
            <a:xfrm>
              <a:off x="2160" y="1586"/>
              <a:ext cx="200" cy="29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800" y="110515"/>
                  </a:moveTo>
                  <a:lnTo>
                    <a:pt x="119400" y="108453"/>
                  </a:lnTo>
                  <a:lnTo>
                    <a:pt x="114600" y="108865"/>
                  </a:lnTo>
                  <a:lnTo>
                    <a:pt x="110400" y="108453"/>
                  </a:lnTo>
                  <a:lnTo>
                    <a:pt x="104400" y="105154"/>
                  </a:lnTo>
                  <a:lnTo>
                    <a:pt x="94800" y="94432"/>
                  </a:lnTo>
                  <a:lnTo>
                    <a:pt x="80400" y="78350"/>
                  </a:lnTo>
                  <a:lnTo>
                    <a:pt x="72600" y="69690"/>
                  </a:lnTo>
                  <a:lnTo>
                    <a:pt x="67800" y="62268"/>
                  </a:lnTo>
                  <a:lnTo>
                    <a:pt x="66600" y="58144"/>
                  </a:lnTo>
                  <a:lnTo>
                    <a:pt x="66600" y="53608"/>
                  </a:lnTo>
                  <a:lnTo>
                    <a:pt x="68400" y="50721"/>
                  </a:lnTo>
                  <a:lnTo>
                    <a:pt x="71400" y="49072"/>
                  </a:lnTo>
                  <a:lnTo>
                    <a:pt x="73800" y="49072"/>
                  </a:lnTo>
                  <a:lnTo>
                    <a:pt x="76800" y="49896"/>
                  </a:lnTo>
                  <a:lnTo>
                    <a:pt x="81600" y="53195"/>
                  </a:lnTo>
                  <a:lnTo>
                    <a:pt x="88800" y="56082"/>
                  </a:lnTo>
                  <a:lnTo>
                    <a:pt x="93000" y="57731"/>
                  </a:lnTo>
                  <a:lnTo>
                    <a:pt x="96000" y="58144"/>
                  </a:lnTo>
                  <a:lnTo>
                    <a:pt x="98400" y="57731"/>
                  </a:lnTo>
                  <a:lnTo>
                    <a:pt x="99600" y="56082"/>
                  </a:lnTo>
                  <a:lnTo>
                    <a:pt x="99000" y="55257"/>
                  </a:lnTo>
                  <a:lnTo>
                    <a:pt x="98400" y="53608"/>
                  </a:lnTo>
                  <a:lnTo>
                    <a:pt x="93600" y="50721"/>
                  </a:lnTo>
                  <a:lnTo>
                    <a:pt x="85800" y="47010"/>
                  </a:lnTo>
                  <a:lnTo>
                    <a:pt x="81000" y="44536"/>
                  </a:lnTo>
                  <a:lnTo>
                    <a:pt x="78000" y="40824"/>
                  </a:lnTo>
                  <a:lnTo>
                    <a:pt x="75600" y="35463"/>
                  </a:lnTo>
                  <a:lnTo>
                    <a:pt x="75000" y="30515"/>
                  </a:lnTo>
                  <a:lnTo>
                    <a:pt x="73800" y="28453"/>
                  </a:lnTo>
                  <a:lnTo>
                    <a:pt x="71400" y="25979"/>
                  </a:lnTo>
                  <a:lnTo>
                    <a:pt x="67800" y="23092"/>
                  </a:lnTo>
                  <a:lnTo>
                    <a:pt x="65400" y="21855"/>
                  </a:lnTo>
                  <a:lnTo>
                    <a:pt x="65400" y="19793"/>
                  </a:lnTo>
                  <a:lnTo>
                    <a:pt x="66600" y="16494"/>
                  </a:lnTo>
                  <a:lnTo>
                    <a:pt x="68400" y="14845"/>
                  </a:lnTo>
                  <a:lnTo>
                    <a:pt x="69600" y="12783"/>
                  </a:lnTo>
                  <a:lnTo>
                    <a:pt x="71400" y="9896"/>
                  </a:lnTo>
                  <a:lnTo>
                    <a:pt x="69600" y="6185"/>
                  </a:lnTo>
                  <a:lnTo>
                    <a:pt x="69000" y="3711"/>
                  </a:lnTo>
                  <a:lnTo>
                    <a:pt x="66600" y="1649"/>
                  </a:lnTo>
                  <a:lnTo>
                    <a:pt x="63000" y="412"/>
                  </a:lnTo>
                  <a:lnTo>
                    <a:pt x="57600" y="0"/>
                  </a:lnTo>
                  <a:lnTo>
                    <a:pt x="54000" y="1237"/>
                  </a:lnTo>
                  <a:lnTo>
                    <a:pt x="51600" y="2474"/>
                  </a:lnTo>
                  <a:lnTo>
                    <a:pt x="50400" y="5360"/>
                  </a:lnTo>
                  <a:lnTo>
                    <a:pt x="49800" y="7422"/>
                  </a:lnTo>
                  <a:lnTo>
                    <a:pt x="50400" y="9484"/>
                  </a:lnTo>
                  <a:lnTo>
                    <a:pt x="51600" y="12371"/>
                  </a:lnTo>
                  <a:lnTo>
                    <a:pt x="52800" y="14432"/>
                  </a:lnTo>
                  <a:lnTo>
                    <a:pt x="53400" y="16494"/>
                  </a:lnTo>
                  <a:lnTo>
                    <a:pt x="52800" y="18969"/>
                  </a:lnTo>
                  <a:lnTo>
                    <a:pt x="50400" y="21030"/>
                  </a:lnTo>
                  <a:lnTo>
                    <a:pt x="46800" y="23092"/>
                  </a:lnTo>
                  <a:lnTo>
                    <a:pt x="42000" y="24742"/>
                  </a:lnTo>
                  <a:lnTo>
                    <a:pt x="39000" y="26391"/>
                  </a:lnTo>
                  <a:lnTo>
                    <a:pt x="36000" y="28453"/>
                  </a:lnTo>
                  <a:lnTo>
                    <a:pt x="33000" y="30927"/>
                  </a:lnTo>
                  <a:lnTo>
                    <a:pt x="30000" y="35463"/>
                  </a:lnTo>
                  <a:lnTo>
                    <a:pt x="27600" y="40824"/>
                  </a:lnTo>
                  <a:lnTo>
                    <a:pt x="25800" y="44948"/>
                  </a:lnTo>
                  <a:lnTo>
                    <a:pt x="24600" y="49896"/>
                  </a:lnTo>
                  <a:lnTo>
                    <a:pt x="24000" y="56082"/>
                  </a:lnTo>
                  <a:lnTo>
                    <a:pt x="24000" y="59793"/>
                  </a:lnTo>
                  <a:lnTo>
                    <a:pt x="24000" y="63092"/>
                  </a:lnTo>
                  <a:lnTo>
                    <a:pt x="24600" y="65154"/>
                  </a:lnTo>
                  <a:lnTo>
                    <a:pt x="26400" y="65979"/>
                  </a:lnTo>
                  <a:lnTo>
                    <a:pt x="29400" y="66391"/>
                  </a:lnTo>
                  <a:lnTo>
                    <a:pt x="30600" y="65979"/>
                  </a:lnTo>
                  <a:lnTo>
                    <a:pt x="31800" y="65154"/>
                  </a:lnTo>
                  <a:lnTo>
                    <a:pt x="31800" y="61030"/>
                  </a:lnTo>
                  <a:lnTo>
                    <a:pt x="31800" y="54845"/>
                  </a:lnTo>
                  <a:lnTo>
                    <a:pt x="32400" y="50721"/>
                  </a:lnTo>
                  <a:lnTo>
                    <a:pt x="33000" y="47835"/>
                  </a:lnTo>
                  <a:lnTo>
                    <a:pt x="35400" y="45360"/>
                  </a:lnTo>
                  <a:lnTo>
                    <a:pt x="38400" y="44948"/>
                  </a:lnTo>
                  <a:lnTo>
                    <a:pt x="41400" y="45360"/>
                  </a:lnTo>
                  <a:lnTo>
                    <a:pt x="42000" y="47010"/>
                  </a:lnTo>
                  <a:lnTo>
                    <a:pt x="41400" y="51546"/>
                  </a:lnTo>
                  <a:lnTo>
                    <a:pt x="40800" y="57731"/>
                  </a:lnTo>
                  <a:lnTo>
                    <a:pt x="39000" y="63505"/>
                  </a:lnTo>
                  <a:lnTo>
                    <a:pt x="36600" y="68453"/>
                  </a:lnTo>
                  <a:lnTo>
                    <a:pt x="34800" y="75463"/>
                  </a:lnTo>
                  <a:lnTo>
                    <a:pt x="31800" y="80824"/>
                  </a:lnTo>
                  <a:lnTo>
                    <a:pt x="24600" y="88247"/>
                  </a:lnTo>
                  <a:lnTo>
                    <a:pt x="19800" y="92783"/>
                  </a:lnTo>
                  <a:lnTo>
                    <a:pt x="10800" y="100206"/>
                  </a:lnTo>
                  <a:lnTo>
                    <a:pt x="4800" y="105154"/>
                  </a:lnTo>
                  <a:lnTo>
                    <a:pt x="0" y="109690"/>
                  </a:lnTo>
                  <a:lnTo>
                    <a:pt x="0" y="111752"/>
                  </a:lnTo>
                  <a:lnTo>
                    <a:pt x="4800" y="115463"/>
                  </a:lnTo>
                  <a:lnTo>
                    <a:pt x="11400" y="119587"/>
                  </a:lnTo>
                  <a:lnTo>
                    <a:pt x="18000" y="119587"/>
                  </a:lnTo>
                  <a:lnTo>
                    <a:pt x="19800" y="118762"/>
                  </a:lnTo>
                  <a:lnTo>
                    <a:pt x="16800" y="115876"/>
                  </a:lnTo>
                  <a:lnTo>
                    <a:pt x="13800" y="113402"/>
                  </a:lnTo>
                  <a:lnTo>
                    <a:pt x="13800" y="111340"/>
                  </a:lnTo>
                  <a:lnTo>
                    <a:pt x="18000" y="106804"/>
                  </a:lnTo>
                  <a:lnTo>
                    <a:pt x="25800" y="101443"/>
                  </a:lnTo>
                  <a:lnTo>
                    <a:pt x="36600" y="91958"/>
                  </a:lnTo>
                  <a:lnTo>
                    <a:pt x="46800" y="83711"/>
                  </a:lnTo>
                  <a:lnTo>
                    <a:pt x="50400" y="80824"/>
                  </a:lnTo>
                  <a:lnTo>
                    <a:pt x="52800" y="78762"/>
                  </a:lnTo>
                  <a:lnTo>
                    <a:pt x="57000" y="78350"/>
                  </a:lnTo>
                  <a:lnTo>
                    <a:pt x="60600" y="80000"/>
                  </a:lnTo>
                  <a:lnTo>
                    <a:pt x="65400" y="82061"/>
                  </a:lnTo>
                  <a:lnTo>
                    <a:pt x="74400" y="90309"/>
                  </a:lnTo>
                  <a:lnTo>
                    <a:pt x="84600" y="100206"/>
                  </a:lnTo>
                  <a:lnTo>
                    <a:pt x="94800" y="109690"/>
                  </a:lnTo>
                  <a:lnTo>
                    <a:pt x="100800" y="115463"/>
                  </a:lnTo>
                  <a:lnTo>
                    <a:pt x="102600" y="116701"/>
                  </a:lnTo>
                  <a:lnTo>
                    <a:pt x="106800" y="116701"/>
                  </a:lnTo>
                  <a:lnTo>
                    <a:pt x="110400" y="114639"/>
                  </a:lnTo>
                  <a:lnTo>
                    <a:pt x="114600" y="112577"/>
                  </a:lnTo>
                  <a:lnTo>
                    <a:pt x="118800" y="110515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36" name="Google Shape;1236;p39"/>
            <p:cNvGrpSpPr/>
            <p:nvPr/>
          </p:nvGrpSpPr>
          <p:grpSpPr>
            <a:xfrm>
              <a:off x="1597" y="1576"/>
              <a:ext cx="259" cy="310"/>
              <a:chOff x="1597" y="1576"/>
              <a:chExt cx="259" cy="310"/>
            </a:xfrm>
          </p:grpSpPr>
          <p:grpSp>
            <p:nvGrpSpPr>
              <p:cNvPr id="1237" name="Google Shape;1237;p39"/>
              <p:cNvGrpSpPr/>
              <p:nvPr/>
            </p:nvGrpSpPr>
            <p:grpSpPr>
              <a:xfrm>
                <a:off x="1597" y="1576"/>
                <a:ext cx="259" cy="310"/>
                <a:chOff x="1597" y="1576"/>
                <a:chExt cx="259" cy="310"/>
              </a:xfrm>
            </p:grpSpPr>
            <p:sp>
              <p:nvSpPr>
                <p:cNvPr id="1238" name="Google Shape;1238;p39"/>
                <p:cNvSpPr/>
                <p:nvPr/>
              </p:nvSpPr>
              <p:spPr>
                <a:xfrm>
                  <a:off x="1597" y="1626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lt1"/>
                </a:solidFill>
                <a:ln w="25400" cap="flat" cmpd="sng">
                  <a:solidFill>
                    <a:schemeClr val="dk1"/>
                  </a:solidFill>
                  <a:prstDash val="solid"/>
                  <a:miter lim="8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9" name="Google Shape;1239;p39"/>
                <p:cNvSpPr/>
                <p:nvPr/>
              </p:nvSpPr>
              <p:spPr>
                <a:xfrm>
                  <a:off x="1660" y="1576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lt1"/>
                </a:solidFill>
                <a:ln w="25400" cap="flat" cmpd="sng">
                  <a:solidFill>
                    <a:schemeClr val="dk1"/>
                  </a:solidFill>
                  <a:prstDash val="solid"/>
                  <a:miter lim="8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40" name="Google Shape;1240;p39"/>
              <p:cNvSpPr/>
              <p:nvPr/>
            </p:nvSpPr>
            <p:spPr>
              <a:xfrm>
                <a:off x="1679" y="1602"/>
                <a:ext cx="27" cy="8"/>
              </a:xfrm>
              <a:prstGeom prst="ellipse">
                <a:avLst/>
              </a:prstGeom>
              <a:noFill/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1" name="Google Shape;1241;p39"/>
              <p:cNvSpPr/>
              <p:nvPr/>
            </p:nvSpPr>
            <p:spPr>
              <a:xfrm>
                <a:off x="1628" y="1750"/>
                <a:ext cx="137" cy="55"/>
              </a:xfrm>
              <a:prstGeom prst="octagon">
                <a:avLst>
                  <a:gd name="adj" fmla="val 29282"/>
                </a:avLst>
              </a:prstGeom>
              <a:noFill/>
              <a:ln w="254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242" name="Google Shape;1242;p39"/>
          <p:cNvGrpSpPr/>
          <p:nvPr/>
        </p:nvGrpSpPr>
        <p:grpSpPr>
          <a:xfrm>
            <a:off x="1581150" y="1239838"/>
            <a:ext cx="7115175" cy="1268412"/>
            <a:chOff x="996" y="781"/>
            <a:chExt cx="4482" cy="799"/>
          </a:xfrm>
        </p:grpSpPr>
        <p:sp>
          <p:nvSpPr>
            <p:cNvPr id="1243" name="Google Shape;1243;p39"/>
            <p:cNvSpPr/>
            <p:nvPr/>
          </p:nvSpPr>
          <p:spPr>
            <a:xfrm>
              <a:off x="4026" y="787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12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4905" y="781"/>
              <a:ext cx="573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2 AM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996" y="791"/>
              <a:ext cx="562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6 PM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46" name="Google Shape;1246;p39"/>
            <p:cNvCxnSpPr/>
            <p:nvPr/>
          </p:nvCxnSpPr>
          <p:spPr>
            <a:xfrm>
              <a:off x="1181" y="1015"/>
              <a:ext cx="0" cy="159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47" name="Google Shape;1247;p39"/>
            <p:cNvSpPr/>
            <p:nvPr/>
          </p:nvSpPr>
          <p:spPr>
            <a:xfrm>
              <a:off x="1604" y="804"/>
              <a:ext cx="221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7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2092" y="798"/>
              <a:ext cx="221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8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2604" y="815"/>
              <a:ext cx="221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9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3065" y="806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10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3570" y="804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11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4591" y="797"/>
              <a:ext cx="221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53" name="Google Shape;1253;p39"/>
            <p:cNvCxnSpPr/>
            <p:nvPr/>
          </p:nvCxnSpPr>
          <p:spPr>
            <a:xfrm>
              <a:off x="1188" y="1108"/>
              <a:ext cx="4013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254" name="Google Shape;1254;p39"/>
            <p:cNvSpPr/>
            <p:nvPr/>
          </p:nvSpPr>
          <p:spPr>
            <a:xfrm>
              <a:off x="3512" y="1202"/>
              <a:ext cx="541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1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Time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55" name="Google Shape;1255;p39"/>
            <p:cNvCxnSpPr/>
            <p:nvPr/>
          </p:nvCxnSpPr>
          <p:spPr>
            <a:xfrm flipH="1">
              <a:off x="1675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56" name="Google Shape;1256;p39"/>
            <p:cNvCxnSpPr/>
            <p:nvPr/>
          </p:nvCxnSpPr>
          <p:spPr>
            <a:xfrm flipH="1">
              <a:off x="1928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57" name="Google Shape;1257;p39"/>
            <p:cNvCxnSpPr/>
            <p:nvPr/>
          </p:nvCxnSpPr>
          <p:spPr>
            <a:xfrm flipH="1">
              <a:off x="2180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58" name="Google Shape;1258;p39"/>
            <p:cNvCxnSpPr/>
            <p:nvPr/>
          </p:nvCxnSpPr>
          <p:spPr>
            <a:xfrm>
              <a:off x="1691" y="1253"/>
              <a:ext cx="233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59" name="Google Shape;1259;p39"/>
            <p:cNvCxnSpPr/>
            <p:nvPr/>
          </p:nvCxnSpPr>
          <p:spPr>
            <a:xfrm flipH="1">
              <a:off x="1928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0" name="Google Shape;1260;p39"/>
            <p:cNvCxnSpPr/>
            <p:nvPr/>
          </p:nvCxnSpPr>
          <p:spPr>
            <a:xfrm flipH="1">
              <a:off x="2180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61" name="Google Shape;1261;p39"/>
            <p:cNvSpPr/>
            <p:nvPr/>
          </p:nvSpPr>
          <p:spPr>
            <a:xfrm>
              <a:off x="2159" y="1288"/>
              <a:ext cx="328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30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62" name="Google Shape;1262;p39"/>
            <p:cNvCxnSpPr/>
            <p:nvPr/>
          </p:nvCxnSpPr>
          <p:spPr>
            <a:xfrm flipH="1">
              <a:off x="2432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3" name="Google Shape;1263;p39"/>
            <p:cNvCxnSpPr/>
            <p:nvPr/>
          </p:nvCxnSpPr>
          <p:spPr>
            <a:xfrm>
              <a:off x="1942" y="1253"/>
              <a:ext cx="235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4" name="Google Shape;1264;p39"/>
            <p:cNvCxnSpPr/>
            <p:nvPr/>
          </p:nvCxnSpPr>
          <p:spPr>
            <a:xfrm flipH="1">
              <a:off x="2180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5" name="Google Shape;1265;p39"/>
            <p:cNvCxnSpPr/>
            <p:nvPr/>
          </p:nvCxnSpPr>
          <p:spPr>
            <a:xfrm flipH="1">
              <a:off x="2432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6" name="Google Shape;1266;p39"/>
            <p:cNvCxnSpPr/>
            <p:nvPr/>
          </p:nvCxnSpPr>
          <p:spPr>
            <a:xfrm>
              <a:off x="2195" y="1253"/>
              <a:ext cx="233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7" name="Google Shape;1267;p39"/>
            <p:cNvCxnSpPr/>
            <p:nvPr/>
          </p:nvCxnSpPr>
          <p:spPr>
            <a:xfrm>
              <a:off x="1694" y="1208"/>
              <a:ext cx="224" cy="0"/>
            </a:xfrm>
            <a:prstGeom prst="straightConnector1">
              <a:avLst/>
            </a:prstGeom>
            <a:noFill/>
            <a:ln w="25400" cap="flat" cmpd="sng">
              <a:solidFill>
                <a:srgbClr val="DC008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8" name="Google Shape;1268;p39"/>
            <p:cNvCxnSpPr/>
            <p:nvPr/>
          </p:nvCxnSpPr>
          <p:spPr>
            <a:xfrm>
              <a:off x="1948" y="1208"/>
              <a:ext cx="224" cy="0"/>
            </a:xfrm>
            <a:prstGeom prst="straightConnector1">
              <a:avLst/>
            </a:prstGeom>
            <a:noFill/>
            <a:ln w="25400" cap="flat" cmpd="sng">
              <a:solidFill>
                <a:srgbClr val="DC008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69" name="Google Shape;1269;p39"/>
            <p:cNvCxnSpPr/>
            <p:nvPr/>
          </p:nvCxnSpPr>
          <p:spPr>
            <a:xfrm>
              <a:off x="1188" y="1208"/>
              <a:ext cx="226" cy="0"/>
            </a:xfrm>
            <a:prstGeom prst="straightConnector1">
              <a:avLst/>
            </a:prstGeom>
            <a:noFill/>
            <a:ln w="25400" cap="flat" cmpd="sng">
              <a:solidFill>
                <a:srgbClr val="DC008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70" name="Google Shape;1270;p39"/>
            <p:cNvSpPr/>
            <p:nvPr/>
          </p:nvSpPr>
          <p:spPr>
            <a:xfrm>
              <a:off x="1160" y="1288"/>
              <a:ext cx="328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30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1387" y="1288"/>
              <a:ext cx="328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30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72" name="Google Shape;1272;p39"/>
            <p:cNvCxnSpPr/>
            <p:nvPr/>
          </p:nvCxnSpPr>
          <p:spPr>
            <a:xfrm>
              <a:off x="1437" y="1253"/>
              <a:ext cx="234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73" name="Google Shape;1273;p39"/>
            <p:cNvSpPr/>
            <p:nvPr/>
          </p:nvSpPr>
          <p:spPr>
            <a:xfrm>
              <a:off x="1907" y="1288"/>
              <a:ext cx="328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30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39"/>
            <p:cNvSpPr/>
            <p:nvPr/>
          </p:nvSpPr>
          <p:spPr>
            <a:xfrm>
              <a:off x="1649" y="1288"/>
              <a:ext cx="328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30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75" name="Google Shape;1275;p39"/>
            <p:cNvCxnSpPr/>
            <p:nvPr/>
          </p:nvCxnSpPr>
          <p:spPr>
            <a:xfrm>
              <a:off x="1697" y="1303"/>
              <a:ext cx="220" cy="0"/>
            </a:xfrm>
            <a:prstGeom prst="straightConnector1">
              <a:avLst/>
            </a:prstGeom>
            <a:noFill/>
            <a:ln w="25400" cap="flat" cmpd="sng">
              <a:solidFill>
                <a:srgbClr val="F39FD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76" name="Google Shape;1276;p39"/>
            <p:cNvCxnSpPr/>
            <p:nvPr/>
          </p:nvCxnSpPr>
          <p:spPr>
            <a:xfrm>
              <a:off x="1948" y="1347"/>
              <a:ext cx="222" cy="1"/>
            </a:xfrm>
            <a:prstGeom prst="straightConnector1">
              <a:avLst/>
            </a:prstGeom>
            <a:noFill/>
            <a:ln w="25400" cap="flat" cmpd="sng">
              <a:solidFill>
                <a:srgbClr val="9191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77" name="Google Shape;1277;p39"/>
            <p:cNvCxnSpPr/>
            <p:nvPr/>
          </p:nvCxnSpPr>
          <p:spPr>
            <a:xfrm>
              <a:off x="1948" y="1304"/>
              <a:ext cx="222" cy="0"/>
            </a:xfrm>
            <a:prstGeom prst="straightConnector1">
              <a:avLst/>
            </a:prstGeom>
            <a:noFill/>
            <a:ln w="25400" cap="flat" cmpd="sng">
              <a:solidFill>
                <a:srgbClr val="F39FD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78" name="Google Shape;1278;p39"/>
            <p:cNvCxnSpPr/>
            <p:nvPr/>
          </p:nvCxnSpPr>
          <p:spPr>
            <a:xfrm>
              <a:off x="2201" y="1303"/>
              <a:ext cx="222" cy="0"/>
            </a:xfrm>
            <a:prstGeom prst="straightConnector1">
              <a:avLst/>
            </a:prstGeom>
            <a:noFill/>
            <a:ln w="25400" cap="flat" cmpd="sng">
              <a:solidFill>
                <a:srgbClr val="F39FD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79" name="Google Shape;1279;p39"/>
            <p:cNvCxnSpPr/>
            <p:nvPr/>
          </p:nvCxnSpPr>
          <p:spPr>
            <a:xfrm>
              <a:off x="2200" y="1347"/>
              <a:ext cx="223" cy="1"/>
            </a:xfrm>
            <a:prstGeom prst="straightConnector1">
              <a:avLst/>
            </a:prstGeom>
            <a:noFill/>
            <a:ln w="25400" cap="flat" cmpd="sng">
              <a:solidFill>
                <a:srgbClr val="9191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0" name="Google Shape;1280;p39"/>
            <p:cNvCxnSpPr/>
            <p:nvPr/>
          </p:nvCxnSpPr>
          <p:spPr>
            <a:xfrm>
              <a:off x="2454" y="1303"/>
              <a:ext cx="222" cy="0"/>
            </a:xfrm>
            <a:prstGeom prst="straightConnector1">
              <a:avLst/>
            </a:prstGeom>
            <a:noFill/>
            <a:ln w="25400" cap="flat" cmpd="sng">
              <a:solidFill>
                <a:srgbClr val="F39FD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1" name="Google Shape;1281;p39"/>
            <p:cNvCxnSpPr/>
            <p:nvPr/>
          </p:nvCxnSpPr>
          <p:spPr>
            <a:xfrm>
              <a:off x="2452" y="1347"/>
              <a:ext cx="224" cy="1"/>
            </a:xfrm>
            <a:prstGeom prst="straightConnector1">
              <a:avLst/>
            </a:prstGeom>
            <a:noFill/>
            <a:ln w="25400" cap="flat" cmpd="sng">
              <a:solidFill>
                <a:srgbClr val="9191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2" name="Google Shape;1282;p39"/>
            <p:cNvCxnSpPr/>
            <p:nvPr/>
          </p:nvCxnSpPr>
          <p:spPr>
            <a:xfrm>
              <a:off x="2706" y="1347"/>
              <a:ext cx="222" cy="1"/>
            </a:xfrm>
            <a:prstGeom prst="straightConnector1">
              <a:avLst/>
            </a:prstGeom>
            <a:noFill/>
            <a:ln w="25400" cap="flat" cmpd="sng">
              <a:solidFill>
                <a:srgbClr val="9191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3" name="Google Shape;1283;p39"/>
            <p:cNvCxnSpPr/>
            <p:nvPr/>
          </p:nvCxnSpPr>
          <p:spPr>
            <a:xfrm>
              <a:off x="1442" y="1208"/>
              <a:ext cx="225" cy="0"/>
            </a:xfrm>
            <a:prstGeom prst="straightConnector1">
              <a:avLst/>
            </a:prstGeom>
            <a:noFill/>
            <a:ln w="25400" cap="flat" cmpd="sng">
              <a:solidFill>
                <a:srgbClr val="DC008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84" name="Google Shape;1284;p39"/>
            <p:cNvSpPr/>
            <p:nvPr/>
          </p:nvSpPr>
          <p:spPr>
            <a:xfrm>
              <a:off x="2402" y="1294"/>
              <a:ext cx="328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30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2655" y="1294"/>
              <a:ext cx="328" cy="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Franklin Gothic"/>
                  <a:ea typeface="Franklin Gothic"/>
                  <a:cs typeface="Franklin Gothic"/>
                  <a:sym typeface="Franklin Gothic"/>
                </a:rPr>
                <a:t>30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86" name="Google Shape;1286;p39"/>
            <p:cNvCxnSpPr/>
            <p:nvPr/>
          </p:nvCxnSpPr>
          <p:spPr>
            <a:xfrm flipH="1">
              <a:off x="2432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7" name="Google Shape;1287;p39"/>
            <p:cNvCxnSpPr/>
            <p:nvPr/>
          </p:nvCxnSpPr>
          <p:spPr>
            <a:xfrm>
              <a:off x="1430" y="1181"/>
              <a:ext cx="0" cy="18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8" name="Google Shape;1288;p39"/>
            <p:cNvCxnSpPr/>
            <p:nvPr/>
          </p:nvCxnSpPr>
          <p:spPr>
            <a:xfrm>
              <a:off x="1684" y="1181"/>
              <a:ext cx="0" cy="18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9" name="Google Shape;1289;p39"/>
            <p:cNvCxnSpPr/>
            <p:nvPr/>
          </p:nvCxnSpPr>
          <p:spPr>
            <a:xfrm>
              <a:off x="1936" y="1181"/>
              <a:ext cx="0" cy="18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0" name="Google Shape;1290;p39"/>
            <p:cNvCxnSpPr/>
            <p:nvPr/>
          </p:nvCxnSpPr>
          <p:spPr>
            <a:xfrm>
              <a:off x="2188" y="1181"/>
              <a:ext cx="0" cy="18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1" name="Google Shape;1291;p39"/>
            <p:cNvCxnSpPr/>
            <p:nvPr/>
          </p:nvCxnSpPr>
          <p:spPr>
            <a:xfrm flipH="1">
              <a:off x="2684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2" name="Google Shape;1292;p39"/>
            <p:cNvCxnSpPr/>
            <p:nvPr/>
          </p:nvCxnSpPr>
          <p:spPr>
            <a:xfrm flipH="1">
              <a:off x="2938" y="1181"/>
              <a:ext cx="17" cy="17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293" name="Google Shape;1293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4" name="Google Shape;1294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207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Google Shape;1302;p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Pipelining Lessons (1/2)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3" name="Google Shape;1303;p40"/>
          <p:cNvSpPr txBox="1">
            <a:spLocks noGrp="1"/>
          </p:cNvSpPr>
          <p:nvPr>
            <p:ph type="body" idx="1"/>
          </p:nvPr>
        </p:nvSpPr>
        <p:spPr>
          <a:xfrm>
            <a:off x="4787900" y="1295400"/>
            <a:ext cx="43560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Pipelining doesn’t </a:t>
            </a:r>
            <a:r>
              <a:rPr lang="en-US" sz="2300"/>
              <a:t>decrease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latency</a:t>
            </a:r>
            <a:r>
              <a:rPr lang="en-US" sz="23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single task</a:t>
            </a:r>
            <a:r>
              <a:rPr lang="en-US" sz="2300"/>
              <a:t>; it increases </a:t>
            </a:r>
            <a:r>
              <a:rPr lang="en-US" sz="23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throughput</a:t>
            </a:r>
            <a:r>
              <a:rPr lang="en-US" sz="23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entire workload</a:t>
            </a:r>
            <a:endParaRPr sz="3100"/>
          </a:p>
          <a:p>
            <a:pPr marL="342900" marR="0" lvl="0" indent="-3365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3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</a:t>
            </a:r>
            <a:r>
              <a:rPr lang="en-US" sz="23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 operating simultaneously using different resources</a:t>
            </a:r>
            <a:endParaRPr sz="3100"/>
          </a:p>
          <a:p>
            <a:pPr marL="342900" marR="0" lvl="0" indent="-3365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300"/>
              <a:buFont typeface="Arial"/>
              <a:buChar char="•"/>
            </a:pPr>
            <a:r>
              <a:rPr lang="en-US" sz="23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Potential speedup </a:t>
            </a:r>
            <a:r>
              <a:rPr lang="en-US" sz="2300">
                <a:solidFill>
                  <a:srgbClr val="FF0000"/>
                </a:solidFill>
              </a:rPr>
              <a:t>~</a:t>
            </a:r>
            <a:r>
              <a:rPr lang="en-US" sz="23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number  of pipeline stages</a:t>
            </a:r>
            <a:endParaRPr sz="2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365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Speedup reduced by time to </a:t>
            </a:r>
            <a:r>
              <a:rPr lang="en-US" sz="23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fill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23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drain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pipeline:</a:t>
            </a:r>
            <a:b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hours/3.5 hours </a:t>
            </a:r>
            <a:r>
              <a:rPr lang="en-US" sz="2300"/>
              <a:t>which gives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2.3X </a:t>
            </a:r>
            <a:r>
              <a:rPr lang="en-US" sz="2300"/>
              <a:t>speedup </a:t>
            </a:r>
            <a:r>
              <a:rPr lang="en-US"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v. potential 4X in this example</a:t>
            </a:r>
            <a:endParaRPr sz="3100"/>
          </a:p>
        </p:txBody>
      </p:sp>
      <p:sp>
        <p:nvSpPr>
          <p:cNvPr id="1304" name="Google Shape;1304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5" name="Google Shape;1305;p40"/>
          <p:cNvSpPr/>
          <p:nvPr/>
        </p:nvSpPr>
        <p:spPr>
          <a:xfrm>
            <a:off x="1903413" y="3676650"/>
            <a:ext cx="330200" cy="411162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6" name="Google Shape;1306;p40"/>
          <p:cNvSpPr/>
          <p:nvPr/>
        </p:nvSpPr>
        <p:spPr>
          <a:xfrm>
            <a:off x="1984375" y="3594100"/>
            <a:ext cx="249237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7" name="Google Shape;1307;p40"/>
          <p:cNvSpPr/>
          <p:nvPr/>
        </p:nvSpPr>
        <p:spPr>
          <a:xfrm>
            <a:off x="1970088" y="3708400"/>
            <a:ext cx="169862" cy="23812"/>
          </a:xfrm>
          <a:prstGeom prst="parallelogram">
            <a:avLst>
              <a:gd name="adj" fmla="val 178300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8" name="Google Shape;1308;p40"/>
          <p:cNvSpPr/>
          <p:nvPr/>
        </p:nvSpPr>
        <p:spPr>
          <a:xfrm>
            <a:off x="2927350" y="3838575"/>
            <a:ext cx="95250" cy="219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86000" y="0"/>
                </a:moveTo>
                <a:lnTo>
                  <a:pt x="118000" y="0"/>
                </a:lnTo>
                <a:lnTo>
                  <a:pt x="32000" y="119130"/>
                </a:lnTo>
                <a:lnTo>
                  <a:pt x="0" y="119130"/>
                </a:lnTo>
                <a:lnTo>
                  <a:pt x="86000" y="0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9" name="Google Shape;1309;p40"/>
          <p:cNvSpPr/>
          <p:nvPr/>
        </p:nvSpPr>
        <p:spPr>
          <a:xfrm>
            <a:off x="2921000" y="3838575"/>
            <a:ext cx="120650" cy="19050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0" name="Google Shape;1310;p40"/>
          <p:cNvSpPr/>
          <p:nvPr/>
        </p:nvSpPr>
        <p:spPr>
          <a:xfrm>
            <a:off x="2930525" y="3930650"/>
            <a:ext cx="90487" cy="17462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1" name="Google Shape;1311;p40"/>
          <p:cNvSpPr/>
          <p:nvPr/>
        </p:nvSpPr>
        <p:spPr>
          <a:xfrm>
            <a:off x="2722563" y="3930650"/>
            <a:ext cx="119062" cy="11112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2" name="Google Shape;1312;p40"/>
          <p:cNvSpPr/>
          <p:nvPr/>
        </p:nvSpPr>
        <p:spPr>
          <a:xfrm>
            <a:off x="2816225" y="3649662"/>
            <a:ext cx="34925" cy="41275"/>
          </a:xfrm>
          <a:prstGeom prst="ellipse">
            <a:avLst/>
          </a:prstGeom>
          <a:solidFill>
            <a:srgbClr val="F39FD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3" name="Google Shape;1313;p40"/>
          <p:cNvSpPr/>
          <p:nvPr/>
        </p:nvSpPr>
        <p:spPr>
          <a:xfrm>
            <a:off x="2722563" y="3721100"/>
            <a:ext cx="219075" cy="336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32173" y="9056"/>
                </a:moveTo>
                <a:lnTo>
                  <a:pt x="869" y="55471"/>
                </a:lnTo>
                <a:lnTo>
                  <a:pt x="869" y="56037"/>
                </a:lnTo>
                <a:lnTo>
                  <a:pt x="869" y="56603"/>
                </a:lnTo>
                <a:lnTo>
                  <a:pt x="0" y="57169"/>
                </a:lnTo>
                <a:lnTo>
                  <a:pt x="0" y="58867"/>
                </a:lnTo>
                <a:lnTo>
                  <a:pt x="0" y="59433"/>
                </a:lnTo>
                <a:lnTo>
                  <a:pt x="0" y="60566"/>
                </a:lnTo>
                <a:lnTo>
                  <a:pt x="869" y="61698"/>
                </a:lnTo>
                <a:lnTo>
                  <a:pt x="869" y="62830"/>
                </a:lnTo>
                <a:lnTo>
                  <a:pt x="1739" y="63396"/>
                </a:lnTo>
                <a:lnTo>
                  <a:pt x="2608" y="64528"/>
                </a:lnTo>
                <a:lnTo>
                  <a:pt x="3478" y="65094"/>
                </a:lnTo>
                <a:lnTo>
                  <a:pt x="5217" y="65660"/>
                </a:lnTo>
                <a:lnTo>
                  <a:pt x="6086" y="66226"/>
                </a:lnTo>
                <a:lnTo>
                  <a:pt x="7826" y="66792"/>
                </a:lnTo>
                <a:lnTo>
                  <a:pt x="8695" y="66792"/>
                </a:lnTo>
                <a:lnTo>
                  <a:pt x="9565" y="67358"/>
                </a:lnTo>
                <a:lnTo>
                  <a:pt x="11304" y="67358"/>
                </a:lnTo>
                <a:lnTo>
                  <a:pt x="13043" y="67358"/>
                </a:lnTo>
                <a:lnTo>
                  <a:pt x="77391" y="67358"/>
                </a:lnTo>
                <a:lnTo>
                  <a:pt x="77391" y="119433"/>
                </a:lnTo>
                <a:lnTo>
                  <a:pt x="98260" y="119433"/>
                </a:lnTo>
                <a:lnTo>
                  <a:pt x="98260" y="57169"/>
                </a:lnTo>
                <a:lnTo>
                  <a:pt x="98260" y="56603"/>
                </a:lnTo>
                <a:lnTo>
                  <a:pt x="98260" y="56037"/>
                </a:lnTo>
                <a:lnTo>
                  <a:pt x="97391" y="55471"/>
                </a:lnTo>
                <a:lnTo>
                  <a:pt x="96521" y="54905"/>
                </a:lnTo>
                <a:lnTo>
                  <a:pt x="96521" y="54339"/>
                </a:lnTo>
                <a:lnTo>
                  <a:pt x="94782" y="53773"/>
                </a:lnTo>
                <a:lnTo>
                  <a:pt x="94782" y="53773"/>
                </a:lnTo>
                <a:lnTo>
                  <a:pt x="93913" y="53207"/>
                </a:lnTo>
                <a:lnTo>
                  <a:pt x="92173" y="52641"/>
                </a:lnTo>
                <a:lnTo>
                  <a:pt x="91304" y="52641"/>
                </a:lnTo>
                <a:lnTo>
                  <a:pt x="90434" y="52641"/>
                </a:lnTo>
                <a:lnTo>
                  <a:pt x="88695" y="52075"/>
                </a:lnTo>
                <a:lnTo>
                  <a:pt x="87826" y="52075"/>
                </a:lnTo>
                <a:lnTo>
                  <a:pt x="86956" y="52075"/>
                </a:lnTo>
                <a:lnTo>
                  <a:pt x="85217" y="52075"/>
                </a:lnTo>
                <a:lnTo>
                  <a:pt x="84347" y="52075"/>
                </a:lnTo>
                <a:lnTo>
                  <a:pt x="46956" y="50943"/>
                </a:lnTo>
                <a:lnTo>
                  <a:pt x="57391" y="30566"/>
                </a:lnTo>
                <a:lnTo>
                  <a:pt x="65217" y="37924"/>
                </a:lnTo>
                <a:lnTo>
                  <a:pt x="110434" y="37924"/>
                </a:lnTo>
                <a:lnTo>
                  <a:pt x="111304" y="37358"/>
                </a:lnTo>
                <a:lnTo>
                  <a:pt x="113043" y="37358"/>
                </a:lnTo>
                <a:lnTo>
                  <a:pt x="113913" y="36792"/>
                </a:lnTo>
                <a:lnTo>
                  <a:pt x="113913" y="36792"/>
                </a:lnTo>
                <a:lnTo>
                  <a:pt x="115652" y="36226"/>
                </a:lnTo>
                <a:lnTo>
                  <a:pt x="116521" y="35660"/>
                </a:lnTo>
                <a:lnTo>
                  <a:pt x="117391" y="35094"/>
                </a:lnTo>
                <a:lnTo>
                  <a:pt x="118260" y="35094"/>
                </a:lnTo>
                <a:lnTo>
                  <a:pt x="118260" y="33962"/>
                </a:lnTo>
                <a:lnTo>
                  <a:pt x="118260" y="33396"/>
                </a:lnTo>
                <a:lnTo>
                  <a:pt x="119130" y="32830"/>
                </a:lnTo>
                <a:lnTo>
                  <a:pt x="119130" y="31698"/>
                </a:lnTo>
                <a:lnTo>
                  <a:pt x="119130" y="30566"/>
                </a:lnTo>
                <a:lnTo>
                  <a:pt x="118260" y="30000"/>
                </a:lnTo>
                <a:lnTo>
                  <a:pt x="118260" y="29433"/>
                </a:lnTo>
                <a:lnTo>
                  <a:pt x="117391" y="28301"/>
                </a:lnTo>
                <a:lnTo>
                  <a:pt x="116521" y="27735"/>
                </a:lnTo>
                <a:lnTo>
                  <a:pt x="115652" y="27735"/>
                </a:lnTo>
                <a:lnTo>
                  <a:pt x="114782" y="26603"/>
                </a:lnTo>
                <a:lnTo>
                  <a:pt x="113913" y="26603"/>
                </a:lnTo>
                <a:lnTo>
                  <a:pt x="113043" y="26037"/>
                </a:lnTo>
                <a:lnTo>
                  <a:pt x="111304" y="26037"/>
                </a:lnTo>
                <a:lnTo>
                  <a:pt x="110434" y="26037"/>
                </a:lnTo>
                <a:lnTo>
                  <a:pt x="75652" y="26037"/>
                </a:lnTo>
                <a:lnTo>
                  <a:pt x="67826" y="17547"/>
                </a:lnTo>
                <a:lnTo>
                  <a:pt x="69565" y="16981"/>
                </a:lnTo>
                <a:lnTo>
                  <a:pt x="69565" y="15849"/>
                </a:lnTo>
                <a:lnTo>
                  <a:pt x="69565" y="14716"/>
                </a:lnTo>
                <a:lnTo>
                  <a:pt x="70434" y="13584"/>
                </a:lnTo>
                <a:lnTo>
                  <a:pt x="70434" y="12452"/>
                </a:lnTo>
                <a:lnTo>
                  <a:pt x="70434" y="11320"/>
                </a:lnTo>
                <a:lnTo>
                  <a:pt x="70434" y="9622"/>
                </a:lnTo>
                <a:lnTo>
                  <a:pt x="69565" y="9056"/>
                </a:lnTo>
                <a:lnTo>
                  <a:pt x="69565" y="7924"/>
                </a:lnTo>
                <a:lnTo>
                  <a:pt x="68695" y="6792"/>
                </a:lnTo>
                <a:lnTo>
                  <a:pt x="67826" y="6226"/>
                </a:lnTo>
                <a:lnTo>
                  <a:pt x="66956" y="5094"/>
                </a:lnTo>
                <a:lnTo>
                  <a:pt x="66086" y="3962"/>
                </a:lnTo>
                <a:lnTo>
                  <a:pt x="65217" y="3396"/>
                </a:lnTo>
                <a:lnTo>
                  <a:pt x="63478" y="2830"/>
                </a:lnTo>
                <a:lnTo>
                  <a:pt x="62608" y="2264"/>
                </a:lnTo>
                <a:lnTo>
                  <a:pt x="60869" y="1132"/>
                </a:lnTo>
                <a:lnTo>
                  <a:pt x="59130" y="1132"/>
                </a:lnTo>
                <a:lnTo>
                  <a:pt x="57391" y="566"/>
                </a:lnTo>
                <a:lnTo>
                  <a:pt x="55652" y="566"/>
                </a:lnTo>
                <a:lnTo>
                  <a:pt x="53913" y="0"/>
                </a:lnTo>
                <a:lnTo>
                  <a:pt x="52173" y="0"/>
                </a:lnTo>
                <a:lnTo>
                  <a:pt x="49565" y="0"/>
                </a:lnTo>
                <a:lnTo>
                  <a:pt x="48695" y="0"/>
                </a:lnTo>
                <a:lnTo>
                  <a:pt x="46086" y="566"/>
                </a:lnTo>
                <a:lnTo>
                  <a:pt x="44347" y="566"/>
                </a:lnTo>
                <a:lnTo>
                  <a:pt x="42608" y="1132"/>
                </a:lnTo>
                <a:lnTo>
                  <a:pt x="40869" y="1698"/>
                </a:lnTo>
                <a:lnTo>
                  <a:pt x="39130" y="2264"/>
                </a:lnTo>
                <a:lnTo>
                  <a:pt x="37391" y="3396"/>
                </a:lnTo>
                <a:lnTo>
                  <a:pt x="36521" y="4528"/>
                </a:lnTo>
                <a:lnTo>
                  <a:pt x="34782" y="5094"/>
                </a:lnTo>
                <a:lnTo>
                  <a:pt x="33913" y="6792"/>
                </a:lnTo>
                <a:lnTo>
                  <a:pt x="33043" y="7924"/>
                </a:lnTo>
                <a:lnTo>
                  <a:pt x="32173" y="9056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4" name="Google Shape;1314;p40"/>
          <p:cNvSpPr/>
          <p:nvPr/>
        </p:nvSpPr>
        <p:spPr>
          <a:xfrm>
            <a:off x="3138488" y="3609975"/>
            <a:ext cx="317500" cy="463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18800" y="110136"/>
                </a:moveTo>
                <a:lnTo>
                  <a:pt x="119400" y="108082"/>
                </a:lnTo>
                <a:lnTo>
                  <a:pt x="114600" y="108904"/>
                </a:lnTo>
                <a:lnTo>
                  <a:pt x="110400" y="108082"/>
                </a:lnTo>
                <a:lnTo>
                  <a:pt x="104400" y="105205"/>
                </a:lnTo>
                <a:lnTo>
                  <a:pt x="94800" y="94520"/>
                </a:lnTo>
                <a:lnTo>
                  <a:pt x="80400" y="78493"/>
                </a:lnTo>
                <a:lnTo>
                  <a:pt x="72600" y="69452"/>
                </a:lnTo>
                <a:lnTo>
                  <a:pt x="67800" y="62465"/>
                </a:lnTo>
                <a:lnTo>
                  <a:pt x="66600" y="58356"/>
                </a:lnTo>
                <a:lnTo>
                  <a:pt x="66600" y="53424"/>
                </a:lnTo>
                <a:lnTo>
                  <a:pt x="68400" y="50547"/>
                </a:lnTo>
                <a:lnTo>
                  <a:pt x="71400" y="48904"/>
                </a:lnTo>
                <a:lnTo>
                  <a:pt x="73800" y="48904"/>
                </a:lnTo>
                <a:lnTo>
                  <a:pt x="76800" y="50136"/>
                </a:lnTo>
                <a:lnTo>
                  <a:pt x="81600" y="53013"/>
                </a:lnTo>
                <a:lnTo>
                  <a:pt x="88800" y="56301"/>
                </a:lnTo>
                <a:lnTo>
                  <a:pt x="93000" y="57534"/>
                </a:lnTo>
                <a:lnTo>
                  <a:pt x="96000" y="58356"/>
                </a:lnTo>
                <a:lnTo>
                  <a:pt x="98400" y="57534"/>
                </a:lnTo>
                <a:lnTo>
                  <a:pt x="99600" y="56301"/>
                </a:lnTo>
                <a:lnTo>
                  <a:pt x="99000" y="55068"/>
                </a:lnTo>
                <a:lnTo>
                  <a:pt x="98400" y="53424"/>
                </a:lnTo>
                <a:lnTo>
                  <a:pt x="93600" y="50547"/>
                </a:lnTo>
                <a:lnTo>
                  <a:pt x="85800" y="46849"/>
                </a:lnTo>
                <a:lnTo>
                  <a:pt x="81000" y="44383"/>
                </a:lnTo>
                <a:lnTo>
                  <a:pt x="78000" y="40684"/>
                </a:lnTo>
                <a:lnTo>
                  <a:pt x="75600" y="35753"/>
                </a:lnTo>
                <a:lnTo>
                  <a:pt x="75000" y="30410"/>
                </a:lnTo>
                <a:lnTo>
                  <a:pt x="73800" y="28356"/>
                </a:lnTo>
                <a:lnTo>
                  <a:pt x="71400" y="25890"/>
                </a:lnTo>
                <a:lnTo>
                  <a:pt x="67800" y="23013"/>
                </a:lnTo>
                <a:lnTo>
                  <a:pt x="65400" y="21780"/>
                </a:lnTo>
                <a:lnTo>
                  <a:pt x="65400" y="19726"/>
                </a:lnTo>
                <a:lnTo>
                  <a:pt x="66600" y="16438"/>
                </a:lnTo>
                <a:lnTo>
                  <a:pt x="68400" y="14794"/>
                </a:lnTo>
                <a:lnTo>
                  <a:pt x="69600" y="12739"/>
                </a:lnTo>
                <a:lnTo>
                  <a:pt x="71400" y="9863"/>
                </a:lnTo>
                <a:lnTo>
                  <a:pt x="69600" y="6164"/>
                </a:lnTo>
                <a:lnTo>
                  <a:pt x="69000" y="3698"/>
                </a:lnTo>
                <a:lnTo>
                  <a:pt x="66600" y="1643"/>
                </a:lnTo>
                <a:lnTo>
                  <a:pt x="63000" y="410"/>
                </a:lnTo>
                <a:lnTo>
                  <a:pt x="57600" y="0"/>
                </a:lnTo>
                <a:lnTo>
                  <a:pt x="54000" y="1232"/>
                </a:lnTo>
                <a:lnTo>
                  <a:pt x="51600" y="2465"/>
                </a:lnTo>
                <a:lnTo>
                  <a:pt x="50400" y="5342"/>
                </a:lnTo>
                <a:lnTo>
                  <a:pt x="49800" y="7397"/>
                </a:lnTo>
                <a:lnTo>
                  <a:pt x="50400" y="9452"/>
                </a:lnTo>
                <a:lnTo>
                  <a:pt x="51600" y="12328"/>
                </a:lnTo>
                <a:lnTo>
                  <a:pt x="52800" y="14383"/>
                </a:lnTo>
                <a:lnTo>
                  <a:pt x="53400" y="16438"/>
                </a:lnTo>
                <a:lnTo>
                  <a:pt x="52800" y="18904"/>
                </a:lnTo>
                <a:lnTo>
                  <a:pt x="50400" y="20958"/>
                </a:lnTo>
                <a:lnTo>
                  <a:pt x="46800" y="23013"/>
                </a:lnTo>
                <a:lnTo>
                  <a:pt x="42000" y="24657"/>
                </a:lnTo>
                <a:lnTo>
                  <a:pt x="39000" y="26301"/>
                </a:lnTo>
                <a:lnTo>
                  <a:pt x="36000" y="28356"/>
                </a:lnTo>
                <a:lnTo>
                  <a:pt x="33000" y="30821"/>
                </a:lnTo>
                <a:lnTo>
                  <a:pt x="30000" y="35753"/>
                </a:lnTo>
                <a:lnTo>
                  <a:pt x="27600" y="40684"/>
                </a:lnTo>
                <a:lnTo>
                  <a:pt x="25800" y="44794"/>
                </a:lnTo>
                <a:lnTo>
                  <a:pt x="24600" y="50136"/>
                </a:lnTo>
                <a:lnTo>
                  <a:pt x="24000" y="56301"/>
                </a:lnTo>
                <a:lnTo>
                  <a:pt x="24000" y="59999"/>
                </a:lnTo>
                <a:lnTo>
                  <a:pt x="24000" y="62876"/>
                </a:lnTo>
                <a:lnTo>
                  <a:pt x="24600" y="64931"/>
                </a:lnTo>
                <a:lnTo>
                  <a:pt x="26400" y="66164"/>
                </a:lnTo>
                <a:lnTo>
                  <a:pt x="29400" y="66575"/>
                </a:lnTo>
                <a:lnTo>
                  <a:pt x="30600" y="66164"/>
                </a:lnTo>
                <a:lnTo>
                  <a:pt x="31800" y="64931"/>
                </a:lnTo>
                <a:lnTo>
                  <a:pt x="31800" y="60821"/>
                </a:lnTo>
                <a:lnTo>
                  <a:pt x="31800" y="54657"/>
                </a:lnTo>
                <a:lnTo>
                  <a:pt x="32400" y="50547"/>
                </a:lnTo>
                <a:lnTo>
                  <a:pt x="33000" y="48082"/>
                </a:lnTo>
                <a:lnTo>
                  <a:pt x="35400" y="45205"/>
                </a:lnTo>
                <a:lnTo>
                  <a:pt x="38400" y="44794"/>
                </a:lnTo>
                <a:lnTo>
                  <a:pt x="41400" y="45205"/>
                </a:lnTo>
                <a:lnTo>
                  <a:pt x="42000" y="46849"/>
                </a:lnTo>
                <a:lnTo>
                  <a:pt x="41400" y="51369"/>
                </a:lnTo>
                <a:lnTo>
                  <a:pt x="40800" y="57534"/>
                </a:lnTo>
                <a:lnTo>
                  <a:pt x="39000" y="63287"/>
                </a:lnTo>
                <a:lnTo>
                  <a:pt x="36600" y="68630"/>
                </a:lnTo>
                <a:lnTo>
                  <a:pt x="34800" y="75205"/>
                </a:lnTo>
                <a:lnTo>
                  <a:pt x="31800" y="80958"/>
                </a:lnTo>
                <a:lnTo>
                  <a:pt x="24600" y="87945"/>
                </a:lnTo>
                <a:lnTo>
                  <a:pt x="19800" y="92876"/>
                </a:lnTo>
                <a:lnTo>
                  <a:pt x="10800" y="99863"/>
                </a:lnTo>
                <a:lnTo>
                  <a:pt x="4800" y="105205"/>
                </a:lnTo>
                <a:lnTo>
                  <a:pt x="0" y="109726"/>
                </a:lnTo>
                <a:lnTo>
                  <a:pt x="0" y="111780"/>
                </a:lnTo>
                <a:lnTo>
                  <a:pt x="4800" y="115479"/>
                </a:lnTo>
                <a:lnTo>
                  <a:pt x="11400" y="119589"/>
                </a:lnTo>
                <a:lnTo>
                  <a:pt x="18000" y="119589"/>
                </a:lnTo>
                <a:lnTo>
                  <a:pt x="19800" y="118356"/>
                </a:lnTo>
                <a:lnTo>
                  <a:pt x="16800" y="115890"/>
                </a:lnTo>
                <a:lnTo>
                  <a:pt x="13800" y="113424"/>
                </a:lnTo>
                <a:lnTo>
                  <a:pt x="13800" y="111369"/>
                </a:lnTo>
                <a:lnTo>
                  <a:pt x="18000" y="106849"/>
                </a:lnTo>
                <a:lnTo>
                  <a:pt x="25800" y="101506"/>
                </a:lnTo>
                <a:lnTo>
                  <a:pt x="36600" y="91643"/>
                </a:lnTo>
                <a:lnTo>
                  <a:pt x="46800" y="83424"/>
                </a:lnTo>
                <a:lnTo>
                  <a:pt x="50400" y="80958"/>
                </a:lnTo>
                <a:lnTo>
                  <a:pt x="52800" y="78904"/>
                </a:lnTo>
                <a:lnTo>
                  <a:pt x="57000" y="78493"/>
                </a:lnTo>
                <a:lnTo>
                  <a:pt x="60600" y="79726"/>
                </a:lnTo>
                <a:lnTo>
                  <a:pt x="65400" y="81780"/>
                </a:lnTo>
                <a:lnTo>
                  <a:pt x="74400" y="90410"/>
                </a:lnTo>
                <a:lnTo>
                  <a:pt x="84600" y="99863"/>
                </a:lnTo>
                <a:lnTo>
                  <a:pt x="94800" y="109726"/>
                </a:lnTo>
                <a:lnTo>
                  <a:pt x="100800" y="115479"/>
                </a:lnTo>
                <a:lnTo>
                  <a:pt x="102600" y="116301"/>
                </a:lnTo>
                <a:lnTo>
                  <a:pt x="106800" y="116301"/>
                </a:lnTo>
                <a:lnTo>
                  <a:pt x="110400" y="114246"/>
                </a:lnTo>
                <a:lnTo>
                  <a:pt x="114600" y="112191"/>
                </a:lnTo>
                <a:lnTo>
                  <a:pt x="118800" y="110136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5" name="Google Shape;1315;p40"/>
          <p:cNvSpPr/>
          <p:nvPr/>
        </p:nvSpPr>
        <p:spPr>
          <a:xfrm>
            <a:off x="2243138" y="3676650"/>
            <a:ext cx="412750" cy="411162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6" name="Google Shape;1316;p40"/>
          <p:cNvSpPr/>
          <p:nvPr/>
        </p:nvSpPr>
        <p:spPr>
          <a:xfrm>
            <a:off x="2343150" y="3594100"/>
            <a:ext cx="312737" cy="73025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7" name="Google Shape;1317;p40"/>
          <p:cNvSpPr/>
          <p:nvPr/>
        </p:nvSpPr>
        <p:spPr>
          <a:xfrm>
            <a:off x="2374900" y="3636962"/>
            <a:ext cx="39687" cy="14287"/>
          </a:xfrm>
          <a:prstGeom prst="ellipse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40"/>
          <p:cNvSpPr/>
          <p:nvPr/>
        </p:nvSpPr>
        <p:spPr>
          <a:xfrm>
            <a:off x="2292350" y="3870325"/>
            <a:ext cx="217487" cy="87312"/>
          </a:xfrm>
          <a:prstGeom prst="octagon">
            <a:avLst>
              <a:gd name="adj" fmla="val 29282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9" name="Google Shape;1319;p40"/>
          <p:cNvSpPr/>
          <p:nvPr/>
        </p:nvSpPr>
        <p:spPr>
          <a:xfrm>
            <a:off x="2355850" y="4205287"/>
            <a:ext cx="327025" cy="411162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0" name="Google Shape;1320;p40"/>
          <p:cNvSpPr/>
          <p:nvPr/>
        </p:nvSpPr>
        <p:spPr>
          <a:xfrm>
            <a:off x="2435225" y="4124325"/>
            <a:ext cx="247650" cy="71437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1" name="Google Shape;1321;p40"/>
          <p:cNvSpPr/>
          <p:nvPr/>
        </p:nvSpPr>
        <p:spPr>
          <a:xfrm>
            <a:off x="2420938" y="4237037"/>
            <a:ext cx="168275" cy="23812"/>
          </a:xfrm>
          <a:prstGeom prst="parallelogram">
            <a:avLst>
              <a:gd name="adj" fmla="val 176634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2" name="Google Shape;1322;p40"/>
          <p:cNvSpPr/>
          <p:nvPr/>
        </p:nvSpPr>
        <p:spPr>
          <a:xfrm>
            <a:off x="3395663" y="4376737"/>
            <a:ext cx="96837" cy="219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86557" y="0"/>
                </a:moveTo>
                <a:lnTo>
                  <a:pt x="118032" y="0"/>
                </a:lnTo>
                <a:lnTo>
                  <a:pt x="31475" y="119130"/>
                </a:lnTo>
                <a:lnTo>
                  <a:pt x="0" y="119130"/>
                </a:lnTo>
                <a:lnTo>
                  <a:pt x="86557" y="0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3" name="Google Shape;1323;p40"/>
          <p:cNvSpPr/>
          <p:nvPr/>
        </p:nvSpPr>
        <p:spPr>
          <a:xfrm>
            <a:off x="3387725" y="4376737"/>
            <a:ext cx="122237" cy="19050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4" name="Google Shape;1324;p40"/>
          <p:cNvSpPr/>
          <p:nvPr/>
        </p:nvSpPr>
        <p:spPr>
          <a:xfrm>
            <a:off x="3400425" y="4467225"/>
            <a:ext cx="90487" cy="19050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5" name="Google Shape;1325;p40"/>
          <p:cNvSpPr/>
          <p:nvPr/>
        </p:nvSpPr>
        <p:spPr>
          <a:xfrm>
            <a:off x="3192463" y="4467225"/>
            <a:ext cx="115887" cy="12700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6" name="Google Shape;1326;p40"/>
          <p:cNvSpPr/>
          <p:nvPr/>
        </p:nvSpPr>
        <p:spPr>
          <a:xfrm>
            <a:off x="3284538" y="4187825"/>
            <a:ext cx="34925" cy="41275"/>
          </a:xfrm>
          <a:prstGeom prst="ellipse">
            <a:avLst/>
          </a:prstGeom>
          <a:solidFill>
            <a:srgbClr val="F39FD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7" name="Google Shape;1327;p40"/>
          <p:cNvSpPr/>
          <p:nvPr/>
        </p:nvSpPr>
        <p:spPr>
          <a:xfrm>
            <a:off x="3189288" y="4259262"/>
            <a:ext cx="219075" cy="336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32173" y="9056"/>
                </a:moveTo>
                <a:lnTo>
                  <a:pt x="869" y="55471"/>
                </a:lnTo>
                <a:lnTo>
                  <a:pt x="869" y="56037"/>
                </a:lnTo>
                <a:lnTo>
                  <a:pt x="869" y="56603"/>
                </a:lnTo>
                <a:lnTo>
                  <a:pt x="0" y="57169"/>
                </a:lnTo>
                <a:lnTo>
                  <a:pt x="0" y="58867"/>
                </a:lnTo>
                <a:lnTo>
                  <a:pt x="0" y="59433"/>
                </a:lnTo>
                <a:lnTo>
                  <a:pt x="0" y="60566"/>
                </a:lnTo>
                <a:lnTo>
                  <a:pt x="869" y="61698"/>
                </a:lnTo>
                <a:lnTo>
                  <a:pt x="869" y="62830"/>
                </a:lnTo>
                <a:lnTo>
                  <a:pt x="1739" y="63396"/>
                </a:lnTo>
                <a:lnTo>
                  <a:pt x="2608" y="64528"/>
                </a:lnTo>
                <a:lnTo>
                  <a:pt x="3478" y="65094"/>
                </a:lnTo>
                <a:lnTo>
                  <a:pt x="5217" y="65660"/>
                </a:lnTo>
                <a:lnTo>
                  <a:pt x="6086" y="66226"/>
                </a:lnTo>
                <a:lnTo>
                  <a:pt x="7826" y="66792"/>
                </a:lnTo>
                <a:lnTo>
                  <a:pt x="8695" y="66792"/>
                </a:lnTo>
                <a:lnTo>
                  <a:pt x="9565" y="67358"/>
                </a:lnTo>
                <a:lnTo>
                  <a:pt x="11304" y="67358"/>
                </a:lnTo>
                <a:lnTo>
                  <a:pt x="13043" y="67358"/>
                </a:lnTo>
                <a:lnTo>
                  <a:pt x="77391" y="67358"/>
                </a:lnTo>
                <a:lnTo>
                  <a:pt x="77391" y="119433"/>
                </a:lnTo>
                <a:lnTo>
                  <a:pt x="98260" y="119433"/>
                </a:lnTo>
                <a:lnTo>
                  <a:pt x="98260" y="57169"/>
                </a:lnTo>
                <a:lnTo>
                  <a:pt x="98260" y="56603"/>
                </a:lnTo>
                <a:lnTo>
                  <a:pt x="98260" y="56037"/>
                </a:lnTo>
                <a:lnTo>
                  <a:pt x="97391" y="55471"/>
                </a:lnTo>
                <a:lnTo>
                  <a:pt x="96521" y="54905"/>
                </a:lnTo>
                <a:lnTo>
                  <a:pt x="96521" y="54339"/>
                </a:lnTo>
                <a:lnTo>
                  <a:pt x="94782" y="53773"/>
                </a:lnTo>
                <a:lnTo>
                  <a:pt x="94782" y="53773"/>
                </a:lnTo>
                <a:lnTo>
                  <a:pt x="93913" y="53207"/>
                </a:lnTo>
                <a:lnTo>
                  <a:pt x="92173" y="52641"/>
                </a:lnTo>
                <a:lnTo>
                  <a:pt x="91304" y="52641"/>
                </a:lnTo>
                <a:lnTo>
                  <a:pt x="90434" y="52641"/>
                </a:lnTo>
                <a:lnTo>
                  <a:pt x="88695" y="52075"/>
                </a:lnTo>
                <a:lnTo>
                  <a:pt x="87826" y="52075"/>
                </a:lnTo>
                <a:lnTo>
                  <a:pt x="86956" y="52075"/>
                </a:lnTo>
                <a:lnTo>
                  <a:pt x="85217" y="52075"/>
                </a:lnTo>
                <a:lnTo>
                  <a:pt x="84347" y="52075"/>
                </a:lnTo>
                <a:lnTo>
                  <a:pt x="46956" y="50943"/>
                </a:lnTo>
                <a:lnTo>
                  <a:pt x="57391" y="30566"/>
                </a:lnTo>
                <a:lnTo>
                  <a:pt x="65217" y="37924"/>
                </a:lnTo>
                <a:lnTo>
                  <a:pt x="110434" y="37924"/>
                </a:lnTo>
                <a:lnTo>
                  <a:pt x="111304" y="37358"/>
                </a:lnTo>
                <a:lnTo>
                  <a:pt x="113043" y="37358"/>
                </a:lnTo>
                <a:lnTo>
                  <a:pt x="113913" y="36792"/>
                </a:lnTo>
                <a:lnTo>
                  <a:pt x="113913" y="36792"/>
                </a:lnTo>
                <a:lnTo>
                  <a:pt x="115652" y="36226"/>
                </a:lnTo>
                <a:lnTo>
                  <a:pt x="116521" y="35660"/>
                </a:lnTo>
                <a:lnTo>
                  <a:pt x="117391" y="35094"/>
                </a:lnTo>
                <a:lnTo>
                  <a:pt x="118260" y="35094"/>
                </a:lnTo>
                <a:lnTo>
                  <a:pt x="118260" y="33962"/>
                </a:lnTo>
                <a:lnTo>
                  <a:pt x="118260" y="33396"/>
                </a:lnTo>
                <a:lnTo>
                  <a:pt x="119130" y="32830"/>
                </a:lnTo>
                <a:lnTo>
                  <a:pt x="119130" y="31698"/>
                </a:lnTo>
                <a:lnTo>
                  <a:pt x="119130" y="30566"/>
                </a:lnTo>
                <a:lnTo>
                  <a:pt x="118260" y="30000"/>
                </a:lnTo>
                <a:lnTo>
                  <a:pt x="118260" y="29433"/>
                </a:lnTo>
                <a:lnTo>
                  <a:pt x="117391" y="28301"/>
                </a:lnTo>
                <a:lnTo>
                  <a:pt x="116521" y="27735"/>
                </a:lnTo>
                <a:lnTo>
                  <a:pt x="115652" y="27735"/>
                </a:lnTo>
                <a:lnTo>
                  <a:pt x="114782" y="26603"/>
                </a:lnTo>
                <a:lnTo>
                  <a:pt x="113913" y="26603"/>
                </a:lnTo>
                <a:lnTo>
                  <a:pt x="113043" y="26037"/>
                </a:lnTo>
                <a:lnTo>
                  <a:pt x="111304" y="26037"/>
                </a:lnTo>
                <a:lnTo>
                  <a:pt x="110434" y="26037"/>
                </a:lnTo>
                <a:lnTo>
                  <a:pt x="75652" y="26037"/>
                </a:lnTo>
                <a:lnTo>
                  <a:pt x="67826" y="17547"/>
                </a:lnTo>
                <a:lnTo>
                  <a:pt x="69565" y="16981"/>
                </a:lnTo>
                <a:lnTo>
                  <a:pt x="69565" y="15849"/>
                </a:lnTo>
                <a:lnTo>
                  <a:pt x="69565" y="14716"/>
                </a:lnTo>
                <a:lnTo>
                  <a:pt x="70434" y="13584"/>
                </a:lnTo>
                <a:lnTo>
                  <a:pt x="70434" y="12452"/>
                </a:lnTo>
                <a:lnTo>
                  <a:pt x="70434" y="11320"/>
                </a:lnTo>
                <a:lnTo>
                  <a:pt x="70434" y="9622"/>
                </a:lnTo>
                <a:lnTo>
                  <a:pt x="69565" y="9056"/>
                </a:lnTo>
                <a:lnTo>
                  <a:pt x="69565" y="7924"/>
                </a:lnTo>
                <a:lnTo>
                  <a:pt x="68695" y="6792"/>
                </a:lnTo>
                <a:lnTo>
                  <a:pt x="67826" y="6226"/>
                </a:lnTo>
                <a:lnTo>
                  <a:pt x="66956" y="5094"/>
                </a:lnTo>
                <a:lnTo>
                  <a:pt x="66086" y="3962"/>
                </a:lnTo>
                <a:lnTo>
                  <a:pt x="65217" y="3396"/>
                </a:lnTo>
                <a:lnTo>
                  <a:pt x="63478" y="2830"/>
                </a:lnTo>
                <a:lnTo>
                  <a:pt x="62608" y="2264"/>
                </a:lnTo>
                <a:lnTo>
                  <a:pt x="60869" y="1132"/>
                </a:lnTo>
                <a:lnTo>
                  <a:pt x="59130" y="1132"/>
                </a:lnTo>
                <a:lnTo>
                  <a:pt x="57391" y="566"/>
                </a:lnTo>
                <a:lnTo>
                  <a:pt x="55652" y="566"/>
                </a:lnTo>
                <a:lnTo>
                  <a:pt x="53913" y="0"/>
                </a:lnTo>
                <a:lnTo>
                  <a:pt x="52173" y="0"/>
                </a:lnTo>
                <a:lnTo>
                  <a:pt x="49565" y="0"/>
                </a:lnTo>
                <a:lnTo>
                  <a:pt x="48695" y="0"/>
                </a:lnTo>
                <a:lnTo>
                  <a:pt x="46086" y="566"/>
                </a:lnTo>
                <a:lnTo>
                  <a:pt x="44347" y="566"/>
                </a:lnTo>
                <a:lnTo>
                  <a:pt x="42608" y="1132"/>
                </a:lnTo>
                <a:lnTo>
                  <a:pt x="40869" y="1698"/>
                </a:lnTo>
                <a:lnTo>
                  <a:pt x="39130" y="2264"/>
                </a:lnTo>
                <a:lnTo>
                  <a:pt x="37391" y="3396"/>
                </a:lnTo>
                <a:lnTo>
                  <a:pt x="36521" y="4528"/>
                </a:lnTo>
                <a:lnTo>
                  <a:pt x="34782" y="5094"/>
                </a:lnTo>
                <a:lnTo>
                  <a:pt x="33913" y="6792"/>
                </a:lnTo>
                <a:lnTo>
                  <a:pt x="33043" y="7924"/>
                </a:lnTo>
                <a:lnTo>
                  <a:pt x="32173" y="9056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8" name="Google Shape;1328;p40"/>
          <p:cNvSpPr/>
          <p:nvPr/>
        </p:nvSpPr>
        <p:spPr>
          <a:xfrm>
            <a:off x="3587750" y="4140200"/>
            <a:ext cx="319087" cy="461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18805" y="110515"/>
                </a:moveTo>
                <a:lnTo>
                  <a:pt x="119402" y="108453"/>
                </a:lnTo>
                <a:lnTo>
                  <a:pt x="114626" y="108865"/>
                </a:lnTo>
                <a:lnTo>
                  <a:pt x="110447" y="108453"/>
                </a:lnTo>
                <a:lnTo>
                  <a:pt x="104477" y="105154"/>
                </a:lnTo>
                <a:lnTo>
                  <a:pt x="94328" y="94432"/>
                </a:lnTo>
                <a:lnTo>
                  <a:pt x="80597" y="78350"/>
                </a:lnTo>
                <a:lnTo>
                  <a:pt x="72835" y="69690"/>
                </a:lnTo>
                <a:lnTo>
                  <a:pt x="67462" y="62268"/>
                </a:lnTo>
                <a:lnTo>
                  <a:pt x="66865" y="58144"/>
                </a:lnTo>
                <a:lnTo>
                  <a:pt x="66865" y="53608"/>
                </a:lnTo>
                <a:lnTo>
                  <a:pt x="68059" y="50721"/>
                </a:lnTo>
                <a:lnTo>
                  <a:pt x="71044" y="49072"/>
                </a:lnTo>
                <a:lnTo>
                  <a:pt x="73432" y="49072"/>
                </a:lnTo>
                <a:lnTo>
                  <a:pt x="76417" y="49896"/>
                </a:lnTo>
                <a:lnTo>
                  <a:pt x="81791" y="53195"/>
                </a:lnTo>
                <a:lnTo>
                  <a:pt x="88358" y="56082"/>
                </a:lnTo>
                <a:lnTo>
                  <a:pt x="93134" y="57731"/>
                </a:lnTo>
                <a:lnTo>
                  <a:pt x="96119" y="58144"/>
                </a:lnTo>
                <a:lnTo>
                  <a:pt x="98507" y="57731"/>
                </a:lnTo>
                <a:lnTo>
                  <a:pt x="99701" y="56082"/>
                </a:lnTo>
                <a:lnTo>
                  <a:pt x="99104" y="55257"/>
                </a:lnTo>
                <a:lnTo>
                  <a:pt x="98507" y="53608"/>
                </a:lnTo>
                <a:lnTo>
                  <a:pt x="93731" y="50721"/>
                </a:lnTo>
                <a:lnTo>
                  <a:pt x="85373" y="47010"/>
                </a:lnTo>
                <a:lnTo>
                  <a:pt x="81194" y="44536"/>
                </a:lnTo>
                <a:lnTo>
                  <a:pt x="78208" y="40824"/>
                </a:lnTo>
                <a:lnTo>
                  <a:pt x="75820" y="35463"/>
                </a:lnTo>
                <a:lnTo>
                  <a:pt x="75223" y="30515"/>
                </a:lnTo>
                <a:lnTo>
                  <a:pt x="73432" y="28453"/>
                </a:lnTo>
                <a:lnTo>
                  <a:pt x="71044" y="25979"/>
                </a:lnTo>
                <a:lnTo>
                  <a:pt x="67462" y="23092"/>
                </a:lnTo>
                <a:lnTo>
                  <a:pt x="65074" y="21855"/>
                </a:lnTo>
                <a:lnTo>
                  <a:pt x="65074" y="19793"/>
                </a:lnTo>
                <a:lnTo>
                  <a:pt x="66865" y="16494"/>
                </a:lnTo>
                <a:lnTo>
                  <a:pt x="68059" y="14845"/>
                </a:lnTo>
                <a:lnTo>
                  <a:pt x="69850" y="12783"/>
                </a:lnTo>
                <a:lnTo>
                  <a:pt x="71044" y="9896"/>
                </a:lnTo>
                <a:lnTo>
                  <a:pt x="69850" y="6185"/>
                </a:lnTo>
                <a:lnTo>
                  <a:pt x="69253" y="3711"/>
                </a:lnTo>
                <a:lnTo>
                  <a:pt x="66865" y="1649"/>
                </a:lnTo>
                <a:lnTo>
                  <a:pt x="63283" y="412"/>
                </a:lnTo>
                <a:lnTo>
                  <a:pt x="57910" y="0"/>
                </a:lnTo>
                <a:lnTo>
                  <a:pt x="54328" y="1237"/>
                </a:lnTo>
                <a:lnTo>
                  <a:pt x="51940" y="2474"/>
                </a:lnTo>
                <a:lnTo>
                  <a:pt x="50149" y="5360"/>
                </a:lnTo>
                <a:lnTo>
                  <a:pt x="49552" y="7422"/>
                </a:lnTo>
                <a:lnTo>
                  <a:pt x="50149" y="9484"/>
                </a:lnTo>
                <a:lnTo>
                  <a:pt x="51940" y="12371"/>
                </a:lnTo>
                <a:lnTo>
                  <a:pt x="52537" y="14432"/>
                </a:lnTo>
                <a:lnTo>
                  <a:pt x="53134" y="16494"/>
                </a:lnTo>
                <a:lnTo>
                  <a:pt x="52537" y="18969"/>
                </a:lnTo>
                <a:lnTo>
                  <a:pt x="50149" y="21030"/>
                </a:lnTo>
                <a:lnTo>
                  <a:pt x="46567" y="23092"/>
                </a:lnTo>
                <a:lnTo>
                  <a:pt x="41791" y="24742"/>
                </a:lnTo>
                <a:lnTo>
                  <a:pt x="38805" y="26391"/>
                </a:lnTo>
                <a:lnTo>
                  <a:pt x="35820" y="28453"/>
                </a:lnTo>
                <a:lnTo>
                  <a:pt x="32835" y="30927"/>
                </a:lnTo>
                <a:lnTo>
                  <a:pt x="29850" y="35463"/>
                </a:lnTo>
                <a:lnTo>
                  <a:pt x="28059" y="40824"/>
                </a:lnTo>
                <a:lnTo>
                  <a:pt x="25671" y="44948"/>
                </a:lnTo>
                <a:lnTo>
                  <a:pt x="25074" y="49896"/>
                </a:lnTo>
                <a:lnTo>
                  <a:pt x="23880" y="56082"/>
                </a:lnTo>
                <a:lnTo>
                  <a:pt x="23880" y="59793"/>
                </a:lnTo>
                <a:lnTo>
                  <a:pt x="23880" y="63092"/>
                </a:lnTo>
                <a:lnTo>
                  <a:pt x="25074" y="65154"/>
                </a:lnTo>
                <a:lnTo>
                  <a:pt x="26268" y="65979"/>
                </a:lnTo>
                <a:lnTo>
                  <a:pt x="29253" y="66391"/>
                </a:lnTo>
                <a:lnTo>
                  <a:pt x="31044" y="65979"/>
                </a:lnTo>
                <a:lnTo>
                  <a:pt x="31641" y="65154"/>
                </a:lnTo>
                <a:lnTo>
                  <a:pt x="31641" y="61030"/>
                </a:lnTo>
                <a:lnTo>
                  <a:pt x="31641" y="54845"/>
                </a:lnTo>
                <a:lnTo>
                  <a:pt x="32238" y="50721"/>
                </a:lnTo>
                <a:lnTo>
                  <a:pt x="32835" y="47835"/>
                </a:lnTo>
                <a:lnTo>
                  <a:pt x="35223" y="45360"/>
                </a:lnTo>
                <a:lnTo>
                  <a:pt x="38208" y="44948"/>
                </a:lnTo>
                <a:lnTo>
                  <a:pt x="41194" y="45360"/>
                </a:lnTo>
                <a:lnTo>
                  <a:pt x="41791" y="47010"/>
                </a:lnTo>
                <a:lnTo>
                  <a:pt x="41194" y="51546"/>
                </a:lnTo>
                <a:lnTo>
                  <a:pt x="40597" y="57731"/>
                </a:lnTo>
                <a:lnTo>
                  <a:pt x="38805" y="63505"/>
                </a:lnTo>
                <a:lnTo>
                  <a:pt x="37014" y="68453"/>
                </a:lnTo>
                <a:lnTo>
                  <a:pt x="34626" y="75463"/>
                </a:lnTo>
                <a:lnTo>
                  <a:pt x="31641" y="80824"/>
                </a:lnTo>
                <a:lnTo>
                  <a:pt x="25074" y="88247"/>
                </a:lnTo>
                <a:lnTo>
                  <a:pt x="19701" y="92783"/>
                </a:lnTo>
                <a:lnTo>
                  <a:pt x="10746" y="100206"/>
                </a:lnTo>
                <a:lnTo>
                  <a:pt x="4776" y="105154"/>
                </a:lnTo>
                <a:lnTo>
                  <a:pt x="0" y="109690"/>
                </a:lnTo>
                <a:lnTo>
                  <a:pt x="0" y="111752"/>
                </a:lnTo>
                <a:lnTo>
                  <a:pt x="4776" y="115463"/>
                </a:lnTo>
                <a:lnTo>
                  <a:pt x="11343" y="119587"/>
                </a:lnTo>
                <a:lnTo>
                  <a:pt x="17910" y="119587"/>
                </a:lnTo>
                <a:lnTo>
                  <a:pt x="19701" y="118762"/>
                </a:lnTo>
                <a:lnTo>
                  <a:pt x="16716" y="115876"/>
                </a:lnTo>
                <a:lnTo>
                  <a:pt x="13731" y="113402"/>
                </a:lnTo>
                <a:lnTo>
                  <a:pt x="13731" y="111340"/>
                </a:lnTo>
                <a:lnTo>
                  <a:pt x="17910" y="106804"/>
                </a:lnTo>
                <a:lnTo>
                  <a:pt x="25671" y="101443"/>
                </a:lnTo>
                <a:lnTo>
                  <a:pt x="37014" y="91958"/>
                </a:lnTo>
                <a:lnTo>
                  <a:pt x="46567" y="83711"/>
                </a:lnTo>
                <a:lnTo>
                  <a:pt x="50149" y="80824"/>
                </a:lnTo>
                <a:lnTo>
                  <a:pt x="52537" y="78762"/>
                </a:lnTo>
                <a:lnTo>
                  <a:pt x="57313" y="78350"/>
                </a:lnTo>
                <a:lnTo>
                  <a:pt x="60895" y="80000"/>
                </a:lnTo>
                <a:lnTo>
                  <a:pt x="65074" y="82061"/>
                </a:lnTo>
                <a:lnTo>
                  <a:pt x="74626" y="90309"/>
                </a:lnTo>
                <a:lnTo>
                  <a:pt x="84776" y="100206"/>
                </a:lnTo>
                <a:lnTo>
                  <a:pt x="94328" y="109690"/>
                </a:lnTo>
                <a:lnTo>
                  <a:pt x="100895" y="115463"/>
                </a:lnTo>
                <a:lnTo>
                  <a:pt x="102686" y="116701"/>
                </a:lnTo>
                <a:lnTo>
                  <a:pt x="106865" y="116701"/>
                </a:lnTo>
                <a:lnTo>
                  <a:pt x="110447" y="114639"/>
                </a:lnTo>
                <a:lnTo>
                  <a:pt x="114626" y="112577"/>
                </a:lnTo>
                <a:lnTo>
                  <a:pt x="118805" y="110515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40"/>
          <p:cNvSpPr/>
          <p:nvPr/>
        </p:nvSpPr>
        <p:spPr>
          <a:xfrm>
            <a:off x="2693988" y="4205287"/>
            <a:ext cx="412750" cy="411162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0" name="Google Shape;1330;p40"/>
          <p:cNvSpPr/>
          <p:nvPr/>
        </p:nvSpPr>
        <p:spPr>
          <a:xfrm>
            <a:off x="2792413" y="4124325"/>
            <a:ext cx="314325" cy="71437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1" name="Google Shape;1331;p40"/>
          <p:cNvSpPr/>
          <p:nvPr/>
        </p:nvSpPr>
        <p:spPr>
          <a:xfrm>
            <a:off x="2822575" y="4165600"/>
            <a:ext cx="0" cy="0"/>
          </a:xfrm>
          <a:prstGeom prst="ellipse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2" name="Google Shape;1332;p40"/>
          <p:cNvSpPr/>
          <p:nvPr/>
        </p:nvSpPr>
        <p:spPr>
          <a:xfrm>
            <a:off x="2743200" y="4398962"/>
            <a:ext cx="0" cy="0"/>
          </a:xfrm>
          <a:prstGeom prst="octagon">
            <a:avLst>
              <a:gd name="adj" fmla="val 29282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3" name="Google Shape;1333;p40"/>
          <p:cNvSpPr/>
          <p:nvPr/>
        </p:nvSpPr>
        <p:spPr>
          <a:xfrm>
            <a:off x="2816225" y="4741862"/>
            <a:ext cx="328612" cy="412750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4" name="Google Shape;1334;p40"/>
          <p:cNvSpPr/>
          <p:nvPr/>
        </p:nvSpPr>
        <p:spPr>
          <a:xfrm>
            <a:off x="2894013" y="4660900"/>
            <a:ext cx="250825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5" name="Google Shape;1335;p40"/>
          <p:cNvSpPr/>
          <p:nvPr/>
        </p:nvSpPr>
        <p:spPr>
          <a:xfrm>
            <a:off x="2881313" y="4775200"/>
            <a:ext cx="169862" cy="23812"/>
          </a:xfrm>
          <a:prstGeom prst="parallelogram">
            <a:avLst>
              <a:gd name="adj" fmla="val 178300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40"/>
          <p:cNvSpPr/>
          <p:nvPr/>
        </p:nvSpPr>
        <p:spPr>
          <a:xfrm>
            <a:off x="3889375" y="4914900"/>
            <a:ext cx="96837" cy="219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86557" y="0"/>
                </a:moveTo>
                <a:lnTo>
                  <a:pt x="118032" y="0"/>
                </a:lnTo>
                <a:lnTo>
                  <a:pt x="31475" y="119130"/>
                </a:lnTo>
                <a:lnTo>
                  <a:pt x="0" y="119130"/>
                </a:lnTo>
                <a:lnTo>
                  <a:pt x="86557" y="0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7" name="Google Shape;1337;p40"/>
          <p:cNvSpPr/>
          <p:nvPr/>
        </p:nvSpPr>
        <p:spPr>
          <a:xfrm>
            <a:off x="3881438" y="4914900"/>
            <a:ext cx="122237" cy="19050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8" name="Google Shape;1338;p40"/>
          <p:cNvSpPr/>
          <p:nvPr/>
        </p:nvSpPr>
        <p:spPr>
          <a:xfrm>
            <a:off x="3894138" y="5003800"/>
            <a:ext cx="90487" cy="20637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9" name="Google Shape;1339;p40"/>
          <p:cNvSpPr/>
          <p:nvPr/>
        </p:nvSpPr>
        <p:spPr>
          <a:xfrm>
            <a:off x="3686175" y="5003800"/>
            <a:ext cx="115887" cy="14287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0" name="Google Shape;1340;p40"/>
          <p:cNvSpPr/>
          <p:nvPr/>
        </p:nvSpPr>
        <p:spPr>
          <a:xfrm>
            <a:off x="3778250" y="4725987"/>
            <a:ext cx="34925" cy="39687"/>
          </a:xfrm>
          <a:prstGeom prst="ellipse">
            <a:avLst/>
          </a:prstGeom>
          <a:solidFill>
            <a:srgbClr val="F39FD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1" name="Google Shape;1341;p40"/>
          <p:cNvSpPr/>
          <p:nvPr/>
        </p:nvSpPr>
        <p:spPr>
          <a:xfrm>
            <a:off x="3683000" y="4795837"/>
            <a:ext cx="222250" cy="338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32571" y="9014"/>
                </a:moveTo>
                <a:lnTo>
                  <a:pt x="857" y="55211"/>
                </a:lnTo>
                <a:lnTo>
                  <a:pt x="857" y="55774"/>
                </a:lnTo>
                <a:lnTo>
                  <a:pt x="857" y="56901"/>
                </a:lnTo>
                <a:lnTo>
                  <a:pt x="0" y="57464"/>
                </a:lnTo>
                <a:lnTo>
                  <a:pt x="0" y="58591"/>
                </a:lnTo>
                <a:lnTo>
                  <a:pt x="0" y="59718"/>
                </a:lnTo>
                <a:lnTo>
                  <a:pt x="0" y="60845"/>
                </a:lnTo>
                <a:lnTo>
                  <a:pt x="857" y="61408"/>
                </a:lnTo>
                <a:lnTo>
                  <a:pt x="857" y="62535"/>
                </a:lnTo>
                <a:lnTo>
                  <a:pt x="1714" y="63661"/>
                </a:lnTo>
                <a:lnTo>
                  <a:pt x="2571" y="64225"/>
                </a:lnTo>
                <a:lnTo>
                  <a:pt x="3428" y="65352"/>
                </a:lnTo>
                <a:lnTo>
                  <a:pt x="5142" y="65915"/>
                </a:lnTo>
                <a:lnTo>
                  <a:pt x="6000" y="66478"/>
                </a:lnTo>
                <a:lnTo>
                  <a:pt x="7714" y="67042"/>
                </a:lnTo>
                <a:lnTo>
                  <a:pt x="8571" y="67042"/>
                </a:lnTo>
                <a:lnTo>
                  <a:pt x="9428" y="67042"/>
                </a:lnTo>
                <a:lnTo>
                  <a:pt x="11142" y="67042"/>
                </a:lnTo>
                <a:lnTo>
                  <a:pt x="12857" y="67042"/>
                </a:lnTo>
                <a:lnTo>
                  <a:pt x="78000" y="67042"/>
                </a:lnTo>
                <a:lnTo>
                  <a:pt x="78000" y="119436"/>
                </a:lnTo>
                <a:lnTo>
                  <a:pt x="98571" y="119436"/>
                </a:lnTo>
                <a:lnTo>
                  <a:pt x="98571" y="57464"/>
                </a:lnTo>
                <a:lnTo>
                  <a:pt x="98571" y="56901"/>
                </a:lnTo>
                <a:lnTo>
                  <a:pt x="97714" y="55774"/>
                </a:lnTo>
                <a:lnTo>
                  <a:pt x="97714" y="55211"/>
                </a:lnTo>
                <a:lnTo>
                  <a:pt x="96857" y="55211"/>
                </a:lnTo>
                <a:lnTo>
                  <a:pt x="96000" y="54647"/>
                </a:lnTo>
                <a:lnTo>
                  <a:pt x="95142" y="54084"/>
                </a:lnTo>
                <a:lnTo>
                  <a:pt x="94285" y="53521"/>
                </a:lnTo>
                <a:lnTo>
                  <a:pt x="93428" y="52957"/>
                </a:lnTo>
                <a:lnTo>
                  <a:pt x="92571" y="52957"/>
                </a:lnTo>
                <a:lnTo>
                  <a:pt x="91714" y="52394"/>
                </a:lnTo>
                <a:lnTo>
                  <a:pt x="90000" y="52394"/>
                </a:lnTo>
                <a:lnTo>
                  <a:pt x="89142" y="52394"/>
                </a:lnTo>
                <a:lnTo>
                  <a:pt x="87428" y="52394"/>
                </a:lnTo>
                <a:lnTo>
                  <a:pt x="86571" y="52394"/>
                </a:lnTo>
                <a:lnTo>
                  <a:pt x="85714" y="52394"/>
                </a:lnTo>
                <a:lnTo>
                  <a:pt x="84857" y="52394"/>
                </a:lnTo>
                <a:lnTo>
                  <a:pt x="47142" y="50704"/>
                </a:lnTo>
                <a:lnTo>
                  <a:pt x="57428" y="30422"/>
                </a:lnTo>
                <a:lnTo>
                  <a:pt x="65142" y="37746"/>
                </a:lnTo>
                <a:lnTo>
                  <a:pt x="110571" y="37746"/>
                </a:lnTo>
                <a:lnTo>
                  <a:pt x="111428" y="37183"/>
                </a:lnTo>
                <a:lnTo>
                  <a:pt x="113142" y="37183"/>
                </a:lnTo>
                <a:lnTo>
                  <a:pt x="114000" y="37183"/>
                </a:lnTo>
                <a:lnTo>
                  <a:pt x="114000" y="37183"/>
                </a:lnTo>
                <a:lnTo>
                  <a:pt x="115714" y="36056"/>
                </a:lnTo>
                <a:lnTo>
                  <a:pt x="116571" y="36056"/>
                </a:lnTo>
                <a:lnTo>
                  <a:pt x="117428" y="35492"/>
                </a:lnTo>
                <a:lnTo>
                  <a:pt x="118285" y="34929"/>
                </a:lnTo>
                <a:lnTo>
                  <a:pt x="118285" y="34366"/>
                </a:lnTo>
                <a:lnTo>
                  <a:pt x="118285" y="33239"/>
                </a:lnTo>
                <a:lnTo>
                  <a:pt x="119142" y="32676"/>
                </a:lnTo>
                <a:lnTo>
                  <a:pt x="119142" y="31549"/>
                </a:lnTo>
                <a:lnTo>
                  <a:pt x="119142" y="30422"/>
                </a:lnTo>
                <a:lnTo>
                  <a:pt x="118285" y="29859"/>
                </a:lnTo>
                <a:lnTo>
                  <a:pt x="118285" y="29295"/>
                </a:lnTo>
                <a:lnTo>
                  <a:pt x="117428" y="28732"/>
                </a:lnTo>
                <a:lnTo>
                  <a:pt x="116571" y="27605"/>
                </a:lnTo>
                <a:lnTo>
                  <a:pt x="115714" y="27605"/>
                </a:lnTo>
                <a:lnTo>
                  <a:pt x="114857" y="27042"/>
                </a:lnTo>
                <a:lnTo>
                  <a:pt x="114000" y="26478"/>
                </a:lnTo>
                <a:lnTo>
                  <a:pt x="113142" y="25915"/>
                </a:lnTo>
                <a:lnTo>
                  <a:pt x="111428" y="25915"/>
                </a:lnTo>
                <a:lnTo>
                  <a:pt x="110571" y="25915"/>
                </a:lnTo>
                <a:lnTo>
                  <a:pt x="75428" y="25915"/>
                </a:lnTo>
                <a:lnTo>
                  <a:pt x="67714" y="17464"/>
                </a:lnTo>
                <a:lnTo>
                  <a:pt x="69428" y="16901"/>
                </a:lnTo>
                <a:lnTo>
                  <a:pt x="69428" y="15774"/>
                </a:lnTo>
                <a:lnTo>
                  <a:pt x="69428" y="14647"/>
                </a:lnTo>
                <a:lnTo>
                  <a:pt x="70285" y="13521"/>
                </a:lnTo>
                <a:lnTo>
                  <a:pt x="70285" y="12394"/>
                </a:lnTo>
                <a:lnTo>
                  <a:pt x="70285" y="11267"/>
                </a:lnTo>
                <a:lnTo>
                  <a:pt x="70285" y="10140"/>
                </a:lnTo>
                <a:lnTo>
                  <a:pt x="69428" y="9014"/>
                </a:lnTo>
                <a:lnTo>
                  <a:pt x="69428" y="7887"/>
                </a:lnTo>
                <a:lnTo>
                  <a:pt x="68571" y="7323"/>
                </a:lnTo>
                <a:lnTo>
                  <a:pt x="67714" y="6197"/>
                </a:lnTo>
                <a:lnTo>
                  <a:pt x="66857" y="5070"/>
                </a:lnTo>
                <a:lnTo>
                  <a:pt x="66000" y="4507"/>
                </a:lnTo>
                <a:lnTo>
                  <a:pt x="65142" y="3380"/>
                </a:lnTo>
                <a:lnTo>
                  <a:pt x="63428" y="2816"/>
                </a:lnTo>
                <a:lnTo>
                  <a:pt x="62571" y="2253"/>
                </a:lnTo>
                <a:lnTo>
                  <a:pt x="60857" y="1690"/>
                </a:lnTo>
                <a:lnTo>
                  <a:pt x="59142" y="1126"/>
                </a:lnTo>
                <a:lnTo>
                  <a:pt x="57428" y="563"/>
                </a:lnTo>
                <a:lnTo>
                  <a:pt x="55714" y="563"/>
                </a:lnTo>
                <a:lnTo>
                  <a:pt x="54000" y="0"/>
                </a:lnTo>
                <a:lnTo>
                  <a:pt x="52285" y="0"/>
                </a:lnTo>
                <a:lnTo>
                  <a:pt x="49714" y="0"/>
                </a:lnTo>
                <a:lnTo>
                  <a:pt x="48000" y="0"/>
                </a:lnTo>
                <a:lnTo>
                  <a:pt x="46285" y="563"/>
                </a:lnTo>
                <a:lnTo>
                  <a:pt x="44571" y="563"/>
                </a:lnTo>
                <a:lnTo>
                  <a:pt x="42857" y="1126"/>
                </a:lnTo>
                <a:lnTo>
                  <a:pt x="41142" y="1690"/>
                </a:lnTo>
                <a:lnTo>
                  <a:pt x="38571" y="2253"/>
                </a:lnTo>
                <a:lnTo>
                  <a:pt x="37714" y="3380"/>
                </a:lnTo>
                <a:lnTo>
                  <a:pt x="36000" y="4507"/>
                </a:lnTo>
                <a:lnTo>
                  <a:pt x="35142" y="5070"/>
                </a:lnTo>
                <a:lnTo>
                  <a:pt x="34285" y="6760"/>
                </a:lnTo>
                <a:lnTo>
                  <a:pt x="32571" y="7887"/>
                </a:lnTo>
                <a:lnTo>
                  <a:pt x="32571" y="9014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2" name="Google Shape;1342;p40"/>
          <p:cNvSpPr/>
          <p:nvPr/>
        </p:nvSpPr>
        <p:spPr>
          <a:xfrm>
            <a:off x="4064000" y="4659312"/>
            <a:ext cx="320675" cy="465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18811" y="110170"/>
                </a:moveTo>
                <a:lnTo>
                  <a:pt x="119405" y="108122"/>
                </a:lnTo>
                <a:lnTo>
                  <a:pt x="114653" y="108941"/>
                </a:lnTo>
                <a:lnTo>
                  <a:pt x="110495" y="108122"/>
                </a:lnTo>
                <a:lnTo>
                  <a:pt x="104554" y="105255"/>
                </a:lnTo>
                <a:lnTo>
                  <a:pt x="94455" y="94197"/>
                </a:lnTo>
                <a:lnTo>
                  <a:pt x="80198" y="78225"/>
                </a:lnTo>
                <a:lnTo>
                  <a:pt x="73069" y="69624"/>
                </a:lnTo>
                <a:lnTo>
                  <a:pt x="67722" y="62252"/>
                </a:lnTo>
                <a:lnTo>
                  <a:pt x="67128" y="58156"/>
                </a:lnTo>
                <a:lnTo>
                  <a:pt x="67128" y="53651"/>
                </a:lnTo>
                <a:lnTo>
                  <a:pt x="68316" y="50375"/>
                </a:lnTo>
                <a:lnTo>
                  <a:pt x="71287" y="49146"/>
                </a:lnTo>
                <a:lnTo>
                  <a:pt x="73663" y="49146"/>
                </a:lnTo>
                <a:lnTo>
                  <a:pt x="76633" y="49965"/>
                </a:lnTo>
                <a:lnTo>
                  <a:pt x="81980" y="53242"/>
                </a:lnTo>
                <a:lnTo>
                  <a:pt x="88514" y="56109"/>
                </a:lnTo>
                <a:lnTo>
                  <a:pt x="93267" y="57747"/>
                </a:lnTo>
                <a:lnTo>
                  <a:pt x="96237" y="58156"/>
                </a:lnTo>
                <a:lnTo>
                  <a:pt x="98613" y="57747"/>
                </a:lnTo>
                <a:lnTo>
                  <a:pt x="99801" y="56109"/>
                </a:lnTo>
                <a:lnTo>
                  <a:pt x="99207" y="55290"/>
                </a:lnTo>
                <a:lnTo>
                  <a:pt x="98613" y="53651"/>
                </a:lnTo>
                <a:lnTo>
                  <a:pt x="93861" y="50375"/>
                </a:lnTo>
                <a:lnTo>
                  <a:pt x="85544" y="47098"/>
                </a:lnTo>
                <a:lnTo>
                  <a:pt x="81386" y="44232"/>
                </a:lnTo>
                <a:lnTo>
                  <a:pt x="77821" y="40546"/>
                </a:lnTo>
                <a:lnTo>
                  <a:pt x="76039" y="35631"/>
                </a:lnTo>
                <a:lnTo>
                  <a:pt x="74851" y="30307"/>
                </a:lnTo>
                <a:lnTo>
                  <a:pt x="73663" y="28259"/>
                </a:lnTo>
                <a:lnTo>
                  <a:pt x="71287" y="25802"/>
                </a:lnTo>
                <a:lnTo>
                  <a:pt x="67722" y="23344"/>
                </a:lnTo>
                <a:lnTo>
                  <a:pt x="65346" y="21706"/>
                </a:lnTo>
                <a:lnTo>
                  <a:pt x="65346" y="19658"/>
                </a:lnTo>
                <a:lnTo>
                  <a:pt x="67128" y="16382"/>
                </a:lnTo>
                <a:lnTo>
                  <a:pt x="68316" y="15153"/>
                </a:lnTo>
                <a:lnTo>
                  <a:pt x="70099" y="12696"/>
                </a:lnTo>
                <a:lnTo>
                  <a:pt x="71287" y="9829"/>
                </a:lnTo>
                <a:lnTo>
                  <a:pt x="70099" y="6143"/>
                </a:lnTo>
                <a:lnTo>
                  <a:pt x="68910" y="3686"/>
                </a:lnTo>
                <a:lnTo>
                  <a:pt x="67128" y="1638"/>
                </a:lnTo>
                <a:lnTo>
                  <a:pt x="62970" y="409"/>
                </a:lnTo>
                <a:lnTo>
                  <a:pt x="57623" y="0"/>
                </a:lnTo>
                <a:lnTo>
                  <a:pt x="54059" y="1228"/>
                </a:lnTo>
                <a:lnTo>
                  <a:pt x="51683" y="2457"/>
                </a:lnTo>
                <a:lnTo>
                  <a:pt x="50495" y="5324"/>
                </a:lnTo>
                <a:lnTo>
                  <a:pt x="49306" y="7372"/>
                </a:lnTo>
                <a:lnTo>
                  <a:pt x="50495" y="9419"/>
                </a:lnTo>
                <a:lnTo>
                  <a:pt x="51683" y="12286"/>
                </a:lnTo>
                <a:lnTo>
                  <a:pt x="52277" y="14334"/>
                </a:lnTo>
                <a:lnTo>
                  <a:pt x="53465" y="16382"/>
                </a:lnTo>
                <a:lnTo>
                  <a:pt x="52277" y="19249"/>
                </a:lnTo>
                <a:lnTo>
                  <a:pt x="50495" y="21296"/>
                </a:lnTo>
                <a:lnTo>
                  <a:pt x="46336" y="23344"/>
                </a:lnTo>
                <a:lnTo>
                  <a:pt x="42178" y="24573"/>
                </a:lnTo>
                <a:lnTo>
                  <a:pt x="39207" y="26211"/>
                </a:lnTo>
                <a:lnTo>
                  <a:pt x="36237" y="28259"/>
                </a:lnTo>
                <a:lnTo>
                  <a:pt x="33267" y="31126"/>
                </a:lnTo>
                <a:lnTo>
                  <a:pt x="30297" y="35631"/>
                </a:lnTo>
                <a:lnTo>
                  <a:pt x="27920" y="40546"/>
                </a:lnTo>
                <a:lnTo>
                  <a:pt x="25544" y="45051"/>
                </a:lnTo>
                <a:lnTo>
                  <a:pt x="24950" y="49965"/>
                </a:lnTo>
                <a:lnTo>
                  <a:pt x="23762" y="56109"/>
                </a:lnTo>
                <a:lnTo>
                  <a:pt x="23762" y="59795"/>
                </a:lnTo>
                <a:lnTo>
                  <a:pt x="23762" y="63071"/>
                </a:lnTo>
                <a:lnTo>
                  <a:pt x="24950" y="65119"/>
                </a:lnTo>
                <a:lnTo>
                  <a:pt x="26138" y="65938"/>
                </a:lnTo>
                <a:lnTo>
                  <a:pt x="29108" y="66348"/>
                </a:lnTo>
                <a:lnTo>
                  <a:pt x="30891" y="65938"/>
                </a:lnTo>
                <a:lnTo>
                  <a:pt x="31485" y="65119"/>
                </a:lnTo>
                <a:lnTo>
                  <a:pt x="31485" y="61023"/>
                </a:lnTo>
                <a:lnTo>
                  <a:pt x="31485" y="54470"/>
                </a:lnTo>
                <a:lnTo>
                  <a:pt x="32079" y="50375"/>
                </a:lnTo>
                <a:lnTo>
                  <a:pt x="33267" y="47918"/>
                </a:lnTo>
                <a:lnTo>
                  <a:pt x="35049" y="45460"/>
                </a:lnTo>
                <a:lnTo>
                  <a:pt x="38019" y="45051"/>
                </a:lnTo>
                <a:lnTo>
                  <a:pt x="41584" y="45460"/>
                </a:lnTo>
                <a:lnTo>
                  <a:pt x="42178" y="47098"/>
                </a:lnTo>
                <a:lnTo>
                  <a:pt x="41584" y="51604"/>
                </a:lnTo>
                <a:lnTo>
                  <a:pt x="40396" y="57747"/>
                </a:lnTo>
                <a:lnTo>
                  <a:pt x="39207" y="63481"/>
                </a:lnTo>
                <a:lnTo>
                  <a:pt x="36831" y="68395"/>
                </a:lnTo>
                <a:lnTo>
                  <a:pt x="34455" y="75358"/>
                </a:lnTo>
                <a:lnTo>
                  <a:pt x="31485" y="81092"/>
                </a:lnTo>
                <a:lnTo>
                  <a:pt x="24950" y="88054"/>
                </a:lnTo>
                <a:lnTo>
                  <a:pt x="19603" y="92969"/>
                </a:lnTo>
                <a:lnTo>
                  <a:pt x="10693" y="99931"/>
                </a:lnTo>
                <a:lnTo>
                  <a:pt x="4752" y="105255"/>
                </a:lnTo>
                <a:lnTo>
                  <a:pt x="0" y="109761"/>
                </a:lnTo>
                <a:lnTo>
                  <a:pt x="0" y="111808"/>
                </a:lnTo>
                <a:lnTo>
                  <a:pt x="4752" y="115494"/>
                </a:lnTo>
                <a:lnTo>
                  <a:pt x="11287" y="119590"/>
                </a:lnTo>
                <a:lnTo>
                  <a:pt x="17821" y="119590"/>
                </a:lnTo>
                <a:lnTo>
                  <a:pt x="19603" y="118361"/>
                </a:lnTo>
                <a:lnTo>
                  <a:pt x="16633" y="115904"/>
                </a:lnTo>
                <a:lnTo>
                  <a:pt x="13663" y="113447"/>
                </a:lnTo>
                <a:lnTo>
                  <a:pt x="13663" y="111399"/>
                </a:lnTo>
                <a:lnTo>
                  <a:pt x="17821" y="106894"/>
                </a:lnTo>
                <a:lnTo>
                  <a:pt x="25544" y="101569"/>
                </a:lnTo>
                <a:lnTo>
                  <a:pt x="36831" y="91740"/>
                </a:lnTo>
                <a:lnTo>
                  <a:pt x="46336" y="83549"/>
                </a:lnTo>
                <a:lnTo>
                  <a:pt x="50495" y="81092"/>
                </a:lnTo>
                <a:lnTo>
                  <a:pt x="52277" y="79044"/>
                </a:lnTo>
                <a:lnTo>
                  <a:pt x="57029" y="78225"/>
                </a:lnTo>
                <a:lnTo>
                  <a:pt x="60594" y="79863"/>
                </a:lnTo>
                <a:lnTo>
                  <a:pt x="65346" y="81911"/>
                </a:lnTo>
                <a:lnTo>
                  <a:pt x="74257" y="90102"/>
                </a:lnTo>
                <a:lnTo>
                  <a:pt x="84950" y="99931"/>
                </a:lnTo>
                <a:lnTo>
                  <a:pt x="94455" y="109761"/>
                </a:lnTo>
                <a:lnTo>
                  <a:pt x="100396" y="115494"/>
                </a:lnTo>
                <a:lnTo>
                  <a:pt x="102772" y="116313"/>
                </a:lnTo>
                <a:lnTo>
                  <a:pt x="106930" y="116313"/>
                </a:lnTo>
                <a:lnTo>
                  <a:pt x="110495" y="114266"/>
                </a:lnTo>
                <a:lnTo>
                  <a:pt x="114653" y="112218"/>
                </a:lnTo>
                <a:lnTo>
                  <a:pt x="118811" y="110170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3" name="Google Shape;1343;p40"/>
          <p:cNvSpPr/>
          <p:nvPr/>
        </p:nvSpPr>
        <p:spPr>
          <a:xfrm>
            <a:off x="3152775" y="4741862"/>
            <a:ext cx="414337" cy="412750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40"/>
          <p:cNvSpPr/>
          <p:nvPr/>
        </p:nvSpPr>
        <p:spPr>
          <a:xfrm>
            <a:off x="3254375" y="4660900"/>
            <a:ext cx="312737" cy="73025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5" name="Google Shape;1345;p40"/>
          <p:cNvSpPr/>
          <p:nvPr/>
        </p:nvSpPr>
        <p:spPr>
          <a:xfrm>
            <a:off x="3284538" y="4702175"/>
            <a:ext cx="41275" cy="14287"/>
          </a:xfrm>
          <a:prstGeom prst="ellipse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6" name="Google Shape;1346;p40"/>
          <p:cNvSpPr/>
          <p:nvPr/>
        </p:nvSpPr>
        <p:spPr>
          <a:xfrm>
            <a:off x="3205163" y="4937125"/>
            <a:ext cx="217487" cy="85725"/>
          </a:xfrm>
          <a:prstGeom prst="octagon">
            <a:avLst>
              <a:gd name="adj" fmla="val 29282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7" name="Google Shape;1347;p40"/>
          <p:cNvSpPr/>
          <p:nvPr/>
        </p:nvSpPr>
        <p:spPr>
          <a:xfrm>
            <a:off x="1455738" y="3154362"/>
            <a:ext cx="476250" cy="476250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8" name="Google Shape;1348;p40"/>
          <p:cNvSpPr/>
          <p:nvPr/>
        </p:nvSpPr>
        <p:spPr>
          <a:xfrm>
            <a:off x="1531938" y="3074987"/>
            <a:ext cx="476250" cy="0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9" name="Google Shape;1349;p40"/>
          <p:cNvSpPr/>
          <p:nvPr/>
        </p:nvSpPr>
        <p:spPr>
          <a:xfrm>
            <a:off x="1517650" y="3187700"/>
            <a:ext cx="0" cy="0"/>
          </a:xfrm>
          <a:prstGeom prst="parallelogram">
            <a:avLst>
              <a:gd name="adj" fmla="val 179967"/>
            </a:avLst>
          </a:prstGeom>
          <a:solidFill>
            <a:srgbClr val="DC008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0" name="Google Shape;1350;p40"/>
          <p:cNvSpPr/>
          <p:nvPr/>
        </p:nvSpPr>
        <p:spPr>
          <a:xfrm>
            <a:off x="2482850" y="3325813"/>
            <a:ext cx="98425" cy="222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85161" y="0"/>
                </a:moveTo>
                <a:lnTo>
                  <a:pt x="118064" y="0"/>
                </a:lnTo>
                <a:lnTo>
                  <a:pt x="32903" y="119142"/>
                </a:lnTo>
                <a:lnTo>
                  <a:pt x="0" y="119142"/>
                </a:lnTo>
                <a:lnTo>
                  <a:pt x="85161" y="0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1" name="Google Shape;1351;p40"/>
          <p:cNvSpPr/>
          <p:nvPr/>
        </p:nvSpPr>
        <p:spPr>
          <a:xfrm>
            <a:off x="2478088" y="3325813"/>
            <a:ext cx="122237" cy="19050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2" name="Google Shape;1352;p40"/>
          <p:cNvSpPr/>
          <p:nvPr/>
        </p:nvSpPr>
        <p:spPr>
          <a:xfrm>
            <a:off x="2487613" y="3417888"/>
            <a:ext cx="92075" cy="19050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3" name="Google Shape;1353;p40"/>
          <p:cNvSpPr/>
          <p:nvPr/>
        </p:nvSpPr>
        <p:spPr>
          <a:xfrm>
            <a:off x="2279650" y="3417888"/>
            <a:ext cx="117475" cy="11112"/>
          </a:xfrm>
          <a:prstGeom prst="rect">
            <a:avLst/>
          </a:pr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4" name="Google Shape;1354;p40"/>
          <p:cNvSpPr/>
          <p:nvPr/>
        </p:nvSpPr>
        <p:spPr>
          <a:xfrm>
            <a:off x="2374900" y="3140075"/>
            <a:ext cx="34925" cy="39687"/>
          </a:xfrm>
          <a:prstGeom prst="ellipse">
            <a:avLst/>
          </a:prstGeom>
          <a:solidFill>
            <a:srgbClr val="F39FD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5" name="Google Shape;1355;p40"/>
          <p:cNvSpPr/>
          <p:nvPr/>
        </p:nvSpPr>
        <p:spPr>
          <a:xfrm>
            <a:off x="2278063" y="3209925"/>
            <a:ext cx="220662" cy="338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32805" y="9014"/>
                </a:moveTo>
                <a:lnTo>
                  <a:pt x="863" y="55211"/>
                </a:lnTo>
                <a:lnTo>
                  <a:pt x="863" y="55774"/>
                </a:lnTo>
                <a:lnTo>
                  <a:pt x="863" y="56901"/>
                </a:lnTo>
                <a:lnTo>
                  <a:pt x="0" y="57464"/>
                </a:lnTo>
                <a:lnTo>
                  <a:pt x="0" y="58591"/>
                </a:lnTo>
                <a:lnTo>
                  <a:pt x="0" y="59718"/>
                </a:lnTo>
                <a:lnTo>
                  <a:pt x="0" y="60845"/>
                </a:lnTo>
                <a:lnTo>
                  <a:pt x="863" y="61408"/>
                </a:lnTo>
                <a:lnTo>
                  <a:pt x="863" y="62535"/>
                </a:lnTo>
                <a:lnTo>
                  <a:pt x="1726" y="63661"/>
                </a:lnTo>
                <a:lnTo>
                  <a:pt x="2589" y="64225"/>
                </a:lnTo>
                <a:lnTo>
                  <a:pt x="3453" y="65352"/>
                </a:lnTo>
                <a:lnTo>
                  <a:pt x="5179" y="65915"/>
                </a:lnTo>
                <a:lnTo>
                  <a:pt x="6043" y="66478"/>
                </a:lnTo>
                <a:lnTo>
                  <a:pt x="7769" y="67042"/>
                </a:lnTo>
                <a:lnTo>
                  <a:pt x="8633" y="67042"/>
                </a:lnTo>
                <a:lnTo>
                  <a:pt x="9496" y="67042"/>
                </a:lnTo>
                <a:lnTo>
                  <a:pt x="11223" y="67042"/>
                </a:lnTo>
                <a:lnTo>
                  <a:pt x="12949" y="67042"/>
                </a:lnTo>
                <a:lnTo>
                  <a:pt x="77697" y="67042"/>
                </a:lnTo>
                <a:lnTo>
                  <a:pt x="77697" y="119436"/>
                </a:lnTo>
                <a:lnTo>
                  <a:pt x="98417" y="119436"/>
                </a:lnTo>
                <a:lnTo>
                  <a:pt x="98417" y="57464"/>
                </a:lnTo>
                <a:lnTo>
                  <a:pt x="98417" y="56901"/>
                </a:lnTo>
                <a:lnTo>
                  <a:pt x="97553" y="55774"/>
                </a:lnTo>
                <a:lnTo>
                  <a:pt x="97553" y="55211"/>
                </a:lnTo>
                <a:lnTo>
                  <a:pt x="96690" y="55211"/>
                </a:lnTo>
                <a:lnTo>
                  <a:pt x="96690" y="54647"/>
                </a:lnTo>
                <a:lnTo>
                  <a:pt x="94964" y="54084"/>
                </a:lnTo>
                <a:lnTo>
                  <a:pt x="94964" y="53521"/>
                </a:lnTo>
                <a:lnTo>
                  <a:pt x="93237" y="52957"/>
                </a:lnTo>
                <a:lnTo>
                  <a:pt x="92374" y="52957"/>
                </a:lnTo>
                <a:lnTo>
                  <a:pt x="91510" y="52394"/>
                </a:lnTo>
                <a:lnTo>
                  <a:pt x="90647" y="52394"/>
                </a:lnTo>
                <a:lnTo>
                  <a:pt x="88920" y="52394"/>
                </a:lnTo>
                <a:lnTo>
                  <a:pt x="88057" y="52394"/>
                </a:lnTo>
                <a:lnTo>
                  <a:pt x="86330" y="52394"/>
                </a:lnTo>
                <a:lnTo>
                  <a:pt x="85467" y="52394"/>
                </a:lnTo>
                <a:lnTo>
                  <a:pt x="84604" y="52394"/>
                </a:lnTo>
                <a:lnTo>
                  <a:pt x="46618" y="50704"/>
                </a:lnTo>
                <a:lnTo>
                  <a:pt x="57841" y="30422"/>
                </a:lnTo>
                <a:lnTo>
                  <a:pt x="64748" y="37746"/>
                </a:lnTo>
                <a:lnTo>
                  <a:pt x="110503" y="37746"/>
                </a:lnTo>
                <a:lnTo>
                  <a:pt x="111366" y="37183"/>
                </a:lnTo>
                <a:lnTo>
                  <a:pt x="113093" y="37183"/>
                </a:lnTo>
                <a:lnTo>
                  <a:pt x="113956" y="37183"/>
                </a:lnTo>
                <a:lnTo>
                  <a:pt x="113956" y="37183"/>
                </a:lnTo>
                <a:lnTo>
                  <a:pt x="115683" y="36056"/>
                </a:lnTo>
                <a:lnTo>
                  <a:pt x="116546" y="36056"/>
                </a:lnTo>
                <a:lnTo>
                  <a:pt x="117410" y="35492"/>
                </a:lnTo>
                <a:lnTo>
                  <a:pt x="118273" y="34929"/>
                </a:lnTo>
                <a:lnTo>
                  <a:pt x="118273" y="34366"/>
                </a:lnTo>
                <a:lnTo>
                  <a:pt x="118273" y="33239"/>
                </a:lnTo>
                <a:lnTo>
                  <a:pt x="119136" y="32676"/>
                </a:lnTo>
                <a:lnTo>
                  <a:pt x="119136" y="31549"/>
                </a:lnTo>
                <a:lnTo>
                  <a:pt x="119136" y="30422"/>
                </a:lnTo>
                <a:lnTo>
                  <a:pt x="118273" y="29859"/>
                </a:lnTo>
                <a:lnTo>
                  <a:pt x="118273" y="29295"/>
                </a:lnTo>
                <a:lnTo>
                  <a:pt x="117410" y="28732"/>
                </a:lnTo>
                <a:lnTo>
                  <a:pt x="116546" y="27605"/>
                </a:lnTo>
                <a:lnTo>
                  <a:pt x="115683" y="27605"/>
                </a:lnTo>
                <a:lnTo>
                  <a:pt x="114820" y="27042"/>
                </a:lnTo>
                <a:lnTo>
                  <a:pt x="113956" y="26478"/>
                </a:lnTo>
                <a:lnTo>
                  <a:pt x="113093" y="25915"/>
                </a:lnTo>
                <a:lnTo>
                  <a:pt x="111366" y="25915"/>
                </a:lnTo>
                <a:lnTo>
                  <a:pt x="110503" y="25915"/>
                </a:lnTo>
                <a:lnTo>
                  <a:pt x="75107" y="25915"/>
                </a:lnTo>
                <a:lnTo>
                  <a:pt x="68201" y="17464"/>
                </a:lnTo>
                <a:lnTo>
                  <a:pt x="69064" y="16901"/>
                </a:lnTo>
                <a:lnTo>
                  <a:pt x="69928" y="15774"/>
                </a:lnTo>
                <a:lnTo>
                  <a:pt x="69928" y="14647"/>
                </a:lnTo>
                <a:lnTo>
                  <a:pt x="69928" y="13521"/>
                </a:lnTo>
                <a:lnTo>
                  <a:pt x="69928" y="12394"/>
                </a:lnTo>
                <a:lnTo>
                  <a:pt x="69928" y="11267"/>
                </a:lnTo>
                <a:lnTo>
                  <a:pt x="69928" y="10140"/>
                </a:lnTo>
                <a:lnTo>
                  <a:pt x="69928" y="9014"/>
                </a:lnTo>
                <a:lnTo>
                  <a:pt x="69064" y="7887"/>
                </a:lnTo>
                <a:lnTo>
                  <a:pt x="68201" y="7323"/>
                </a:lnTo>
                <a:lnTo>
                  <a:pt x="68201" y="6197"/>
                </a:lnTo>
                <a:lnTo>
                  <a:pt x="67338" y="5070"/>
                </a:lnTo>
                <a:lnTo>
                  <a:pt x="65611" y="4507"/>
                </a:lnTo>
                <a:lnTo>
                  <a:pt x="64748" y="3380"/>
                </a:lnTo>
                <a:lnTo>
                  <a:pt x="63021" y="2816"/>
                </a:lnTo>
                <a:lnTo>
                  <a:pt x="62158" y="2253"/>
                </a:lnTo>
                <a:lnTo>
                  <a:pt x="60431" y="1690"/>
                </a:lnTo>
                <a:lnTo>
                  <a:pt x="58705" y="1126"/>
                </a:lnTo>
                <a:lnTo>
                  <a:pt x="57841" y="563"/>
                </a:lnTo>
                <a:lnTo>
                  <a:pt x="55251" y="563"/>
                </a:lnTo>
                <a:lnTo>
                  <a:pt x="53525" y="0"/>
                </a:lnTo>
                <a:lnTo>
                  <a:pt x="51798" y="0"/>
                </a:lnTo>
                <a:lnTo>
                  <a:pt x="50071" y="0"/>
                </a:lnTo>
                <a:lnTo>
                  <a:pt x="48345" y="0"/>
                </a:lnTo>
                <a:lnTo>
                  <a:pt x="46618" y="563"/>
                </a:lnTo>
                <a:lnTo>
                  <a:pt x="44892" y="563"/>
                </a:lnTo>
                <a:lnTo>
                  <a:pt x="42302" y="1126"/>
                </a:lnTo>
                <a:lnTo>
                  <a:pt x="40575" y="1690"/>
                </a:lnTo>
                <a:lnTo>
                  <a:pt x="38848" y="2253"/>
                </a:lnTo>
                <a:lnTo>
                  <a:pt x="37985" y="3380"/>
                </a:lnTo>
                <a:lnTo>
                  <a:pt x="36258" y="4507"/>
                </a:lnTo>
                <a:lnTo>
                  <a:pt x="35395" y="5070"/>
                </a:lnTo>
                <a:lnTo>
                  <a:pt x="33669" y="6760"/>
                </a:lnTo>
                <a:lnTo>
                  <a:pt x="32805" y="7887"/>
                </a:lnTo>
                <a:lnTo>
                  <a:pt x="32805" y="9014"/>
                </a:lnTo>
              </a:path>
            </a:pathLst>
          </a:custGeom>
          <a:solidFill>
            <a:srgbClr val="F39FD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6" name="Google Shape;1356;p40"/>
          <p:cNvSpPr/>
          <p:nvPr/>
        </p:nvSpPr>
        <p:spPr>
          <a:xfrm>
            <a:off x="2686050" y="3090862"/>
            <a:ext cx="317500" cy="461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18800" y="110515"/>
                </a:moveTo>
                <a:lnTo>
                  <a:pt x="119400" y="108453"/>
                </a:lnTo>
                <a:lnTo>
                  <a:pt x="114600" y="108865"/>
                </a:lnTo>
                <a:lnTo>
                  <a:pt x="110400" y="108453"/>
                </a:lnTo>
                <a:lnTo>
                  <a:pt x="104400" y="105154"/>
                </a:lnTo>
                <a:lnTo>
                  <a:pt x="94800" y="94432"/>
                </a:lnTo>
                <a:lnTo>
                  <a:pt x="80400" y="78350"/>
                </a:lnTo>
                <a:lnTo>
                  <a:pt x="72600" y="69690"/>
                </a:lnTo>
                <a:lnTo>
                  <a:pt x="67800" y="62268"/>
                </a:lnTo>
                <a:lnTo>
                  <a:pt x="66600" y="58144"/>
                </a:lnTo>
                <a:lnTo>
                  <a:pt x="66600" y="53608"/>
                </a:lnTo>
                <a:lnTo>
                  <a:pt x="68400" y="50721"/>
                </a:lnTo>
                <a:lnTo>
                  <a:pt x="71400" y="49072"/>
                </a:lnTo>
                <a:lnTo>
                  <a:pt x="73800" y="49072"/>
                </a:lnTo>
                <a:lnTo>
                  <a:pt x="76800" y="49896"/>
                </a:lnTo>
                <a:lnTo>
                  <a:pt x="81600" y="53195"/>
                </a:lnTo>
                <a:lnTo>
                  <a:pt x="88800" y="56082"/>
                </a:lnTo>
                <a:lnTo>
                  <a:pt x="93000" y="57731"/>
                </a:lnTo>
                <a:lnTo>
                  <a:pt x="96000" y="58144"/>
                </a:lnTo>
                <a:lnTo>
                  <a:pt x="98400" y="57731"/>
                </a:lnTo>
                <a:lnTo>
                  <a:pt x="99600" y="56082"/>
                </a:lnTo>
                <a:lnTo>
                  <a:pt x="99000" y="55257"/>
                </a:lnTo>
                <a:lnTo>
                  <a:pt x="98400" y="53608"/>
                </a:lnTo>
                <a:lnTo>
                  <a:pt x="93600" y="50721"/>
                </a:lnTo>
                <a:lnTo>
                  <a:pt x="85800" y="47010"/>
                </a:lnTo>
                <a:lnTo>
                  <a:pt x="81000" y="44536"/>
                </a:lnTo>
                <a:lnTo>
                  <a:pt x="78000" y="40824"/>
                </a:lnTo>
                <a:lnTo>
                  <a:pt x="75600" y="35463"/>
                </a:lnTo>
                <a:lnTo>
                  <a:pt x="75000" y="30515"/>
                </a:lnTo>
                <a:lnTo>
                  <a:pt x="73800" y="28453"/>
                </a:lnTo>
                <a:lnTo>
                  <a:pt x="71400" y="25979"/>
                </a:lnTo>
                <a:lnTo>
                  <a:pt x="67800" y="23092"/>
                </a:lnTo>
                <a:lnTo>
                  <a:pt x="65400" y="21855"/>
                </a:lnTo>
                <a:lnTo>
                  <a:pt x="65400" y="19793"/>
                </a:lnTo>
                <a:lnTo>
                  <a:pt x="66600" y="16494"/>
                </a:lnTo>
                <a:lnTo>
                  <a:pt x="68400" y="14845"/>
                </a:lnTo>
                <a:lnTo>
                  <a:pt x="69600" y="12783"/>
                </a:lnTo>
                <a:lnTo>
                  <a:pt x="71400" y="9896"/>
                </a:lnTo>
                <a:lnTo>
                  <a:pt x="69600" y="6185"/>
                </a:lnTo>
                <a:lnTo>
                  <a:pt x="69000" y="3711"/>
                </a:lnTo>
                <a:lnTo>
                  <a:pt x="66600" y="1649"/>
                </a:lnTo>
                <a:lnTo>
                  <a:pt x="63000" y="412"/>
                </a:lnTo>
                <a:lnTo>
                  <a:pt x="57600" y="0"/>
                </a:lnTo>
                <a:lnTo>
                  <a:pt x="54000" y="1237"/>
                </a:lnTo>
                <a:lnTo>
                  <a:pt x="51600" y="2474"/>
                </a:lnTo>
                <a:lnTo>
                  <a:pt x="50400" y="5360"/>
                </a:lnTo>
                <a:lnTo>
                  <a:pt x="49800" y="7422"/>
                </a:lnTo>
                <a:lnTo>
                  <a:pt x="50400" y="9484"/>
                </a:lnTo>
                <a:lnTo>
                  <a:pt x="51600" y="12371"/>
                </a:lnTo>
                <a:lnTo>
                  <a:pt x="52800" y="14432"/>
                </a:lnTo>
                <a:lnTo>
                  <a:pt x="53400" y="16494"/>
                </a:lnTo>
                <a:lnTo>
                  <a:pt x="52800" y="18969"/>
                </a:lnTo>
                <a:lnTo>
                  <a:pt x="50400" y="21030"/>
                </a:lnTo>
                <a:lnTo>
                  <a:pt x="46800" y="23092"/>
                </a:lnTo>
                <a:lnTo>
                  <a:pt x="42000" y="24742"/>
                </a:lnTo>
                <a:lnTo>
                  <a:pt x="39000" y="26391"/>
                </a:lnTo>
                <a:lnTo>
                  <a:pt x="36000" y="28453"/>
                </a:lnTo>
                <a:lnTo>
                  <a:pt x="33000" y="30927"/>
                </a:lnTo>
                <a:lnTo>
                  <a:pt x="30000" y="35463"/>
                </a:lnTo>
                <a:lnTo>
                  <a:pt x="27600" y="40824"/>
                </a:lnTo>
                <a:lnTo>
                  <a:pt x="25800" y="44948"/>
                </a:lnTo>
                <a:lnTo>
                  <a:pt x="24600" y="49896"/>
                </a:lnTo>
                <a:lnTo>
                  <a:pt x="24000" y="56082"/>
                </a:lnTo>
                <a:lnTo>
                  <a:pt x="24000" y="59793"/>
                </a:lnTo>
                <a:lnTo>
                  <a:pt x="24000" y="63092"/>
                </a:lnTo>
                <a:lnTo>
                  <a:pt x="24600" y="65154"/>
                </a:lnTo>
                <a:lnTo>
                  <a:pt x="26400" y="65979"/>
                </a:lnTo>
                <a:lnTo>
                  <a:pt x="29400" y="66391"/>
                </a:lnTo>
                <a:lnTo>
                  <a:pt x="30600" y="65979"/>
                </a:lnTo>
                <a:lnTo>
                  <a:pt x="31800" y="65154"/>
                </a:lnTo>
                <a:lnTo>
                  <a:pt x="31800" y="61030"/>
                </a:lnTo>
                <a:lnTo>
                  <a:pt x="31800" y="54845"/>
                </a:lnTo>
                <a:lnTo>
                  <a:pt x="32400" y="50721"/>
                </a:lnTo>
                <a:lnTo>
                  <a:pt x="33000" y="47835"/>
                </a:lnTo>
                <a:lnTo>
                  <a:pt x="35400" y="45360"/>
                </a:lnTo>
                <a:lnTo>
                  <a:pt x="38400" y="44948"/>
                </a:lnTo>
                <a:lnTo>
                  <a:pt x="41400" y="45360"/>
                </a:lnTo>
                <a:lnTo>
                  <a:pt x="42000" y="47010"/>
                </a:lnTo>
                <a:lnTo>
                  <a:pt x="41400" y="51546"/>
                </a:lnTo>
                <a:lnTo>
                  <a:pt x="40800" y="57731"/>
                </a:lnTo>
                <a:lnTo>
                  <a:pt x="39000" y="63505"/>
                </a:lnTo>
                <a:lnTo>
                  <a:pt x="36600" y="68453"/>
                </a:lnTo>
                <a:lnTo>
                  <a:pt x="34800" y="75463"/>
                </a:lnTo>
                <a:lnTo>
                  <a:pt x="31800" y="80824"/>
                </a:lnTo>
                <a:lnTo>
                  <a:pt x="24600" y="88247"/>
                </a:lnTo>
                <a:lnTo>
                  <a:pt x="19800" y="92783"/>
                </a:lnTo>
                <a:lnTo>
                  <a:pt x="10800" y="100206"/>
                </a:lnTo>
                <a:lnTo>
                  <a:pt x="4800" y="105154"/>
                </a:lnTo>
                <a:lnTo>
                  <a:pt x="0" y="109690"/>
                </a:lnTo>
                <a:lnTo>
                  <a:pt x="0" y="111752"/>
                </a:lnTo>
                <a:lnTo>
                  <a:pt x="4800" y="115463"/>
                </a:lnTo>
                <a:lnTo>
                  <a:pt x="11400" y="119587"/>
                </a:lnTo>
                <a:lnTo>
                  <a:pt x="18000" y="119587"/>
                </a:lnTo>
                <a:lnTo>
                  <a:pt x="19800" y="118762"/>
                </a:lnTo>
                <a:lnTo>
                  <a:pt x="16800" y="115876"/>
                </a:lnTo>
                <a:lnTo>
                  <a:pt x="13800" y="113402"/>
                </a:lnTo>
                <a:lnTo>
                  <a:pt x="13800" y="111340"/>
                </a:lnTo>
                <a:lnTo>
                  <a:pt x="18000" y="106804"/>
                </a:lnTo>
                <a:lnTo>
                  <a:pt x="25800" y="101443"/>
                </a:lnTo>
                <a:lnTo>
                  <a:pt x="36600" y="91958"/>
                </a:lnTo>
                <a:lnTo>
                  <a:pt x="46800" y="83711"/>
                </a:lnTo>
                <a:lnTo>
                  <a:pt x="50400" y="80824"/>
                </a:lnTo>
                <a:lnTo>
                  <a:pt x="52800" y="78762"/>
                </a:lnTo>
                <a:lnTo>
                  <a:pt x="57000" y="78350"/>
                </a:lnTo>
                <a:lnTo>
                  <a:pt x="60600" y="80000"/>
                </a:lnTo>
                <a:lnTo>
                  <a:pt x="65400" y="82061"/>
                </a:lnTo>
                <a:lnTo>
                  <a:pt x="74400" y="90309"/>
                </a:lnTo>
                <a:lnTo>
                  <a:pt x="84600" y="100206"/>
                </a:lnTo>
                <a:lnTo>
                  <a:pt x="94800" y="109690"/>
                </a:lnTo>
                <a:lnTo>
                  <a:pt x="100800" y="115463"/>
                </a:lnTo>
                <a:lnTo>
                  <a:pt x="102600" y="116701"/>
                </a:lnTo>
                <a:lnTo>
                  <a:pt x="106800" y="116701"/>
                </a:lnTo>
                <a:lnTo>
                  <a:pt x="110400" y="114639"/>
                </a:lnTo>
                <a:lnTo>
                  <a:pt x="114600" y="112577"/>
                </a:lnTo>
                <a:lnTo>
                  <a:pt x="118800" y="110515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7" name="Google Shape;1357;p40"/>
          <p:cNvSpPr/>
          <p:nvPr/>
        </p:nvSpPr>
        <p:spPr>
          <a:xfrm>
            <a:off x="1792288" y="3154363"/>
            <a:ext cx="411162" cy="412750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8" name="Google Shape;1358;p40"/>
          <p:cNvSpPr/>
          <p:nvPr/>
        </p:nvSpPr>
        <p:spPr>
          <a:xfrm>
            <a:off x="1892300" y="3074988"/>
            <a:ext cx="311150" cy="73025"/>
          </a:xfrm>
          <a:prstGeom prst="cube">
            <a:avLst>
              <a:gd name="adj" fmla="val 24995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40"/>
          <p:cNvSpPr/>
          <p:nvPr/>
        </p:nvSpPr>
        <p:spPr>
          <a:xfrm>
            <a:off x="1922463" y="3116263"/>
            <a:ext cx="42862" cy="12700"/>
          </a:xfrm>
          <a:prstGeom prst="ellipse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0" name="Google Shape;1360;p40"/>
          <p:cNvSpPr/>
          <p:nvPr/>
        </p:nvSpPr>
        <p:spPr>
          <a:xfrm>
            <a:off x="1841500" y="3351213"/>
            <a:ext cx="217487" cy="87312"/>
          </a:xfrm>
          <a:prstGeom prst="octagon">
            <a:avLst>
              <a:gd name="adj" fmla="val 29282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1" name="Google Shape;1361;p40"/>
          <p:cNvSpPr/>
          <p:nvPr/>
        </p:nvSpPr>
        <p:spPr>
          <a:xfrm>
            <a:off x="914400" y="1600200"/>
            <a:ext cx="14287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PM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62" name="Google Shape;1362;p40"/>
          <p:cNvCxnSpPr/>
          <p:nvPr/>
        </p:nvCxnSpPr>
        <p:spPr>
          <a:xfrm>
            <a:off x="1485900" y="2192338"/>
            <a:ext cx="34798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363" name="Google Shape;1363;p40"/>
          <p:cNvCxnSpPr/>
          <p:nvPr/>
        </p:nvCxnSpPr>
        <p:spPr>
          <a:xfrm>
            <a:off x="1473200" y="2065338"/>
            <a:ext cx="0" cy="292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64" name="Google Shape;1364;p40"/>
          <p:cNvSpPr/>
          <p:nvPr/>
        </p:nvSpPr>
        <p:spPr>
          <a:xfrm>
            <a:off x="2133600" y="1612900"/>
            <a:ext cx="350837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5" name="Google Shape;1365;p40"/>
          <p:cNvSpPr/>
          <p:nvPr/>
        </p:nvSpPr>
        <p:spPr>
          <a:xfrm>
            <a:off x="3001963" y="1612900"/>
            <a:ext cx="350837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6" name="Google Shape;1366;p40"/>
          <p:cNvSpPr/>
          <p:nvPr/>
        </p:nvSpPr>
        <p:spPr>
          <a:xfrm>
            <a:off x="3886200" y="1612900"/>
            <a:ext cx="350837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7" name="Google Shape;1367;p40"/>
          <p:cNvSpPr/>
          <p:nvPr/>
        </p:nvSpPr>
        <p:spPr>
          <a:xfrm>
            <a:off x="4119563" y="2151063"/>
            <a:ext cx="688975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68" name="Google Shape;1368;p40"/>
          <p:cNvCxnSpPr/>
          <p:nvPr/>
        </p:nvCxnSpPr>
        <p:spPr>
          <a:xfrm flipH="1">
            <a:off x="2260600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69" name="Google Shape;1369;p40"/>
          <p:cNvCxnSpPr/>
          <p:nvPr/>
        </p:nvCxnSpPr>
        <p:spPr>
          <a:xfrm flipH="1">
            <a:off x="2713038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0" name="Google Shape;1370;p40"/>
          <p:cNvCxnSpPr/>
          <p:nvPr/>
        </p:nvCxnSpPr>
        <p:spPr>
          <a:xfrm flipH="1">
            <a:off x="3163888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1" name="Google Shape;1371;p40"/>
          <p:cNvCxnSpPr/>
          <p:nvPr/>
        </p:nvCxnSpPr>
        <p:spPr>
          <a:xfrm>
            <a:off x="2276475" y="2562225"/>
            <a:ext cx="415925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2" name="Google Shape;1372;p40"/>
          <p:cNvCxnSpPr/>
          <p:nvPr/>
        </p:nvCxnSpPr>
        <p:spPr>
          <a:xfrm flipH="1">
            <a:off x="2713038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3" name="Google Shape;1373;p40"/>
          <p:cNvCxnSpPr/>
          <p:nvPr/>
        </p:nvCxnSpPr>
        <p:spPr>
          <a:xfrm flipH="1">
            <a:off x="3163888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74" name="Google Shape;1374;p40"/>
          <p:cNvSpPr/>
          <p:nvPr/>
        </p:nvSpPr>
        <p:spPr>
          <a:xfrm>
            <a:off x="3144838" y="2617787"/>
            <a:ext cx="520700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30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75" name="Google Shape;1375;p40"/>
          <p:cNvCxnSpPr/>
          <p:nvPr/>
        </p:nvCxnSpPr>
        <p:spPr>
          <a:xfrm flipH="1">
            <a:off x="3613150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6" name="Google Shape;1376;p40"/>
          <p:cNvCxnSpPr/>
          <p:nvPr/>
        </p:nvCxnSpPr>
        <p:spPr>
          <a:xfrm>
            <a:off x="2725738" y="2562225"/>
            <a:ext cx="4191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7" name="Google Shape;1377;p40"/>
          <p:cNvCxnSpPr/>
          <p:nvPr/>
        </p:nvCxnSpPr>
        <p:spPr>
          <a:xfrm flipH="1">
            <a:off x="3163888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8" name="Google Shape;1378;p40"/>
          <p:cNvCxnSpPr/>
          <p:nvPr/>
        </p:nvCxnSpPr>
        <p:spPr>
          <a:xfrm flipH="1">
            <a:off x="3613150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9" name="Google Shape;1379;p40"/>
          <p:cNvCxnSpPr/>
          <p:nvPr/>
        </p:nvCxnSpPr>
        <p:spPr>
          <a:xfrm>
            <a:off x="3176588" y="2562225"/>
            <a:ext cx="415925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80" name="Google Shape;1380;p40"/>
          <p:cNvCxnSpPr/>
          <p:nvPr/>
        </p:nvCxnSpPr>
        <p:spPr>
          <a:xfrm>
            <a:off x="2282825" y="2490788"/>
            <a:ext cx="400050" cy="0"/>
          </a:xfrm>
          <a:prstGeom prst="straightConnector1">
            <a:avLst/>
          </a:prstGeom>
          <a:noFill/>
          <a:ln w="25400" cap="flat" cmpd="sng">
            <a:solidFill>
              <a:srgbClr val="DC008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81" name="Google Shape;1381;p40"/>
          <p:cNvCxnSpPr/>
          <p:nvPr/>
        </p:nvCxnSpPr>
        <p:spPr>
          <a:xfrm>
            <a:off x="2735263" y="2490788"/>
            <a:ext cx="400050" cy="0"/>
          </a:xfrm>
          <a:prstGeom prst="straightConnector1">
            <a:avLst/>
          </a:prstGeom>
          <a:noFill/>
          <a:ln w="25400" cap="flat" cmpd="sng">
            <a:solidFill>
              <a:srgbClr val="DC008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82" name="Google Shape;1382;p40"/>
          <p:cNvCxnSpPr/>
          <p:nvPr/>
        </p:nvCxnSpPr>
        <p:spPr>
          <a:xfrm>
            <a:off x="1379538" y="2490788"/>
            <a:ext cx="403225" cy="0"/>
          </a:xfrm>
          <a:prstGeom prst="straightConnector1">
            <a:avLst/>
          </a:prstGeom>
          <a:noFill/>
          <a:ln w="25400" cap="flat" cmpd="sng">
            <a:solidFill>
              <a:srgbClr val="DC008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83" name="Google Shape;1383;p40"/>
          <p:cNvSpPr/>
          <p:nvPr/>
        </p:nvSpPr>
        <p:spPr>
          <a:xfrm>
            <a:off x="1360488" y="2617787"/>
            <a:ext cx="520700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30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4" name="Google Shape;1384;p40"/>
          <p:cNvSpPr/>
          <p:nvPr/>
        </p:nvSpPr>
        <p:spPr>
          <a:xfrm>
            <a:off x="1766888" y="2617787"/>
            <a:ext cx="520700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30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85" name="Google Shape;1385;p40"/>
          <p:cNvCxnSpPr/>
          <p:nvPr/>
        </p:nvCxnSpPr>
        <p:spPr>
          <a:xfrm>
            <a:off x="1824038" y="2562225"/>
            <a:ext cx="417512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86" name="Google Shape;1386;p40"/>
          <p:cNvSpPr/>
          <p:nvPr/>
        </p:nvSpPr>
        <p:spPr>
          <a:xfrm>
            <a:off x="2695575" y="2617787"/>
            <a:ext cx="520700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30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7" name="Google Shape;1387;p40"/>
          <p:cNvSpPr/>
          <p:nvPr/>
        </p:nvSpPr>
        <p:spPr>
          <a:xfrm>
            <a:off x="2235200" y="2617787"/>
            <a:ext cx="520700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30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88" name="Google Shape;1388;p40"/>
          <p:cNvCxnSpPr/>
          <p:nvPr/>
        </p:nvCxnSpPr>
        <p:spPr>
          <a:xfrm>
            <a:off x="2287588" y="2641600"/>
            <a:ext cx="393700" cy="0"/>
          </a:xfrm>
          <a:prstGeom prst="straightConnector1">
            <a:avLst/>
          </a:prstGeom>
          <a:noFill/>
          <a:ln w="25400" cap="flat" cmpd="sng">
            <a:solidFill>
              <a:srgbClr val="F39FD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89" name="Google Shape;1389;p40"/>
          <p:cNvCxnSpPr/>
          <p:nvPr/>
        </p:nvCxnSpPr>
        <p:spPr>
          <a:xfrm>
            <a:off x="2735263" y="2711450"/>
            <a:ext cx="396875" cy="1587"/>
          </a:xfrm>
          <a:prstGeom prst="straightConnector1">
            <a:avLst/>
          </a:prstGeom>
          <a:noFill/>
          <a:ln w="25400" cap="flat" cmpd="sng">
            <a:solidFill>
              <a:srgbClr val="91919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0" name="Google Shape;1390;p40"/>
          <p:cNvCxnSpPr/>
          <p:nvPr/>
        </p:nvCxnSpPr>
        <p:spPr>
          <a:xfrm>
            <a:off x="2735263" y="2643188"/>
            <a:ext cx="396875" cy="0"/>
          </a:xfrm>
          <a:prstGeom prst="straightConnector1">
            <a:avLst/>
          </a:prstGeom>
          <a:noFill/>
          <a:ln w="25400" cap="flat" cmpd="sng">
            <a:solidFill>
              <a:srgbClr val="F39FD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1" name="Google Shape;1391;p40"/>
          <p:cNvCxnSpPr/>
          <p:nvPr/>
        </p:nvCxnSpPr>
        <p:spPr>
          <a:xfrm>
            <a:off x="3187700" y="2641600"/>
            <a:ext cx="396875" cy="0"/>
          </a:xfrm>
          <a:prstGeom prst="straightConnector1">
            <a:avLst/>
          </a:prstGeom>
          <a:noFill/>
          <a:ln w="25400" cap="flat" cmpd="sng">
            <a:solidFill>
              <a:srgbClr val="F39FD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2" name="Google Shape;1392;p40"/>
          <p:cNvCxnSpPr/>
          <p:nvPr/>
        </p:nvCxnSpPr>
        <p:spPr>
          <a:xfrm>
            <a:off x="3186113" y="2711450"/>
            <a:ext cx="398462" cy="1587"/>
          </a:xfrm>
          <a:prstGeom prst="straightConnector1">
            <a:avLst/>
          </a:prstGeom>
          <a:noFill/>
          <a:ln w="25400" cap="flat" cmpd="sng">
            <a:solidFill>
              <a:srgbClr val="91919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3" name="Google Shape;1393;p40"/>
          <p:cNvCxnSpPr/>
          <p:nvPr/>
        </p:nvCxnSpPr>
        <p:spPr>
          <a:xfrm>
            <a:off x="3640138" y="2641600"/>
            <a:ext cx="395287" cy="0"/>
          </a:xfrm>
          <a:prstGeom prst="straightConnector1">
            <a:avLst/>
          </a:prstGeom>
          <a:noFill/>
          <a:ln w="25400" cap="flat" cmpd="sng">
            <a:solidFill>
              <a:srgbClr val="F39FD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4" name="Google Shape;1394;p40"/>
          <p:cNvCxnSpPr/>
          <p:nvPr/>
        </p:nvCxnSpPr>
        <p:spPr>
          <a:xfrm>
            <a:off x="3636963" y="2711450"/>
            <a:ext cx="398462" cy="1587"/>
          </a:xfrm>
          <a:prstGeom prst="straightConnector1">
            <a:avLst/>
          </a:prstGeom>
          <a:noFill/>
          <a:ln w="25400" cap="flat" cmpd="sng">
            <a:solidFill>
              <a:srgbClr val="91919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5" name="Google Shape;1395;p40"/>
          <p:cNvCxnSpPr/>
          <p:nvPr/>
        </p:nvCxnSpPr>
        <p:spPr>
          <a:xfrm>
            <a:off x="4089400" y="2711450"/>
            <a:ext cx="396875" cy="1587"/>
          </a:xfrm>
          <a:prstGeom prst="straightConnector1">
            <a:avLst/>
          </a:prstGeom>
          <a:noFill/>
          <a:ln w="25400" cap="flat" cmpd="sng">
            <a:solidFill>
              <a:srgbClr val="91919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6" name="Google Shape;1396;p40"/>
          <p:cNvCxnSpPr/>
          <p:nvPr/>
        </p:nvCxnSpPr>
        <p:spPr>
          <a:xfrm>
            <a:off x="1831975" y="2490788"/>
            <a:ext cx="401637" cy="0"/>
          </a:xfrm>
          <a:prstGeom prst="straightConnector1">
            <a:avLst/>
          </a:prstGeom>
          <a:noFill/>
          <a:ln w="25400" cap="flat" cmpd="sng">
            <a:solidFill>
              <a:srgbClr val="DC008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97" name="Google Shape;1397;p40"/>
          <p:cNvSpPr/>
          <p:nvPr/>
        </p:nvSpPr>
        <p:spPr>
          <a:xfrm>
            <a:off x="3579813" y="2627313"/>
            <a:ext cx="520700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30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8" name="Google Shape;1398;p40"/>
          <p:cNvSpPr/>
          <p:nvPr/>
        </p:nvSpPr>
        <p:spPr>
          <a:xfrm>
            <a:off x="4030663" y="2627313"/>
            <a:ext cx="520700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30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99" name="Google Shape;1399;p40"/>
          <p:cNvCxnSpPr/>
          <p:nvPr/>
        </p:nvCxnSpPr>
        <p:spPr>
          <a:xfrm flipH="1">
            <a:off x="3613150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00" name="Google Shape;1400;p40"/>
          <p:cNvCxnSpPr/>
          <p:nvPr/>
        </p:nvCxnSpPr>
        <p:spPr>
          <a:xfrm>
            <a:off x="1811338" y="2447925"/>
            <a:ext cx="0" cy="28575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01" name="Google Shape;1401;p40"/>
          <p:cNvCxnSpPr/>
          <p:nvPr/>
        </p:nvCxnSpPr>
        <p:spPr>
          <a:xfrm>
            <a:off x="2263775" y="2447925"/>
            <a:ext cx="0" cy="28575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02" name="Google Shape;1402;p40"/>
          <p:cNvCxnSpPr/>
          <p:nvPr/>
        </p:nvCxnSpPr>
        <p:spPr>
          <a:xfrm>
            <a:off x="2714625" y="2447925"/>
            <a:ext cx="0" cy="28575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03" name="Google Shape;1403;p40"/>
          <p:cNvCxnSpPr/>
          <p:nvPr/>
        </p:nvCxnSpPr>
        <p:spPr>
          <a:xfrm>
            <a:off x="3165475" y="2447925"/>
            <a:ext cx="0" cy="28575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04" name="Google Shape;1404;p40"/>
          <p:cNvCxnSpPr/>
          <p:nvPr/>
        </p:nvCxnSpPr>
        <p:spPr>
          <a:xfrm flipH="1">
            <a:off x="4064000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05" name="Google Shape;1405;p40"/>
          <p:cNvCxnSpPr/>
          <p:nvPr/>
        </p:nvCxnSpPr>
        <p:spPr>
          <a:xfrm flipH="1">
            <a:off x="4516438" y="2447925"/>
            <a:ext cx="4762" cy="2698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06" name="Google Shape;1406;p40"/>
          <p:cNvSpPr/>
          <p:nvPr/>
        </p:nvSpPr>
        <p:spPr>
          <a:xfrm>
            <a:off x="911225" y="3765550"/>
            <a:ext cx="376237" cy="336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4683" y="1698"/>
                </a:moveTo>
                <a:lnTo>
                  <a:pt x="33924" y="5660"/>
                </a:lnTo>
                <a:lnTo>
                  <a:pt x="33417" y="0"/>
                </a:lnTo>
                <a:lnTo>
                  <a:pt x="56708" y="6226"/>
                </a:lnTo>
                <a:lnTo>
                  <a:pt x="56708" y="0"/>
                </a:lnTo>
                <a:lnTo>
                  <a:pt x="81518" y="0"/>
                </a:lnTo>
                <a:lnTo>
                  <a:pt x="81012" y="6226"/>
                </a:lnTo>
                <a:lnTo>
                  <a:pt x="110886" y="0"/>
                </a:lnTo>
                <a:lnTo>
                  <a:pt x="74936" y="33962"/>
                </a:lnTo>
                <a:lnTo>
                  <a:pt x="78481" y="33962"/>
                </a:lnTo>
                <a:lnTo>
                  <a:pt x="82531" y="35094"/>
                </a:lnTo>
                <a:lnTo>
                  <a:pt x="87088" y="36226"/>
                </a:lnTo>
                <a:lnTo>
                  <a:pt x="91139" y="37924"/>
                </a:lnTo>
                <a:lnTo>
                  <a:pt x="95696" y="40188"/>
                </a:lnTo>
                <a:lnTo>
                  <a:pt x="99746" y="42452"/>
                </a:lnTo>
                <a:lnTo>
                  <a:pt x="103797" y="45283"/>
                </a:lnTo>
                <a:lnTo>
                  <a:pt x="107341" y="48113"/>
                </a:lnTo>
                <a:lnTo>
                  <a:pt x="109873" y="50943"/>
                </a:lnTo>
                <a:lnTo>
                  <a:pt x="112405" y="54905"/>
                </a:lnTo>
                <a:lnTo>
                  <a:pt x="114936" y="58301"/>
                </a:lnTo>
                <a:lnTo>
                  <a:pt x="116962" y="62830"/>
                </a:lnTo>
                <a:lnTo>
                  <a:pt x="118481" y="66792"/>
                </a:lnTo>
                <a:lnTo>
                  <a:pt x="118987" y="70754"/>
                </a:lnTo>
                <a:lnTo>
                  <a:pt x="119493" y="75849"/>
                </a:lnTo>
                <a:lnTo>
                  <a:pt x="118987" y="81509"/>
                </a:lnTo>
                <a:lnTo>
                  <a:pt x="117974" y="85471"/>
                </a:lnTo>
                <a:lnTo>
                  <a:pt x="116962" y="89433"/>
                </a:lnTo>
                <a:lnTo>
                  <a:pt x="115443" y="92830"/>
                </a:lnTo>
                <a:lnTo>
                  <a:pt x="113417" y="96226"/>
                </a:lnTo>
                <a:lnTo>
                  <a:pt x="110379" y="100188"/>
                </a:lnTo>
                <a:lnTo>
                  <a:pt x="106329" y="104716"/>
                </a:lnTo>
                <a:lnTo>
                  <a:pt x="101772" y="108679"/>
                </a:lnTo>
                <a:lnTo>
                  <a:pt x="97721" y="111509"/>
                </a:lnTo>
                <a:lnTo>
                  <a:pt x="93670" y="113207"/>
                </a:lnTo>
                <a:lnTo>
                  <a:pt x="89620" y="115471"/>
                </a:lnTo>
                <a:lnTo>
                  <a:pt x="86075" y="116603"/>
                </a:lnTo>
                <a:lnTo>
                  <a:pt x="81518" y="117735"/>
                </a:lnTo>
                <a:lnTo>
                  <a:pt x="78481" y="118867"/>
                </a:lnTo>
                <a:lnTo>
                  <a:pt x="73417" y="118867"/>
                </a:lnTo>
                <a:lnTo>
                  <a:pt x="68860" y="119433"/>
                </a:lnTo>
                <a:lnTo>
                  <a:pt x="48607" y="119433"/>
                </a:lnTo>
                <a:lnTo>
                  <a:pt x="44556" y="118867"/>
                </a:lnTo>
                <a:lnTo>
                  <a:pt x="39493" y="118301"/>
                </a:lnTo>
                <a:lnTo>
                  <a:pt x="32911" y="116603"/>
                </a:lnTo>
                <a:lnTo>
                  <a:pt x="26835" y="113773"/>
                </a:lnTo>
                <a:lnTo>
                  <a:pt x="20253" y="110377"/>
                </a:lnTo>
                <a:lnTo>
                  <a:pt x="15189" y="106415"/>
                </a:lnTo>
                <a:lnTo>
                  <a:pt x="11139" y="103018"/>
                </a:lnTo>
                <a:lnTo>
                  <a:pt x="7594" y="99056"/>
                </a:lnTo>
                <a:lnTo>
                  <a:pt x="4556" y="94528"/>
                </a:lnTo>
                <a:lnTo>
                  <a:pt x="2531" y="88867"/>
                </a:lnTo>
                <a:lnTo>
                  <a:pt x="1518" y="85471"/>
                </a:lnTo>
                <a:lnTo>
                  <a:pt x="506" y="81509"/>
                </a:lnTo>
                <a:lnTo>
                  <a:pt x="0" y="77547"/>
                </a:lnTo>
                <a:lnTo>
                  <a:pt x="506" y="74150"/>
                </a:lnTo>
                <a:lnTo>
                  <a:pt x="1012" y="68490"/>
                </a:lnTo>
                <a:lnTo>
                  <a:pt x="2531" y="63396"/>
                </a:lnTo>
                <a:lnTo>
                  <a:pt x="5063" y="57169"/>
                </a:lnTo>
                <a:lnTo>
                  <a:pt x="8607" y="52641"/>
                </a:lnTo>
                <a:lnTo>
                  <a:pt x="12658" y="48113"/>
                </a:lnTo>
                <a:lnTo>
                  <a:pt x="17721" y="43584"/>
                </a:lnTo>
                <a:lnTo>
                  <a:pt x="22784" y="40188"/>
                </a:lnTo>
                <a:lnTo>
                  <a:pt x="29873" y="36792"/>
                </a:lnTo>
                <a:lnTo>
                  <a:pt x="36962" y="35094"/>
                </a:lnTo>
                <a:lnTo>
                  <a:pt x="42025" y="33962"/>
                </a:lnTo>
                <a:lnTo>
                  <a:pt x="14683" y="1698"/>
                </a:lnTo>
              </a:path>
            </a:pathLst>
          </a:custGeom>
          <a:solidFill>
            <a:srgbClr val="0070C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7" name="Google Shape;1407;p40"/>
          <p:cNvSpPr/>
          <p:nvPr/>
        </p:nvSpPr>
        <p:spPr>
          <a:xfrm>
            <a:off x="914401" y="3697288"/>
            <a:ext cx="401700" cy="4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8" name="Google Shape;1408;p40"/>
          <p:cNvSpPr/>
          <p:nvPr/>
        </p:nvSpPr>
        <p:spPr>
          <a:xfrm>
            <a:off x="920751" y="4259262"/>
            <a:ext cx="376237" cy="334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4683" y="1706"/>
                </a:moveTo>
                <a:lnTo>
                  <a:pt x="33924" y="5687"/>
                </a:lnTo>
                <a:lnTo>
                  <a:pt x="33417" y="0"/>
                </a:lnTo>
                <a:lnTo>
                  <a:pt x="56708" y="6255"/>
                </a:lnTo>
                <a:lnTo>
                  <a:pt x="56708" y="0"/>
                </a:lnTo>
                <a:lnTo>
                  <a:pt x="81518" y="0"/>
                </a:lnTo>
                <a:lnTo>
                  <a:pt x="81012" y="6255"/>
                </a:lnTo>
                <a:lnTo>
                  <a:pt x="110886" y="0"/>
                </a:lnTo>
                <a:lnTo>
                  <a:pt x="74936" y="33554"/>
                </a:lnTo>
                <a:lnTo>
                  <a:pt x="78481" y="34123"/>
                </a:lnTo>
                <a:lnTo>
                  <a:pt x="82531" y="34691"/>
                </a:lnTo>
                <a:lnTo>
                  <a:pt x="87088" y="36398"/>
                </a:lnTo>
                <a:lnTo>
                  <a:pt x="91139" y="37535"/>
                </a:lnTo>
                <a:lnTo>
                  <a:pt x="95696" y="40379"/>
                </a:lnTo>
                <a:lnTo>
                  <a:pt x="99746" y="42085"/>
                </a:lnTo>
                <a:lnTo>
                  <a:pt x="103797" y="44928"/>
                </a:lnTo>
                <a:lnTo>
                  <a:pt x="107341" y="48341"/>
                </a:lnTo>
                <a:lnTo>
                  <a:pt x="109873" y="51184"/>
                </a:lnTo>
                <a:lnTo>
                  <a:pt x="112405" y="54597"/>
                </a:lnTo>
                <a:lnTo>
                  <a:pt x="114936" y="58578"/>
                </a:lnTo>
                <a:lnTo>
                  <a:pt x="116962" y="63127"/>
                </a:lnTo>
                <a:lnTo>
                  <a:pt x="118481" y="67109"/>
                </a:lnTo>
                <a:lnTo>
                  <a:pt x="118987" y="70521"/>
                </a:lnTo>
                <a:lnTo>
                  <a:pt x="119493" y="76208"/>
                </a:lnTo>
                <a:lnTo>
                  <a:pt x="118987" y="81327"/>
                </a:lnTo>
                <a:lnTo>
                  <a:pt x="117974" y="85308"/>
                </a:lnTo>
                <a:lnTo>
                  <a:pt x="116962" y="89289"/>
                </a:lnTo>
                <a:lnTo>
                  <a:pt x="115443" y="92701"/>
                </a:lnTo>
                <a:lnTo>
                  <a:pt x="113417" y="96113"/>
                </a:lnTo>
                <a:lnTo>
                  <a:pt x="110379" y="100094"/>
                </a:lnTo>
                <a:lnTo>
                  <a:pt x="106329" y="104644"/>
                </a:lnTo>
                <a:lnTo>
                  <a:pt x="101772" y="108625"/>
                </a:lnTo>
                <a:lnTo>
                  <a:pt x="97721" y="111469"/>
                </a:lnTo>
                <a:lnTo>
                  <a:pt x="93670" y="113175"/>
                </a:lnTo>
                <a:lnTo>
                  <a:pt x="89620" y="115450"/>
                </a:lnTo>
                <a:lnTo>
                  <a:pt x="86075" y="116587"/>
                </a:lnTo>
                <a:lnTo>
                  <a:pt x="81518" y="117725"/>
                </a:lnTo>
                <a:lnTo>
                  <a:pt x="78481" y="118862"/>
                </a:lnTo>
                <a:lnTo>
                  <a:pt x="73417" y="118862"/>
                </a:lnTo>
                <a:lnTo>
                  <a:pt x="68860" y="119431"/>
                </a:lnTo>
                <a:lnTo>
                  <a:pt x="48607" y="119431"/>
                </a:lnTo>
                <a:lnTo>
                  <a:pt x="44556" y="118862"/>
                </a:lnTo>
                <a:lnTo>
                  <a:pt x="39493" y="118293"/>
                </a:lnTo>
                <a:lnTo>
                  <a:pt x="32911" y="116587"/>
                </a:lnTo>
                <a:lnTo>
                  <a:pt x="26835" y="113744"/>
                </a:lnTo>
                <a:lnTo>
                  <a:pt x="20253" y="110331"/>
                </a:lnTo>
                <a:lnTo>
                  <a:pt x="15189" y="106350"/>
                </a:lnTo>
                <a:lnTo>
                  <a:pt x="11139" y="102938"/>
                </a:lnTo>
                <a:lnTo>
                  <a:pt x="7594" y="98957"/>
                </a:lnTo>
                <a:lnTo>
                  <a:pt x="4556" y="94407"/>
                </a:lnTo>
                <a:lnTo>
                  <a:pt x="2531" y="88720"/>
                </a:lnTo>
                <a:lnTo>
                  <a:pt x="1518" y="85308"/>
                </a:lnTo>
                <a:lnTo>
                  <a:pt x="506" y="81895"/>
                </a:lnTo>
                <a:lnTo>
                  <a:pt x="0" y="77345"/>
                </a:lnTo>
                <a:lnTo>
                  <a:pt x="506" y="74502"/>
                </a:lnTo>
                <a:lnTo>
                  <a:pt x="1012" y="68815"/>
                </a:lnTo>
                <a:lnTo>
                  <a:pt x="2531" y="63127"/>
                </a:lnTo>
                <a:lnTo>
                  <a:pt x="5063" y="57440"/>
                </a:lnTo>
                <a:lnTo>
                  <a:pt x="8607" y="52322"/>
                </a:lnTo>
                <a:lnTo>
                  <a:pt x="12658" y="47772"/>
                </a:lnTo>
                <a:lnTo>
                  <a:pt x="17721" y="43222"/>
                </a:lnTo>
                <a:lnTo>
                  <a:pt x="22784" y="40379"/>
                </a:lnTo>
                <a:lnTo>
                  <a:pt x="29873" y="36966"/>
                </a:lnTo>
                <a:lnTo>
                  <a:pt x="36962" y="34691"/>
                </a:lnTo>
                <a:lnTo>
                  <a:pt x="42025" y="33554"/>
                </a:lnTo>
                <a:lnTo>
                  <a:pt x="14683" y="1706"/>
                </a:lnTo>
              </a:path>
            </a:pathLst>
          </a:custGeom>
          <a:solidFill>
            <a:srgbClr val="0070C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9" name="Google Shape;1409;p40"/>
          <p:cNvSpPr/>
          <p:nvPr/>
        </p:nvSpPr>
        <p:spPr>
          <a:xfrm>
            <a:off x="914401" y="4189412"/>
            <a:ext cx="401637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0" name="Google Shape;1410;p40"/>
          <p:cNvSpPr/>
          <p:nvPr/>
        </p:nvSpPr>
        <p:spPr>
          <a:xfrm>
            <a:off x="920751" y="4773612"/>
            <a:ext cx="376237" cy="336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4683" y="1698"/>
                </a:moveTo>
                <a:lnTo>
                  <a:pt x="33924" y="5660"/>
                </a:lnTo>
                <a:lnTo>
                  <a:pt x="33417" y="0"/>
                </a:lnTo>
                <a:lnTo>
                  <a:pt x="56708" y="6226"/>
                </a:lnTo>
                <a:lnTo>
                  <a:pt x="56708" y="0"/>
                </a:lnTo>
                <a:lnTo>
                  <a:pt x="81518" y="0"/>
                </a:lnTo>
                <a:lnTo>
                  <a:pt x="81012" y="6226"/>
                </a:lnTo>
                <a:lnTo>
                  <a:pt x="110886" y="0"/>
                </a:lnTo>
                <a:lnTo>
                  <a:pt x="74936" y="33962"/>
                </a:lnTo>
                <a:lnTo>
                  <a:pt x="78481" y="33962"/>
                </a:lnTo>
                <a:lnTo>
                  <a:pt x="82531" y="35094"/>
                </a:lnTo>
                <a:lnTo>
                  <a:pt x="87088" y="36226"/>
                </a:lnTo>
                <a:lnTo>
                  <a:pt x="91139" y="37924"/>
                </a:lnTo>
                <a:lnTo>
                  <a:pt x="95696" y="40188"/>
                </a:lnTo>
                <a:lnTo>
                  <a:pt x="99746" y="42452"/>
                </a:lnTo>
                <a:lnTo>
                  <a:pt x="103797" y="45283"/>
                </a:lnTo>
                <a:lnTo>
                  <a:pt x="107341" y="48113"/>
                </a:lnTo>
                <a:lnTo>
                  <a:pt x="109873" y="50943"/>
                </a:lnTo>
                <a:lnTo>
                  <a:pt x="112405" y="54905"/>
                </a:lnTo>
                <a:lnTo>
                  <a:pt x="114936" y="58301"/>
                </a:lnTo>
                <a:lnTo>
                  <a:pt x="116962" y="62830"/>
                </a:lnTo>
                <a:lnTo>
                  <a:pt x="118481" y="66792"/>
                </a:lnTo>
                <a:lnTo>
                  <a:pt x="118987" y="70754"/>
                </a:lnTo>
                <a:lnTo>
                  <a:pt x="119493" y="75849"/>
                </a:lnTo>
                <a:lnTo>
                  <a:pt x="118987" y="81509"/>
                </a:lnTo>
                <a:lnTo>
                  <a:pt x="117974" y="85471"/>
                </a:lnTo>
                <a:lnTo>
                  <a:pt x="116962" y="89433"/>
                </a:lnTo>
                <a:lnTo>
                  <a:pt x="115443" y="92830"/>
                </a:lnTo>
                <a:lnTo>
                  <a:pt x="113417" y="96226"/>
                </a:lnTo>
                <a:lnTo>
                  <a:pt x="110379" y="100188"/>
                </a:lnTo>
                <a:lnTo>
                  <a:pt x="106329" y="104716"/>
                </a:lnTo>
                <a:lnTo>
                  <a:pt x="101772" y="108679"/>
                </a:lnTo>
                <a:lnTo>
                  <a:pt x="97721" y="111509"/>
                </a:lnTo>
                <a:lnTo>
                  <a:pt x="93670" y="113207"/>
                </a:lnTo>
                <a:lnTo>
                  <a:pt x="89620" y="115471"/>
                </a:lnTo>
                <a:lnTo>
                  <a:pt x="86075" y="116603"/>
                </a:lnTo>
                <a:lnTo>
                  <a:pt x="81518" y="117735"/>
                </a:lnTo>
                <a:lnTo>
                  <a:pt x="78481" y="118867"/>
                </a:lnTo>
                <a:lnTo>
                  <a:pt x="73417" y="118867"/>
                </a:lnTo>
                <a:lnTo>
                  <a:pt x="68860" y="119433"/>
                </a:lnTo>
                <a:lnTo>
                  <a:pt x="48607" y="119433"/>
                </a:lnTo>
                <a:lnTo>
                  <a:pt x="44556" y="118867"/>
                </a:lnTo>
                <a:lnTo>
                  <a:pt x="39493" y="118301"/>
                </a:lnTo>
                <a:lnTo>
                  <a:pt x="32911" y="116603"/>
                </a:lnTo>
                <a:lnTo>
                  <a:pt x="26835" y="113773"/>
                </a:lnTo>
                <a:lnTo>
                  <a:pt x="20253" y="110377"/>
                </a:lnTo>
                <a:lnTo>
                  <a:pt x="15189" y="106415"/>
                </a:lnTo>
                <a:lnTo>
                  <a:pt x="11139" y="103018"/>
                </a:lnTo>
                <a:lnTo>
                  <a:pt x="7594" y="99056"/>
                </a:lnTo>
                <a:lnTo>
                  <a:pt x="4556" y="94528"/>
                </a:lnTo>
                <a:lnTo>
                  <a:pt x="2531" y="88867"/>
                </a:lnTo>
                <a:lnTo>
                  <a:pt x="1518" y="85471"/>
                </a:lnTo>
                <a:lnTo>
                  <a:pt x="506" y="81509"/>
                </a:lnTo>
                <a:lnTo>
                  <a:pt x="0" y="77547"/>
                </a:lnTo>
                <a:lnTo>
                  <a:pt x="506" y="74150"/>
                </a:lnTo>
                <a:lnTo>
                  <a:pt x="1012" y="68490"/>
                </a:lnTo>
                <a:lnTo>
                  <a:pt x="2531" y="63396"/>
                </a:lnTo>
                <a:lnTo>
                  <a:pt x="5063" y="57169"/>
                </a:lnTo>
                <a:lnTo>
                  <a:pt x="8607" y="52641"/>
                </a:lnTo>
                <a:lnTo>
                  <a:pt x="12658" y="48113"/>
                </a:lnTo>
                <a:lnTo>
                  <a:pt x="17721" y="43584"/>
                </a:lnTo>
                <a:lnTo>
                  <a:pt x="22784" y="40188"/>
                </a:lnTo>
                <a:lnTo>
                  <a:pt x="29873" y="36792"/>
                </a:lnTo>
                <a:lnTo>
                  <a:pt x="36962" y="35094"/>
                </a:lnTo>
                <a:lnTo>
                  <a:pt x="42025" y="33962"/>
                </a:lnTo>
                <a:lnTo>
                  <a:pt x="14683" y="1698"/>
                </a:lnTo>
              </a:path>
            </a:pathLst>
          </a:custGeom>
          <a:solidFill>
            <a:srgbClr val="0070C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1" name="Google Shape;1411;p40"/>
          <p:cNvSpPr/>
          <p:nvPr/>
        </p:nvSpPr>
        <p:spPr>
          <a:xfrm>
            <a:off x="914401" y="4703763"/>
            <a:ext cx="401637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2" name="Google Shape;1412;p40"/>
          <p:cNvSpPr/>
          <p:nvPr/>
        </p:nvSpPr>
        <p:spPr>
          <a:xfrm>
            <a:off x="911225" y="3140075"/>
            <a:ext cx="376237" cy="334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4683" y="1706"/>
                </a:moveTo>
                <a:lnTo>
                  <a:pt x="33924" y="5687"/>
                </a:lnTo>
                <a:lnTo>
                  <a:pt x="33417" y="0"/>
                </a:lnTo>
                <a:lnTo>
                  <a:pt x="56708" y="6255"/>
                </a:lnTo>
                <a:lnTo>
                  <a:pt x="56708" y="0"/>
                </a:lnTo>
                <a:lnTo>
                  <a:pt x="81518" y="0"/>
                </a:lnTo>
                <a:lnTo>
                  <a:pt x="81012" y="6255"/>
                </a:lnTo>
                <a:lnTo>
                  <a:pt x="110886" y="0"/>
                </a:lnTo>
                <a:lnTo>
                  <a:pt x="74936" y="33554"/>
                </a:lnTo>
                <a:lnTo>
                  <a:pt x="78481" y="34123"/>
                </a:lnTo>
                <a:lnTo>
                  <a:pt x="82531" y="34691"/>
                </a:lnTo>
                <a:lnTo>
                  <a:pt x="87088" y="36398"/>
                </a:lnTo>
                <a:lnTo>
                  <a:pt x="91139" y="37535"/>
                </a:lnTo>
                <a:lnTo>
                  <a:pt x="95696" y="40379"/>
                </a:lnTo>
                <a:lnTo>
                  <a:pt x="99746" y="42085"/>
                </a:lnTo>
                <a:lnTo>
                  <a:pt x="103797" y="44928"/>
                </a:lnTo>
                <a:lnTo>
                  <a:pt x="107341" y="48341"/>
                </a:lnTo>
                <a:lnTo>
                  <a:pt x="109873" y="51184"/>
                </a:lnTo>
                <a:lnTo>
                  <a:pt x="112405" y="54597"/>
                </a:lnTo>
                <a:lnTo>
                  <a:pt x="114936" y="58578"/>
                </a:lnTo>
                <a:lnTo>
                  <a:pt x="116962" y="63127"/>
                </a:lnTo>
                <a:lnTo>
                  <a:pt x="118481" y="67109"/>
                </a:lnTo>
                <a:lnTo>
                  <a:pt x="118987" y="70521"/>
                </a:lnTo>
                <a:lnTo>
                  <a:pt x="119493" y="76208"/>
                </a:lnTo>
                <a:lnTo>
                  <a:pt x="118987" y="81327"/>
                </a:lnTo>
                <a:lnTo>
                  <a:pt x="117974" y="85308"/>
                </a:lnTo>
                <a:lnTo>
                  <a:pt x="116962" y="89289"/>
                </a:lnTo>
                <a:lnTo>
                  <a:pt x="115443" y="92701"/>
                </a:lnTo>
                <a:lnTo>
                  <a:pt x="113417" y="96113"/>
                </a:lnTo>
                <a:lnTo>
                  <a:pt x="110379" y="100094"/>
                </a:lnTo>
                <a:lnTo>
                  <a:pt x="106329" y="104644"/>
                </a:lnTo>
                <a:lnTo>
                  <a:pt x="101772" y="108625"/>
                </a:lnTo>
                <a:lnTo>
                  <a:pt x="97721" y="111469"/>
                </a:lnTo>
                <a:lnTo>
                  <a:pt x="93670" y="113175"/>
                </a:lnTo>
                <a:lnTo>
                  <a:pt x="89620" y="115450"/>
                </a:lnTo>
                <a:lnTo>
                  <a:pt x="86075" y="116587"/>
                </a:lnTo>
                <a:lnTo>
                  <a:pt x="81518" y="117725"/>
                </a:lnTo>
                <a:lnTo>
                  <a:pt x="78481" y="118862"/>
                </a:lnTo>
                <a:lnTo>
                  <a:pt x="73417" y="118862"/>
                </a:lnTo>
                <a:lnTo>
                  <a:pt x="68860" y="119431"/>
                </a:lnTo>
                <a:lnTo>
                  <a:pt x="48607" y="119431"/>
                </a:lnTo>
                <a:lnTo>
                  <a:pt x="44556" y="118862"/>
                </a:lnTo>
                <a:lnTo>
                  <a:pt x="39493" y="118293"/>
                </a:lnTo>
                <a:lnTo>
                  <a:pt x="32911" y="116587"/>
                </a:lnTo>
                <a:lnTo>
                  <a:pt x="26835" y="113744"/>
                </a:lnTo>
                <a:lnTo>
                  <a:pt x="20253" y="110331"/>
                </a:lnTo>
                <a:lnTo>
                  <a:pt x="15189" y="106350"/>
                </a:lnTo>
                <a:lnTo>
                  <a:pt x="11139" y="102938"/>
                </a:lnTo>
                <a:lnTo>
                  <a:pt x="7594" y="98957"/>
                </a:lnTo>
                <a:lnTo>
                  <a:pt x="4556" y="94407"/>
                </a:lnTo>
                <a:lnTo>
                  <a:pt x="2531" y="88720"/>
                </a:lnTo>
                <a:lnTo>
                  <a:pt x="1518" y="85308"/>
                </a:lnTo>
                <a:lnTo>
                  <a:pt x="506" y="81895"/>
                </a:lnTo>
                <a:lnTo>
                  <a:pt x="0" y="77345"/>
                </a:lnTo>
                <a:lnTo>
                  <a:pt x="506" y="74502"/>
                </a:lnTo>
                <a:lnTo>
                  <a:pt x="1012" y="68815"/>
                </a:lnTo>
                <a:lnTo>
                  <a:pt x="2531" y="63127"/>
                </a:lnTo>
                <a:lnTo>
                  <a:pt x="5063" y="57440"/>
                </a:lnTo>
                <a:lnTo>
                  <a:pt x="8607" y="52322"/>
                </a:lnTo>
                <a:lnTo>
                  <a:pt x="12658" y="47772"/>
                </a:lnTo>
                <a:lnTo>
                  <a:pt x="17721" y="43222"/>
                </a:lnTo>
                <a:lnTo>
                  <a:pt x="22784" y="40379"/>
                </a:lnTo>
                <a:lnTo>
                  <a:pt x="29873" y="36966"/>
                </a:lnTo>
                <a:lnTo>
                  <a:pt x="36962" y="34691"/>
                </a:lnTo>
                <a:lnTo>
                  <a:pt x="42025" y="33554"/>
                </a:lnTo>
                <a:lnTo>
                  <a:pt x="14683" y="1706"/>
                </a:lnTo>
              </a:path>
            </a:pathLst>
          </a:custGeom>
          <a:solidFill>
            <a:srgbClr val="0070C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3" name="Google Shape;1413;p40"/>
          <p:cNvSpPr/>
          <p:nvPr/>
        </p:nvSpPr>
        <p:spPr>
          <a:xfrm>
            <a:off x="914401" y="3070225"/>
            <a:ext cx="401637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4" name="Google Shape;1414;p40"/>
          <p:cNvSpPr/>
          <p:nvPr/>
        </p:nvSpPr>
        <p:spPr>
          <a:xfrm>
            <a:off x="331788" y="2230438"/>
            <a:ext cx="417512" cy="374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>
              <a:solidFill>
                <a:schemeClr val="dk1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15" name="Google Shape;1415;p40"/>
          <p:cNvCxnSpPr/>
          <p:nvPr/>
        </p:nvCxnSpPr>
        <p:spPr>
          <a:xfrm flipH="1">
            <a:off x="758825" y="2533650"/>
            <a:ext cx="4762" cy="20605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16" name="Google Shape;1416;p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7" name="Google Shape;1417;p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675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" name="Google Shape;1643;p45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Pipelining with RISC-V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4" name="Google Shape;1644;p45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5" name="Google Shape;1645;p45"/>
          <p:cNvSpPr txBox="1"/>
          <p:nvPr/>
        </p:nvSpPr>
        <p:spPr>
          <a:xfrm>
            <a:off x="1553110" y="1663761"/>
            <a:ext cx="139247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t0, t1, t2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6" name="Google Shape;1646;p45"/>
          <p:cNvSpPr txBox="1"/>
          <p:nvPr/>
        </p:nvSpPr>
        <p:spPr>
          <a:xfrm>
            <a:off x="1553110" y="2400788"/>
            <a:ext cx="124155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t3, t4, t5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7" name="Google Shape;1647;p45"/>
          <p:cNvSpPr txBox="1"/>
          <p:nvPr/>
        </p:nvSpPr>
        <p:spPr>
          <a:xfrm>
            <a:off x="1553110" y="3176660"/>
            <a:ext cx="123558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sll t6, t0, t3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48" name="Google Shape;1648;p45"/>
          <p:cNvCxnSpPr/>
          <p:nvPr/>
        </p:nvCxnSpPr>
        <p:spPr>
          <a:xfrm>
            <a:off x="3488133" y="1375143"/>
            <a:ext cx="2997327" cy="0"/>
          </a:xfrm>
          <a:prstGeom prst="straightConnector1">
            <a:avLst/>
          </a:prstGeom>
          <a:noFill/>
          <a:ln w="38100" cap="flat" cmpd="sng">
            <a:solidFill>
              <a:srgbClr val="92D050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1649" name="Google Shape;1649;p45"/>
          <p:cNvCxnSpPr/>
          <p:nvPr/>
        </p:nvCxnSpPr>
        <p:spPr>
          <a:xfrm rot="10800000">
            <a:off x="1229811" y="1663761"/>
            <a:ext cx="0" cy="1978607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triangle" w="med" len="med"/>
            <a:tailEnd type="none" w="sm" len="sm"/>
          </a:ln>
        </p:spPr>
      </p:cxnSp>
      <p:sp>
        <p:nvSpPr>
          <p:cNvPr id="1650" name="Google Shape;1650;p45"/>
          <p:cNvSpPr txBox="1"/>
          <p:nvPr/>
        </p:nvSpPr>
        <p:spPr>
          <a:xfrm>
            <a:off x="3497032" y="3586045"/>
            <a:ext cx="562329" cy="45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1" u="none" strike="noStrike" cap="non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1600" b="0" i="1" u="none" strike="noStrike" cap="none" baseline="-2500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cycle</a:t>
            </a:r>
            <a:endParaRPr sz="1600" b="0" i="1" u="none" strike="noStrike" cap="none" baseline="-250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1" name="Google Shape;1651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22405" y="1538925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2" name="Google Shape;1652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23960" y="2268953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3" name="Google Shape;1653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26274" y="3019785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654" name="Google Shape;1654;p45"/>
          <p:cNvSpPr txBox="1"/>
          <p:nvPr/>
        </p:nvSpPr>
        <p:spPr>
          <a:xfrm rot="5400000">
            <a:off x="-528955" y="2478725"/>
            <a:ext cx="28612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3064C0"/>
                </a:solidFill>
                <a:latin typeface="Calibri"/>
                <a:ea typeface="Calibri"/>
                <a:cs typeface="Calibri"/>
                <a:sym typeface="Calibri"/>
              </a:rPr>
              <a:t>instruction sequence</a:t>
            </a:r>
            <a:endParaRPr sz="1800" b="0" i="0" u="none" strike="noStrike" cap="none">
              <a:solidFill>
                <a:srgbClr val="3064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55" name="Google Shape;1655;p45"/>
          <p:cNvGrpSpPr/>
          <p:nvPr/>
        </p:nvGrpSpPr>
        <p:grpSpPr>
          <a:xfrm>
            <a:off x="4092221" y="1397517"/>
            <a:ext cx="598311" cy="2329519"/>
            <a:chOff x="3527776" y="4071280"/>
            <a:chExt cx="598311" cy="2329519"/>
          </a:xfrm>
        </p:grpSpPr>
        <p:cxnSp>
          <p:nvCxnSpPr>
            <p:cNvPr id="1656" name="Google Shape;1656;p45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657" name="Google Shape;1657;p45"/>
            <p:cNvCxnSpPr/>
            <p:nvPr/>
          </p:nvCxnSpPr>
          <p:spPr>
            <a:xfrm>
              <a:off x="4126087" y="4071280"/>
              <a:ext cx="0" cy="2329519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658" name="Google Shape;1658;p45"/>
          <p:cNvGrpSpPr/>
          <p:nvPr/>
        </p:nvGrpSpPr>
        <p:grpSpPr>
          <a:xfrm>
            <a:off x="4690532" y="1397517"/>
            <a:ext cx="598311" cy="2329519"/>
            <a:chOff x="3527776" y="4071280"/>
            <a:chExt cx="598311" cy="2329519"/>
          </a:xfrm>
        </p:grpSpPr>
        <p:cxnSp>
          <p:nvCxnSpPr>
            <p:cNvPr id="1659" name="Google Shape;1659;p45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660" name="Google Shape;1660;p45"/>
            <p:cNvCxnSpPr/>
            <p:nvPr/>
          </p:nvCxnSpPr>
          <p:spPr>
            <a:xfrm>
              <a:off x="4126087" y="4071280"/>
              <a:ext cx="0" cy="2329519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661" name="Google Shape;1661;p45"/>
          <p:cNvGrpSpPr/>
          <p:nvPr/>
        </p:nvGrpSpPr>
        <p:grpSpPr>
          <a:xfrm>
            <a:off x="5288842" y="1397516"/>
            <a:ext cx="598311" cy="2329519"/>
            <a:chOff x="3527776" y="4071280"/>
            <a:chExt cx="598311" cy="2329519"/>
          </a:xfrm>
        </p:grpSpPr>
        <p:cxnSp>
          <p:nvCxnSpPr>
            <p:cNvPr id="1662" name="Google Shape;1662;p45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663" name="Google Shape;1663;p45"/>
            <p:cNvCxnSpPr/>
            <p:nvPr/>
          </p:nvCxnSpPr>
          <p:spPr>
            <a:xfrm>
              <a:off x="4126087" y="4071280"/>
              <a:ext cx="0" cy="2329519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664" name="Google Shape;1664;p45"/>
          <p:cNvGrpSpPr/>
          <p:nvPr/>
        </p:nvGrpSpPr>
        <p:grpSpPr>
          <a:xfrm>
            <a:off x="5887151" y="1249125"/>
            <a:ext cx="598311" cy="2477909"/>
            <a:chOff x="3527776" y="3922890"/>
            <a:chExt cx="598311" cy="2477909"/>
          </a:xfrm>
        </p:grpSpPr>
        <p:cxnSp>
          <p:nvCxnSpPr>
            <p:cNvPr id="1665" name="Google Shape;1665;p45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666" name="Google Shape;1666;p45"/>
            <p:cNvCxnSpPr/>
            <p:nvPr/>
          </p:nvCxnSpPr>
          <p:spPr>
            <a:xfrm>
              <a:off x="4126087" y="3922890"/>
              <a:ext cx="0" cy="2477909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667" name="Google Shape;1667;p45"/>
          <p:cNvGrpSpPr/>
          <p:nvPr/>
        </p:nvGrpSpPr>
        <p:grpSpPr>
          <a:xfrm>
            <a:off x="6485460" y="1397516"/>
            <a:ext cx="598311" cy="2329519"/>
            <a:chOff x="3527776" y="4071280"/>
            <a:chExt cx="598311" cy="2329519"/>
          </a:xfrm>
        </p:grpSpPr>
        <p:cxnSp>
          <p:nvCxnSpPr>
            <p:cNvPr id="1668" name="Google Shape;1668;p45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669" name="Google Shape;1669;p45"/>
            <p:cNvCxnSpPr/>
            <p:nvPr/>
          </p:nvCxnSpPr>
          <p:spPr>
            <a:xfrm>
              <a:off x="4126087" y="4071280"/>
              <a:ext cx="0" cy="2329519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670" name="Google Shape;1670;p45"/>
          <p:cNvGrpSpPr/>
          <p:nvPr/>
        </p:nvGrpSpPr>
        <p:grpSpPr>
          <a:xfrm>
            <a:off x="7078129" y="1395804"/>
            <a:ext cx="598311" cy="2329519"/>
            <a:chOff x="3527776" y="4071280"/>
            <a:chExt cx="598311" cy="2329519"/>
          </a:xfrm>
        </p:grpSpPr>
        <p:cxnSp>
          <p:nvCxnSpPr>
            <p:cNvPr id="1671" name="Google Shape;1671;p45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672" name="Google Shape;1672;p45"/>
            <p:cNvCxnSpPr/>
            <p:nvPr/>
          </p:nvCxnSpPr>
          <p:spPr>
            <a:xfrm>
              <a:off x="4126087" y="4071280"/>
              <a:ext cx="0" cy="2329519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673" name="Google Shape;1673;p45"/>
          <p:cNvGrpSpPr/>
          <p:nvPr/>
        </p:nvGrpSpPr>
        <p:grpSpPr>
          <a:xfrm>
            <a:off x="3493909" y="1395804"/>
            <a:ext cx="598311" cy="2329519"/>
            <a:chOff x="3527776" y="4071280"/>
            <a:chExt cx="598311" cy="2329519"/>
          </a:xfrm>
        </p:grpSpPr>
        <p:cxnSp>
          <p:nvCxnSpPr>
            <p:cNvPr id="1674" name="Google Shape;1674;p45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675" name="Google Shape;1675;p45"/>
            <p:cNvCxnSpPr/>
            <p:nvPr/>
          </p:nvCxnSpPr>
          <p:spPr>
            <a:xfrm>
              <a:off x="4126087" y="4071280"/>
              <a:ext cx="0" cy="2329519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1676" name="Google Shape;1676;p45"/>
          <p:cNvCxnSpPr/>
          <p:nvPr/>
        </p:nvCxnSpPr>
        <p:spPr>
          <a:xfrm>
            <a:off x="3488132" y="1249125"/>
            <a:ext cx="0" cy="2476197"/>
          </a:xfrm>
          <a:prstGeom prst="straightConnector1">
            <a:avLst/>
          </a:prstGeom>
          <a:noFill/>
          <a:ln w="1905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77" name="Google Shape;1677;p45"/>
          <p:cNvSpPr txBox="1"/>
          <p:nvPr/>
        </p:nvSpPr>
        <p:spPr>
          <a:xfrm>
            <a:off x="4556790" y="945595"/>
            <a:ext cx="882261" cy="45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1" u="none" strike="noStrike" cap="non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1600" b="0" i="1" u="none" strike="noStrike" cap="none" baseline="-2500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instruction</a:t>
            </a:r>
            <a:endParaRPr sz="1600" b="0" i="1" u="none" strike="noStrike" cap="none" baseline="-250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78" name="Google Shape;1678;p45"/>
          <p:cNvGraphicFramePr/>
          <p:nvPr>
            <p:extLst>
              <p:ext uri="{D42A27DB-BD31-4B8C-83A1-F6EECF244321}">
                <p14:modId xmlns:p14="http://schemas.microsoft.com/office/powerpoint/2010/main" val="2467375722"/>
              </p:ext>
            </p:extLst>
          </p:nvPr>
        </p:nvGraphicFramePr>
        <p:xfrm>
          <a:off x="222251" y="4054475"/>
          <a:ext cx="8628075" cy="22860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87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6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8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Single Cycle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Pipelining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i="0" u="none" strike="noStrike" cap="none"/>
                        <a:t>Timing</a:t>
                      </a:r>
                      <a:endParaRPr sz="1900" i="1" u="none" strike="noStrike" cap="none" baseline="-25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900"/>
                        <a:buFont typeface="Calibri"/>
                        <a:buNone/>
                      </a:pPr>
                      <a:r>
                        <a:rPr lang="en-US" sz="1900" i="1" u="none" strike="noStrike" cap="none"/>
                        <a:t> t</a:t>
                      </a:r>
                      <a:r>
                        <a:rPr lang="en-US" sz="1900" i="1" u="none" strike="noStrike" cap="none" baseline="-25000"/>
                        <a:t>step</a:t>
                      </a:r>
                      <a:r>
                        <a:rPr lang="en-US" sz="1900" u="none" strike="noStrike" cap="none"/>
                        <a:t> = 100 … 200 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900"/>
                        <a:buFont typeface="Calibri"/>
                        <a:buNone/>
                      </a:pPr>
                      <a:r>
                        <a:rPr lang="en-US" sz="1900" i="1" u="none" strike="noStrike" cap="none"/>
                        <a:t> t</a:t>
                      </a:r>
                      <a:r>
                        <a:rPr lang="en-US" sz="1900" i="1" u="none" strike="noStrike" cap="none" baseline="-25000"/>
                        <a:t>cycle</a:t>
                      </a:r>
                      <a:r>
                        <a:rPr lang="en-US" sz="1900" u="none" strike="noStrike" cap="none"/>
                        <a:t> = 200 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i="1" u="none" strike="noStrike" cap="none" baseline="-25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Register access only 100 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All cycles same length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Instruction time, </a:t>
                      </a:r>
                      <a:r>
                        <a:rPr lang="en-US" sz="1900" i="1" u="none" strike="noStrike" cap="none"/>
                        <a:t>t</a:t>
                      </a:r>
                      <a:r>
                        <a:rPr lang="en-US" sz="1900" i="1" u="none" strike="noStrike" cap="none" baseline="-25000"/>
                        <a:t>instruction</a:t>
                      </a:r>
                      <a:endParaRPr sz="1900" i="1" u="none" strike="noStrike" cap="none" baseline="-25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i="1" u="none" strike="noStrike" cap="none"/>
                        <a:t>= t</a:t>
                      </a:r>
                      <a:r>
                        <a:rPr lang="en-US" sz="1900" i="1" u="none" strike="noStrike" cap="none" baseline="-25000"/>
                        <a:t>cycle</a:t>
                      </a:r>
                      <a:r>
                        <a:rPr lang="en-US" sz="1900" u="none" strike="noStrike" cap="none"/>
                        <a:t> = 800 ps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>
                          <a:solidFill>
                            <a:srgbClr val="FF0000"/>
                          </a:solidFill>
                        </a:rPr>
                        <a:t>1000 ps</a:t>
                      </a:r>
                      <a:endParaRPr sz="1900" u="none" strike="noStrike" cap="none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 dirty="0"/>
                        <a:t>Clock rate, </a:t>
                      </a:r>
                      <a:r>
                        <a:rPr lang="en-US" sz="1900" i="1" u="none" strike="noStrike" cap="none" dirty="0"/>
                        <a:t>f</a:t>
                      </a:r>
                      <a:r>
                        <a:rPr lang="en-US" sz="1900" i="1" u="none" strike="noStrike" cap="none" baseline="-25000" dirty="0"/>
                        <a:t>s</a:t>
                      </a:r>
                      <a:endParaRPr sz="1900" i="1" u="none" strike="noStrike" cap="none" baseline="-25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1/800 ps = 1.25 GHz</a:t>
                      </a: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 dirty="0"/>
                        <a:t>1/200 </a:t>
                      </a:r>
                      <a:r>
                        <a:rPr lang="en-US" sz="1900" u="none" strike="noStrike" cap="none" dirty="0" err="1"/>
                        <a:t>ps</a:t>
                      </a:r>
                      <a:r>
                        <a:rPr lang="en-US" sz="1900" u="none" strike="noStrike" cap="none" dirty="0"/>
                        <a:t> = </a:t>
                      </a:r>
                      <a:r>
                        <a:rPr lang="en-US" sz="1900" u="none" strike="noStrike" cap="none" dirty="0">
                          <a:solidFill>
                            <a:srgbClr val="FF0000"/>
                          </a:solidFill>
                        </a:rPr>
                        <a:t>5 GHz</a:t>
                      </a:r>
                      <a:endParaRPr sz="1900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8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79" name="Google Shape;1679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0" name="Google Shape;1680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162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5d2440be3b_0_7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try an example!</a:t>
            </a:r>
            <a:endParaRPr/>
          </a:p>
        </p:txBody>
      </p:sp>
      <p:sp>
        <p:nvSpPr>
          <p:cNvPr id="471" name="Google Shape;471;g5d2440be3b_0_7"/>
          <p:cNvSpPr txBox="1">
            <a:spLocks noGrp="1"/>
          </p:cNvSpPr>
          <p:nvPr>
            <p:ph type="body" idx="1"/>
          </p:nvPr>
        </p:nvSpPr>
        <p:spPr>
          <a:xfrm>
            <a:off x="222739" y="904261"/>
            <a:ext cx="8628300" cy="477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Design </a:t>
            </a:r>
            <a:r>
              <a:rPr lang="en-US" dirty="0" err="1"/>
              <a:t>PCSel</a:t>
            </a:r>
            <a:r>
              <a:rPr lang="en-US" dirty="0"/>
              <a:t> yourself!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200" dirty="0"/>
              <a:t> </a:t>
            </a:r>
            <a:endParaRPr sz="22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I </a:t>
            </a:r>
            <a:r>
              <a:rPr lang="en-US" dirty="0" err="1"/>
              <a:t>recognise</a:t>
            </a:r>
            <a:r>
              <a:rPr lang="en-US" dirty="0"/>
              <a:t> this is hard, given you don’t all have logic simulator in front of you :( describe the circuit and its dependencies as best you can !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 dirty="0"/>
              <a:t> </a:t>
            </a:r>
            <a:endParaRPr sz="21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Might help to split it into three cases:</a:t>
            </a:r>
            <a:endParaRPr dirty="0"/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Regular (non-control) instructions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Branches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Jumps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You may assume </a:t>
            </a:r>
            <a:r>
              <a:rPr lang="en-US" dirty="0" err="1"/>
              <a:t>PCSel</a:t>
            </a:r>
            <a:r>
              <a:rPr lang="en-US" dirty="0"/>
              <a:t> = 0 → PC = PC + 4, and </a:t>
            </a:r>
            <a:r>
              <a:rPr lang="en-US" dirty="0" err="1"/>
              <a:t>PCSel</a:t>
            </a:r>
            <a:r>
              <a:rPr lang="en-US" dirty="0"/>
              <a:t> = 1 → PC = </a:t>
            </a:r>
            <a:r>
              <a:rPr lang="en-US" dirty="0" err="1"/>
              <a:t>ALUout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2" name="Google Shape;472;g5d2440be3b_0_7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5313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6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RISC-V Pipeline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6" name="Google Shape;27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5303" y="3750352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9124" y="4470864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73149" y="5219361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6"/>
          <p:cNvSpPr txBox="1"/>
          <p:nvPr/>
        </p:nvSpPr>
        <p:spPr>
          <a:xfrm>
            <a:off x="889613" y="1634085"/>
            <a:ext cx="139247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t0, t1, t2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6"/>
          <p:cNvSpPr txBox="1"/>
          <p:nvPr/>
        </p:nvSpPr>
        <p:spPr>
          <a:xfrm>
            <a:off x="889613" y="2371113"/>
            <a:ext cx="124155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t3, t4, t5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6"/>
          <p:cNvSpPr txBox="1"/>
          <p:nvPr/>
        </p:nvSpPr>
        <p:spPr>
          <a:xfrm>
            <a:off x="889613" y="3146985"/>
            <a:ext cx="125993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slt t6, t0, t3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2" name="Google Shape;282;p6"/>
          <p:cNvCxnSpPr/>
          <p:nvPr/>
        </p:nvCxnSpPr>
        <p:spPr>
          <a:xfrm>
            <a:off x="2824636" y="1345467"/>
            <a:ext cx="2997327" cy="0"/>
          </a:xfrm>
          <a:prstGeom prst="straightConnector1">
            <a:avLst/>
          </a:prstGeom>
          <a:noFill/>
          <a:ln w="38100" cap="flat" cmpd="sng">
            <a:solidFill>
              <a:srgbClr val="92D050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283" name="Google Shape;283;p6"/>
          <p:cNvCxnSpPr/>
          <p:nvPr/>
        </p:nvCxnSpPr>
        <p:spPr>
          <a:xfrm rot="10800000">
            <a:off x="566314" y="1634088"/>
            <a:ext cx="0" cy="4300651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triangle" w="med" len="med"/>
            <a:tailEnd type="none" w="sm" len="sm"/>
          </a:ln>
        </p:spPr>
      </p:cxnSp>
      <p:sp>
        <p:nvSpPr>
          <p:cNvPr id="284" name="Google Shape;284;p6"/>
          <p:cNvSpPr txBox="1"/>
          <p:nvPr/>
        </p:nvSpPr>
        <p:spPr>
          <a:xfrm>
            <a:off x="2576520" y="5000277"/>
            <a:ext cx="925742" cy="779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1" u="none" strike="noStrike" cap="non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1600" b="0" i="1" u="none" strike="noStrike" cap="none" baseline="-2500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cycle</a:t>
            </a:r>
            <a:endParaRPr sz="1600" b="0" i="1" u="none" strike="noStrike" cap="none" baseline="-250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1" u="none" strike="noStrike" cap="non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= 200 ps</a:t>
            </a:r>
            <a:endParaRPr sz="1600" b="0" i="1" u="none" strike="noStrike" cap="none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5" name="Google Shape;28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8908" y="1509251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0463" y="2239277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62777" y="2990109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6"/>
          <p:cNvSpPr txBox="1"/>
          <p:nvPr/>
        </p:nvSpPr>
        <p:spPr>
          <a:xfrm rot="5400000">
            <a:off x="-1130349" y="3892383"/>
            <a:ext cx="28612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3064C0"/>
                </a:solidFill>
                <a:latin typeface="Calibri"/>
                <a:ea typeface="Calibri"/>
                <a:cs typeface="Calibri"/>
                <a:sym typeface="Calibri"/>
              </a:rPr>
              <a:t>instruction sequence</a:t>
            </a:r>
            <a:endParaRPr sz="1800" b="0" i="0" u="none" strike="noStrike" cap="none">
              <a:solidFill>
                <a:srgbClr val="3064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9" name="Google Shape;289;p6"/>
          <p:cNvGrpSpPr/>
          <p:nvPr/>
        </p:nvGrpSpPr>
        <p:grpSpPr>
          <a:xfrm>
            <a:off x="3428724" y="1219451"/>
            <a:ext cx="3584219" cy="4952749"/>
            <a:chOff x="3428723" y="1737155"/>
            <a:chExt cx="3584219" cy="2395102"/>
          </a:xfrm>
        </p:grpSpPr>
        <p:grpSp>
          <p:nvGrpSpPr>
            <p:cNvPr id="290" name="Google Shape;290;p6"/>
            <p:cNvGrpSpPr/>
            <p:nvPr/>
          </p:nvGrpSpPr>
          <p:grpSpPr>
            <a:xfrm>
              <a:off x="3428723" y="1802738"/>
              <a:ext cx="598311" cy="2329519"/>
              <a:chOff x="3527776" y="4071280"/>
              <a:chExt cx="598311" cy="2329519"/>
            </a:xfrm>
          </p:grpSpPr>
          <p:cxnSp>
            <p:nvCxnSpPr>
              <p:cNvPr id="291" name="Google Shape;291;p6"/>
              <p:cNvCxnSpPr/>
              <p:nvPr/>
            </p:nvCxnSpPr>
            <p:spPr>
              <a:xfrm>
                <a:off x="3527776" y="6329119"/>
                <a:ext cx="598311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cxnSp>
            <p:nvCxnSpPr>
              <p:cNvPr id="292" name="Google Shape;292;p6"/>
              <p:cNvCxnSpPr/>
              <p:nvPr/>
            </p:nvCxnSpPr>
            <p:spPr>
              <a:xfrm>
                <a:off x="4126087" y="4071280"/>
                <a:ext cx="0" cy="2329519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293" name="Google Shape;293;p6"/>
            <p:cNvGrpSpPr/>
            <p:nvPr/>
          </p:nvGrpSpPr>
          <p:grpSpPr>
            <a:xfrm>
              <a:off x="4027034" y="1802738"/>
              <a:ext cx="598311" cy="2329519"/>
              <a:chOff x="3527776" y="4071280"/>
              <a:chExt cx="598311" cy="2329519"/>
            </a:xfrm>
          </p:grpSpPr>
          <p:cxnSp>
            <p:nvCxnSpPr>
              <p:cNvPr id="294" name="Google Shape;294;p6"/>
              <p:cNvCxnSpPr/>
              <p:nvPr/>
            </p:nvCxnSpPr>
            <p:spPr>
              <a:xfrm>
                <a:off x="3527776" y="6329119"/>
                <a:ext cx="598311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cxnSp>
            <p:nvCxnSpPr>
              <p:cNvPr id="295" name="Google Shape;295;p6"/>
              <p:cNvCxnSpPr/>
              <p:nvPr/>
            </p:nvCxnSpPr>
            <p:spPr>
              <a:xfrm>
                <a:off x="4126087" y="4071280"/>
                <a:ext cx="0" cy="2329519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296" name="Google Shape;296;p6"/>
            <p:cNvGrpSpPr/>
            <p:nvPr/>
          </p:nvGrpSpPr>
          <p:grpSpPr>
            <a:xfrm>
              <a:off x="4625344" y="1802737"/>
              <a:ext cx="598311" cy="2329519"/>
              <a:chOff x="3527776" y="4071280"/>
              <a:chExt cx="598311" cy="2329519"/>
            </a:xfrm>
          </p:grpSpPr>
          <p:cxnSp>
            <p:nvCxnSpPr>
              <p:cNvPr id="297" name="Google Shape;297;p6"/>
              <p:cNvCxnSpPr/>
              <p:nvPr/>
            </p:nvCxnSpPr>
            <p:spPr>
              <a:xfrm>
                <a:off x="3527776" y="6329119"/>
                <a:ext cx="598311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cxnSp>
            <p:nvCxnSpPr>
              <p:cNvPr id="298" name="Google Shape;298;p6"/>
              <p:cNvCxnSpPr/>
              <p:nvPr/>
            </p:nvCxnSpPr>
            <p:spPr>
              <a:xfrm>
                <a:off x="4126087" y="4071280"/>
                <a:ext cx="0" cy="2329519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299" name="Google Shape;299;p6"/>
            <p:cNvGrpSpPr/>
            <p:nvPr/>
          </p:nvGrpSpPr>
          <p:grpSpPr>
            <a:xfrm>
              <a:off x="5223653" y="1737155"/>
              <a:ext cx="598311" cy="2395101"/>
              <a:chOff x="3527776" y="4005698"/>
              <a:chExt cx="598311" cy="2395101"/>
            </a:xfrm>
          </p:grpSpPr>
          <p:cxnSp>
            <p:nvCxnSpPr>
              <p:cNvPr id="300" name="Google Shape;300;p6"/>
              <p:cNvCxnSpPr/>
              <p:nvPr/>
            </p:nvCxnSpPr>
            <p:spPr>
              <a:xfrm>
                <a:off x="3527776" y="6329119"/>
                <a:ext cx="598311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cxnSp>
            <p:nvCxnSpPr>
              <p:cNvPr id="301" name="Google Shape;301;p6"/>
              <p:cNvCxnSpPr/>
              <p:nvPr/>
            </p:nvCxnSpPr>
            <p:spPr>
              <a:xfrm>
                <a:off x="4126087" y="4005698"/>
                <a:ext cx="0" cy="2395101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302" name="Google Shape;302;p6"/>
            <p:cNvGrpSpPr/>
            <p:nvPr/>
          </p:nvGrpSpPr>
          <p:grpSpPr>
            <a:xfrm>
              <a:off x="5821962" y="2498292"/>
              <a:ext cx="598311" cy="1633964"/>
              <a:chOff x="3527776" y="4766835"/>
              <a:chExt cx="598311" cy="1633964"/>
            </a:xfrm>
          </p:grpSpPr>
          <p:cxnSp>
            <p:nvCxnSpPr>
              <p:cNvPr id="303" name="Google Shape;303;p6"/>
              <p:cNvCxnSpPr/>
              <p:nvPr/>
            </p:nvCxnSpPr>
            <p:spPr>
              <a:xfrm>
                <a:off x="3527776" y="6329119"/>
                <a:ext cx="598311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cxnSp>
            <p:nvCxnSpPr>
              <p:cNvPr id="304" name="Google Shape;304;p6"/>
              <p:cNvCxnSpPr/>
              <p:nvPr/>
            </p:nvCxnSpPr>
            <p:spPr>
              <a:xfrm>
                <a:off x="4126087" y="4766835"/>
                <a:ext cx="0" cy="1633964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305" name="Google Shape;305;p6"/>
            <p:cNvGrpSpPr/>
            <p:nvPr/>
          </p:nvGrpSpPr>
          <p:grpSpPr>
            <a:xfrm>
              <a:off x="6414631" y="2894504"/>
              <a:ext cx="598311" cy="1236040"/>
              <a:chOff x="3527776" y="5164759"/>
              <a:chExt cx="598311" cy="1236040"/>
            </a:xfrm>
          </p:grpSpPr>
          <p:cxnSp>
            <p:nvCxnSpPr>
              <p:cNvPr id="306" name="Google Shape;306;p6"/>
              <p:cNvCxnSpPr/>
              <p:nvPr/>
            </p:nvCxnSpPr>
            <p:spPr>
              <a:xfrm>
                <a:off x="3527776" y="6329119"/>
                <a:ext cx="598311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cxnSp>
            <p:nvCxnSpPr>
              <p:cNvPr id="307" name="Google Shape;307;p6"/>
              <p:cNvCxnSpPr/>
              <p:nvPr/>
            </p:nvCxnSpPr>
            <p:spPr>
              <a:xfrm>
                <a:off x="4126087" y="5164759"/>
                <a:ext cx="0" cy="123604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92D05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</p:grpSp>
      <p:grpSp>
        <p:nvGrpSpPr>
          <p:cNvPr id="308" name="Google Shape;308;p6"/>
          <p:cNvGrpSpPr/>
          <p:nvPr/>
        </p:nvGrpSpPr>
        <p:grpSpPr>
          <a:xfrm>
            <a:off x="2830412" y="1366130"/>
            <a:ext cx="598311" cy="4802528"/>
            <a:chOff x="3527776" y="4071280"/>
            <a:chExt cx="598311" cy="2329461"/>
          </a:xfrm>
        </p:grpSpPr>
        <p:cxnSp>
          <p:nvCxnSpPr>
            <p:cNvPr id="309" name="Google Shape;309;p6"/>
            <p:cNvCxnSpPr/>
            <p:nvPr/>
          </p:nvCxnSpPr>
          <p:spPr>
            <a:xfrm>
              <a:off x="3527776" y="5834225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10" name="Google Shape;310;p6"/>
            <p:cNvCxnSpPr/>
            <p:nvPr/>
          </p:nvCxnSpPr>
          <p:spPr>
            <a:xfrm>
              <a:off x="4126087" y="4071280"/>
              <a:ext cx="0" cy="2329461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311" name="Google Shape;311;p6"/>
          <p:cNvCxnSpPr/>
          <p:nvPr/>
        </p:nvCxnSpPr>
        <p:spPr>
          <a:xfrm>
            <a:off x="2824635" y="1219449"/>
            <a:ext cx="0" cy="3848783"/>
          </a:xfrm>
          <a:prstGeom prst="straightConnector1">
            <a:avLst/>
          </a:prstGeom>
          <a:noFill/>
          <a:ln w="1905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2" name="Google Shape;312;p6"/>
          <p:cNvSpPr txBox="1"/>
          <p:nvPr/>
        </p:nvSpPr>
        <p:spPr>
          <a:xfrm>
            <a:off x="3560463" y="889000"/>
            <a:ext cx="1731358" cy="45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1" u="none" strike="noStrike" cap="non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1600" b="0" i="1" u="none" strike="noStrike" cap="none" baseline="-2500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instruction</a:t>
            </a:r>
            <a:r>
              <a:rPr lang="en-US" sz="1600" b="0" i="1" u="none" strike="noStrike" cap="non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 = 1000 ps</a:t>
            </a:r>
            <a:endParaRPr sz="1600" b="0" i="1" u="none" strike="noStrike" cap="none" baseline="-250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13" name="Google Shape;313;p6"/>
          <p:cNvGrpSpPr/>
          <p:nvPr/>
        </p:nvGrpSpPr>
        <p:grpSpPr>
          <a:xfrm>
            <a:off x="7012943" y="4326672"/>
            <a:ext cx="632125" cy="1775195"/>
            <a:chOff x="3493962" y="4786475"/>
            <a:chExt cx="632125" cy="1614324"/>
          </a:xfrm>
        </p:grpSpPr>
        <p:cxnSp>
          <p:nvCxnSpPr>
            <p:cNvPr id="314" name="Google Shape;314;p6"/>
            <p:cNvCxnSpPr/>
            <p:nvPr/>
          </p:nvCxnSpPr>
          <p:spPr>
            <a:xfrm>
              <a:off x="3493962" y="6329119"/>
              <a:ext cx="632125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15" name="Google Shape;315;p6"/>
            <p:cNvCxnSpPr/>
            <p:nvPr/>
          </p:nvCxnSpPr>
          <p:spPr>
            <a:xfrm>
              <a:off x="4126087" y="4786475"/>
              <a:ext cx="0" cy="1614324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6" name="Google Shape;316;p6"/>
          <p:cNvGrpSpPr/>
          <p:nvPr/>
        </p:nvGrpSpPr>
        <p:grpSpPr>
          <a:xfrm>
            <a:off x="7655431" y="5068232"/>
            <a:ext cx="598311" cy="1033639"/>
            <a:chOff x="3527776" y="5460831"/>
            <a:chExt cx="598311" cy="939968"/>
          </a:xfrm>
        </p:grpSpPr>
        <p:cxnSp>
          <p:nvCxnSpPr>
            <p:cNvPr id="317" name="Google Shape;317;p6"/>
            <p:cNvCxnSpPr/>
            <p:nvPr/>
          </p:nvCxnSpPr>
          <p:spPr>
            <a:xfrm>
              <a:off x="3527776" y="6329119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18" name="Google Shape;318;p6"/>
            <p:cNvCxnSpPr/>
            <p:nvPr/>
          </p:nvCxnSpPr>
          <p:spPr>
            <a:xfrm>
              <a:off x="4126087" y="5460831"/>
              <a:ext cx="0" cy="939968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9" name="Google Shape;319;p6"/>
          <p:cNvGrpSpPr/>
          <p:nvPr/>
        </p:nvGrpSpPr>
        <p:grpSpPr>
          <a:xfrm>
            <a:off x="8252613" y="5068232"/>
            <a:ext cx="598311" cy="1035916"/>
            <a:chOff x="3527776" y="5458759"/>
            <a:chExt cx="598311" cy="942040"/>
          </a:xfrm>
        </p:grpSpPr>
        <p:cxnSp>
          <p:nvCxnSpPr>
            <p:cNvPr id="320" name="Google Shape;320;p6"/>
            <p:cNvCxnSpPr/>
            <p:nvPr/>
          </p:nvCxnSpPr>
          <p:spPr>
            <a:xfrm>
              <a:off x="3527776" y="6324048"/>
              <a:ext cx="598311" cy="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21" name="Google Shape;321;p6"/>
            <p:cNvCxnSpPr/>
            <p:nvPr/>
          </p:nvCxnSpPr>
          <p:spPr>
            <a:xfrm>
              <a:off x="4126087" y="5458759"/>
              <a:ext cx="0" cy="942040"/>
            </a:xfrm>
            <a:prstGeom prst="straightConnector1">
              <a:avLst/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22" name="Google Shape;322;p6"/>
          <p:cNvSpPr txBox="1"/>
          <p:nvPr/>
        </p:nvSpPr>
        <p:spPr>
          <a:xfrm>
            <a:off x="908960" y="3907227"/>
            <a:ext cx="124753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 t0, 4(t3)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6"/>
          <p:cNvSpPr txBox="1"/>
          <p:nvPr/>
        </p:nvSpPr>
        <p:spPr>
          <a:xfrm>
            <a:off x="895554" y="4631368"/>
            <a:ext cx="121022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lw t0, 8(t3)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6"/>
          <p:cNvSpPr txBox="1"/>
          <p:nvPr/>
        </p:nvSpPr>
        <p:spPr>
          <a:xfrm>
            <a:off x="904899" y="5352016"/>
            <a:ext cx="1368133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 t2, t2, 1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6"/>
          <p:cNvSpPr/>
          <p:nvPr/>
        </p:nvSpPr>
        <p:spPr>
          <a:xfrm>
            <a:off x="3428723" y="2156257"/>
            <a:ext cx="2985909" cy="775167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6"/>
          <p:cNvSpPr/>
          <p:nvPr/>
        </p:nvSpPr>
        <p:spPr>
          <a:xfrm>
            <a:off x="5174962" y="1450821"/>
            <a:ext cx="690053" cy="3617411"/>
          </a:xfrm>
          <a:prstGeom prst="rect">
            <a:avLst/>
          </a:prstGeom>
          <a:noFill/>
          <a:ln w="76200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6"/>
          <p:cNvSpPr txBox="1"/>
          <p:nvPr/>
        </p:nvSpPr>
        <p:spPr>
          <a:xfrm>
            <a:off x="6463322" y="2085163"/>
            <a:ext cx="2876794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Resource use 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instruction over time</a:t>
            </a:r>
            <a:endParaRPr sz="24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6"/>
          <p:cNvSpPr txBox="1"/>
          <p:nvPr/>
        </p:nvSpPr>
        <p:spPr>
          <a:xfrm>
            <a:off x="5943600" y="990600"/>
            <a:ext cx="292660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Resource use in a particular time slot</a:t>
            </a:r>
            <a:endParaRPr sz="24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6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002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5" name="Google Shape;725;p10"/>
          <p:cNvCxnSpPr/>
          <p:nvPr/>
        </p:nvCxnSpPr>
        <p:spPr>
          <a:xfrm>
            <a:off x="3747621" y="5461000"/>
            <a:ext cx="4343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26" name="Google Shape;726;p1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Each stage operates on different instruction</a:t>
            </a:r>
            <a:endParaRPr sz="36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" name="Google Shape;727;p10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" name="Google Shape;728;p10"/>
          <p:cNvSpPr/>
          <p:nvPr/>
        </p:nvSpPr>
        <p:spPr>
          <a:xfrm>
            <a:off x="1293056" y="3530600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29" name="Google Shape;729;p10"/>
          <p:cNvGrpSpPr/>
          <p:nvPr/>
        </p:nvGrpSpPr>
        <p:grpSpPr>
          <a:xfrm>
            <a:off x="5207524" y="2872025"/>
            <a:ext cx="521297" cy="1320800"/>
            <a:chOff x="6324600" y="3115310"/>
            <a:chExt cx="521297" cy="1056640"/>
          </a:xfrm>
        </p:grpSpPr>
        <p:sp>
          <p:nvSpPr>
            <p:cNvPr id="730" name="Google Shape;730;p10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1" name="Google Shape;731;p10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32" name="Google Shape;732;p10"/>
            <p:cNvCxnSpPr>
              <a:stCxn id="731" idx="2"/>
              <a:endCxn id="731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733" name="Google Shape;733;p10"/>
            <p:cNvSpPr txBox="1"/>
            <p:nvPr/>
          </p:nvSpPr>
          <p:spPr>
            <a:xfrm>
              <a:off x="6324600" y="3181350"/>
              <a:ext cx="5212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4" name="Google Shape;734;p10"/>
          <p:cNvGrpSpPr/>
          <p:nvPr/>
        </p:nvGrpSpPr>
        <p:grpSpPr>
          <a:xfrm>
            <a:off x="1293056" y="2465625"/>
            <a:ext cx="304800" cy="609600"/>
            <a:chOff x="5181600" y="3257550"/>
            <a:chExt cx="304800" cy="457200"/>
          </a:xfrm>
        </p:grpSpPr>
        <p:sp>
          <p:nvSpPr>
            <p:cNvPr id="735" name="Google Shape;735;p10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solidFill>
              <a:schemeClr val="lt1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10"/>
            <p:cNvSpPr txBox="1"/>
            <p:nvPr/>
          </p:nvSpPr>
          <p:spPr>
            <a:xfrm>
              <a:off x="5181600" y="3333750"/>
              <a:ext cx="298519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7" name="Google Shape;737;p10"/>
          <p:cNvGrpSpPr/>
          <p:nvPr/>
        </p:nvGrpSpPr>
        <p:grpSpPr>
          <a:xfrm>
            <a:off x="6497131" y="3075225"/>
            <a:ext cx="990600" cy="1117600"/>
            <a:chOff x="6324600" y="1733550"/>
            <a:chExt cx="990600" cy="838200"/>
          </a:xfrm>
        </p:grpSpPr>
        <p:sp>
          <p:nvSpPr>
            <p:cNvPr id="738" name="Google Shape;738;p10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9" name="Google Shape;739;p10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0" name="Google Shape;740;p10"/>
          <p:cNvGrpSpPr/>
          <p:nvPr/>
        </p:nvGrpSpPr>
        <p:grpSpPr>
          <a:xfrm>
            <a:off x="3900021" y="3278425"/>
            <a:ext cx="762000" cy="1166575"/>
            <a:chOff x="4191000" y="1962150"/>
            <a:chExt cx="762000" cy="874931"/>
          </a:xfrm>
        </p:grpSpPr>
        <p:cxnSp>
          <p:nvCxnSpPr>
            <p:cNvPr id="741" name="Google Shape;741;p10"/>
            <p:cNvCxnSpPr/>
            <p:nvPr/>
          </p:nvCxnSpPr>
          <p:spPr>
            <a:xfrm flipH="1">
              <a:off x="4495800" y="2571750"/>
              <a:ext cx="2302" cy="265331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cxnSp>
          <p:nvCxnSpPr>
            <p:cNvPr id="742" name="Google Shape;742;p10"/>
            <p:cNvCxnSpPr/>
            <p:nvPr/>
          </p:nvCxnSpPr>
          <p:spPr>
            <a:xfrm flipH="1">
              <a:off x="4343400" y="2571750"/>
              <a:ext cx="2302" cy="265331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grpSp>
          <p:nvGrpSpPr>
            <p:cNvPr id="743" name="Google Shape;743;p10"/>
            <p:cNvGrpSpPr/>
            <p:nvPr/>
          </p:nvGrpSpPr>
          <p:grpSpPr>
            <a:xfrm>
              <a:off x="4191000" y="1962150"/>
              <a:ext cx="762000" cy="685800"/>
              <a:chOff x="5043063" y="3218081"/>
              <a:chExt cx="762000" cy="685800"/>
            </a:xfrm>
          </p:grpSpPr>
          <p:sp>
            <p:nvSpPr>
              <p:cNvPr id="744" name="Google Shape;744;p10"/>
              <p:cNvSpPr/>
              <p:nvPr/>
            </p:nvSpPr>
            <p:spPr>
              <a:xfrm rot="5400000">
                <a:off x="5003812" y="3333532"/>
                <a:ext cx="685800" cy="454898"/>
              </a:xfrm>
              <a:prstGeom prst="trapezoid">
                <a:avLst>
                  <a:gd name="adj" fmla="val 30656"/>
                </a:avLst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5" name="Google Shape;745;p10"/>
              <p:cNvSpPr txBox="1"/>
              <p:nvPr/>
            </p:nvSpPr>
            <p:spPr>
              <a:xfrm>
                <a:off x="5043063" y="3370481"/>
                <a:ext cx="7620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Branch Comp.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46" name="Google Shape;746;p10"/>
          <p:cNvGrpSpPr/>
          <p:nvPr/>
        </p:nvGrpSpPr>
        <p:grpSpPr>
          <a:xfrm>
            <a:off x="2680821" y="2567225"/>
            <a:ext cx="841921" cy="1930400"/>
            <a:chOff x="3657600" y="1428750"/>
            <a:chExt cx="841921" cy="1447800"/>
          </a:xfrm>
        </p:grpSpPr>
        <p:grpSp>
          <p:nvGrpSpPr>
            <p:cNvPr id="747" name="Google Shape;747;p10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748" name="Google Shape;748;p10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9" name="Google Shape;749;p10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50" name="Google Shape;750;p10"/>
            <p:cNvSpPr txBox="1"/>
            <p:nvPr/>
          </p:nvSpPr>
          <p:spPr>
            <a:xfrm>
              <a:off x="3657600" y="2271415"/>
              <a:ext cx="397545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10"/>
            <p:cNvSpPr txBox="1"/>
            <p:nvPr/>
          </p:nvSpPr>
          <p:spPr>
            <a:xfrm>
              <a:off x="3657600" y="2576215"/>
              <a:ext cx="388102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10"/>
            <p:cNvSpPr txBox="1"/>
            <p:nvPr/>
          </p:nvSpPr>
          <p:spPr>
            <a:xfrm>
              <a:off x="4114800" y="2234684"/>
              <a:ext cx="384721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3" name="Google Shape;753;p10"/>
            <p:cNvSpPr txBox="1"/>
            <p:nvPr/>
          </p:nvSpPr>
          <p:spPr>
            <a:xfrm>
              <a:off x="3657600" y="1998881"/>
              <a:ext cx="399073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10"/>
            <p:cNvSpPr txBox="1"/>
            <p:nvPr/>
          </p:nvSpPr>
          <p:spPr>
            <a:xfrm>
              <a:off x="4114800" y="2463284"/>
              <a:ext cx="37735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10"/>
            <p:cNvSpPr txBox="1"/>
            <p:nvPr/>
          </p:nvSpPr>
          <p:spPr>
            <a:xfrm>
              <a:off x="3657600" y="1694081"/>
              <a:ext cx="38832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56" name="Google Shape;756;p10"/>
          <p:cNvSpPr txBox="1"/>
          <p:nvPr/>
        </p:nvSpPr>
        <p:spPr>
          <a:xfrm>
            <a:off x="6497131" y="3380025"/>
            <a:ext cx="30777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10"/>
          <p:cNvSpPr txBox="1"/>
          <p:nvPr/>
        </p:nvSpPr>
        <p:spPr>
          <a:xfrm>
            <a:off x="6518314" y="3743404"/>
            <a:ext cx="43601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p10"/>
          <p:cNvSpPr txBox="1"/>
          <p:nvPr/>
        </p:nvSpPr>
        <p:spPr>
          <a:xfrm>
            <a:off x="7030531" y="3481625"/>
            <a:ext cx="38472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p10"/>
          <p:cNvSpPr/>
          <p:nvPr/>
        </p:nvSpPr>
        <p:spPr>
          <a:xfrm rot="5400000">
            <a:off x="4687421" y="3049825"/>
            <a:ext cx="711200" cy="152400"/>
          </a:xfrm>
          <a:prstGeom prst="trapezoid">
            <a:avLst>
              <a:gd name="adj" fmla="val 62709"/>
            </a:avLst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60" name="Google Shape;760;p10"/>
          <p:cNvCxnSpPr>
            <a:stCxn id="738" idx="3"/>
          </p:cNvCxnSpPr>
          <p:nvPr/>
        </p:nvCxnSpPr>
        <p:spPr>
          <a:xfrm rot="10800000" flipH="1">
            <a:off x="7487731" y="3613625"/>
            <a:ext cx="367800" cy="20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761" name="Google Shape;761;p10"/>
          <p:cNvSpPr/>
          <p:nvPr/>
        </p:nvSpPr>
        <p:spPr>
          <a:xfrm rot="5400000">
            <a:off x="7436931" y="3303825"/>
            <a:ext cx="1016000" cy="152400"/>
          </a:xfrm>
          <a:prstGeom prst="trapezoid">
            <a:avLst>
              <a:gd name="adj" fmla="val 62709"/>
            </a:avLst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62" name="Google Shape;762;p10"/>
          <p:cNvCxnSpPr/>
          <p:nvPr/>
        </p:nvCxnSpPr>
        <p:spPr>
          <a:xfrm rot="10800000" flipH="1">
            <a:off x="5652621" y="3429000"/>
            <a:ext cx="832407" cy="2928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63" name="Google Shape;763;p10"/>
          <p:cNvCxnSpPr/>
          <p:nvPr/>
        </p:nvCxnSpPr>
        <p:spPr>
          <a:xfrm rot="10800000">
            <a:off x="6262221" y="2921000"/>
            <a:ext cx="0" cy="50799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4" name="Google Shape;764;p10"/>
          <p:cNvCxnSpPr>
            <a:endCxn id="761" idx="2"/>
          </p:cNvCxnSpPr>
          <p:nvPr/>
        </p:nvCxnSpPr>
        <p:spPr>
          <a:xfrm>
            <a:off x="6262231" y="2920725"/>
            <a:ext cx="1606500" cy="459300"/>
          </a:xfrm>
          <a:prstGeom prst="bentConnector3">
            <a:avLst>
              <a:gd name="adj1" fmla="val 8485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65" name="Google Shape;765;p10"/>
          <p:cNvCxnSpPr/>
          <p:nvPr/>
        </p:nvCxnSpPr>
        <p:spPr>
          <a:xfrm rot="-5400000" flipH="1">
            <a:off x="-429729" y="2297750"/>
            <a:ext cx="1420500" cy="228600"/>
          </a:xfrm>
          <a:prstGeom prst="bentConnector3">
            <a:avLst>
              <a:gd name="adj1" fmla="val 99305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766" name="Google Shape;766;p10"/>
          <p:cNvGrpSpPr/>
          <p:nvPr/>
        </p:nvGrpSpPr>
        <p:grpSpPr>
          <a:xfrm>
            <a:off x="394821" y="2973625"/>
            <a:ext cx="152400" cy="711200"/>
            <a:chOff x="5791200" y="1352550"/>
            <a:chExt cx="152400" cy="533400"/>
          </a:xfrm>
        </p:grpSpPr>
        <p:sp>
          <p:nvSpPr>
            <p:cNvPr id="767" name="Google Shape;767;p10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10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10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770" name="Google Shape;770;p10"/>
          <p:cNvCxnSpPr>
            <a:stCxn id="767" idx="0"/>
            <a:endCxn id="771" idx="1"/>
          </p:cNvCxnSpPr>
          <p:nvPr/>
        </p:nvCxnSpPr>
        <p:spPr>
          <a:xfrm>
            <a:off x="547221" y="3329225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2" name="Google Shape;772;p10"/>
          <p:cNvCxnSpPr>
            <a:stCxn id="771" idx="3"/>
            <a:endCxn id="728" idx="1"/>
          </p:cNvCxnSpPr>
          <p:nvPr/>
        </p:nvCxnSpPr>
        <p:spPr>
          <a:xfrm>
            <a:off x="972719" y="3329225"/>
            <a:ext cx="320400" cy="658500"/>
          </a:xfrm>
          <a:prstGeom prst="bentConnector3">
            <a:avLst>
              <a:gd name="adj1" fmla="val 4999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73" name="Google Shape;773;p10"/>
          <p:cNvCxnSpPr>
            <a:stCxn id="735" idx="0"/>
          </p:cNvCxnSpPr>
          <p:nvPr/>
        </p:nvCxnSpPr>
        <p:spPr>
          <a:xfrm rot="10800000" flipH="1">
            <a:off x="1597856" y="2108025"/>
            <a:ext cx="168600" cy="662400"/>
          </a:xfrm>
          <a:prstGeom prst="bentConnector2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4" name="Google Shape;774;p10"/>
          <p:cNvCxnSpPr>
            <a:stCxn id="775" idx="0"/>
          </p:cNvCxnSpPr>
          <p:nvPr/>
        </p:nvCxnSpPr>
        <p:spPr>
          <a:xfrm>
            <a:off x="6643221" y="2514600"/>
            <a:ext cx="1219200" cy="609600"/>
          </a:xfrm>
          <a:prstGeom prst="bentConnector3">
            <a:avLst>
              <a:gd name="adj1" fmla="val 85941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76" name="Google Shape;776;p10"/>
          <p:cNvCxnSpPr/>
          <p:nvPr/>
        </p:nvCxnSpPr>
        <p:spPr>
          <a:xfrm flipH="1">
            <a:off x="378621" y="2108199"/>
            <a:ext cx="1387800" cy="1373700"/>
          </a:xfrm>
          <a:prstGeom prst="bentConnector3">
            <a:avLst>
              <a:gd name="adj1" fmla="val 123208"/>
            </a:avLst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77" name="Google Shape;777;p10"/>
          <p:cNvCxnSpPr>
            <a:stCxn id="759" idx="0"/>
          </p:cNvCxnSpPr>
          <p:nvPr/>
        </p:nvCxnSpPr>
        <p:spPr>
          <a:xfrm rot="10800000" flipH="1">
            <a:off x="5119221" y="3123925"/>
            <a:ext cx="152400" cy="2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78" name="Google Shape;778;p10"/>
          <p:cNvCxnSpPr/>
          <p:nvPr/>
        </p:nvCxnSpPr>
        <p:spPr>
          <a:xfrm>
            <a:off x="3519021" y="3124200"/>
            <a:ext cx="457200" cy="304800"/>
          </a:xfrm>
          <a:prstGeom prst="bentConnector3">
            <a:avLst>
              <a:gd name="adj1" fmla="val 6388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79" name="Google Shape;779;p10"/>
          <p:cNvCxnSpPr>
            <a:stCxn id="754" idx="3"/>
          </p:cNvCxnSpPr>
          <p:nvPr/>
        </p:nvCxnSpPr>
        <p:spPr>
          <a:xfrm>
            <a:off x="3515378" y="4069714"/>
            <a:ext cx="1059000" cy="426900"/>
          </a:xfrm>
          <a:prstGeom prst="bentConnector3">
            <a:avLst>
              <a:gd name="adj1" fmla="val 29281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0" name="Google Shape;780;p10"/>
          <p:cNvCxnSpPr/>
          <p:nvPr/>
        </p:nvCxnSpPr>
        <p:spPr>
          <a:xfrm>
            <a:off x="3823821" y="4077084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81" name="Google Shape;781;p10"/>
          <p:cNvCxnSpPr>
            <a:endCxn id="782" idx="1"/>
          </p:cNvCxnSpPr>
          <p:nvPr/>
        </p:nvCxnSpPr>
        <p:spPr>
          <a:xfrm rot="10800000" flipH="1">
            <a:off x="1138221" y="2463799"/>
            <a:ext cx="4743000" cy="688800"/>
          </a:xfrm>
          <a:prstGeom prst="bentConnector3">
            <a:avLst>
              <a:gd name="adj1" fmla="val 2456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3" name="Google Shape;783;p10"/>
          <p:cNvCxnSpPr/>
          <p:nvPr/>
        </p:nvCxnSpPr>
        <p:spPr>
          <a:xfrm rot="-5400000" flipH="1">
            <a:off x="4554571" y="2508519"/>
            <a:ext cx="456300" cy="368400"/>
          </a:xfrm>
          <a:prstGeom prst="bentConnector3">
            <a:avLst>
              <a:gd name="adj1" fmla="val 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784" name="Google Shape;784;p10"/>
          <p:cNvGrpSpPr/>
          <p:nvPr/>
        </p:nvGrpSpPr>
        <p:grpSpPr>
          <a:xfrm>
            <a:off x="699621" y="2770425"/>
            <a:ext cx="273098" cy="1117599"/>
            <a:chOff x="1540165" y="1809750"/>
            <a:chExt cx="273098" cy="838199"/>
          </a:xfrm>
        </p:grpSpPr>
        <p:sp>
          <p:nvSpPr>
            <p:cNvPr id="771" name="Google Shape;771;p10"/>
            <p:cNvSpPr/>
            <p:nvPr/>
          </p:nvSpPr>
          <p:spPr>
            <a:xfrm>
              <a:off x="1540165" y="1809750"/>
              <a:ext cx="273098" cy="83819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5" name="Google Shape;785;p1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86" name="Google Shape;786;p10"/>
          <p:cNvSpPr/>
          <p:nvPr/>
        </p:nvSpPr>
        <p:spPr>
          <a:xfrm rot="5400000">
            <a:off x="4703876" y="3810000"/>
            <a:ext cx="711200" cy="152400"/>
          </a:xfrm>
          <a:prstGeom prst="trapezoid">
            <a:avLst>
              <a:gd name="adj" fmla="val 62709"/>
            </a:avLst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87" name="Google Shape;787;p10"/>
          <p:cNvCxnSpPr/>
          <p:nvPr/>
        </p:nvCxnSpPr>
        <p:spPr>
          <a:xfrm>
            <a:off x="1918821" y="3835400"/>
            <a:ext cx="1676400" cy="1625700"/>
          </a:xfrm>
          <a:prstGeom prst="bentConnector3">
            <a:avLst>
              <a:gd name="adj1" fmla="val 32438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88" name="Google Shape;788;p10"/>
          <p:cNvCxnSpPr/>
          <p:nvPr/>
        </p:nvCxnSpPr>
        <p:spPr>
          <a:xfrm>
            <a:off x="2452221" y="3835400"/>
            <a:ext cx="2286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89" name="Google Shape;789;p10"/>
          <p:cNvCxnSpPr/>
          <p:nvPr/>
        </p:nvCxnSpPr>
        <p:spPr>
          <a:xfrm>
            <a:off x="2452221" y="4241800"/>
            <a:ext cx="2286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90" name="Google Shape;790;p10"/>
          <p:cNvCxnSpPr>
            <a:stCxn id="761" idx="0"/>
          </p:cNvCxnSpPr>
          <p:nvPr/>
        </p:nvCxnSpPr>
        <p:spPr>
          <a:xfrm rot="10800000">
            <a:off x="2528431" y="2006325"/>
            <a:ext cx="5492700" cy="1373700"/>
          </a:xfrm>
          <a:prstGeom prst="bentConnector3">
            <a:avLst>
              <a:gd name="adj1" fmla="val -9711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1" name="Google Shape;791;p10"/>
          <p:cNvCxnSpPr/>
          <p:nvPr/>
        </p:nvCxnSpPr>
        <p:spPr>
          <a:xfrm rot="-5400000" flipH="1">
            <a:off x="2045871" y="2489150"/>
            <a:ext cx="1117500" cy="152400"/>
          </a:xfrm>
          <a:prstGeom prst="bentConnector3">
            <a:avLst>
              <a:gd name="adj1" fmla="val 98907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92" name="Google Shape;792;p10"/>
          <p:cNvCxnSpPr>
            <a:stCxn id="786" idx="0"/>
          </p:cNvCxnSpPr>
          <p:nvPr/>
        </p:nvCxnSpPr>
        <p:spPr>
          <a:xfrm>
            <a:off x="5135676" y="3886200"/>
            <a:ext cx="146400" cy="2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93" name="Google Shape;793;p10"/>
          <p:cNvCxnSpPr/>
          <p:nvPr/>
        </p:nvCxnSpPr>
        <p:spPr>
          <a:xfrm rot="10800000" flipH="1">
            <a:off x="4569656" y="3937081"/>
            <a:ext cx="1921200" cy="554100"/>
          </a:xfrm>
          <a:prstGeom prst="bentConnector3">
            <a:avLst>
              <a:gd name="adj1" fmla="val 8155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94" name="Google Shape;794;p10"/>
          <p:cNvCxnSpPr/>
          <p:nvPr/>
        </p:nvCxnSpPr>
        <p:spPr>
          <a:xfrm rot="-5400000">
            <a:off x="4351582" y="3902091"/>
            <a:ext cx="831900" cy="389400"/>
          </a:xfrm>
          <a:prstGeom prst="bentConnector3">
            <a:avLst>
              <a:gd name="adj1" fmla="val 99046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795" name="Google Shape;795;p10"/>
          <p:cNvSpPr txBox="1"/>
          <p:nvPr/>
        </p:nvSpPr>
        <p:spPr>
          <a:xfrm>
            <a:off x="90021" y="3124200"/>
            <a:ext cx="25284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r>
              <a:rPr lang="en-US" sz="11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p10"/>
          <p:cNvSpPr txBox="1"/>
          <p:nvPr/>
        </p:nvSpPr>
        <p:spPr>
          <a:xfrm>
            <a:off x="13821" y="3530600"/>
            <a:ext cx="32060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1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97" name="Google Shape;797;p10"/>
          <p:cNvCxnSpPr/>
          <p:nvPr/>
        </p:nvCxnSpPr>
        <p:spPr>
          <a:xfrm rot="10800000">
            <a:off x="166221" y="1701800"/>
            <a:ext cx="55626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798" name="Google Shape;798;p10"/>
          <p:cNvGrpSpPr/>
          <p:nvPr/>
        </p:nvGrpSpPr>
        <p:grpSpPr>
          <a:xfrm>
            <a:off x="1995021" y="3632201"/>
            <a:ext cx="152401" cy="711199"/>
            <a:chOff x="1066799" y="3333750"/>
            <a:chExt cx="152401" cy="533399"/>
          </a:xfrm>
        </p:grpSpPr>
        <p:sp>
          <p:nvSpPr>
            <p:cNvPr id="799" name="Google Shape;799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chemeClr val="accen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00" name="Google Shape;800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1" name="Google Shape;801;p10"/>
          <p:cNvGrpSpPr/>
          <p:nvPr/>
        </p:nvGrpSpPr>
        <p:grpSpPr>
          <a:xfrm>
            <a:off x="1995020" y="2717801"/>
            <a:ext cx="152401" cy="711199"/>
            <a:chOff x="1066799" y="3333750"/>
            <a:chExt cx="152401" cy="533399"/>
          </a:xfrm>
        </p:grpSpPr>
        <p:sp>
          <p:nvSpPr>
            <p:cNvPr id="802" name="Google Shape;802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chemeClr val="accen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03" name="Google Shape;803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4" name="Google Shape;804;p10"/>
          <p:cNvGrpSpPr/>
          <p:nvPr/>
        </p:nvGrpSpPr>
        <p:grpSpPr>
          <a:xfrm>
            <a:off x="3595221" y="3733800"/>
            <a:ext cx="152401" cy="711199"/>
            <a:chOff x="1066799" y="3333750"/>
            <a:chExt cx="152401" cy="533399"/>
          </a:xfrm>
        </p:grpSpPr>
        <p:sp>
          <p:nvSpPr>
            <p:cNvPr id="805" name="Google Shape;805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06" name="Google Shape;806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07" name="Google Shape;807;p10"/>
          <p:cNvCxnSpPr>
            <a:endCxn id="759" idx="2"/>
          </p:cNvCxnSpPr>
          <p:nvPr/>
        </p:nvCxnSpPr>
        <p:spPr>
          <a:xfrm>
            <a:off x="3687621" y="3123925"/>
            <a:ext cx="1279200" cy="2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808" name="Google Shape;808;p10"/>
          <p:cNvGrpSpPr/>
          <p:nvPr/>
        </p:nvGrpSpPr>
        <p:grpSpPr>
          <a:xfrm>
            <a:off x="3595221" y="4953000"/>
            <a:ext cx="152401" cy="711199"/>
            <a:chOff x="1066799" y="3333750"/>
            <a:chExt cx="152401" cy="533399"/>
          </a:xfrm>
        </p:grpSpPr>
        <p:sp>
          <p:nvSpPr>
            <p:cNvPr id="809" name="Google Shape;809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0" name="Google Shape;810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11" name="Google Shape;811;p10"/>
          <p:cNvCxnSpPr/>
          <p:nvPr/>
        </p:nvCxnSpPr>
        <p:spPr>
          <a:xfrm rot="-5400000">
            <a:off x="4179471" y="4165650"/>
            <a:ext cx="812700" cy="762000"/>
          </a:xfrm>
          <a:prstGeom prst="bentConnector3">
            <a:avLst>
              <a:gd name="adj1" fmla="val 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812" name="Google Shape;812;p10"/>
          <p:cNvGrpSpPr/>
          <p:nvPr/>
        </p:nvGrpSpPr>
        <p:grpSpPr>
          <a:xfrm>
            <a:off x="3595221" y="2108200"/>
            <a:ext cx="152401" cy="711199"/>
            <a:chOff x="1066799" y="3333750"/>
            <a:chExt cx="152401" cy="533399"/>
          </a:xfrm>
        </p:grpSpPr>
        <p:sp>
          <p:nvSpPr>
            <p:cNvPr id="813" name="Google Shape;813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4" name="Google Shape;814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5" name="Google Shape;815;p10"/>
          <p:cNvGrpSpPr/>
          <p:nvPr/>
        </p:nvGrpSpPr>
        <p:grpSpPr>
          <a:xfrm>
            <a:off x="5881221" y="2108200"/>
            <a:ext cx="152401" cy="711199"/>
            <a:chOff x="1066799" y="3333750"/>
            <a:chExt cx="152401" cy="533399"/>
          </a:xfrm>
        </p:grpSpPr>
        <p:sp>
          <p:nvSpPr>
            <p:cNvPr id="782" name="Google Shape;782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6" name="Google Shape;816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7" name="Google Shape;817;p10"/>
          <p:cNvGrpSpPr/>
          <p:nvPr/>
        </p:nvGrpSpPr>
        <p:grpSpPr>
          <a:xfrm>
            <a:off x="5881221" y="3124200"/>
            <a:ext cx="152401" cy="711199"/>
            <a:chOff x="1066799" y="3333750"/>
            <a:chExt cx="152401" cy="533399"/>
          </a:xfrm>
        </p:grpSpPr>
        <p:sp>
          <p:nvSpPr>
            <p:cNvPr id="818" name="Google Shape;818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9" name="Google Shape;819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0" name="Google Shape;820;p10"/>
          <p:cNvGrpSpPr/>
          <p:nvPr/>
        </p:nvGrpSpPr>
        <p:grpSpPr>
          <a:xfrm>
            <a:off x="5881221" y="4140200"/>
            <a:ext cx="152401" cy="711199"/>
            <a:chOff x="1066799" y="3333750"/>
            <a:chExt cx="152401" cy="533399"/>
          </a:xfrm>
        </p:grpSpPr>
        <p:sp>
          <p:nvSpPr>
            <p:cNvPr id="821" name="Google Shape;821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22" name="Google Shape;822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3" name="Google Shape;823;p10"/>
          <p:cNvGrpSpPr/>
          <p:nvPr/>
        </p:nvGrpSpPr>
        <p:grpSpPr>
          <a:xfrm>
            <a:off x="3595221" y="2921000"/>
            <a:ext cx="152401" cy="711199"/>
            <a:chOff x="1066799" y="3333750"/>
            <a:chExt cx="152401" cy="533399"/>
          </a:xfrm>
        </p:grpSpPr>
        <p:sp>
          <p:nvSpPr>
            <p:cNvPr id="824" name="Google Shape;824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25" name="Google Shape;825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6" name="Google Shape;826;p10"/>
          <p:cNvGrpSpPr/>
          <p:nvPr/>
        </p:nvGrpSpPr>
        <p:grpSpPr>
          <a:xfrm>
            <a:off x="8091021" y="3022600"/>
            <a:ext cx="152401" cy="711199"/>
            <a:chOff x="1066799" y="3333750"/>
            <a:chExt cx="152401" cy="533399"/>
          </a:xfrm>
        </p:grpSpPr>
        <p:sp>
          <p:nvSpPr>
            <p:cNvPr id="827" name="Google Shape;827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28" name="Google Shape;828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9" name="Google Shape;829;p10"/>
          <p:cNvGrpSpPr/>
          <p:nvPr/>
        </p:nvGrpSpPr>
        <p:grpSpPr>
          <a:xfrm>
            <a:off x="6338421" y="2209800"/>
            <a:ext cx="304800" cy="609600"/>
            <a:chOff x="5181600" y="3257550"/>
            <a:chExt cx="304800" cy="457200"/>
          </a:xfrm>
        </p:grpSpPr>
        <p:sp>
          <p:nvSpPr>
            <p:cNvPr id="775" name="Google Shape;775;p10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10"/>
            <p:cNvSpPr txBox="1"/>
            <p:nvPr/>
          </p:nvSpPr>
          <p:spPr>
            <a:xfrm>
              <a:off x="5181600" y="3333750"/>
              <a:ext cx="298519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831" name="Google Shape;831;p10"/>
          <p:cNvCxnSpPr>
            <a:stCxn id="782" idx="3"/>
          </p:cNvCxnSpPr>
          <p:nvPr/>
        </p:nvCxnSpPr>
        <p:spPr>
          <a:xfrm rot="10800000" flipH="1">
            <a:off x="6033622" y="2461399"/>
            <a:ext cx="393000" cy="2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832" name="Google Shape;832;p10"/>
          <p:cNvCxnSpPr/>
          <p:nvPr/>
        </p:nvCxnSpPr>
        <p:spPr>
          <a:xfrm rot="10800000">
            <a:off x="5728821" y="1701800"/>
            <a:ext cx="0" cy="1727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33" name="Google Shape;833;p10"/>
          <p:cNvSpPr txBox="1"/>
          <p:nvPr/>
        </p:nvSpPr>
        <p:spPr>
          <a:xfrm>
            <a:off x="1877793" y="2209800"/>
            <a:ext cx="49822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p10"/>
          <p:cNvSpPr txBox="1"/>
          <p:nvPr/>
        </p:nvSpPr>
        <p:spPr>
          <a:xfrm>
            <a:off x="623421" y="2209800"/>
            <a:ext cx="47425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p10"/>
          <p:cNvSpPr txBox="1"/>
          <p:nvPr/>
        </p:nvSpPr>
        <p:spPr>
          <a:xfrm>
            <a:off x="3747621" y="2006600"/>
            <a:ext cx="483426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6" name="Google Shape;836;p10"/>
          <p:cNvSpPr txBox="1"/>
          <p:nvPr/>
        </p:nvSpPr>
        <p:spPr>
          <a:xfrm>
            <a:off x="5957421" y="1905000"/>
            <a:ext cx="53512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7" name="Google Shape;837;p10"/>
          <p:cNvSpPr txBox="1"/>
          <p:nvPr/>
        </p:nvSpPr>
        <p:spPr>
          <a:xfrm>
            <a:off x="1831025" y="4241800"/>
            <a:ext cx="621196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8" name="Google Shape;838;p10"/>
          <p:cNvSpPr txBox="1"/>
          <p:nvPr/>
        </p:nvSpPr>
        <p:spPr>
          <a:xfrm>
            <a:off x="3673162" y="4953000"/>
            <a:ext cx="60785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9" name="Google Shape;839;p10"/>
          <p:cNvSpPr txBox="1"/>
          <p:nvPr/>
        </p:nvSpPr>
        <p:spPr>
          <a:xfrm>
            <a:off x="3747621" y="2616200"/>
            <a:ext cx="5522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rs1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0" name="Google Shape;840;p10"/>
          <p:cNvSpPr txBox="1"/>
          <p:nvPr/>
        </p:nvSpPr>
        <p:spPr>
          <a:xfrm>
            <a:off x="3652529" y="4358957"/>
            <a:ext cx="5522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rs2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1" name="Google Shape;841;p10"/>
          <p:cNvSpPr txBox="1"/>
          <p:nvPr/>
        </p:nvSpPr>
        <p:spPr>
          <a:xfrm>
            <a:off x="5957421" y="3327400"/>
            <a:ext cx="60105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2" name="Google Shape;842;p10"/>
          <p:cNvSpPr txBox="1"/>
          <p:nvPr/>
        </p:nvSpPr>
        <p:spPr>
          <a:xfrm>
            <a:off x="5957421" y="4343400"/>
            <a:ext cx="60398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rs2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3" name="Google Shape;843;p10"/>
          <p:cNvSpPr txBox="1"/>
          <p:nvPr/>
        </p:nvSpPr>
        <p:spPr>
          <a:xfrm>
            <a:off x="4738221" y="4546600"/>
            <a:ext cx="686306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44" name="Google Shape;844;p10"/>
          <p:cNvGrpSpPr/>
          <p:nvPr/>
        </p:nvGrpSpPr>
        <p:grpSpPr>
          <a:xfrm>
            <a:off x="4281021" y="4648200"/>
            <a:ext cx="556492" cy="609600"/>
            <a:chOff x="3886200" y="3257550"/>
            <a:chExt cx="556492" cy="457200"/>
          </a:xfrm>
        </p:grpSpPr>
        <p:sp>
          <p:nvSpPr>
            <p:cNvPr id="845" name="Google Shape;845;p10"/>
            <p:cNvSpPr/>
            <p:nvPr/>
          </p:nvSpPr>
          <p:spPr>
            <a:xfrm rot="5400000">
              <a:off x="3848100" y="3295650"/>
              <a:ext cx="457200" cy="381000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10"/>
            <p:cNvSpPr txBox="1"/>
            <p:nvPr/>
          </p:nvSpPr>
          <p:spPr>
            <a:xfrm>
              <a:off x="3909292" y="3304885"/>
              <a:ext cx="533400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</a:t>
              </a: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47" name="Google Shape;847;p10"/>
          <p:cNvGrpSpPr/>
          <p:nvPr/>
        </p:nvGrpSpPr>
        <p:grpSpPr>
          <a:xfrm>
            <a:off x="5881221" y="4953000"/>
            <a:ext cx="152401" cy="711199"/>
            <a:chOff x="1066799" y="3333750"/>
            <a:chExt cx="152401" cy="533399"/>
          </a:xfrm>
        </p:grpSpPr>
        <p:sp>
          <p:nvSpPr>
            <p:cNvPr id="848" name="Google Shape;848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49" name="Google Shape;849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0" name="Google Shape;850;p10"/>
          <p:cNvGrpSpPr/>
          <p:nvPr/>
        </p:nvGrpSpPr>
        <p:grpSpPr>
          <a:xfrm>
            <a:off x="8091021" y="4953000"/>
            <a:ext cx="152401" cy="711199"/>
            <a:chOff x="1066799" y="3333750"/>
            <a:chExt cx="152401" cy="533399"/>
          </a:xfrm>
        </p:grpSpPr>
        <p:sp>
          <p:nvSpPr>
            <p:cNvPr id="851" name="Google Shape;851;p10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52" name="Google Shape;852;p10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53" name="Google Shape;853;p10"/>
          <p:cNvCxnSpPr/>
          <p:nvPr/>
        </p:nvCxnSpPr>
        <p:spPr>
          <a:xfrm>
            <a:off x="4204821" y="4953000"/>
            <a:ext cx="0" cy="508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4" name="Google Shape;854;p10"/>
          <p:cNvSpPr txBox="1"/>
          <p:nvPr/>
        </p:nvSpPr>
        <p:spPr>
          <a:xfrm>
            <a:off x="6033621" y="4953000"/>
            <a:ext cx="65809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5" name="Google Shape;855;p10"/>
          <p:cNvSpPr txBox="1"/>
          <p:nvPr/>
        </p:nvSpPr>
        <p:spPr>
          <a:xfrm>
            <a:off x="8167221" y="5156200"/>
            <a:ext cx="67197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56" name="Google Shape;856;p10"/>
          <p:cNvCxnSpPr/>
          <p:nvPr/>
        </p:nvCxnSpPr>
        <p:spPr>
          <a:xfrm rot="10800000">
            <a:off x="2452221" y="1905100"/>
            <a:ext cx="5791200" cy="3251100"/>
          </a:xfrm>
          <a:prstGeom prst="bentConnector3">
            <a:avLst>
              <a:gd name="adj1" fmla="val -6619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7" name="Google Shape;857;p10"/>
          <p:cNvCxnSpPr>
            <a:endCxn id="748" idx="1"/>
          </p:cNvCxnSpPr>
          <p:nvPr/>
        </p:nvCxnSpPr>
        <p:spPr>
          <a:xfrm rot="-5400000" flipH="1">
            <a:off x="1752771" y="2604375"/>
            <a:ext cx="1627500" cy="228600"/>
          </a:xfrm>
          <a:prstGeom prst="bentConnector2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858" name="Google Shape;858;p10"/>
          <p:cNvCxnSpPr/>
          <p:nvPr/>
        </p:nvCxnSpPr>
        <p:spPr>
          <a:xfrm>
            <a:off x="2071221" y="1193800"/>
            <a:ext cx="0" cy="48768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859" name="Google Shape;859;p10"/>
          <p:cNvCxnSpPr/>
          <p:nvPr/>
        </p:nvCxnSpPr>
        <p:spPr>
          <a:xfrm>
            <a:off x="3671421" y="1092200"/>
            <a:ext cx="0" cy="48768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860" name="Google Shape;860;p10"/>
          <p:cNvCxnSpPr/>
          <p:nvPr/>
        </p:nvCxnSpPr>
        <p:spPr>
          <a:xfrm>
            <a:off x="5957421" y="1193800"/>
            <a:ext cx="0" cy="48768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861" name="Google Shape;861;p10"/>
          <p:cNvCxnSpPr/>
          <p:nvPr/>
        </p:nvCxnSpPr>
        <p:spPr>
          <a:xfrm>
            <a:off x="8167221" y="1193800"/>
            <a:ext cx="0" cy="48768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862" name="Google Shape;862;p10"/>
          <p:cNvSpPr txBox="1"/>
          <p:nvPr/>
        </p:nvSpPr>
        <p:spPr>
          <a:xfrm>
            <a:off x="8229600" y="990600"/>
            <a:ext cx="838199" cy="86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t0, t1, t2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3" name="Google Shape;863;p10"/>
          <p:cNvSpPr txBox="1"/>
          <p:nvPr/>
        </p:nvSpPr>
        <p:spPr>
          <a:xfrm>
            <a:off x="6477000" y="1092200"/>
            <a:ext cx="124155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t3, t4, t5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4" name="Google Shape;864;p10"/>
          <p:cNvSpPr txBox="1"/>
          <p:nvPr/>
        </p:nvSpPr>
        <p:spPr>
          <a:xfrm>
            <a:off x="4114800" y="1092200"/>
            <a:ext cx="125993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slt t6, t0, t3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p10"/>
          <p:cNvSpPr txBox="1"/>
          <p:nvPr/>
        </p:nvSpPr>
        <p:spPr>
          <a:xfrm>
            <a:off x="2133600" y="1092200"/>
            <a:ext cx="124753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 t0, 4(t3)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6" name="Google Shape;866;p10"/>
          <p:cNvSpPr txBox="1"/>
          <p:nvPr/>
        </p:nvSpPr>
        <p:spPr>
          <a:xfrm>
            <a:off x="685800" y="1092200"/>
            <a:ext cx="121022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lw t0, 8(t3)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7" name="Google Shape;867;p10"/>
          <p:cNvSpPr txBox="1"/>
          <p:nvPr/>
        </p:nvSpPr>
        <p:spPr>
          <a:xfrm>
            <a:off x="1371600" y="5943600"/>
            <a:ext cx="696030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 registers separate stages, hold data for each instruction in flight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68" name="Google Shape;868;p10"/>
          <p:cNvCxnSpPr/>
          <p:nvPr/>
        </p:nvCxnSpPr>
        <p:spPr>
          <a:xfrm rot="-5400000">
            <a:off x="863581" y="2851834"/>
            <a:ext cx="558900" cy="396600"/>
          </a:xfrm>
          <a:prstGeom prst="bentConnector3">
            <a:avLst>
              <a:gd name="adj1" fmla="val 0"/>
            </a:avLst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2791002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" name="Google Shape;1742;p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Instruction Level Parallelism (ILP)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3" name="Google Shape;1743;p47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Pipelining allows us to execute parts of multiple instructions at the same time using the same hardware!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known as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instruction level parallelism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Later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types of parallelism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DLP:  same operation on lots of data (SIMD)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TLP:  executing multiple threads “simultaneously” (OpenMP)</a:t>
            </a:r>
            <a:endParaRPr/>
          </a:p>
        </p:txBody>
      </p:sp>
      <p:sp>
        <p:nvSpPr>
          <p:cNvPr id="1744" name="Google Shape;1744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5" name="Google Shape;1745;p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6" name="Google Shape;1746;p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3794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" name="Google Shape;1812;p50"/>
          <p:cNvSpPr txBox="1"/>
          <p:nvPr/>
        </p:nvSpPr>
        <p:spPr>
          <a:xfrm>
            <a:off x="685800" y="482599"/>
            <a:ext cx="7315200" cy="36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Assume the stage times shown below.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we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 loads and stores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our ISA.  Consider going from a single-cycle implementation to a 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4-stage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pipelined version.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09600" marR="0" lvl="0" indent="-609600" algn="l" rtl="0">
              <a:lnSpc>
                <a:spcPct val="85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latency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be 1.25x slower.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throughput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be 3x faster.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13" name="Google Shape;1813;p50"/>
          <p:cNvGrpSpPr/>
          <p:nvPr/>
        </p:nvGrpSpPr>
        <p:grpSpPr>
          <a:xfrm>
            <a:off x="268356" y="4306824"/>
            <a:ext cx="2703444" cy="2013580"/>
            <a:chOff x="1349868" y="4206240"/>
            <a:chExt cx="1645800" cy="2013580"/>
          </a:xfrm>
        </p:grpSpPr>
        <p:grpSp>
          <p:nvGrpSpPr>
            <p:cNvPr id="1814" name="Google Shape;1814;p50"/>
            <p:cNvGrpSpPr/>
            <p:nvPr/>
          </p:nvGrpSpPr>
          <p:grpSpPr>
            <a:xfrm>
              <a:off x="1349868" y="4208020"/>
              <a:ext cx="1645800" cy="2011800"/>
              <a:chOff x="8031519" y="3304505"/>
              <a:chExt cx="1645800" cy="2011800"/>
            </a:xfrm>
          </p:grpSpPr>
          <p:grpSp>
            <p:nvGrpSpPr>
              <p:cNvPr id="1815" name="Google Shape;1815;p50"/>
              <p:cNvGrpSpPr/>
              <p:nvPr/>
            </p:nvGrpSpPr>
            <p:grpSpPr>
              <a:xfrm>
                <a:off x="8046691" y="3657583"/>
                <a:ext cx="1469556" cy="523187"/>
                <a:chOff x="960649" y="1743728"/>
                <a:chExt cx="1469556" cy="392400"/>
              </a:xfrm>
            </p:grpSpPr>
            <p:sp>
              <p:nvSpPr>
                <p:cNvPr id="1816" name="Google Shape;1816;p50"/>
                <p:cNvSpPr txBox="1"/>
                <p:nvPr/>
              </p:nvSpPr>
              <p:spPr>
                <a:xfrm>
                  <a:off x="1515805" y="1743728"/>
                  <a:ext cx="914400" cy="3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800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F	F</a:t>
                  </a:r>
                  <a:endParaRPr sz="2800" b="1" i="0" u="none" strike="noStrike" cap="none">
                    <a:solidFill>
                      <a:srgbClr val="FF800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17" name="Google Shape;1817;p50"/>
                <p:cNvSpPr/>
                <p:nvPr/>
              </p:nvSpPr>
              <p:spPr>
                <a:xfrm>
                  <a:off x="960649" y="1769822"/>
                  <a:ext cx="5670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(A)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18" name="Google Shape;1818;p50"/>
              <p:cNvGrpSpPr/>
              <p:nvPr/>
            </p:nvGrpSpPr>
            <p:grpSpPr>
              <a:xfrm>
                <a:off x="8046720" y="4023360"/>
                <a:ext cx="1469571" cy="523200"/>
                <a:chOff x="960438" y="3240088"/>
                <a:chExt cx="1469571" cy="523200"/>
              </a:xfrm>
            </p:grpSpPr>
            <p:sp>
              <p:nvSpPr>
                <p:cNvPr id="1819" name="Google Shape;1819;p50"/>
                <p:cNvSpPr txBox="1"/>
                <p:nvPr/>
              </p:nvSpPr>
              <p:spPr>
                <a:xfrm>
                  <a:off x="1515609" y="32400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 dirty="0">
                      <a:solidFill>
                        <a:srgbClr val="40800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F	T</a:t>
                  </a:r>
                  <a:endParaRPr sz="2800" b="1" i="0" u="none" strike="noStrike" cap="none" dirty="0">
                    <a:solidFill>
                      <a:srgbClr val="40800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20" name="Google Shape;1820;p50"/>
                <p:cNvSpPr/>
                <p:nvPr/>
              </p:nvSpPr>
              <p:spPr>
                <a:xfrm>
                  <a:off x="960438" y="3263863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(B)</a:t>
                  </a:r>
                  <a:endParaRPr sz="14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21" name="Google Shape;1821;p50"/>
              <p:cNvGrpSpPr/>
              <p:nvPr/>
            </p:nvGrpSpPr>
            <p:grpSpPr>
              <a:xfrm>
                <a:off x="8046720" y="4389120"/>
                <a:ext cx="1469571" cy="523200"/>
                <a:chOff x="960438" y="4154488"/>
                <a:chExt cx="1469571" cy="523200"/>
              </a:xfrm>
            </p:grpSpPr>
            <p:sp>
              <p:nvSpPr>
                <p:cNvPr id="1822" name="Google Shape;1822;p50"/>
                <p:cNvSpPr txBox="1"/>
                <p:nvPr/>
              </p:nvSpPr>
              <p:spPr>
                <a:xfrm>
                  <a:off x="1515609" y="41544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66A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	F</a:t>
                  </a:r>
                  <a:endParaRPr sz="2800" b="1" i="0" u="none" strike="noStrike" cap="none">
                    <a:solidFill>
                      <a:srgbClr val="FF66A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23" name="Google Shape;1823;p50"/>
                <p:cNvSpPr/>
                <p:nvPr/>
              </p:nvSpPr>
              <p:spPr>
                <a:xfrm>
                  <a:off x="960438" y="4189280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(C)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24" name="Google Shape;1824;p50"/>
              <p:cNvGrpSpPr/>
              <p:nvPr/>
            </p:nvGrpSpPr>
            <p:grpSpPr>
              <a:xfrm>
                <a:off x="8046720" y="4757158"/>
                <a:ext cx="1469571" cy="523200"/>
                <a:chOff x="947738" y="5068888"/>
                <a:chExt cx="1469571" cy="523200"/>
              </a:xfrm>
            </p:grpSpPr>
            <p:sp>
              <p:nvSpPr>
                <p:cNvPr id="1825" name="Google Shape;1825;p50"/>
                <p:cNvSpPr txBox="1"/>
                <p:nvPr/>
              </p:nvSpPr>
              <p:spPr>
                <a:xfrm>
                  <a:off x="1502909" y="50688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E86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	T</a:t>
                  </a:r>
                  <a:endParaRPr sz="2800" b="1" i="0" u="none" strike="noStrike" cap="none">
                    <a:solidFill>
                      <a:srgbClr val="FFE86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26" name="Google Shape;1826;p50"/>
                <p:cNvSpPr/>
                <p:nvPr/>
              </p:nvSpPr>
              <p:spPr>
                <a:xfrm>
                  <a:off x="947738" y="5101402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(D)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827" name="Google Shape;1827;p50"/>
              <p:cNvSpPr/>
              <p:nvPr/>
            </p:nvSpPr>
            <p:spPr>
              <a:xfrm>
                <a:off x="8031519" y="3304505"/>
                <a:ext cx="1645800" cy="2011800"/>
              </a:xfrm>
              <a:prstGeom prst="rect">
                <a:avLst/>
              </a:prstGeom>
              <a:noFill/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28" name="Google Shape;1828;p50"/>
            <p:cNvSpPr txBox="1"/>
            <p:nvPr/>
          </p:nvSpPr>
          <p:spPr>
            <a:xfrm>
              <a:off x="1920240" y="4206240"/>
              <a:ext cx="914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	2</a:t>
              </a:r>
              <a:endParaRPr sz="2800" b="1" i="0" u="none" strike="noStrike" cap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</p:grpSp>
      <p:sp>
        <p:nvSpPr>
          <p:cNvPr id="1829" name="Google Shape;1829;p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30" name="Google Shape;1830;p50"/>
          <p:cNvGraphicFramePr/>
          <p:nvPr/>
        </p:nvGraphicFramePr>
        <p:xfrm>
          <a:off x="1005840" y="2377440"/>
          <a:ext cx="7132325" cy="10706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Instr Fetch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 Read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ALU Op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Mem Access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 Write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 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 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31" name="Google Shape;1831;p50"/>
          <p:cNvSpPr txBox="1"/>
          <p:nvPr/>
        </p:nvSpPr>
        <p:spPr>
          <a:xfrm>
            <a:off x="3124200" y="4343400"/>
            <a:ext cx="54102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 mem access</a:t>
            </a:r>
            <a:endParaRPr sz="2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throughput: 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(IF+ID+EX+WB) = 600 → 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(4*max_stage)/4 = 200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FF0000"/>
                </a:solidFill>
              </a:rPr>
              <a:t>old/new = 600/200</a:t>
            </a: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= 3x faster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50"/>
          <p:cNvSpPr txBox="1">
            <a:spLocks noGrp="1"/>
          </p:cNvSpPr>
          <p:nvPr>
            <p:ph type="dt" idx="4294967295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3" name="Google Shape;1833;p50"/>
          <p:cNvSpPr txBox="1">
            <a:spLocks noGrp="1"/>
          </p:cNvSpPr>
          <p:nvPr>
            <p:ph type="ftr" idx="4294967295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8761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1" name="Google Shape;1841;p51"/>
          <p:cNvGrpSpPr/>
          <p:nvPr/>
        </p:nvGrpSpPr>
        <p:grpSpPr>
          <a:xfrm>
            <a:off x="333954" y="4292517"/>
            <a:ext cx="2719346" cy="2011800"/>
            <a:chOff x="1273629" y="4197096"/>
            <a:chExt cx="1645800" cy="2011800"/>
          </a:xfrm>
        </p:grpSpPr>
        <p:grpSp>
          <p:nvGrpSpPr>
            <p:cNvPr id="1842" name="Google Shape;1842;p51"/>
            <p:cNvGrpSpPr/>
            <p:nvPr/>
          </p:nvGrpSpPr>
          <p:grpSpPr>
            <a:xfrm>
              <a:off x="1273629" y="4197096"/>
              <a:ext cx="1645800" cy="2011800"/>
              <a:chOff x="7955280" y="3293581"/>
              <a:chExt cx="1645800" cy="2011800"/>
            </a:xfrm>
          </p:grpSpPr>
          <p:grpSp>
            <p:nvGrpSpPr>
              <p:cNvPr id="1843" name="Google Shape;1843;p51"/>
              <p:cNvGrpSpPr/>
              <p:nvPr/>
            </p:nvGrpSpPr>
            <p:grpSpPr>
              <a:xfrm>
                <a:off x="8046691" y="3657583"/>
                <a:ext cx="1469556" cy="523187"/>
                <a:chOff x="960649" y="1743728"/>
                <a:chExt cx="1469556" cy="392400"/>
              </a:xfrm>
            </p:grpSpPr>
            <p:sp>
              <p:nvSpPr>
                <p:cNvPr id="1844" name="Google Shape;1844;p51"/>
                <p:cNvSpPr txBox="1"/>
                <p:nvPr/>
              </p:nvSpPr>
              <p:spPr>
                <a:xfrm>
                  <a:off x="1515805" y="1743728"/>
                  <a:ext cx="914400" cy="3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800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F	F</a:t>
                  </a:r>
                  <a:endParaRPr sz="2800" b="1" i="0" u="none" strike="noStrike" cap="none">
                    <a:solidFill>
                      <a:srgbClr val="FF800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45" name="Google Shape;1845;p51"/>
                <p:cNvSpPr/>
                <p:nvPr/>
              </p:nvSpPr>
              <p:spPr>
                <a:xfrm>
                  <a:off x="960649" y="1769822"/>
                  <a:ext cx="5670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(A)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46" name="Google Shape;1846;p51"/>
              <p:cNvGrpSpPr/>
              <p:nvPr/>
            </p:nvGrpSpPr>
            <p:grpSpPr>
              <a:xfrm>
                <a:off x="8046720" y="4023360"/>
                <a:ext cx="1469571" cy="523200"/>
                <a:chOff x="960438" y="3240088"/>
                <a:chExt cx="1469571" cy="523200"/>
              </a:xfrm>
            </p:grpSpPr>
            <p:sp>
              <p:nvSpPr>
                <p:cNvPr id="1847" name="Google Shape;1847;p51"/>
                <p:cNvSpPr txBox="1"/>
                <p:nvPr/>
              </p:nvSpPr>
              <p:spPr>
                <a:xfrm>
                  <a:off x="1515609" y="32400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40800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F	T</a:t>
                  </a:r>
                  <a:endParaRPr sz="2800" b="1" i="0" u="none" strike="noStrike" cap="none">
                    <a:solidFill>
                      <a:srgbClr val="40800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48" name="Google Shape;1848;p51"/>
                <p:cNvSpPr/>
                <p:nvPr/>
              </p:nvSpPr>
              <p:spPr>
                <a:xfrm>
                  <a:off x="960438" y="3263863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(B)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49" name="Google Shape;1849;p51"/>
              <p:cNvGrpSpPr/>
              <p:nvPr/>
            </p:nvGrpSpPr>
            <p:grpSpPr>
              <a:xfrm>
                <a:off x="8046720" y="4389120"/>
                <a:ext cx="1469571" cy="523200"/>
                <a:chOff x="960438" y="4154488"/>
                <a:chExt cx="1469571" cy="523200"/>
              </a:xfrm>
            </p:grpSpPr>
            <p:sp>
              <p:nvSpPr>
                <p:cNvPr id="1850" name="Google Shape;1850;p51"/>
                <p:cNvSpPr txBox="1"/>
                <p:nvPr/>
              </p:nvSpPr>
              <p:spPr>
                <a:xfrm>
                  <a:off x="1515609" y="41544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66A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	F</a:t>
                  </a:r>
                  <a:endParaRPr sz="2800" b="1" i="0" u="none" strike="noStrike" cap="none">
                    <a:solidFill>
                      <a:srgbClr val="FF66A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51" name="Google Shape;1851;p51"/>
                <p:cNvSpPr/>
                <p:nvPr/>
              </p:nvSpPr>
              <p:spPr>
                <a:xfrm>
                  <a:off x="960438" y="4189280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(C)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52" name="Google Shape;1852;p51"/>
              <p:cNvGrpSpPr/>
              <p:nvPr/>
            </p:nvGrpSpPr>
            <p:grpSpPr>
              <a:xfrm>
                <a:off x="8046720" y="4757158"/>
                <a:ext cx="1469571" cy="523200"/>
                <a:chOff x="947738" y="5068888"/>
                <a:chExt cx="1469571" cy="523200"/>
              </a:xfrm>
            </p:grpSpPr>
            <p:sp>
              <p:nvSpPr>
                <p:cNvPr id="1853" name="Google Shape;1853;p51"/>
                <p:cNvSpPr txBox="1"/>
                <p:nvPr/>
              </p:nvSpPr>
              <p:spPr>
                <a:xfrm>
                  <a:off x="1502909" y="50688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E86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	T</a:t>
                  </a:r>
                  <a:endParaRPr sz="2800" b="1" i="0" u="none" strike="noStrike" cap="none">
                    <a:solidFill>
                      <a:srgbClr val="FFE86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54" name="Google Shape;1854;p51"/>
                <p:cNvSpPr/>
                <p:nvPr/>
              </p:nvSpPr>
              <p:spPr>
                <a:xfrm>
                  <a:off x="947738" y="5101402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(D)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855" name="Google Shape;1855;p51"/>
              <p:cNvSpPr/>
              <p:nvPr/>
            </p:nvSpPr>
            <p:spPr>
              <a:xfrm>
                <a:off x="7955280" y="3293581"/>
                <a:ext cx="1645800" cy="2011800"/>
              </a:xfrm>
              <a:prstGeom prst="rect">
                <a:avLst/>
              </a:prstGeom>
              <a:noFill/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56" name="Google Shape;1856;p51"/>
            <p:cNvSpPr txBox="1"/>
            <p:nvPr/>
          </p:nvSpPr>
          <p:spPr>
            <a:xfrm>
              <a:off x="1920240" y="4206240"/>
              <a:ext cx="914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	2</a:t>
              </a:r>
              <a:endParaRPr sz="2800" b="1" i="0" u="none" strike="noStrike" cap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</p:grpSp>
      <p:sp>
        <p:nvSpPr>
          <p:cNvPr id="1857" name="Google Shape;1857;p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58" name="Google Shape;1858;p51"/>
          <p:cNvGraphicFramePr/>
          <p:nvPr/>
        </p:nvGraphicFramePr>
        <p:xfrm>
          <a:off x="1005840" y="2377440"/>
          <a:ext cx="7132325" cy="10706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Instr Fetch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 Read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ALU Op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Mem Access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 Write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 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 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59" name="Google Shape;1859;p51"/>
          <p:cNvSpPr txBox="1"/>
          <p:nvPr/>
        </p:nvSpPr>
        <p:spPr>
          <a:xfrm>
            <a:off x="3124200" y="4343400"/>
            <a:ext cx="54102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 mem access</a:t>
            </a:r>
            <a:r>
              <a:rPr lang="en-US" sz="2400" b="1">
                <a:solidFill>
                  <a:srgbClr val="FF0000"/>
                </a:solidFill>
              </a:rPr>
              <a:t>! Latency: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IF+ID+EX+WB = 600 → 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4*max_stage = 800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FF0000"/>
                </a:solidFill>
              </a:rPr>
              <a:t>old/new = 600/800</a:t>
            </a: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= negative speedup! 800/600 = 1.33x slower!</a:t>
            </a:r>
            <a:endParaRPr sz="2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0" name="Google Shape;1860;p51"/>
          <p:cNvSpPr txBox="1"/>
          <p:nvPr/>
        </p:nvSpPr>
        <p:spPr>
          <a:xfrm>
            <a:off x="685800" y="482599"/>
            <a:ext cx="7315200" cy="36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Assume the stage times shown below.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we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 loads and stores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our ISA.  Consider going from a single-cycle implementation to a 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4-stage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pipelined version.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09600" marR="0" lvl="0" indent="-609600" algn="l" rtl="0">
              <a:lnSpc>
                <a:spcPct val="85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latency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be 1.25x slower.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throughput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be 3x faster.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1" name="Google Shape;1861;p51"/>
          <p:cNvSpPr txBox="1">
            <a:spLocks noGrp="1"/>
          </p:cNvSpPr>
          <p:nvPr>
            <p:ph type="dt" idx="4294967295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2" name="Google Shape;1862;p51"/>
          <p:cNvSpPr txBox="1">
            <a:spLocks noGrp="1"/>
          </p:cNvSpPr>
          <p:nvPr>
            <p:ph type="ftr" idx="4294967295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9269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0" name="Google Shape;1870;p52"/>
          <p:cNvSpPr txBox="1"/>
          <p:nvPr/>
        </p:nvSpPr>
        <p:spPr>
          <a:xfrm>
            <a:off x="685800" y="482599"/>
            <a:ext cx="7315200" cy="36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Assume the stage times shown below.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we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 loads and stores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our ISA.  Consider going from a single-cycle implementation to a 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4-stage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pipelined version.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09600" marR="0" lvl="0" indent="-609600" algn="l" rtl="0">
              <a:lnSpc>
                <a:spcPct val="85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latency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be 1.25x slower.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throughput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be 3x faster.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71" name="Google Shape;1871;p52"/>
          <p:cNvGrpSpPr/>
          <p:nvPr/>
        </p:nvGrpSpPr>
        <p:grpSpPr>
          <a:xfrm>
            <a:off x="914399" y="4297680"/>
            <a:ext cx="2895599" cy="2011800"/>
            <a:chOff x="1273629" y="4197096"/>
            <a:chExt cx="1645800" cy="2011800"/>
          </a:xfrm>
        </p:grpSpPr>
        <p:grpSp>
          <p:nvGrpSpPr>
            <p:cNvPr id="1872" name="Google Shape;1872;p52"/>
            <p:cNvGrpSpPr/>
            <p:nvPr/>
          </p:nvGrpSpPr>
          <p:grpSpPr>
            <a:xfrm>
              <a:off x="1273629" y="4197096"/>
              <a:ext cx="1645800" cy="2011800"/>
              <a:chOff x="7955280" y="3293581"/>
              <a:chExt cx="1645800" cy="2011800"/>
            </a:xfrm>
          </p:grpSpPr>
          <p:grpSp>
            <p:nvGrpSpPr>
              <p:cNvPr id="1873" name="Google Shape;1873;p52"/>
              <p:cNvGrpSpPr/>
              <p:nvPr/>
            </p:nvGrpSpPr>
            <p:grpSpPr>
              <a:xfrm>
                <a:off x="8046691" y="3657583"/>
                <a:ext cx="1469556" cy="523187"/>
                <a:chOff x="960649" y="1743728"/>
                <a:chExt cx="1469556" cy="392400"/>
              </a:xfrm>
            </p:grpSpPr>
            <p:sp>
              <p:nvSpPr>
                <p:cNvPr id="1874" name="Google Shape;1874;p52"/>
                <p:cNvSpPr txBox="1"/>
                <p:nvPr/>
              </p:nvSpPr>
              <p:spPr>
                <a:xfrm>
                  <a:off x="1515805" y="1743728"/>
                  <a:ext cx="914400" cy="3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800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F	F</a:t>
                  </a:r>
                  <a:endParaRPr sz="2800" b="1" i="0" u="none" strike="noStrike" cap="none">
                    <a:solidFill>
                      <a:srgbClr val="FF800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75" name="Google Shape;1875;p52"/>
                <p:cNvSpPr/>
                <p:nvPr/>
              </p:nvSpPr>
              <p:spPr>
                <a:xfrm>
                  <a:off x="960649" y="1769822"/>
                  <a:ext cx="5670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(A)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76" name="Google Shape;1876;p52"/>
              <p:cNvGrpSpPr/>
              <p:nvPr/>
            </p:nvGrpSpPr>
            <p:grpSpPr>
              <a:xfrm>
                <a:off x="8046720" y="4023360"/>
                <a:ext cx="1469571" cy="523200"/>
                <a:chOff x="960438" y="3240088"/>
                <a:chExt cx="1469571" cy="523200"/>
              </a:xfrm>
            </p:grpSpPr>
            <p:sp>
              <p:nvSpPr>
                <p:cNvPr id="1877" name="Google Shape;1877;p52"/>
                <p:cNvSpPr txBox="1"/>
                <p:nvPr/>
              </p:nvSpPr>
              <p:spPr>
                <a:xfrm>
                  <a:off x="1515609" y="32400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40800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F	T</a:t>
                  </a:r>
                  <a:endParaRPr sz="2800" b="1" i="0" u="none" strike="noStrike" cap="none">
                    <a:solidFill>
                      <a:srgbClr val="40800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78" name="Google Shape;1878;p52"/>
                <p:cNvSpPr/>
                <p:nvPr/>
              </p:nvSpPr>
              <p:spPr>
                <a:xfrm>
                  <a:off x="960438" y="3263863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(B)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79" name="Google Shape;1879;p52"/>
              <p:cNvGrpSpPr/>
              <p:nvPr/>
            </p:nvGrpSpPr>
            <p:grpSpPr>
              <a:xfrm>
                <a:off x="8046720" y="4389120"/>
                <a:ext cx="1469571" cy="523200"/>
                <a:chOff x="960438" y="4154488"/>
                <a:chExt cx="1469571" cy="523200"/>
              </a:xfrm>
            </p:grpSpPr>
            <p:sp>
              <p:nvSpPr>
                <p:cNvPr id="1880" name="Google Shape;1880;p52"/>
                <p:cNvSpPr txBox="1"/>
                <p:nvPr/>
              </p:nvSpPr>
              <p:spPr>
                <a:xfrm>
                  <a:off x="1515609" y="41544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66A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	F</a:t>
                  </a:r>
                  <a:endParaRPr sz="2800" b="1" i="0" u="none" strike="noStrike" cap="none">
                    <a:solidFill>
                      <a:srgbClr val="FF66A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81" name="Google Shape;1881;p52"/>
                <p:cNvSpPr/>
                <p:nvPr/>
              </p:nvSpPr>
              <p:spPr>
                <a:xfrm>
                  <a:off x="960438" y="4189280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(C)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82" name="Google Shape;1882;p52"/>
              <p:cNvGrpSpPr/>
              <p:nvPr/>
            </p:nvGrpSpPr>
            <p:grpSpPr>
              <a:xfrm>
                <a:off x="8046720" y="4757158"/>
                <a:ext cx="1469571" cy="523200"/>
                <a:chOff x="947738" y="5068888"/>
                <a:chExt cx="1469571" cy="523200"/>
              </a:xfrm>
            </p:grpSpPr>
            <p:sp>
              <p:nvSpPr>
                <p:cNvPr id="1883" name="Google Shape;1883;p52"/>
                <p:cNvSpPr txBox="1"/>
                <p:nvPr/>
              </p:nvSpPr>
              <p:spPr>
                <a:xfrm>
                  <a:off x="1502909" y="5068888"/>
                  <a:ext cx="914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 strike="noStrike" cap="none">
                      <a:solidFill>
                        <a:srgbClr val="FFE860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	T</a:t>
                  </a:r>
                  <a:endParaRPr sz="2800" b="1" i="0" u="none" strike="noStrike" cap="none">
                    <a:solidFill>
                      <a:srgbClr val="FFE860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endParaRPr>
                </a:p>
              </p:txBody>
            </p:sp>
            <p:sp>
              <p:nvSpPr>
                <p:cNvPr id="1884" name="Google Shape;1884;p52"/>
                <p:cNvSpPr/>
                <p:nvPr/>
              </p:nvSpPr>
              <p:spPr>
                <a:xfrm>
                  <a:off x="947738" y="5101402"/>
                  <a:ext cx="567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400"/>
                    <a:buFont typeface="Arial"/>
                    <a:buNone/>
                  </a:pPr>
                  <a:r>
                    <a:rPr lang="en-US" sz="2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(D)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885" name="Google Shape;1885;p52"/>
              <p:cNvSpPr/>
              <p:nvPr/>
            </p:nvSpPr>
            <p:spPr>
              <a:xfrm>
                <a:off x="7955280" y="3293581"/>
                <a:ext cx="1645800" cy="2011800"/>
              </a:xfrm>
              <a:prstGeom prst="rect">
                <a:avLst/>
              </a:prstGeom>
              <a:noFill/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86" name="Google Shape;1886;p52"/>
            <p:cNvSpPr txBox="1"/>
            <p:nvPr/>
          </p:nvSpPr>
          <p:spPr>
            <a:xfrm>
              <a:off x="1920240" y="4206240"/>
              <a:ext cx="914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	2</a:t>
              </a:r>
              <a:endParaRPr sz="2800" b="1" i="0" u="none" strike="noStrike" cap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</p:grpSp>
      <p:sp>
        <p:nvSpPr>
          <p:cNvPr id="1887" name="Google Shape;1887;p52"/>
          <p:cNvSpPr/>
          <p:nvPr/>
        </p:nvSpPr>
        <p:spPr>
          <a:xfrm>
            <a:off x="1005840" y="5120640"/>
            <a:ext cx="2357562" cy="3522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8" name="Google Shape;1888;p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89" name="Google Shape;1889;p52"/>
          <p:cNvGraphicFramePr/>
          <p:nvPr/>
        </p:nvGraphicFramePr>
        <p:xfrm>
          <a:off x="1005840" y="2377440"/>
          <a:ext cx="7132325" cy="10706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Instr Fetch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 Read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ALU Op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Mem Access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 Write</a:t>
                      </a:r>
                      <a:endParaRPr sz="19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 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900"/>
                        <a:buFont typeface="Noto Sans Symbols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 ps</a:t>
                      </a:r>
                      <a:endParaRPr sz="19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90" name="Google Shape;1890;p52"/>
          <p:cNvSpPr txBox="1">
            <a:spLocks noGrp="1"/>
          </p:cNvSpPr>
          <p:nvPr>
            <p:ph type="dt" idx="4294967295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1" name="Google Shape;1891;p52"/>
          <p:cNvSpPr txBox="1">
            <a:spLocks noGrp="1"/>
          </p:cNvSpPr>
          <p:nvPr>
            <p:ph type="ftr" idx="4294967295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2557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6" name="Google Shape;1896;p5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7" name="Google Shape;1897;p53"/>
          <p:cNvSpPr txBox="1">
            <a:spLocks noGrp="1"/>
          </p:cNvSpPr>
          <p:nvPr>
            <p:ph type="body" idx="1"/>
          </p:nvPr>
        </p:nvSpPr>
        <p:spPr>
          <a:xfrm>
            <a:off x="457200" y="12345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Implementing controller for your datapath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/>
              <a:t>Ask yourself the questions on the beginning slides!</a:t>
            </a:r>
            <a:endParaRPr sz="2590"/>
          </a:p>
          <a:p>
            <a:pPr marL="742950" marR="0" lvl="1" indent="-285750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ts val="2590"/>
              <a:buChar char="–"/>
            </a:pPr>
            <a:r>
              <a:rPr lang="en-US" sz="2590"/>
              <a:t>Work in stages, put everything together at the end!</a:t>
            </a:r>
            <a:endParaRPr sz="2590"/>
          </a:p>
          <a:p>
            <a:pPr marL="342900" marR="0" lvl="0" indent="-304165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Pipelining improves performance by exploiting Instruction Level Parallelism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5-stage pipeline for </a:t>
            </a:r>
            <a:r>
              <a:rPr lang="en-US" sz="2590"/>
              <a:t>RV32I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IF, ID, EX, MEM, WB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Executes multiple instructions in parallel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instruction has the same latency, but </a:t>
            </a:r>
            <a:r>
              <a:rPr lang="en-US" sz="2590"/>
              <a:t>there’s better throughput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/>
              <a:t>Think: what problems does pipelining introduce?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59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on this next lecture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342900" marR="0" lvl="0" indent="-15494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8" name="Google Shape;1898;p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9" name="Google Shape;1899;p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0" name="Google Shape;1900;p5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79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5d2440be3b_0_131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Control Signals: ADD</a:t>
            </a:r>
            <a:endParaRPr/>
          </a:p>
        </p:txBody>
      </p:sp>
      <p:sp>
        <p:nvSpPr>
          <p:cNvPr id="568" name="Google Shape;568;g5d2440be3b_0_131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3</a:t>
            </a:fld>
            <a:endParaRPr/>
          </a:p>
        </p:txBody>
      </p:sp>
      <p:cxnSp>
        <p:nvCxnSpPr>
          <p:cNvPr id="569" name="Google Shape;569;g5d2440be3b_0_131"/>
          <p:cNvCxnSpPr/>
          <p:nvPr/>
        </p:nvCxnSpPr>
        <p:spPr>
          <a:xfrm>
            <a:off x="5183902" y="3481625"/>
            <a:ext cx="0" cy="18777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70" name="Google Shape;570;g5d2440be3b_0_131"/>
          <p:cNvCxnSpPr/>
          <p:nvPr/>
        </p:nvCxnSpPr>
        <p:spPr>
          <a:xfrm>
            <a:off x="5031502" y="3481625"/>
            <a:ext cx="0" cy="18777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571" name="Google Shape;571;g5d2440be3b_0_131"/>
          <p:cNvSpPr/>
          <p:nvPr/>
        </p:nvSpPr>
        <p:spPr>
          <a:xfrm>
            <a:off x="2133600" y="2668825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2" name="Google Shape;572;g5d2440be3b_0_131"/>
          <p:cNvGrpSpPr/>
          <p:nvPr/>
        </p:nvGrpSpPr>
        <p:grpSpPr>
          <a:xfrm>
            <a:off x="6172200" y="2262425"/>
            <a:ext cx="521400" cy="1320750"/>
            <a:chOff x="6324600" y="3115310"/>
            <a:chExt cx="521400" cy="1056600"/>
          </a:xfrm>
        </p:grpSpPr>
        <p:sp>
          <p:nvSpPr>
            <p:cNvPr id="573" name="Google Shape;573;g5d2440be3b_0_131"/>
            <p:cNvSpPr/>
            <p:nvPr/>
          </p:nvSpPr>
          <p:spPr>
            <a:xfrm rot="5400000">
              <a:off x="6063000" y="3453110"/>
              <a:ext cx="105660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4" name="Google Shape;574;g5d2440be3b_0_131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75" name="Google Shape;575;g5d2440be3b_0_131"/>
            <p:cNvCxnSpPr>
              <a:stCxn id="574" idx="2"/>
              <a:endCxn id="574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576" name="Google Shape;576;g5d2440be3b_0_131"/>
            <p:cNvSpPr txBox="1"/>
            <p:nvPr/>
          </p:nvSpPr>
          <p:spPr>
            <a:xfrm>
              <a:off x="6324600" y="3181350"/>
              <a:ext cx="5214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7" name="Google Shape;577;g5d2440be3b_0_131"/>
          <p:cNvGrpSpPr/>
          <p:nvPr/>
        </p:nvGrpSpPr>
        <p:grpSpPr>
          <a:xfrm>
            <a:off x="3429000" y="3989521"/>
            <a:ext cx="615900" cy="1015975"/>
            <a:chOff x="3733800" y="3105150"/>
            <a:chExt cx="615900" cy="762000"/>
          </a:xfrm>
        </p:grpSpPr>
        <p:sp>
          <p:nvSpPr>
            <p:cNvPr id="578" name="Google Shape;578;g5d2440be3b_0_131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9" name="Google Shape;579;g5d2440be3b_0_131"/>
            <p:cNvSpPr txBox="1"/>
            <p:nvPr/>
          </p:nvSpPr>
          <p:spPr>
            <a:xfrm>
              <a:off x="3733800" y="3218081"/>
              <a:ext cx="615900" cy="58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0" name="Google Shape;580;g5d2440be3b_0_131"/>
          <p:cNvGrpSpPr/>
          <p:nvPr/>
        </p:nvGrpSpPr>
        <p:grpSpPr>
          <a:xfrm>
            <a:off x="2133600" y="1855916"/>
            <a:ext cx="304800" cy="609585"/>
            <a:chOff x="5181600" y="3257550"/>
            <a:chExt cx="304800" cy="457200"/>
          </a:xfrm>
        </p:grpSpPr>
        <p:sp>
          <p:nvSpPr>
            <p:cNvPr id="581" name="Google Shape;581;g5d2440be3b_0_131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2" name="Google Shape;582;g5d2440be3b_0_131"/>
            <p:cNvSpPr txBox="1"/>
            <p:nvPr/>
          </p:nvSpPr>
          <p:spPr>
            <a:xfrm>
              <a:off x="5181600" y="3333750"/>
              <a:ext cx="2985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583" name="Google Shape;583;g5d2440be3b_0_131"/>
          <p:cNvCxnSpPr>
            <a:endCxn id="584" idx="3"/>
          </p:cNvCxnSpPr>
          <p:nvPr/>
        </p:nvCxnSpPr>
        <p:spPr>
          <a:xfrm rot="10800000">
            <a:off x="1219200" y="3027378"/>
            <a:ext cx="10500" cy="236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85" name="Google Shape;585;g5d2440be3b_0_131"/>
          <p:cNvCxnSpPr/>
          <p:nvPr/>
        </p:nvCxnSpPr>
        <p:spPr>
          <a:xfrm rot="10800000">
            <a:off x="4879102" y="3632300"/>
            <a:ext cx="0" cy="1727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586" name="Google Shape;586;g5d2440be3b_0_131"/>
          <p:cNvGrpSpPr/>
          <p:nvPr/>
        </p:nvGrpSpPr>
        <p:grpSpPr>
          <a:xfrm>
            <a:off x="7010400" y="2465567"/>
            <a:ext cx="990600" cy="1117572"/>
            <a:chOff x="6324600" y="1733550"/>
            <a:chExt cx="990600" cy="838200"/>
          </a:xfrm>
        </p:grpSpPr>
        <p:sp>
          <p:nvSpPr>
            <p:cNvPr id="587" name="Google Shape;587;g5d2440be3b_0_131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8" name="Google Shape;588;g5d2440be3b_0_131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9" name="Google Shape;589;g5d2440be3b_0_131"/>
          <p:cNvGrpSpPr/>
          <p:nvPr/>
        </p:nvGrpSpPr>
        <p:grpSpPr>
          <a:xfrm>
            <a:off x="4726702" y="2770314"/>
            <a:ext cx="762000" cy="914377"/>
            <a:chOff x="5029200" y="3333750"/>
            <a:chExt cx="762000" cy="685800"/>
          </a:xfrm>
        </p:grpSpPr>
        <p:sp>
          <p:nvSpPr>
            <p:cNvPr id="590" name="Google Shape;590;g5d2440be3b_0_131"/>
            <p:cNvSpPr/>
            <p:nvPr/>
          </p:nvSpPr>
          <p:spPr>
            <a:xfrm rot="5400000">
              <a:off x="4989998" y="3449250"/>
              <a:ext cx="685800" cy="454800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g5d2440be3b_0_131"/>
            <p:cNvSpPr txBox="1"/>
            <p:nvPr/>
          </p:nvSpPr>
          <p:spPr>
            <a:xfrm>
              <a:off x="5029200" y="3409950"/>
              <a:ext cx="762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Branch Comp.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2" name="Google Shape;592;g5d2440be3b_0_131"/>
          <p:cNvGrpSpPr/>
          <p:nvPr/>
        </p:nvGrpSpPr>
        <p:grpSpPr>
          <a:xfrm>
            <a:off x="3657600" y="1957577"/>
            <a:ext cx="841800" cy="1930352"/>
            <a:chOff x="3657600" y="1428750"/>
            <a:chExt cx="841800" cy="1447800"/>
          </a:xfrm>
        </p:grpSpPr>
        <p:grpSp>
          <p:nvGrpSpPr>
            <p:cNvPr id="593" name="Google Shape;593;g5d2440be3b_0_131"/>
            <p:cNvGrpSpPr/>
            <p:nvPr/>
          </p:nvGrpSpPr>
          <p:grpSpPr>
            <a:xfrm>
              <a:off x="3657600" y="1428750"/>
              <a:ext cx="838200" cy="1447800"/>
              <a:chOff x="3810000" y="1412681"/>
              <a:chExt cx="838200" cy="1447800"/>
            </a:xfrm>
          </p:grpSpPr>
          <p:sp>
            <p:nvSpPr>
              <p:cNvPr id="594" name="Google Shape;594;g5d2440be3b_0_131"/>
              <p:cNvSpPr/>
              <p:nvPr/>
            </p:nvSpPr>
            <p:spPr>
              <a:xfrm>
                <a:off x="3810000" y="1412681"/>
                <a:ext cx="838200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5" name="Google Shape;595;g5d2440be3b_0_131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6" name="Google Shape;596;g5d2440be3b_0_131"/>
            <p:cNvSpPr txBox="1"/>
            <p:nvPr/>
          </p:nvSpPr>
          <p:spPr>
            <a:xfrm>
              <a:off x="3657600" y="2234684"/>
              <a:ext cx="397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7" name="Google Shape;597;g5d2440be3b_0_131"/>
            <p:cNvSpPr txBox="1"/>
            <p:nvPr/>
          </p:nvSpPr>
          <p:spPr>
            <a:xfrm>
              <a:off x="3657600" y="2463284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8" name="Google Shape;598;g5d2440be3b_0_131"/>
            <p:cNvSpPr txBox="1"/>
            <p:nvPr/>
          </p:nvSpPr>
          <p:spPr>
            <a:xfrm>
              <a:off x="4114800" y="2234684"/>
              <a:ext cx="384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9" name="Google Shape;599;g5d2440be3b_0_131"/>
            <p:cNvSpPr txBox="1"/>
            <p:nvPr/>
          </p:nvSpPr>
          <p:spPr>
            <a:xfrm>
              <a:off x="3657600" y="1998881"/>
              <a:ext cx="399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0" name="Google Shape;600;g5d2440be3b_0_131"/>
            <p:cNvSpPr txBox="1"/>
            <p:nvPr/>
          </p:nvSpPr>
          <p:spPr>
            <a:xfrm>
              <a:off x="4114800" y="2463284"/>
              <a:ext cx="37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1" name="Google Shape;601;g5d2440be3b_0_131"/>
            <p:cNvSpPr txBox="1"/>
            <p:nvPr/>
          </p:nvSpPr>
          <p:spPr>
            <a:xfrm>
              <a:off x="3657600" y="1694081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602" name="Google Shape;602;g5d2440be3b_0_131"/>
          <p:cNvCxnSpPr/>
          <p:nvPr/>
        </p:nvCxnSpPr>
        <p:spPr>
          <a:xfrm rot="10800000">
            <a:off x="6454320" y="3446300"/>
            <a:ext cx="0" cy="1913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03" name="Google Shape;603;g5d2440be3b_0_131"/>
          <p:cNvCxnSpPr/>
          <p:nvPr/>
        </p:nvCxnSpPr>
        <p:spPr>
          <a:xfrm rot="10800000">
            <a:off x="4191000" y="3887900"/>
            <a:ext cx="0" cy="1471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04" name="Google Shape;604;g5d2440be3b_0_131"/>
          <p:cNvCxnSpPr/>
          <p:nvPr/>
        </p:nvCxnSpPr>
        <p:spPr>
          <a:xfrm rot="10800000">
            <a:off x="7233228" y="3575000"/>
            <a:ext cx="0" cy="1784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05" name="Google Shape;605;g5d2440be3b_0_131"/>
          <p:cNvSpPr txBox="1"/>
          <p:nvPr/>
        </p:nvSpPr>
        <p:spPr>
          <a:xfrm>
            <a:off x="7010400" y="2770425"/>
            <a:ext cx="3078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6" name="Google Shape;606;g5d2440be3b_0_131"/>
          <p:cNvSpPr txBox="1"/>
          <p:nvPr/>
        </p:nvSpPr>
        <p:spPr>
          <a:xfrm>
            <a:off x="7031583" y="3133804"/>
            <a:ext cx="4359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" name="Google Shape;607;g5d2440be3b_0_131"/>
          <p:cNvSpPr txBox="1"/>
          <p:nvPr/>
        </p:nvSpPr>
        <p:spPr>
          <a:xfrm>
            <a:off x="7543800" y="2872025"/>
            <a:ext cx="3846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8" name="Google Shape;608;g5d2440be3b_0_131"/>
          <p:cNvCxnSpPr>
            <a:endCxn id="609" idx="3"/>
          </p:cNvCxnSpPr>
          <p:nvPr/>
        </p:nvCxnSpPr>
        <p:spPr>
          <a:xfrm rot="10800000">
            <a:off x="5867400" y="3584353"/>
            <a:ext cx="0" cy="179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10" name="Google Shape;610;g5d2440be3b_0_131"/>
          <p:cNvCxnSpPr>
            <a:endCxn id="611" idx="3"/>
          </p:cNvCxnSpPr>
          <p:nvPr/>
        </p:nvCxnSpPr>
        <p:spPr>
          <a:xfrm rot="10800000">
            <a:off x="6019800" y="2824178"/>
            <a:ext cx="0" cy="2551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612" name="Google Shape;612;g5d2440be3b_0_131"/>
          <p:cNvGrpSpPr/>
          <p:nvPr/>
        </p:nvGrpSpPr>
        <p:grpSpPr>
          <a:xfrm>
            <a:off x="5943600" y="2160780"/>
            <a:ext cx="152400" cy="711182"/>
            <a:chOff x="5791200" y="1352550"/>
            <a:chExt cx="152400" cy="533400"/>
          </a:xfrm>
        </p:grpSpPr>
        <p:sp>
          <p:nvSpPr>
            <p:cNvPr id="611" name="Google Shape;611;g5d2440be3b_0_13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g5d2440be3b_0_131"/>
            <p:cNvSpPr txBox="1"/>
            <p:nvPr/>
          </p:nvSpPr>
          <p:spPr>
            <a:xfrm>
              <a:off x="5807075" y="1390650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g5d2440be3b_0_131"/>
            <p:cNvSpPr txBox="1"/>
            <p:nvPr/>
          </p:nvSpPr>
          <p:spPr>
            <a:xfrm>
              <a:off x="5810250" y="1638300"/>
              <a:ext cx="7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615" name="Google Shape;615;g5d2440be3b_0_131"/>
          <p:cNvCxnSpPr>
            <a:stCxn id="587" idx="3"/>
          </p:cNvCxnSpPr>
          <p:nvPr/>
        </p:nvCxnSpPr>
        <p:spPr>
          <a:xfrm rot="10800000" flipH="1">
            <a:off x="8001000" y="3003953"/>
            <a:ext cx="367800" cy="20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616" name="Google Shape;616;g5d2440be3b_0_131"/>
          <p:cNvGrpSpPr/>
          <p:nvPr/>
        </p:nvGrpSpPr>
        <p:grpSpPr>
          <a:xfrm>
            <a:off x="8382000" y="2262367"/>
            <a:ext cx="152400" cy="1015975"/>
            <a:chOff x="8229600" y="1733550"/>
            <a:chExt cx="152400" cy="762000"/>
          </a:xfrm>
        </p:grpSpPr>
        <p:sp>
          <p:nvSpPr>
            <p:cNvPr id="617" name="Google Shape;617;g5d2440be3b_0_131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g5d2440be3b_0_131"/>
            <p:cNvSpPr txBox="1"/>
            <p:nvPr/>
          </p:nvSpPr>
          <p:spPr>
            <a:xfrm>
              <a:off x="8255000" y="2232025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g5d2440be3b_0_131"/>
            <p:cNvSpPr txBox="1"/>
            <p:nvPr/>
          </p:nvSpPr>
          <p:spPr>
            <a:xfrm>
              <a:off x="8255000" y="2016125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g5d2440be3b_0_131"/>
            <p:cNvSpPr txBox="1"/>
            <p:nvPr/>
          </p:nvSpPr>
          <p:spPr>
            <a:xfrm>
              <a:off x="8255000" y="1800225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621" name="Google Shape;621;g5d2440be3b_0_131"/>
          <p:cNvCxnSpPr>
            <a:stCxn id="573" idx="0"/>
            <a:endCxn id="605" idx="1"/>
          </p:cNvCxnSpPr>
          <p:nvPr/>
        </p:nvCxnSpPr>
        <p:spPr>
          <a:xfrm rot="10800000" flipH="1">
            <a:off x="6629400" y="2893700"/>
            <a:ext cx="381000" cy="29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22" name="Google Shape;622;g5d2440be3b_0_131"/>
          <p:cNvCxnSpPr/>
          <p:nvPr/>
        </p:nvCxnSpPr>
        <p:spPr>
          <a:xfrm rot="10800000">
            <a:off x="8458200" y="3176900"/>
            <a:ext cx="0" cy="2182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23" name="Google Shape;623;g5d2440be3b_0_131"/>
          <p:cNvCxnSpPr>
            <a:cxnSpLocks/>
          </p:cNvCxnSpPr>
          <p:nvPr/>
        </p:nvCxnSpPr>
        <p:spPr>
          <a:xfrm flipV="1">
            <a:off x="6781800" y="1937670"/>
            <a:ext cx="3000" cy="97563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4" name="Google Shape;624;g5d2440be3b_0_131"/>
          <p:cNvCxnSpPr>
            <a:cxnSpLocks/>
          </p:cNvCxnSpPr>
          <p:nvPr/>
        </p:nvCxnSpPr>
        <p:spPr>
          <a:xfrm>
            <a:off x="5223100" y="1702106"/>
            <a:ext cx="3141563" cy="963933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25" name="Google Shape;625;g5d2440be3b_0_131"/>
          <p:cNvCxnSpPr/>
          <p:nvPr/>
        </p:nvCxnSpPr>
        <p:spPr>
          <a:xfrm rot="-5400000" flipH="1">
            <a:off x="610949" y="1980378"/>
            <a:ext cx="835500" cy="228600"/>
          </a:xfrm>
          <a:prstGeom prst="bentConnector3">
            <a:avLst>
              <a:gd name="adj1" fmla="val 101582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626" name="Google Shape;626;g5d2440be3b_0_131"/>
          <p:cNvGrpSpPr/>
          <p:nvPr/>
        </p:nvGrpSpPr>
        <p:grpSpPr>
          <a:xfrm>
            <a:off x="1143000" y="2363980"/>
            <a:ext cx="152400" cy="711182"/>
            <a:chOff x="5791200" y="1352550"/>
            <a:chExt cx="152400" cy="533400"/>
          </a:xfrm>
        </p:grpSpPr>
        <p:sp>
          <p:nvSpPr>
            <p:cNvPr id="584" name="Google Shape;584;g5d2440be3b_0_13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g5d2440be3b_0_131"/>
            <p:cNvSpPr txBox="1"/>
            <p:nvPr/>
          </p:nvSpPr>
          <p:spPr>
            <a:xfrm>
              <a:off x="5807075" y="1390650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g5d2440be3b_0_131"/>
            <p:cNvSpPr txBox="1"/>
            <p:nvPr/>
          </p:nvSpPr>
          <p:spPr>
            <a:xfrm>
              <a:off x="5810250" y="1638300"/>
              <a:ext cx="7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629" name="Google Shape;629;g5d2440be3b_0_131"/>
          <p:cNvCxnSpPr>
            <a:stCxn id="584" idx="0"/>
            <a:endCxn id="630" idx="1"/>
          </p:cNvCxnSpPr>
          <p:nvPr/>
        </p:nvCxnSpPr>
        <p:spPr>
          <a:xfrm>
            <a:off x="1295400" y="2719571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31" name="Google Shape;631;g5d2440be3b_0_131"/>
          <p:cNvCxnSpPr>
            <a:stCxn id="630" idx="3"/>
            <a:endCxn id="571" idx="1"/>
          </p:cNvCxnSpPr>
          <p:nvPr/>
        </p:nvCxnSpPr>
        <p:spPr>
          <a:xfrm>
            <a:off x="1813200" y="2719550"/>
            <a:ext cx="320400" cy="4065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2" name="Google Shape;632;g5d2440be3b_0_131"/>
          <p:cNvCxnSpPr/>
          <p:nvPr/>
        </p:nvCxnSpPr>
        <p:spPr>
          <a:xfrm rot="-5400000">
            <a:off x="1798825" y="2358925"/>
            <a:ext cx="578400" cy="183000"/>
          </a:xfrm>
          <a:prstGeom prst="bentConnector3">
            <a:avLst>
              <a:gd name="adj1" fmla="val 9751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3" name="Google Shape;633;g5d2440be3b_0_131"/>
          <p:cNvCxnSpPr>
            <a:stCxn id="581" idx="0"/>
          </p:cNvCxnSpPr>
          <p:nvPr/>
        </p:nvCxnSpPr>
        <p:spPr>
          <a:xfrm rot="10800000" flipH="1">
            <a:off x="2438400" y="1551109"/>
            <a:ext cx="304800" cy="609600"/>
          </a:xfrm>
          <a:prstGeom prst="bentConnector2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34" name="Google Shape;634;g5d2440be3b_0_131"/>
          <p:cNvCxnSpPr/>
          <p:nvPr/>
        </p:nvCxnSpPr>
        <p:spPr>
          <a:xfrm>
            <a:off x="2743200" y="1551225"/>
            <a:ext cx="5638800" cy="914400"/>
          </a:xfrm>
          <a:prstGeom prst="bentConnector3">
            <a:avLst>
              <a:gd name="adj1" fmla="val 97158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5" name="Google Shape;635;g5d2440be3b_0_131"/>
          <p:cNvCxnSpPr/>
          <p:nvPr/>
        </p:nvCxnSpPr>
        <p:spPr>
          <a:xfrm flipH="1">
            <a:off x="1143000" y="1551225"/>
            <a:ext cx="1600200" cy="1320900"/>
          </a:xfrm>
          <a:prstGeom prst="bentConnector3">
            <a:avLst>
              <a:gd name="adj1" fmla="val 124407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6" name="Google Shape;636;g5d2440be3b_0_131"/>
          <p:cNvCxnSpPr>
            <a:stCxn id="611" idx="0"/>
          </p:cNvCxnSpPr>
          <p:nvPr/>
        </p:nvCxnSpPr>
        <p:spPr>
          <a:xfrm rot="10800000" flipH="1">
            <a:off x="6096000" y="2514271"/>
            <a:ext cx="152400" cy="2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7" name="Google Shape;637;g5d2440be3b_0_131"/>
          <p:cNvCxnSpPr>
            <a:stCxn id="598" idx="3"/>
            <a:endCxn id="614" idx="1"/>
          </p:cNvCxnSpPr>
          <p:nvPr/>
        </p:nvCxnSpPr>
        <p:spPr>
          <a:xfrm rot="10800000" flipH="1">
            <a:off x="4499400" y="2664826"/>
            <a:ext cx="1463400" cy="490500"/>
          </a:xfrm>
          <a:prstGeom prst="bentConnector3">
            <a:avLst>
              <a:gd name="adj1" fmla="val 4999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8" name="Google Shape;638;g5d2440be3b_0_131"/>
          <p:cNvCxnSpPr/>
          <p:nvPr/>
        </p:nvCxnSpPr>
        <p:spPr>
          <a:xfrm>
            <a:off x="4457521" y="3460115"/>
            <a:ext cx="957300" cy="426900"/>
          </a:xfrm>
          <a:prstGeom prst="bentConnector3">
            <a:avLst>
              <a:gd name="adj1" fmla="val 1683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39" name="Google Shape;639;g5d2440be3b_0_131"/>
          <p:cNvCxnSpPr/>
          <p:nvPr/>
        </p:nvCxnSpPr>
        <p:spPr>
          <a:xfrm rot="10800000" flipH="1">
            <a:off x="4648200" y="3148093"/>
            <a:ext cx="183600" cy="15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0" name="Google Shape;640;g5d2440be3b_0_131"/>
          <p:cNvCxnSpPr/>
          <p:nvPr/>
        </p:nvCxnSpPr>
        <p:spPr>
          <a:xfrm rot="10800000" flipH="1">
            <a:off x="4537364" y="3448140"/>
            <a:ext cx="259800" cy="78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1" name="Google Shape;641;g5d2440be3b_0_131"/>
          <p:cNvCxnSpPr>
            <a:cxnSpLocks/>
          </p:cNvCxnSpPr>
          <p:nvPr/>
        </p:nvCxnSpPr>
        <p:spPr>
          <a:xfrm flipV="1">
            <a:off x="2010375" y="1829150"/>
            <a:ext cx="3182450" cy="753851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2" name="Google Shape;642;g5d2440be3b_0_131"/>
          <p:cNvCxnSpPr/>
          <p:nvPr/>
        </p:nvCxnSpPr>
        <p:spPr>
          <a:xfrm>
            <a:off x="5181600" y="1821413"/>
            <a:ext cx="762000" cy="489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643" name="Google Shape;643;g5d2440be3b_0_131"/>
          <p:cNvGrpSpPr/>
          <p:nvPr/>
        </p:nvGrpSpPr>
        <p:grpSpPr>
          <a:xfrm>
            <a:off x="1447800" y="2160764"/>
            <a:ext cx="365400" cy="1117572"/>
            <a:chOff x="1447800" y="1809750"/>
            <a:chExt cx="365400" cy="838200"/>
          </a:xfrm>
        </p:grpSpPr>
        <p:sp>
          <p:nvSpPr>
            <p:cNvPr id="630" name="Google Shape;630;g5d2440be3b_0_131"/>
            <p:cNvSpPr/>
            <p:nvPr/>
          </p:nvSpPr>
          <p:spPr>
            <a:xfrm>
              <a:off x="1447800" y="1809750"/>
              <a:ext cx="3654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pc</a:t>
              </a: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44" name="Google Shape;644;g5d2440be3b_0_131"/>
            <p:cNvSpPr/>
            <p:nvPr/>
          </p:nvSpPr>
          <p:spPr>
            <a:xfrm>
              <a:off x="1600200" y="24955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5" name="Google Shape;645;g5d2440be3b_0_131"/>
          <p:cNvGrpSpPr/>
          <p:nvPr/>
        </p:nvGrpSpPr>
        <p:grpSpPr>
          <a:xfrm>
            <a:off x="5791200" y="2920955"/>
            <a:ext cx="152400" cy="711182"/>
            <a:chOff x="5791200" y="1352550"/>
            <a:chExt cx="152400" cy="533400"/>
          </a:xfrm>
        </p:grpSpPr>
        <p:sp>
          <p:nvSpPr>
            <p:cNvPr id="609" name="Google Shape;609;g5d2440be3b_0_13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6" name="Google Shape;646;g5d2440be3b_0_131"/>
            <p:cNvSpPr txBox="1"/>
            <p:nvPr/>
          </p:nvSpPr>
          <p:spPr>
            <a:xfrm>
              <a:off x="5807075" y="1390650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g5d2440be3b_0_131"/>
            <p:cNvSpPr txBox="1"/>
            <p:nvPr/>
          </p:nvSpPr>
          <p:spPr>
            <a:xfrm>
              <a:off x="5810250" y="1638300"/>
              <a:ext cx="7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648" name="Google Shape;648;g5d2440be3b_0_131"/>
          <p:cNvCxnSpPr>
            <a:stCxn id="571" idx="3"/>
            <a:endCxn id="594" idx="1"/>
          </p:cNvCxnSpPr>
          <p:nvPr/>
        </p:nvCxnSpPr>
        <p:spPr>
          <a:xfrm rot="10800000" flipH="1">
            <a:off x="2743200" y="2922625"/>
            <a:ext cx="914400" cy="2034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9" name="Google Shape;649;g5d2440be3b_0_131"/>
          <p:cNvCxnSpPr/>
          <p:nvPr/>
        </p:nvCxnSpPr>
        <p:spPr>
          <a:xfrm>
            <a:off x="2895600" y="3124200"/>
            <a:ext cx="0" cy="22353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0" name="Google Shape;650;g5d2440be3b_0_131"/>
          <p:cNvCxnSpPr/>
          <p:nvPr/>
        </p:nvCxnSpPr>
        <p:spPr>
          <a:xfrm rot="10800000" flipH="1">
            <a:off x="2886364" y="3278309"/>
            <a:ext cx="771300" cy="6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1" name="Google Shape;651;g5d2440be3b_0_131"/>
          <p:cNvCxnSpPr/>
          <p:nvPr/>
        </p:nvCxnSpPr>
        <p:spPr>
          <a:xfrm rot="10800000" flipH="1">
            <a:off x="2897909" y="3583188"/>
            <a:ext cx="759600" cy="36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2" name="Google Shape;652;g5d2440be3b_0_131"/>
          <p:cNvCxnSpPr/>
          <p:nvPr/>
        </p:nvCxnSpPr>
        <p:spPr>
          <a:xfrm rot="10800000" flipH="1">
            <a:off x="2886364" y="4497524"/>
            <a:ext cx="618900" cy="12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3" name="Google Shape;653;g5d2440be3b_0_131"/>
          <p:cNvCxnSpPr>
            <a:stCxn id="617" idx="0"/>
          </p:cNvCxnSpPr>
          <p:nvPr/>
        </p:nvCxnSpPr>
        <p:spPr>
          <a:xfrm rot="10800000">
            <a:off x="3330900" y="1393055"/>
            <a:ext cx="5203500" cy="1377300"/>
          </a:xfrm>
          <a:prstGeom prst="bentConnector3">
            <a:avLst>
              <a:gd name="adj1" fmla="val -4576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4" name="Google Shape;654;g5d2440be3b_0_131"/>
          <p:cNvCxnSpPr/>
          <p:nvPr/>
        </p:nvCxnSpPr>
        <p:spPr>
          <a:xfrm rot="-5400000" flipH="1">
            <a:off x="2946450" y="1803350"/>
            <a:ext cx="1117500" cy="304800"/>
          </a:xfrm>
          <a:prstGeom prst="bentConnector3">
            <a:avLst>
              <a:gd name="adj1" fmla="val 10028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5" name="Google Shape;655;g5d2440be3b_0_131"/>
          <p:cNvCxnSpPr/>
          <p:nvPr/>
        </p:nvCxnSpPr>
        <p:spPr>
          <a:xfrm rot="10800000">
            <a:off x="3810000" y="4851500"/>
            <a:ext cx="0" cy="507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6" name="Google Shape;656;g5d2440be3b_0_131"/>
          <p:cNvCxnSpPr/>
          <p:nvPr/>
        </p:nvCxnSpPr>
        <p:spPr>
          <a:xfrm rot="10800000" flipH="1">
            <a:off x="5943600" y="3327480"/>
            <a:ext cx="370500" cy="3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7" name="Google Shape;657;g5d2440be3b_0_131"/>
          <p:cNvCxnSpPr/>
          <p:nvPr/>
        </p:nvCxnSpPr>
        <p:spPr>
          <a:xfrm rot="10800000" flipH="1">
            <a:off x="5410200" y="3373681"/>
            <a:ext cx="1600200" cy="507900"/>
          </a:xfrm>
          <a:prstGeom prst="bentConnector3">
            <a:avLst>
              <a:gd name="adj1" fmla="val 8607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58" name="Google Shape;658;g5d2440be3b_0_131"/>
          <p:cNvSpPr txBox="1"/>
          <p:nvPr/>
        </p:nvSpPr>
        <p:spPr>
          <a:xfrm>
            <a:off x="2988810" y="2646436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g5d2440be3b_0_131"/>
          <p:cNvSpPr txBox="1"/>
          <p:nvPr/>
        </p:nvSpPr>
        <p:spPr>
          <a:xfrm>
            <a:off x="2971800" y="3022600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inst[19:15]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g5d2440be3b_0_131"/>
          <p:cNvSpPr txBox="1"/>
          <p:nvPr/>
        </p:nvSpPr>
        <p:spPr>
          <a:xfrm>
            <a:off x="2971800" y="3327400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inst[24:20]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g5d2440be3b_0_131"/>
          <p:cNvSpPr txBox="1"/>
          <p:nvPr/>
        </p:nvSpPr>
        <p:spPr>
          <a:xfrm>
            <a:off x="2918691" y="4180224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2" name="Google Shape;662;g5d2440be3b_0_131"/>
          <p:cNvCxnSpPr/>
          <p:nvPr/>
        </p:nvCxnSpPr>
        <p:spPr>
          <a:xfrm rot="-5400000">
            <a:off x="5212827" y="3324885"/>
            <a:ext cx="778800" cy="377700"/>
          </a:xfrm>
          <a:prstGeom prst="bentConnector3">
            <a:avLst>
              <a:gd name="adj1" fmla="val 10048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63" name="Google Shape;663;g5d2440be3b_0_131"/>
          <p:cNvSpPr txBox="1"/>
          <p:nvPr/>
        </p:nvSpPr>
        <p:spPr>
          <a:xfrm>
            <a:off x="8250383" y="1888065"/>
            <a:ext cx="282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g5d2440be3b_0_131"/>
          <p:cNvSpPr txBox="1"/>
          <p:nvPr/>
        </p:nvSpPr>
        <p:spPr>
          <a:xfrm>
            <a:off x="7923646" y="2075872"/>
            <a:ext cx="174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g5d2440be3b_0_131"/>
          <p:cNvSpPr txBox="1"/>
          <p:nvPr/>
        </p:nvSpPr>
        <p:spPr>
          <a:xfrm>
            <a:off x="8029863" y="3141132"/>
            <a:ext cx="334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Google Shape;666;g5d2440be3b_0_131"/>
          <p:cNvSpPr txBox="1"/>
          <p:nvPr/>
        </p:nvSpPr>
        <p:spPr>
          <a:xfrm>
            <a:off x="8581737" y="2783993"/>
            <a:ext cx="1749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Google Shape;667;g5d2440be3b_0_131"/>
          <p:cNvSpPr txBox="1"/>
          <p:nvPr/>
        </p:nvSpPr>
        <p:spPr>
          <a:xfrm>
            <a:off x="813954" y="2479193"/>
            <a:ext cx="208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g5d2440be3b_0_131"/>
          <p:cNvSpPr txBox="1"/>
          <p:nvPr/>
        </p:nvSpPr>
        <p:spPr>
          <a:xfrm>
            <a:off x="701965" y="2868660"/>
            <a:ext cx="282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9" name="Google Shape;669;g5d2440be3b_0_131"/>
          <p:cNvSpPr txBox="1"/>
          <p:nvPr/>
        </p:nvSpPr>
        <p:spPr>
          <a:xfrm>
            <a:off x="5312006" y="2413000"/>
            <a:ext cx="524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0" name="Google Shape;670;g5d2440be3b_0_131"/>
          <p:cNvSpPr txBox="1"/>
          <p:nvPr/>
        </p:nvSpPr>
        <p:spPr>
          <a:xfrm>
            <a:off x="5395683" y="1999041"/>
            <a:ext cx="2193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g5d2440be3b_0_131"/>
          <p:cNvSpPr txBox="1"/>
          <p:nvPr/>
        </p:nvSpPr>
        <p:spPr>
          <a:xfrm>
            <a:off x="4247574" y="4278745"/>
            <a:ext cx="629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2" name="Google Shape;672;g5d2440be3b_0_131"/>
          <p:cNvSpPr txBox="1"/>
          <p:nvPr/>
        </p:nvSpPr>
        <p:spPr>
          <a:xfrm>
            <a:off x="5299981" y="2811841"/>
            <a:ext cx="533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3" name="Google Shape;673;g5d2440be3b_0_131"/>
          <p:cNvCxnSpPr>
            <a:stCxn id="579" idx="3"/>
          </p:cNvCxnSpPr>
          <p:nvPr/>
        </p:nvCxnSpPr>
        <p:spPr>
          <a:xfrm rot="10800000" flipH="1">
            <a:off x="4044900" y="3428583"/>
            <a:ext cx="1746300" cy="11013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74" name="Google Shape;674;g5d2440be3b_0_131"/>
          <p:cNvSpPr/>
          <p:nvPr/>
        </p:nvSpPr>
        <p:spPr>
          <a:xfrm>
            <a:off x="838200" y="5359400"/>
            <a:ext cx="7868100" cy="954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Google Shape;675;g5d2440be3b_0_131"/>
          <p:cNvSpPr txBox="1"/>
          <p:nvPr/>
        </p:nvSpPr>
        <p:spPr>
          <a:xfrm>
            <a:off x="2590800" y="5438497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" name="Google Shape;676;g5d2440be3b_0_131"/>
          <p:cNvSpPr txBox="1"/>
          <p:nvPr/>
        </p:nvSpPr>
        <p:spPr>
          <a:xfrm>
            <a:off x="3429000" y="5461000"/>
            <a:ext cx="428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g5d2440be3b_0_131"/>
          <p:cNvSpPr txBox="1"/>
          <p:nvPr/>
        </p:nvSpPr>
        <p:spPr>
          <a:xfrm>
            <a:off x="3962400" y="5461000"/>
            <a:ext cx="481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RegWEn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g5d2440be3b_0_131"/>
          <p:cNvSpPr txBox="1"/>
          <p:nvPr/>
        </p:nvSpPr>
        <p:spPr>
          <a:xfrm>
            <a:off x="4572000" y="5461000"/>
            <a:ext cx="290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g5d2440be3b_0_131"/>
          <p:cNvSpPr txBox="1"/>
          <p:nvPr/>
        </p:nvSpPr>
        <p:spPr>
          <a:xfrm>
            <a:off x="4876800" y="5461000"/>
            <a:ext cx="268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BrEq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g5d2440be3b_0_131"/>
          <p:cNvSpPr txBox="1"/>
          <p:nvPr/>
        </p:nvSpPr>
        <p:spPr>
          <a:xfrm>
            <a:off x="5181600" y="5461000"/>
            <a:ext cx="254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BrLT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g5d2440be3b_0_131"/>
          <p:cNvSpPr txBox="1"/>
          <p:nvPr/>
        </p:nvSpPr>
        <p:spPr>
          <a:xfrm>
            <a:off x="5943600" y="5461000"/>
            <a:ext cx="249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Google Shape;682;g5d2440be3b_0_131"/>
          <p:cNvSpPr txBox="1"/>
          <p:nvPr/>
        </p:nvSpPr>
        <p:spPr>
          <a:xfrm>
            <a:off x="5638800" y="5461000"/>
            <a:ext cx="244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3" name="Google Shape;683;g5d2440be3b_0_131"/>
          <p:cNvSpPr txBox="1"/>
          <p:nvPr/>
        </p:nvSpPr>
        <p:spPr>
          <a:xfrm>
            <a:off x="6324600" y="5461000"/>
            <a:ext cx="3987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4" name="Google Shape;684;g5d2440be3b_0_131"/>
          <p:cNvSpPr txBox="1"/>
          <p:nvPr/>
        </p:nvSpPr>
        <p:spPr>
          <a:xfrm>
            <a:off x="6934200" y="5461000"/>
            <a:ext cx="513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MemRW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g5d2440be3b_0_131"/>
          <p:cNvSpPr txBox="1"/>
          <p:nvPr/>
        </p:nvSpPr>
        <p:spPr>
          <a:xfrm>
            <a:off x="8229600" y="5461000"/>
            <a:ext cx="3696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g5d2440be3b_0_131"/>
          <p:cNvSpPr txBox="1"/>
          <p:nvPr/>
        </p:nvSpPr>
        <p:spPr>
          <a:xfrm>
            <a:off x="990600" y="5461000"/>
            <a:ext cx="3156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g5d2440be3b_0_131"/>
          <p:cNvSpPr txBox="1"/>
          <p:nvPr/>
        </p:nvSpPr>
        <p:spPr>
          <a:xfrm>
            <a:off x="3406447" y="2209800"/>
            <a:ext cx="1749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g5d2440be3b_0_1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" name="Google Shape;689;g5d2440be3b_0_1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CE4B61-E7CF-4440-9773-D3B56EAF74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14398" y="1668880"/>
            <a:ext cx="4521302" cy="3322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377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g5d2440be3b_0_304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ADD: Control Signals</a:t>
            </a:r>
            <a:endParaRPr/>
          </a:p>
        </p:txBody>
      </p:sp>
      <p:sp>
        <p:nvSpPr>
          <p:cNvPr id="761" name="Google Shape;761;g5d2440be3b_0_304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300" cy="477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Here are the signals and values we’ve compiled for our ADD instruction: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(green = left 3 cols = control INPUTS)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(orange = right 9 cols = control OUTPUTS)</a:t>
            </a:r>
            <a:endParaRPr/>
          </a:p>
        </p:txBody>
      </p:sp>
      <p:sp>
        <p:nvSpPr>
          <p:cNvPr id="762" name="Google Shape;762;g5d2440be3b_0_304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4</a:t>
            </a:fld>
            <a:endParaRPr/>
          </a:p>
        </p:txBody>
      </p:sp>
      <p:graphicFrame>
        <p:nvGraphicFramePr>
          <p:cNvPr id="763" name="Google Shape;763;g5d2440be3b_0_304"/>
          <p:cNvGraphicFramePr/>
          <p:nvPr/>
        </p:nvGraphicFramePr>
        <p:xfrm>
          <a:off x="189875" y="2685075"/>
          <a:ext cx="8694050" cy="8602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1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6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92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Inst[31:0]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BrEq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BrLT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PCSel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ImmSel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BrUn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ASel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BSel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ALUSel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MemRW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RegWEn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WBSel</a:t>
                      </a:r>
                      <a:endParaRPr sz="1600" u="none" strike="noStrike" cap="none"/>
                    </a:p>
                  </a:txBody>
                  <a:tcPr marL="9145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</a:t>
                      </a:r>
                      <a:endParaRPr sz="16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+4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Reg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Reg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1 (Y)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ALU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64" name="Google Shape;764;g5d2440be3b_0_30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" name="Google Shape;765;g5d2440be3b_0_30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227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>
          <a:xfrm>
            <a:off x="783773" y="4856896"/>
            <a:ext cx="7868227" cy="674193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Control Logic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786" y="179146"/>
            <a:ext cx="8405238" cy="55005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addi</a:t>
            </a:r>
            <a:r>
              <a:rPr lang="en-US" dirty="0"/>
              <a:t>  </a:t>
            </a:r>
            <a:r>
              <a:rPr lang="en-US" dirty="0" err="1"/>
              <a:t>datapath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64444" y="651560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137" name="Google Shape;569;g5d2440be3b_0_131">
            <a:extLst>
              <a:ext uri="{FF2B5EF4-FFF2-40B4-BE49-F238E27FC236}">
                <a16:creationId xmlns:a16="http://schemas.microsoft.com/office/drawing/2014/main" id="{B1ED9958-8D2D-F042-B952-3A7300F429AC}"/>
              </a:ext>
            </a:extLst>
          </p:cNvPr>
          <p:cNvCxnSpPr/>
          <p:nvPr/>
        </p:nvCxnSpPr>
        <p:spPr>
          <a:xfrm>
            <a:off x="5148189" y="2952798"/>
            <a:ext cx="0" cy="18777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38" name="Google Shape;570;g5d2440be3b_0_131">
            <a:extLst>
              <a:ext uri="{FF2B5EF4-FFF2-40B4-BE49-F238E27FC236}">
                <a16:creationId xmlns:a16="http://schemas.microsoft.com/office/drawing/2014/main" id="{CA836D6C-8F90-CD42-9620-564B86A07802}"/>
              </a:ext>
            </a:extLst>
          </p:cNvPr>
          <p:cNvCxnSpPr/>
          <p:nvPr/>
        </p:nvCxnSpPr>
        <p:spPr>
          <a:xfrm>
            <a:off x="4995789" y="2952798"/>
            <a:ext cx="0" cy="18777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39" name="Google Shape;571;g5d2440be3b_0_131">
            <a:extLst>
              <a:ext uri="{FF2B5EF4-FFF2-40B4-BE49-F238E27FC236}">
                <a16:creationId xmlns:a16="http://schemas.microsoft.com/office/drawing/2014/main" id="{D12C1B71-123E-2E43-B181-4C86819667E5}"/>
              </a:ext>
            </a:extLst>
          </p:cNvPr>
          <p:cNvSpPr/>
          <p:nvPr/>
        </p:nvSpPr>
        <p:spPr>
          <a:xfrm>
            <a:off x="2097887" y="2139998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0" name="Google Shape;572;g5d2440be3b_0_131">
            <a:extLst>
              <a:ext uri="{FF2B5EF4-FFF2-40B4-BE49-F238E27FC236}">
                <a16:creationId xmlns:a16="http://schemas.microsoft.com/office/drawing/2014/main" id="{DA3E9CF5-68D0-1846-A1BA-BCDD1944ACD8}"/>
              </a:ext>
            </a:extLst>
          </p:cNvPr>
          <p:cNvGrpSpPr/>
          <p:nvPr/>
        </p:nvGrpSpPr>
        <p:grpSpPr>
          <a:xfrm>
            <a:off x="6136487" y="1733598"/>
            <a:ext cx="521400" cy="1320750"/>
            <a:chOff x="6324600" y="3115310"/>
            <a:chExt cx="521400" cy="1056600"/>
          </a:xfrm>
        </p:grpSpPr>
        <p:sp>
          <p:nvSpPr>
            <p:cNvPr id="141" name="Google Shape;573;g5d2440be3b_0_131">
              <a:extLst>
                <a:ext uri="{FF2B5EF4-FFF2-40B4-BE49-F238E27FC236}">
                  <a16:creationId xmlns:a16="http://schemas.microsoft.com/office/drawing/2014/main" id="{B3C85F6D-EA6C-E143-854A-AD1651C3BD2B}"/>
                </a:ext>
              </a:extLst>
            </p:cNvPr>
            <p:cNvSpPr/>
            <p:nvPr/>
          </p:nvSpPr>
          <p:spPr>
            <a:xfrm rot="5400000">
              <a:off x="6063000" y="3453110"/>
              <a:ext cx="105660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574;g5d2440be3b_0_131">
              <a:extLst>
                <a:ext uri="{FF2B5EF4-FFF2-40B4-BE49-F238E27FC236}">
                  <a16:creationId xmlns:a16="http://schemas.microsoft.com/office/drawing/2014/main" id="{76EBF1CD-F42E-7944-9860-CE30437EAACD}"/>
                </a:ext>
              </a:extLst>
            </p:cNvPr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4" name="Google Shape;575;g5d2440be3b_0_131">
              <a:extLst>
                <a:ext uri="{FF2B5EF4-FFF2-40B4-BE49-F238E27FC236}">
                  <a16:creationId xmlns:a16="http://schemas.microsoft.com/office/drawing/2014/main" id="{F7D8351B-7AA9-F544-81B0-F46C07E92682}"/>
                </a:ext>
              </a:extLst>
            </p:cNvPr>
            <p:cNvCxnSpPr>
              <a:stCxn id="142" idx="2"/>
              <a:endCxn id="142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46" name="Google Shape;576;g5d2440be3b_0_131">
              <a:extLst>
                <a:ext uri="{FF2B5EF4-FFF2-40B4-BE49-F238E27FC236}">
                  <a16:creationId xmlns:a16="http://schemas.microsoft.com/office/drawing/2014/main" id="{9377FFEE-D73D-A443-A796-354B9CA59D53}"/>
                </a:ext>
              </a:extLst>
            </p:cNvPr>
            <p:cNvSpPr txBox="1"/>
            <p:nvPr/>
          </p:nvSpPr>
          <p:spPr>
            <a:xfrm>
              <a:off x="6324600" y="3181350"/>
              <a:ext cx="5214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577;g5d2440be3b_0_131">
            <a:extLst>
              <a:ext uri="{FF2B5EF4-FFF2-40B4-BE49-F238E27FC236}">
                <a16:creationId xmlns:a16="http://schemas.microsoft.com/office/drawing/2014/main" id="{DCBF38C1-7DD9-5B40-A47A-5AD0096B7F6D}"/>
              </a:ext>
            </a:extLst>
          </p:cNvPr>
          <p:cNvGrpSpPr/>
          <p:nvPr/>
        </p:nvGrpSpPr>
        <p:grpSpPr>
          <a:xfrm>
            <a:off x="3393287" y="3460694"/>
            <a:ext cx="615900" cy="1015975"/>
            <a:chOff x="3733800" y="3105150"/>
            <a:chExt cx="615900" cy="762000"/>
          </a:xfrm>
        </p:grpSpPr>
        <p:sp>
          <p:nvSpPr>
            <p:cNvPr id="148" name="Google Shape;578;g5d2440be3b_0_131">
              <a:extLst>
                <a:ext uri="{FF2B5EF4-FFF2-40B4-BE49-F238E27FC236}">
                  <a16:creationId xmlns:a16="http://schemas.microsoft.com/office/drawing/2014/main" id="{255A6D3E-37A8-8E4D-BD5E-9A8F9DE3DC6F}"/>
                </a:ext>
              </a:extLst>
            </p:cNvPr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579;g5d2440be3b_0_131">
              <a:extLst>
                <a:ext uri="{FF2B5EF4-FFF2-40B4-BE49-F238E27FC236}">
                  <a16:creationId xmlns:a16="http://schemas.microsoft.com/office/drawing/2014/main" id="{ED74E801-4709-5E45-8998-F8138AC4C467}"/>
                </a:ext>
              </a:extLst>
            </p:cNvPr>
            <p:cNvSpPr txBox="1"/>
            <p:nvPr/>
          </p:nvSpPr>
          <p:spPr>
            <a:xfrm>
              <a:off x="3733800" y="3218081"/>
              <a:ext cx="615900" cy="58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" name="Google Shape;580;g5d2440be3b_0_131">
            <a:extLst>
              <a:ext uri="{FF2B5EF4-FFF2-40B4-BE49-F238E27FC236}">
                <a16:creationId xmlns:a16="http://schemas.microsoft.com/office/drawing/2014/main" id="{38FEFF6B-F204-8E42-8125-4DDF6C5599DC}"/>
              </a:ext>
            </a:extLst>
          </p:cNvPr>
          <p:cNvGrpSpPr/>
          <p:nvPr/>
        </p:nvGrpSpPr>
        <p:grpSpPr>
          <a:xfrm>
            <a:off x="2097887" y="1327089"/>
            <a:ext cx="304800" cy="609585"/>
            <a:chOff x="5181600" y="3257550"/>
            <a:chExt cx="304800" cy="457200"/>
          </a:xfrm>
        </p:grpSpPr>
        <p:sp>
          <p:nvSpPr>
            <p:cNvPr id="151" name="Google Shape;581;g5d2440be3b_0_131">
              <a:extLst>
                <a:ext uri="{FF2B5EF4-FFF2-40B4-BE49-F238E27FC236}">
                  <a16:creationId xmlns:a16="http://schemas.microsoft.com/office/drawing/2014/main" id="{15B4227A-5F9D-8740-9224-28150023CE19}"/>
                </a:ext>
              </a:extLst>
            </p:cNvPr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582;g5d2440be3b_0_131">
              <a:extLst>
                <a:ext uri="{FF2B5EF4-FFF2-40B4-BE49-F238E27FC236}">
                  <a16:creationId xmlns:a16="http://schemas.microsoft.com/office/drawing/2014/main" id="{A86E49E1-59ED-CD4E-84D1-7E2D008E0BC5}"/>
                </a:ext>
              </a:extLst>
            </p:cNvPr>
            <p:cNvSpPr txBox="1"/>
            <p:nvPr/>
          </p:nvSpPr>
          <p:spPr>
            <a:xfrm>
              <a:off x="5181600" y="3333750"/>
              <a:ext cx="2985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53" name="Google Shape;583;g5d2440be3b_0_131">
            <a:extLst>
              <a:ext uri="{FF2B5EF4-FFF2-40B4-BE49-F238E27FC236}">
                <a16:creationId xmlns:a16="http://schemas.microsoft.com/office/drawing/2014/main" id="{813952EF-D099-D044-9AA3-3E170F837EB9}"/>
              </a:ext>
            </a:extLst>
          </p:cNvPr>
          <p:cNvCxnSpPr>
            <a:endCxn id="198" idx="3"/>
          </p:cNvCxnSpPr>
          <p:nvPr/>
        </p:nvCxnSpPr>
        <p:spPr>
          <a:xfrm rot="10800000">
            <a:off x="1183487" y="2498551"/>
            <a:ext cx="10500" cy="236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5" name="Google Shape;585;g5d2440be3b_0_131">
            <a:extLst>
              <a:ext uri="{FF2B5EF4-FFF2-40B4-BE49-F238E27FC236}">
                <a16:creationId xmlns:a16="http://schemas.microsoft.com/office/drawing/2014/main" id="{C52350AB-15A0-5B46-BF0D-C1A0D579E717}"/>
              </a:ext>
            </a:extLst>
          </p:cNvPr>
          <p:cNvCxnSpPr/>
          <p:nvPr/>
        </p:nvCxnSpPr>
        <p:spPr>
          <a:xfrm rot="10800000">
            <a:off x="4843389" y="3103473"/>
            <a:ext cx="0" cy="1727100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56" name="Google Shape;586;g5d2440be3b_0_131">
            <a:extLst>
              <a:ext uri="{FF2B5EF4-FFF2-40B4-BE49-F238E27FC236}">
                <a16:creationId xmlns:a16="http://schemas.microsoft.com/office/drawing/2014/main" id="{B56F5838-6D47-0C47-B031-CDFD0EEAB160}"/>
              </a:ext>
            </a:extLst>
          </p:cNvPr>
          <p:cNvGrpSpPr/>
          <p:nvPr/>
        </p:nvGrpSpPr>
        <p:grpSpPr>
          <a:xfrm>
            <a:off x="6974687" y="1936740"/>
            <a:ext cx="990600" cy="1117572"/>
            <a:chOff x="6324600" y="1733550"/>
            <a:chExt cx="990600" cy="838200"/>
          </a:xfrm>
        </p:grpSpPr>
        <p:sp>
          <p:nvSpPr>
            <p:cNvPr id="157" name="Google Shape;587;g5d2440be3b_0_131">
              <a:extLst>
                <a:ext uri="{FF2B5EF4-FFF2-40B4-BE49-F238E27FC236}">
                  <a16:creationId xmlns:a16="http://schemas.microsoft.com/office/drawing/2014/main" id="{3511386D-959C-8E45-B352-CEC30E6FE648}"/>
                </a:ext>
              </a:extLst>
            </p:cNvPr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588;g5d2440be3b_0_131">
              <a:extLst>
                <a:ext uri="{FF2B5EF4-FFF2-40B4-BE49-F238E27FC236}">
                  <a16:creationId xmlns:a16="http://schemas.microsoft.com/office/drawing/2014/main" id="{1195456E-5528-0B45-A02C-73FBC2E1E89D}"/>
                </a:ext>
              </a:extLst>
            </p:cNvPr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589;g5d2440be3b_0_131">
            <a:extLst>
              <a:ext uri="{FF2B5EF4-FFF2-40B4-BE49-F238E27FC236}">
                <a16:creationId xmlns:a16="http://schemas.microsoft.com/office/drawing/2014/main" id="{0040A140-B493-514B-9E76-A974EE2301F3}"/>
              </a:ext>
            </a:extLst>
          </p:cNvPr>
          <p:cNvGrpSpPr/>
          <p:nvPr/>
        </p:nvGrpSpPr>
        <p:grpSpPr>
          <a:xfrm>
            <a:off x="4690989" y="2241487"/>
            <a:ext cx="762000" cy="914377"/>
            <a:chOff x="5029200" y="3333750"/>
            <a:chExt cx="762000" cy="685800"/>
          </a:xfrm>
        </p:grpSpPr>
        <p:sp>
          <p:nvSpPr>
            <p:cNvPr id="160" name="Google Shape;590;g5d2440be3b_0_131">
              <a:extLst>
                <a:ext uri="{FF2B5EF4-FFF2-40B4-BE49-F238E27FC236}">
                  <a16:creationId xmlns:a16="http://schemas.microsoft.com/office/drawing/2014/main" id="{2095C23F-4D2A-0A4F-860E-8B1BDC75EECE}"/>
                </a:ext>
              </a:extLst>
            </p:cNvPr>
            <p:cNvSpPr/>
            <p:nvPr/>
          </p:nvSpPr>
          <p:spPr>
            <a:xfrm rot="5400000">
              <a:off x="4989998" y="3449250"/>
              <a:ext cx="685800" cy="454800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591;g5d2440be3b_0_131">
              <a:extLst>
                <a:ext uri="{FF2B5EF4-FFF2-40B4-BE49-F238E27FC236}">
                  <a16:creationId xmlns:a16="http://schemas.microsoft.com/office/drawing/2014/main" id="{61D92497-155E-8843-AE75-C1B853AB70EB}"/>
                </a:ext>
              </a:extLst>
            </p:cNvPr>
            <p:cNvSpPr txBox="1"/>
            <p:nvPr/>
          </p:nvSpPr>
          <p:spPr>
            <a:xfrm>
              <a:off x="5029200" y="3409950"/>
              <a:ext cx="762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Branch Comp.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2" name="Google Shape;592;g5d2440be3b_0_131">
            <a:extLst>
              <a:ext uri="{FF2B5EF4-FFF2-40B4-BE49-F238E27FC236}">
                <a16:creationId xmlns:a16="http://schemas.microsoft.com/office/drawing/2014/main" id="{395DB932-4E9F-E64B-B68E-211CE8194D5D}"/>
              </a:ext>
            </a:extLst>
          </p:cNvPr>
          <p:cNvGrpSpPr/>
          <p:nvPr/>
        </p:nvGrpSpPr>
        <p:grpSpPr>
          <a:xfrm>
            <a:off x="3621887" y="1428750"/>
            <a:ext cx="841800" cy="1930352"/>
            <a:chOff x="3657600" y="1428750"/>
            <a:chExt cx="841800" cy="1447800"/>
          </a:xfrm>
        </p:grpSpPr>
        <p:grpSp>
          <p:nvGrpSpPr>
            <p:cNvPr id="163" name="Google Shape;593;g5d2440be3b_0_131">
              <a:extLst>
                <a:ext uri="{FF2B5EF4-FFF2-40B4-BE49-F238E27FC236}">
                  <a16:creationId xmlns:a16="http://schemas.microsoft.com/office/drawing/2014/main" id="{985333B5-6B73-0C4A-9350-5E25FC1CA9B5}"/>
                </a:ext>
              </a:extLst>
            </p:cNvPr>
            <p:cNvGrpSpPr/>
            <p:nvPr/>
          </p:nvGrpSpPr>
          <p:grpSpPr>
            <a:xfrm>
              <a:off x="3657600" y="1428750"/>
              <a:ext cx="838200" cy="1447800"/>
              <a:chOff x="3810000" y="1412681"/>
              <a:chExt cx="838200" cy="1447800"/>
            </a:xfrm>
          </p:grpSpPr>
          <p:sp>
            <p:nvSpPr>
              <p:cNvPr id="170" name="Google Shape;594;g5d2440be3b_0_131">
                <a:extLst>
                  <a:ext uri="{FF2B5EF4-FFF2-40B4-BE49-F238E27FC236}">
                    <a16:creationId xmlns:a16="http://schemas.microsoft.com/office/drawing/2014/main" id="{083A007F-50BE-4043-967E-6C2E5F0225C9}"/>
                  </a:ext>
                </a:extLst>
              </p:cNvPr>
              <p:cNvSpPr/>
              <p:nvPr/>
            </p:nvSpPr>
            <p:spPr>
              <a:xfrm>
                <a:off x="3810000" y="1412681"/>
                <a:ext cx="838200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595;g5d2440be3b_0_131">
                <a:extLst>
                  <a:ext uri="{FF2B5EF4-FFF2-40B4-BE49-F238E27FC236}">
                    <a16:creationId xmlns:a16="http://schemas.microsoft.com/office/drawing/2014/main" id="{9D452779-07E6-AF47-B436-07280A91DB5C}"/>
                  </a:ext>
                </a:extLst>
              </p:cNvPr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4" name="Google Shape;596;g5d2440be3b_0_131">
              <a:extLst>
                <a:ext uri="{FF2B5EF4-FFF2-40B4-BE49-F238E27FC236}">
                  <a16:creationId xmlns:a16="http://schemas.microsoft.com/office/drawing/2014/main" id="{8D84D86A-4E4A-B640-ABFC-EFF06B9B7692}"/>
                </a:ext>
              </a:extLst>
            </p:cNvPr>
            <p:cNvSpPr txBox="1"/>
            <p:nvPr/>
          </p:nvSpPr>
          <p:spPr>
            <a:xfrm>
              <a:off x="3657600" y="2234684"/>
              <a:ext cx="397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597;g5d2440be3b_0_131">
              <a:extLst>
                <a:ext uri="{FF2B5EF4-FFF2-40B4-BE49-F238E27FC236}">
                  <a16:creationId xmlns:a16="http://schemas.microsoft.com/office/drawing/2014/main" id="{8C1989B4-B577-8E4E-A923-3DDD940B0AE8}"/>
                </a:ext>
              </a:extLst>
            </p:cNvPr>
            <p:cNvSpPr txBox="1"/>
            <p:nvPr/>
          </p:nvSpPr>
          <p:spPr>
            <a:xfrm>
              <a:off x="3657600" y="2463284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598;g5d2440be3b_0_131">
              <a:extLst>
                <a:ext uri="{FF2B5EF4-FFF2-40B4-BE49-F238E27FC236}">
                  <a16:creationId xmlns:a16="http://schemas.microsoft.com/office/drawing/2014/main" id="{158858E8-7521-6747-B795-7198CB2B5E48}"/>
                </a:ext>
              </a:extLst>
            </p:cNvPr>
            <p:cNvSpPr txBox="1"/>
            <p:nvPr/>
          </p:nvSpPr>
          <p:spPr>
            <a:xfrm>
              <a:off x="4114800" y="2234684"/>
              <a:ext cx="384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599;g5d2440be3b_0_131">
              <a:extLst>
                <a:ext uri="{FF2B5EF4-FFF2-40B4-BE49-F238E27FC236}">
                  <a16:creationId xmlns:a16="http://schemas.microsoft.com/office/drawing/2014/main" id="{BBFC7D31-696D-7A44-91DD-6F656C42B5D6}"/>
                </a:ext>
              </a:extLst>
            </p:cNvPr>
            <p:cNvSpPr txBox="1"/>
            <p:nvPr/>
          </p:nvSpPr>
          <p:spPr>
            <a:xfrm>
              <a:off x="3657600" y="1998881"/>
              <a:ext cx="399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600;g5d2440be3b_0_131">
              <a:extLst>
                <a:ext uri="{FF2B5EF4-FFF2-40B4-BE49-F238E27FC236}">
                  <a16:creationId xmlns:a16="http://schemas.microsoft.com/office/drawing/2014/main" id="{40F373FF-EFE5-034E-A0EE-8D9A0C0A02E1}"/>
                </a:ext>
              </a:extLst>
            </p:cNvPr>
            <p:cNvSpPr txBox="1"/>
            <p:nvPr/>
          </p:nvSpPr>
          <p:spPr>
            <a:xfrm>
              <a:off x="4114800" y="2463284"/>
              <a:ext cx="37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601;g5d2440be3b_0_131">
              <a:extLst>
                <a:ext uri="{FF2B5EF4-FFF2-40B4-BE49-F238E27FC236}">
                  <a16:creationId xmlns:a16="http://schemas.microsoft.com/office/drawing/2014/main" id="{45012DFE-30C9-0349-8444-4C8B741A38BB}"/>
                </a:ext>
              </a:extLst>
            </p:cNvPr>
            <p:cNvSpPr txBox="1"/>
            <p:nvPr/>
          </p:nvSpPr>
          <p:spPr>
            <a:xfrm>
              <a:off x="3657600" y="1694081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72" name="Google Shape;602;g5d2440be3b_0_131">
            <a:extLst>
              <a:ext uri="{FF2B5EF4-FFF2-40B4-BE49-F238E27FC236}">
                <a16:creationId xmlns:a16="http://schemas.microsoft.com/office/drawing/2014/main" id="{431611AE-8CCD-144F-ACCA-B8AE960750A0}"/>
              </a:ext>
            </a:extLst>
          </p:cNvPr>
          <p:cNvCxnSpPr/>
          <p:nvPr/>
        </p:nvCxnSpPr>
        <p:spPr>
          <a:xfrm rot="10800000">
            <a:off x="6418607" y="2917473"/>
            <a:ext cx="0" cy="1913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73" name="Google Shape;603;g5d2440be3b_0_131">
            <a:extLst>
              <a:ext uri="{FF2B5EF4-FFF2-40B4-BE49-F238E27FC236}">
                <a16:creationId xmlns:a16="http://schemas.microsoft.com/office/drawing/2014/main" id="{DFB39A45-59B6-D04A-A9F9-1174DF37AB16}"/>
              </a:ext>
            </a:extLst>
          </p:cNvPr>
          <p:cNvCxnSpPr/>
          <p:nvPr/>
        </p:nvCxnSpPr>
        <p:spPr>
          <a:xfrm rot="10800000">
            <a:off x="4155287" y="3359073"/>
            <a:ext cx="0" cy="1471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74" name="Google Shape;604;g5d2440be3b_0_131">
            <a:extLst>
              <a:ext uri="{FF2B5EF4-FFF2-40B4-BE49-F238E27FC236}">
                <a16:creationId xmlns:a16="http://schemas.microsoft.com/office/drawing/2014/main" id="{1CD19EE4-BFB7-2E45-93F4-FF524C8D1240}"/>
              </a:ext>
            </a:extLst>
          </p:cNvPr>
          <p:cNvCxnSpPr/>
          <p:nvPr/>
        </p:nvCxnSpPr>
        <p:spPr>
          <a:xfrm rot="10800000">
            <a:off x="7197515" y="3046173"/>
            <a:ext cx="0" cy="1784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75" name="Google Shape;605;g5d2440be3b_0_131">
            <a:extLst>
              <a:ext uri="{FF2B5EF4-FFF2-40B4-BE49-F238E27FC236}">
                <a16:creationId xmlns:a16="http://schemas.microsoft.com/office/drawing/2014/main" id="{68C80144-B118-8A43-97E9-6B16A212D070}"/>
              </a:ext>
            </a:extLst>
          </p:cNvPr>
          <p:cNvSpPr txBox="1"/>
          <p:nvPr/>
        </p:nvSpPr>
        <p:spPr>
          <a:xfrm>
            <a:off x="6974687" y="2241598"/>
            <a:ext cx="3078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606;g5d2440be3b_0_131">
            <a:extLst>
              <a:ext uri="{FF2B5EF4-FFF2-40B4-BE49-F238E27FC236}">
                <a16:creationId xmlns:a16="http://schemas.microsoft.com/office/drawing/2014/main" id="{D565CB37-BFB8-014F-8678-36AEA3803974}"/>
              </a:ext>
            </a:extLst>
          </p:cNvPr>
          <p:cNvSpPr txBox="1"/>
          <p:nvPr/>
        </p:nvSpPr>
        <p:spPr>
          <a:xfrm>
            <a:off x="6995870" y="2604977"/>
            <a:ext cx="4359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607;g5d2440be3b_0_131">
            <a:extLst>
              <a:ext uri="{FF2B5EF4-FFF2-40B4-BE49-F238E27FC236}">
                <a16:creationId xmlns:a16="http://schemas.microsoft.com/office/drawing/2014/main" id="{17F29D83-B67D-BF4B-A44D-3A8DAD73BC91}"/>
              </a:ext>
            </a:extLst>
          </p:cNvPr>
          <p:cNvSpPr txBox="1"/>
          <p:nvPr/>
        </p:nvSpPr>
        <p:spPr>
          <a:xfrm>
            <a:off x="7508087" y="2343198"/>
            <a:ext cx="3846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608;g5d2440be3b_0_131">
            <a:extLst>
              <a:ext uri="{FF2B5EF4-FFF2-40B4-BE49-F238E27FC236}">
                <a16:creationId xmlns:a16="http://schemas.microsoft.com/office/drawing/2014/main" id="{A9D40E28-D2CD-274F-8F02-1DEF132C4087}"/>
              </a:ext>
            </a:extLst>
          </p:cNvPr>
          <p:cNvCxnSpPr>
            <a:endCxn id="220" idx="3"/>
          </p:cNvCxnSpPr>
          <p:nvPr/>
        </p:nvCxnSpPr>
        <p:spPr>
          <a:xfrm rot="10800000">
            <a:off x="5831687" y="3055526"/>
            <a:ext cx="0" cy="179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79" name="Google Shape;610;g5d2440be3b_0_131">
            <a:extLst>
              <a:ext uri="{FF2B5EF4-FFF2-40B4-BE49-F238E27FC236}">
                <a16:creationId xmlns:a16="http://schemas.microsoft.com/office/drawing/2014/main" id="{5DFF117C-CB61-AD47-B4B9-CF4D49A2D81A}"/>
              </a:ext>
            </a:extLst>
          </p:cNvPr>
          <p:cNvCxnSpPr>
            <a:endCxn id="181" idx="3"/>
          </p:cNvCxnSpPr>
          <p:nvPr/>
        </p:nvCxnSpPr>
        <p:spPr>
          <a:xfrm rot="10800000">
            <a:off x="5984087" y="2295351"/>
            <a:ext cx="0" cy="2551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80" name="Google Shape;612;g5d2440be3b_0_131">
            <a:extLst>
              <a:ext uri="{FF2B5EF4-FFF2-40B4-BE49-F238E27FC236}">
                <a16:creationId xmlns:a16="http://schemas.microsoft.com/office/drawing/2014/main" id="{FD2DE3E1-E0DB-404D-9E71-936E004A6B05}"/>
              </a:ext>
            </a:extLst>
          </p:cNvPr>
          <p:cNvGrpSpPr/>
          <p:nvPr/>
        </p:nvGrpSpPr>
        <p:grpSpPr>
          <a:xfrm>
            <a:off x="5907887" y="1631953"/>
            <a:ext cx="152400" cy="711182"/>
            <a:chOff x="5791200" y="1352550"/>
            <a:chExt cx="152400" cy="533400"/>
          </a:xfrm>
        </p:grpSpPr>
        <p:sp>
          <p:nvSpPr>
            <p:cNvPr id="181" name="Google Shape;611;g5d2440be3b_0_131">
              <a:extLst>
                <a:ext uri="{FF2B5EF4-FFF2-40B4-BE49-F238E27FC236}">
                  <a16:creationId xmlns:a16="http://schemas.microsoft.com/office/drawing/2014/main" id="{8729D23B-A8E2-A44F-98AE-E23CF6EA9B36}"/>
                </a:ext>
              </a:extLst>
            </p:cNvPr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613;g5d2440be3b_0_131">
              <a:extLst>
                <a:ext uri="{FF2B5EF4-FFF2-40B4-BE49-F238E27FC236}">
                  <a16:creationId xmlns:a16="http://schemas.microsoft.com/office/drawing/2014/main" id="{0A7066D9-1B41-DC4A-875A-49DF9663BF06}"/>
                </a:ext>
              </a:extLst>
            </p:cNvPr>
            <p:cNvSpPr txBox="1"/>
            <p:nvPr/>
          </p:nvSpPr>
          <p:spPr>
            <a:xfrm>
              <a:off x="5807075" y="1390650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614;g5d2440be3b_0_131">
              <a:extLst>
                <a:ext uri="{FF2B5EF4-FFF2-40B4-BE49-F238E27FC236}">
                  <a16:creationId xmlns:a16="http://schemas.microsoft.com/office/drawing/2014/main" id="{9C8DFB3C-D566-8146-A534-DD237D25D75C}"/>
                </a:ext>
              </a:extLst>
            </p:cNvPr>
            <p:cNvSpPr txBox="1"/>
            <p:nvPr/>
          </p:nvSpPr>
          <p:spPr>
            <a:xfrm>
              <a:off x="5810250" y="1638300"/>
              <a:ext cx="7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84" name="Google Shape;615;g5d2440be3b_0_131">
            <a:extLst>
              <a:ext uri="{FF2B5EF4-FFF2-40B4-BE49-F238E27FC236}">
                <a16:creationId xmlns:a16="http://schemas.microsoft.com/office/drawing/2014/main" id="{1E0F62BC-B2E2-4D44-8F19-5A6123E9D4C2}"/>
              </a:ext>
            </a:extLst>
          </p:cNvPr>
          <p:cNvCxnSpPr>
            <a:stCxn id="157" idx="3"/>
          </p:cNvCxnSpPr>
          <p:nvPr/>
        </p:nvCxnSpPr>
        <p:spPr>
          <a:xfrm rot="10800000" flipH="1">
            <a:off x="7965287" y="2475126"/>
            <a:ext cx="367800" cy="20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86" name="Google Shape;616;g5d2440be3b_0_131">
            <a:extLst>
              <a:ext uri="{FF2B5EF4-FFF2-40B4-BE49-F238E27FC236}">
                <a16:creationId xmlns:a16="http://schemas.microsoft.com/office/drawing/2014/main" id="{99E2402A-6F25-9245-BE0F-115A68AC33EC}"/>
              </a:ext>
            </a:extLst>
          </p:cNvPr>
          <p:cNvGrpSpPr/>
          <p:nvPr/>
        </p:nvGrpSpPr>
        <p:grpSpPr>
          <a:xfrm>
            <a:off x="8346287" y="1733540"/>
            <a:ext cx="152400" cy="1015975"/>
            <a:chOff x="8229600" y="1733550"/>
            <a:chExt cx="152400" cy="762000"/>
          </a:xfrm>
        </p:grpSpPr>
        <p:sp>
          <p:nvSpPr>
            <p:cNvPr id="187" name="Google Shape;617;g5d2440be3b_0_131">
              <a:extLst>
                <a:ext uri="{FF2B5EF4-FFF2-40B4-BE49-F238E27FC236}">
                  <a16:creationId xmlns:a16="http://schemas.microsoft.com/office/drawing/2014/main" id="{05481516-EC80-9E47-8DD0-CCA70ADEEB0C}"/>
                </a:ext>
              </a:extLst>
            </p:cNvPr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618;g5d2440be3b_0_131">
              <a:extLst>
                <a:ext uri="{FF2B5EF4-FFF2-40B4-BE49-F238E27FC236}">
                  <a16:creationId xmlns:a16="http://schemas.microsoft.com/office/drawing/2014/main" id="{575928F0-5FFF-7246-AC73-F4B816A31BC7}"/>
                </a:ext>
              </a:extLst>
            </p:cNvPr>
            <p:cNvSpPr txBox="1"/>
            <p:nvPr/>
          </p:nvSpPr>
          <p:spPr>
            <a:xfrm>
              <a:off x="8255000" y="2232025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619;g5d2440be3b_0_131">
              <a:extLst>
                <a:ext uri="{FF2B5EF4-FFF2-40B4-BE49-F238E27FC236}">
                  <a16:creationId xmlns:a16="http://schemas.microsoft.com/office/drawing/2014/main" id="{CF197CA6-A7C9-EB4D-A183-719EC4328715}"/>
                </a:ext>
              </a:extLst>
            </p:cNvPr>
            <p:cNvSpPr txBox="1"/>
            <p:nvPr/>
          </p:nvSpPr>
          <p:spPr>
            <a:xfrm>
              <a:off x="8255000" y="2016125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620;g5d2440be3b_0_131">
              <a:extLst>
                <a:ext uri="{FF2B5EF4-FFF2-40B4-BE49-F238E27FC236}">
                  <a16:creationId xmlns:a16="http://schemas.microsoft.com/office/drawing/2014/main" id="{463E52D7-CB2D-0246-8B09-409344B1D25A}"/>
                </a:ext>
              </a:extLst>
            </p:cNvPr>
            <p:cNvSpPr txBox="1"/>
            <p:nvPr/>
          </p:nvSpPr>
          <p:spPr>
            <a:xfrm>
              <a:off x="8255000" y="1800225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92" name="Google Shape;621;g5d2440be3b_0_131">
            <a:extLst>
              <a:ext uri="{FF2B5EF4-FFF2-40B4-BE49-F238E27FC236}">
                <a16:creationId xmlns:a16="http://schemas.microsoft.com/office/drawing/2014/main" id="{0603A0E2-ECD3-6048-8336-1E891C53F121}"/>
              </a:ext>
            </a:extLst>
          </p:cNvPr>
          <p:cNvCxnSpPr>
            <a:stCxn id="141" idx="0"/>
            <a:endCxn id="175" idx="1"/>
          </p:cNvCxnSpPr>
          <p:nvPr/>
        </p:nvCxnSpPr>
        <p:spPr>
          <a:xfrm rot="10800000" flipH="1">
            <a:off x="6593687" y="2364873"/>
            <a:ext cx="381000" cy="29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93" name="Google Shape;622;g5d2440be3b_0_131">
            <a:extLst>
              <a:ext uri="{FF2B5EF4-FFF2-40B4-BE49-F238E27FC236}">
                <a16:creationId xmlns:a16="http://schemas.microsoft.com/office/drawing/2014/main" id="{F0B64865-DE4B-414B-A9B7-4BB06A9E2325}"/>
              </a:ext>
            </a:extLst>
          </p:cNvPr>
          <p:cNvCxnSpPr/>
          <p:nvPr/>
        </p:nvCxnSpPr>
        <p:spPr>
          <a:xfrm rot="10800000">
            <a:off x="8422487" y="2648073"/>
            <a:ext cx="0" cy="2182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94" name="Google Shape;623;g5d2440be3b_0_131">
            <a:extLst>
              <a:ext uri="{FF2B5EF4-FFF2-40B4-BE49-F238E27FC236}">
                <a16:creationId xmlns:a16="http://schemas.microsoft.com/office/drawing/2014/main" id="{1F00C9AD-60CE-0D40-B88D-7BE538AA7DE6}"/>
              </a:ext>
            </a:extLst>
          </p:cNvPr>
          <p:cNvCxnSpPr>
            <a:cxnSpLocks/>
          </p:cNvCxnSpPr>
          <p:nvPr/>
        </p:nvCxnSpPr>
        <p:spPr>
          <a:xfrm flipH="1" flipV="1">
            <a:off x="6731416" y="1191930"/>
            <a:ext cx="14671" cy="119254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6" name="Google Shape;625;g5d2440be3b_0_131">
            <a:extLst>
              <a:ext uri="{FF2B5EF4-FFF2-40B4-BE49-F238E27FC236}">
                <a16:creationId xmlns:a16="http://schemas.microsoft.com/office/drawing/2014/main" id="{FF4DC3A3-3108-AE4E-85EB-912847B7F798}"/>
              </a:ext>
            </a:extLst>
          </p:cNvPr>
          <p:cNvCxnSpPr/>
          <p:nvPr/>
        </p:nvCxnSpPr>
        <p:spPr>
          <a:xfrm rot="-5400000" flipH="1">
            <a:off x="575236" y="1451551"/>
            <a:ext cx="835500" cy="228600"/>
          </a:xfrm>
          <a:prstGeom prst="bentConnector3">
            <a:avLst>
              <a:gd name="adj1" fmla="val 101582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97" name="Google Shape;626;g5d2440be3b_0_131">
            <a:extLst>
              <a:ext uri="{FF2B5EF4-FFF2-40B4-BE49-F238E27FC236}">
                <a16:creationId xmlns:a16="http://schemas.microsoft.com/office/drawing/2014/main" id="{43E7D406-6191-A34E-A4CA-D4F42688CC23}"/>
              </a:ext>
            </a:extLst>
          </p:cNvPr>
          <p:cNvGrpSpPr/>
          <p:nvPr/>
        </p:nvGrpSpPr>
        <p:grpSpPr>
          <a:xfrm>
            <a:off x="1107287" y="1835153"/>
            <a:ext cx="152400" cy="711182"/>
            <a:chOff x="5791200" y="1352550"/>
            <a:chExt cx="152400" cy="533400"/>
          </a:xfrm>
        </p:grpSpPr>
        <p:sp>
          <p:nvSpPr>
            <p:cNvPr id="198" name="Google Shape;584;g5d2440be3b_0_131">
              <a:extLst>
                <a:ext uri="{FF2B5EF4-FFF2-40B4-BE49-F238E27FC236}">
                  <a16:creationId xmlns:a16="http://schemas.microsoft.com/office/drawing/2014/main" id="{E0B4CCB4-6A68-CE4F-883F-76856EA952B3}"/>
                </a:ext>
              </a:extLst>
            </p:cNvPr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627;g5d2440be3b_0_131">
              <a:extLst>
                <a:ext uri="{FF2B5EF4-FFF2-40B4-BE49-F238E27FC236}">
                  <a16:creationId xmlns:a16="http://schemas.microsoft.com/office/drawing/2014/main" id="{87162D89-922D-CD47-BCAE-84DF57822C36}"/>
                </a:ext>
              </a:extLst>
            </p:cNvPr>
            <p:cNvSpPr txBox="1"/>
            <p:nvPr/>
          </p:nvSpPr>
          <p:spPr>
            <a:xfrm>
              <a:off x="5807075" y="1390650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628;g5d2440be3b_0_131">
              <a:extLst>
                <a:ext uri="{FF2B5EF4-FFF2-40B4-BE49-F238E27FC236}">
                  <a16:creationId xmlns:a16="http://schemas.microsoft.com/office/drawing/2014/main" id="{27ADAEE8-E7AA-424F-8CF9-5DDC9AA7879C}"/>
                </a:ext>
              </a:extLst>
            </p:cNvPr>
            <p:cNvSpPr txBox="1"/>
            <p:nvPr/>
          </p:nvSpPr>
          <p:spPr>
            <a:xfrm>
              <a:off x="5810250" y="1638300"/>
              <a:ext cx="7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01" name="Google Shape;629;g5d2440be3b_0_131">
            <a:extLst>
              <a:ext uri="{FF2B5EF4-FFF2-40B4-BE49-F238E27FC236}">
                <a16:creationId xmlns:a16="http://schemas.microsoft.com/office/drawing/2014/main" id="{2C81D761-4C39-1140-BFE5-8055452C4242}"/>
              </a:ext>
            </a:extLst>
          </p:cNvPr>
          <p:cNvCxnSpPr>
            <a:stCxn id="198" idx="0"/>
            <a:endCxn id="217" idx="1"/>
          </p:cNvCxnSpPr>
          <p:nvPr/>
        </p:nvCxnSpPr>
        <p:spPr>
          <a:xfrm>
            <a:off x="1259687" y="2190744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2" name="Google Shape;631;g5d2440be3b_0_131">
            <a:extLst>
              <a:ext uri="{FF2B5EF4-FFF2-40B4-BE49-F238E27FC236}">
                <a16:creationId xmlns:a16="http://schemas.microsoft.com/office/drawing/2014/main" id="{3EFC472C-DE3E-DA45-BE40-989C0FF5BF83}"/>
              </a:ext>
            </a:extLst>
          </p:cNvPr>
          <p:cNvCxnSpPr>
            <a:stCxn id="217" idx="3"/>
            <a:endCxn id="139" idx="1"/>
          </p:cNvCxnSpPr>
          <p:nvPr/>
        </p:nvCxnSpPr>
        <p:spPr>
          <a:xfrm>
            <a:off x="1777487" y="2190723"/>
            <a:ext cx="320400" cy="4065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04" name="Google Shape;632;g5d2440be3b_0_131">
            <a:extLst>
              <a:ext uri="{FF2B5EF4-FFF2-40B4-BE49-F238E27FC236}">
                <a16:creationId xmlns:a16="http://schemas.microsoft.com/office/drawing/2014/main" id="{E91BAD79-1CD1-114C-86AC-6AC5BA165B1C}"/>
              </a:ext>
            </a:extLst>
          </p:cNvPr>
          <p:cNvCxnSpPr/>
          <p:nvPr/>
        </p:nvCxnSpPr>
        <p:spPr>
          <a:xfrm rot="-5400000">
            <a:off x="1763112" y="1830098"/>
            <a:ext cx="578400" cy="183000"/>
          </a:xfrm>
          <a:prstGeom prst="bentConnector3">
            <a:avLst>
              <a:gd name="adj1" fmla="val 9751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05" name="Google Shape;633;g5d2440be3b_0_131">
            <a:extLst>
              <a:ext uri="{FF2B5EF4-FFF2-40B4-BE49-F238E27FC236}">
                <a16:creationId xmlns:a16="http://schemas.microsoft.com/office/drawing/2014/main" id="{0145D214-5C62-2146-A38D-BB2FCDA2D32E}"/>
              </a:ext>
            </a:extLst>
          </p:cNvPr>
          <p:cNvCxnSpPr>
            <a:stCxn id="151" idx="0"/>
          </p:cNvCxnSpPr>
          <p:nvPr/>
        </p:nvCxnSpPr>
        <p:spPr>
          <a:xfrm rot="10800000" flipH="1">
            <a:off x="2402687" y="1022282"/>
            <a:ext cx="304800" cy="609600"/>
          </a:xfrm>
          <a:prstGeom prst="bentConnector2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6" name="Google Shape;634;g5d2440be3b_0_131">
            <a:extLst>
              <a:ext uri="{FF2B5EF4-FFF2-40B4-BE49-F238E27FC236}">
                <a16:creationId xmlns:a16="http://schemas.microsoft.com/office/drawing/2014/main" id="{8E7C4D16-D0A8-524E-B51B-F2675D74E477}"/>
              </a:ext>
            </a:extLst>
          </p:cNvPr>
          <p:cNvCxnSpPr/>
          <p:nvPr/>
        </p:nvCxnSpPr>
        <p:spPr>
          <a:xfrm>
            <a:off x="2707487" y="1022398"/>
            <a:ext cx="5638800" cy="914400"/>
          </a:xfrm>
          <a:prstGeom prst="bentConnector3">
            <a:avLst>
              <a:gd name="adj1" fmla="val 97158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07" name="Google Shape;635;g5d2440be3b_0_131">
            <a:extLst>
              <a:ext uri="{FF2B5EF4-FFF2-40B4-BE49-F238E27FC236}">
                <a16:creationId xmlns:a16="http://schemas.microsoft.com/office/drawing/2014/main" id="{C3616059-D5DA-3743-ADC5-38B69945B1DA}"/>
              </a:ext>
            </a:extLst>
          </p:cNvPr>
          <p:cNvCxnSpPr/>
          <p:nvPr/>
        </p:nvCxnSpPr>
        <p:spPr>
          <a:xfrm flipH="1">
            <a:off x="1107287" y="1022398"/>
            <a:ext cx="1600200" cy="1320900"/>
          </a:xfrm>
          <a:prstGeom prst="bentConnector3">
            <a:avLst>
              <a:gd name="adj1" fmla="val 124407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08" name="Google Shape;636;g5d2440be3b_0_131">
            <a:extLst>
              <a:ext uri="{FF2B5EF4-FFF2-40B4-BE49-F238E27FC236}">
                <a16:creationId xmlns:a16="http://schemas.microsoft.com/office/drawing/2014/main" id="{72384EF3-9075-A548-9E84-DA84C2BC5E51}"/>
              </a:ext>
            </a:extLst>
          </p:cNvPr>
          <p:cNvCxnSpPr>
            <a:stCxn id="181" idx="0"/>
          </p:cNvCxnSpPr>
          <p:nvPr/>
        </p:nvCxnSpPr>
        <p:spPr>
          <a:xfrm rot="10800000" flipH="1">
            <a:off x="6060287" y="1985444"/>
            <a:ext cx="152400" cy="2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09" name="Google Shape;637;g5d2440be3b_0_131">
            <a:extLst>
              <a:ext uri="{FF2B5EF4-FFF2-40B4-BE49-F238E27FC236}">
                <a16:creationId xmlns:a16="http://schemas.microsoft.com/office/drawing/2014/main" id="{F62F95F1-41BE-2B47-ABAD-7591A77D854E}"/>
              </a:ext>
            </a:extLst>
          </p:cNvPr>
          <p:cNvCxnSpPr>
            <a:stCxn id="166" idx="3"/>
            <a:endCxn id="183" idx="1"/>
          </p:cNvCxnSpPr>
          <p:nvPr/>
        </p:nvCxnSpPr>
        <p:spPr>
          <a:xfrm rot="10800000" flipH="1">
            <a:off x="4463687" y="2135999"/>
            <a:ext cx="1463400" cy="490500"/>
          </a:xfrm>
          <a:prstGeom prst="bentConnector3">
            <a:avLst>
              <a:gd name="adj1" fmla="val 49995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0" name="Google Shape;638;g5d2440be3b_0_131">
            <a:extLst>
              <a:ext uri="{FF2B5EF4-FFF2-40B4-BE49-F238E27FC236}">
                <a16:creationId xmlns:a16="http://schemas.microsoft.com/office/drawing/2014/main" id="{0E6AED8D-3343-204F-A45E-244325B7EDB6}"/>
              </a:ext>
            </a:extLst>
          </p:cNvPr>
          <p:cNvCxnSpPr/>
          <p:nvPr/>
        </p:nvCxnSpPr>
        <p:spPr>
          <a:xfrm>
            <a:off x="4421808" y="2931288"/>
            <a:ext cx="957300" cy="426900"/>
          </a:xfrm>
          <a:prstGeom prst="bentConnector3">
            <a:avLst>
              <a:gd name="adj1" fmla="val 1683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1" name="Google Shape;639;g5d2440be3b_0_131">
            <a:extLst>
              <a:ext uri="{FF2B5EF4-FFF2-40B4-BE49-F238E27FC236}">
                <a16:creationId xmlns:a16="http://schemas.microsoft.com/office/drawing/2014/main" id="{FB27919D-7E15-B64F-8B97-6AF1DB15A966}"/>
              </a:ext>
            </a:extLst>
          </p:cNvPr>
          <p:cNvCxnSpPr/>
          <p:nvPr/>
        </p:nvCxnSpPr>
        <p:spPr>
          <a:xfrm rot="10800000" flipH="1">
            <a:off x="4612487" y="2619266"/>
            <a:ext cx="183600" cy="15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2" name="Google Shape;640;g5d2440be3b_0_131">
            <a:extLst>
              <a:ext uri="{FF2B5EF4-FFF2-40B4-BE49-F238E27FC236}">
                <a16:creationId xmlns:a16="http://schemas.microsoft.com/office/drawing/2014/main" id="{FCB31D8E-B069-0D46-BD7B-7C20C4BABC69}"/>
              </a:ext>
            </a:extLst>
          </p:cNvPr>
          <p:cNvCxnSpPr/>
          <p:nvPr/>
        </p:nvCxnSpPr>
        <p:spPr>
          <a:xfrm rot="10800000" flipH="1">
            <a:off x="4501651" y="2919313"/>
            <a:ext cx="259800" cy="78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3" name="Google Shape;641;g5d2440be3b_0_131">
            <a:extLst>
              <a:ext uri="{FF2B5EF4-FFF2-40B4-BE49-F238E27FC236}">
                <a16:creationId xmlns:a16="http://schemas.microsoft.com/office/drawing/2014/main" id="{A0F7FA33-96ED-AC43-A92C-C343695DE854}"/>
              </a:ext>
            </a:extLst>
          </p:cNvPr>
          <p:cNvCxnSpPr/>
          <p:nvPr/>
        </p:nvCxnSpPr>
        <p:spPr>
          <a:xfrm rot="10800000" flipH="1">
            <a:off x="1996612" y="1300323"/>
            <a:ext cx="3160500" cy="731400"/>
          </a:xfrm>
          <a:prstGeom prst="bentConnector3">
            <a:avLst>
              <a:gd name="adj1" fmla="val 3739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642;g5d2440be3b_0_131">
            <a:extLst>
              <a:ext uri="{FF2B5EF4-FFF2-40B4-BE49-F238E27FC236}">
                <a16:creationId xmlns:a16="http://schemas.microsoft.com/office/drawing/2014/main" id="{03E74660-CDCB-5541-B61F-8AD42B75DE12}"/>
              </a:ext>
            </a:extLst>
          </p:cNvPr>
          <p:cNvCxnSpPr/>
          <p:nvPr/>
        </p:nvCxnSpPr>
        <p:spPr>
          <a:xfrm>
            <a:off x="5145887" y="1292586"/>
            <a:ext cx="762000" cy="489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16" name="Google Shape;643;g5d2440be3b_0_131">
            <a:extLst>
              <a:ext uri="{FF2B5EF4-FFF2-40B4-BE49-F238E27FC236}">
                <a16:creationId xmlns:a16="http://schemas.microsoft.com/office/drawing/2014/main" id="{5FCED21B-370C-1947-9C04-8F91F7326010}"/>
              </a:ext>
            </a:extLst>
          </p:cNvPr>
          <p:cNvGrpSpPr/>
          <p:nvPr/>
        </p:nvGrpSpPr>
        <p:grpSpPr>
          <a:xfrm>
            <a:off x="1412087" y="1631937"/>
            <a:ext cx="365400" cy="1117572"/>
            <a:chOff x="1447800" y="1809750"/>
            <a:chExt cx="365400" cy="838200"/>
          </a:xfrm>
        </p:grpSpPr>
        <p:sp>
          <p:nvSpPr>
            <p:cNvPr id="217" name="Google Shape;630;g5d2440be3b_0_131">
              <a:extLst>
                <a:ext uri="{FF2B5EF4-FFF2-40B4-BE49-F238E27FC236}">
                  <a16:creationId xmlns:a16="http://schemas.microsoft.com/office/drawing/2014/main" id="{5DFD06A4-D774-D84D-AE8C-B686D9690E55}"/>
                </a:ext>
              </a:extLst>
            </p:cNvPr>
            <p:cNvSpPr/>
            <p:nvPr/>
          </p:nvSpPr>
          <p:spPr>
            <a:xfrm>
              <a:off x="1447800" y="1809750"/>
              <a:ext cx="3654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pc</a:t>
              </a: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8" name="Google Shape;644;g5d2440be3b_0_131">
              <a:extLst>
                <a:ext uri="{FF2B5EF4-FFF2-40B4-BE49-F238E27FC236}">
                  <a16:creationId xmlns:a16="http://schemas.microsoft.com/office/drawing/2014/main" id="{4205AA6C-BFB6-5245-A913-D36AF6872517}"/>
                </a:ext>
              </a:extLst>
            </p:cNvPr>
            <p:cNvSpPr/>
            <p:nvPr/>
          </p:nvSpPr>
          <p:spPr>
            <a:xfrm>
              <a:off x="1600200" y="24955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645;g5d2440be3b_0_131">
            <a:extLst>
              <a:ext uri="{FF2B5EF4-FFF2-40B4-BE49-F238E27FC236}">
                <a16:creationId xmlns:a16="http://schemas.microsoft.com/office/drawing/2014/main" id="{3888EB9F-E04E-8645-87BD-50B08159FA46}"/>
              </a:ext>
            </a:extLst>
          </p:cNvPr>
          <p:cNvGrpSpPr/>
          <p:nvPr/>
        </p:nvGrpSpPr>
        <p:grpSpPr>
          <a:xfrm>
            <a:off x="5755487" y="2392128"/>
            <a:ext cx="152400" cy="711182"/>
            <a:chOff x="5791200" y="1352550"/>
            <a:chExt cx="152400" cy="533400"/>
          </a:xfrm>
        </p:grpSpPr>
        <p:sp>
          <p:nvSpPr>
            <p:cNvPr id="220" name="Google Shape;609;g5d2440be3b_0_131">
              <a:extLst>
                <a:ext uri="{FF2B5EF4-FFF2-40B4-BE49-F238E27FC236}">
                  <a16:creationId xmlns:a16="http://schemas.microsoft.com/office/drawing/2014/main" id="{60C6A68F-D88B-FB4C-9BBB-000C62D5EA04}"/>
                </a:ext>
              </a:extLst>
            </p:cNvPr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646;g5d2440be3b_0_131">
              <a:extLst>
                <a:ext uri="{FF2B5EF4-FFF2-40B4-BE49-F238E27FC236}">
                  <a16:creationId xmlns:a16="http://schemas.microsoft.com/office/drawing/2014/main" id="{B7B7BD29-867D-2E45-AFCF-4BECD539344E}"/>
                </a:ext>
              </a:extLst>
            </p:cNvPr>
            <p:cNvSpPr txBox="1"/>
            <p:nvPr/>
          </p:nvSpPr>
          <p:spPr>
            <a:xfrm>
              <a:off x="5807075" y="1390650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647;g5d2440be3b_0_131">
              <a:extLst>
                <a:ext uri="{FF2B5EF4-FFF2-40B4-BE49-F238E27FC236}">
                  <a16:creationId xmlns:a16="http://schemas.microsoft.com/office/drawing/2014/main" id="{408EE54E-9B5E-114D-8596-91E618217099}"/>
                </a:ext>
              </a:extLst>
            </p:cNvPr>
            <p:cNvSpPr txBox="1"/>
            <p:nvPr/>
          </p:nvSpPr>
          <p:spPr>
            <a:xfrm>
              <a:off x="5810250" y="1638300"/>
              <a:ext cx="7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3" name="Google Shape;648;g5d2440be3b_0_131">
            <a:extLst>
              <a:ext uri="{FF2B5EF4-FFF2-40B4-BE49-F238E27FC236}">
                <a16:creationId xmlns:a16="http://schemas.microsoft.com/office/drawing/2014/main" id="{255D6F84-888E-8449-9F45-897711E827EF}"/>
              </a:ext>
            </a:extLst>
          </p:cNvPr>
          <p:cNvCxnSpPr>
            <a:stCxn id="139" idx="3"/>
            <a:endCxn id="170" idx="1"/>
          </p:cNvCxnSpPr>
          <p:nvPr/>
        </p:nvCxnSpPr>
        <p:spPr>
          <a:xfrm rot="10800000" flipH="1">
            <a:off x="2707487" y="2393798"/>
            <a:ext cx="914400" cy="2034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24" name="Google Shape;649;g5d2440be3b_0_131">
            <a:extLst>
              <a:ext uri="{FF2B5EF4-FFF2-40B4-BE49-F238E27FC236}">
                <a16:creationId xmlns:a16="http://schemas.microsoft.com/office/drawing/2014/main" id="{D12FB193-C3CE-234A-BD45-052C540AB65D}"/>
              </a:ext>
            </a:extLst>
          </p:cNvPr>
          <p:cNvCxnSpPr/>
          <p:nvPr/>
        </p:nvCxnSpPr>
        <p:spPr>
          <a:xfrm>
            <a:off x="2859887" y="2595373"/>
            <a:ext cx="0" cy="2235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25" name="Google Shape;650;g5d2440be3b_0_131">
            <a:extLst>
              <a:ext uri="{FF2B5EF4-FFF2-40B4-BE49-F238E27FC236}">
                <a16:creationId xmlns:a16="http://schemas.microsoft.com/office/drawing/2014/main" id="{40404D19-D9FE-F64A-8CD7-EF2CBDF60D39}"/>
              </a:ext>
            </a:extLst>
          </p:cNvPr>
          <p:cNvCxnSpPr/>
          <p:nvPr/>
        </p:nvCxnSpPr>
        <p:spPr>
          <a:xfrm rot="10800000" flipH="1">
            <a:off x="2850651" y="2749482"/>
            <a:ext cx="771300" cy="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26" name="Google Shape;651;g5d2440be3b_0_131">
            <a:extLst>
              <a:ext uri="{FF2B5EF4-FFF2-40B4-BE49-F238E27FC236}">
                <a16:creationId xmlns:a16="http://schemas.microsoft.com/office/drawing/2014/main" id="{FB643C9A-4A84-2845-9420-8F914C91B701}"/>
              </a:ext>
            </a:extLst>
          </p:cNvPr>
          <p:cNvCxnSpPr/>
          <p:nvPr/>
        </p:nvCxnSpPr>
        <p:spPr>
          <a:xfrm rot="10800000" flipH="1">
            <a:off x="2862196" y="3054361"/>
            <a:ext cx="759600" cy="36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27" name="Google Shape;652;g5d2440be3b_0_131">
            <a:extLst>
              <a:ext uri="{FF2B5EF4-FFF2-40B4-BE49-F238E27FC236}">
                <a16:creationId xmlns:a16="http://schemas.microsoft.com/office/drawing/2014/main" id="{2A23E7E2-EAFB-6044-8516-87E1857BD633}"/>
              </a:ext>
            </a:extLst>
          </p:cNvPr>
          <p:cNvCxnSpPr/>
          <p:nvPr/>
        </p:nvCxnSpPr>
        <p:spPr>
          <a:xfrm rot="10800000" flipH="1">
            <a:off x="2850651" y="3968697"/>
            <a:ext cx="618900" cy="12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28" name="Google Shape;655;g5d2440be3b_0_131">
            <a:extLst>
              <a:ext uri="{FF2B5EF4-FFF2-40B4-BE49-F238E27FC236}">
                <a16:creationId xmlns:a16="http://schemas.microsoft.com/office/drawing/2014/main" id="{818071D0-B898-D542-A8F8-B4DEC0B6A25E}"/>
              </a:ext>
            </a:extLst>
          </p:cNvPr>
          <p:cNvCxnSpPr/>
          <p:nvPr/>
        </p:nvCxnSpPr>
        <p:spPr>
          <a:xfrm rot="10800000">
            <a:off x="3774287" y="4322673"/>
            <a:ext cx="0" cy="507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29" name="Google Shape;656;g5d2440be3b_0_131">
            <a:extLst>
              <a:ext uri="{FF2B5EF4-FFF2-40B4-BE49-F238E27FC236}">
                <a16:creationId xmlns:a16="http://schemas.microsoft.com/office/drawing/2014/main" id="{5DB97BFC-8576-D542-877C-5F155ABB1F1A}"/>
              </a:ext>
            </a:extLst>
          </p:cNvPr>
          <p:cNvCxnSpPr/>
          <p:nvPr/>
        </p:nvCxnSpPr>
        <p:spPr>
          <a:xfrm rot="10800000" flipH="1">
            <a:off x="5907887" y="2798653"/>
            <a:ext cx="370500" cy="3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0" name="Google Shape;657;g5d2440be3b_0_131">
            <a:extLst>
              <a:ext uri="{FF2B5EF4-FFF2-40B4-BE49-F238E27FC236}">
                <a16:creationId xmlns:a16="http://schemas.microsoft.com/office/drawing/2014/main" id="{84153E53-D573-6647-9E7E-6BEBEA245E8C}"/>
              </a:ext>
            </a:extLst>
          </p:cNvPr>
          <p:cNvCxnSpPr/>
          <p:nvPr/>
        </p:nvCxnSpPr>
        <p:spPr>
          <a:xfrm rot="10800000" flipH="1">
            <a:off x="5374487" y="2844854"/>
            <a:ext cx="1600200" cy="507900"/>
          </a:xfrm>
          <a:prstGeom prst="bentConnector3">
            <a:avLst>
              <a:gd name="adj1" fmla="val 8607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31" name="Google Shape;658;g5d2440be3b_0_131">
            <a:extLst>
              <a:ext uri="{FF2B5EF4-FFF2-40B4-BE49-F238E27FC236}">
                <a16:creationId xmlns:a16="http://schemas.microsoft.com/office/drawing/2014/main" id="{C3F9201D-BC95-284F-B53D-2FB1FA9B9621}"/>
              </a:ext>
            </a:extLst>
          </p:cNvPr>
          <p:cNvSpPr txBox="1"/>
          <p:nvPr/>
        </p:nvSpPr>
        <p:spPr>
          <a:xfrm>
            <a:off x="2953097" y="2117609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659;g5d2440be3b_0_131">
            <a:extLst>
              <a:ext uri="{FF2B5EF4-FFF2-40B4-BE49-F238E27FC236}">
                <a16:creationId xmlns:a16="http://schemas.microsoft.com/office/drawing/2014/main" id="{0CA16162-5D0A-8C40-BA64-8C8ACA62A6CC}"/>
              </a:ext>
            </a:extLst>
          </p:cNvPr>
          <p:cNvSpPr txBox="1"/>
          <p:nvPr/>
        </p:nvSpPr>
        <p:spPr>
          <a:xfrm>
            <a:off x="2936087" y="2493773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inst[19:15]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660;g5d2440be3b_0_131">
            <a:extLst>
              <a:ext uri="{FF2B5EF4-FFF2-40B4-BE49-F238E27FC236}">
                <a16:creationId xmlns:a16="http://schemas.microsoft.com/office/drawing/2014/main" id="{DD11E694-4D86-C149-B689-73440B50DC22}"/>
              </a:ext>
            </a:extLst>
          </p:cNvPr>
          <p:cNvSpPr txBox="1"/>
          <p:nvPr/>
        </p:nvSpPr>
        <p:spPr>
          <a:xfrm>
            <a:off x="2936087" y="2798573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inst[24:20]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661;g5d2440be3b_0_131">
            <a:extLst>
              <a:ext uri="{FF2B5EF4-FFF2-40B4-BE49-F238E27FC236}">
                <a16:creationId xmlns:a16="http://schemas.microsoft.com/office/drawing/2014/main" id="{A38DFE21-F956-4B45-8769-0ED218F8DFC9}"/>
              </a:ext>
            </a:extLst>
          </p:cNvPr>
          <p:cNvSpPr txBox="1"/>
          <p:nvPr/>
        </p:nvSpPr>
        <p:spPr>
          <a:xfrm>
            <a:off x="2882978" y="3651397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6" name="Google Shape;662;g5d2440be3b_0_131">
            <a:extLst>
              <a:ext uri="{FF2B5EF4-FFF2-40B4-BE49-F238E27FC236}">
                <a16:creationId xmlns:a16="http://schemas.microsoft.com/office/drawing/2014/main" id="{F47CA831-CEA3-B04B-BF62-34086BD3F151}"/>
              </a:ext>
            </a:extLst>
          </p:cNvPr>
          <p:cNvCxnSpPr/>
          <p:nvPr/>
        </p:nvCxnSpPr>
        <p:spPr>
          <a:xfrm rot="-5400000">
            <a:off x="5177114" y="2796058"/>
            <a:ext cx="778800" cy="377700"/>
          </a:xfrm>
          <a:prstGeom prst="bentConnector3">
            <a:avLst>
              <a:gd name="adj1" fmla="val 10048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37" name="Google Shape;663;g5d2440be3b_0_131">
            <a:extLst>
              <a:ext uri="{FF2B5EF4-FFF2-40B4-BE49-F238E27FC236}">
                <a16:creationId xmlns:a16="http://schemas.microsoft.com/office/drawing/2014/main" id="{1F8025C2-D9A7-BB4C-8A0F-C8A93A94BDAB}"/>
              </a:ext>
            </a:extLst>
          </p:cNvPr>
          <p:cNvSpPr txBox="1"/>
          <p:nvPr/>
        </p:nvSpPr>
        <p:spPr>
          <a:xfrm>
            <a:off x="8214670" y="1359238"/>
            <a:ext cx="282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664;g5d2440be3b_0_131">
            <a:extLst>
              <a:ext uri="{FF2B5EF4-FFF2-40B4-BE49-F238E27FC236}">
                <a16:creationId xmlns:a16="http://schemas.microsoft.com/office/drawing/2014/main" id="{6358753E-A85B-8E4C-8CCB-04C21F5A0CDE}"/>
              </a:ext>
            </a:extLst>
          </p:cNvPr>
          <p:cNvSpPr txBox="1"/>
          <p:nvPr/>
        </p:nvSpPr>
        <p:spPr>
          <a:xfrm>
            <a:off x="7887933" y="1547045"/>
            <a:ext cx="174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665;g5d2440be3b_0_131">
            <a:extLst>
              <a:ext uri="{FF2B5EF4-FFF2-40B4-BE49-F238E27FC236}">
                <a16:creationId xmlns:a16="http://schemas.microsoft.com/office/drawing/2014/main" id="{6F28C17D-D4A3-D349-8887-2FF97F305B1D}"/>
              </a:ext>
            </a:extLst>
          </p:cNvPr>
          <p:cNvSpPr txBox="1"/>
          <p:nvPr/>
        </p:nvSpPr>
        <p:spPr>
          <a:xfrm>
            <a:off x="7994150" y="2612305"/>
            <a:ext cx="334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666;g5d2440be3b_0_131">
            <a:extLst>
              <a:ext uri="{FF2B5EF4-FFF2-40B4-BE49-F238E27FC236}">
                <a16:creationId xmlns:a16="http://schemas.microsoft.com/office/drawing/2014/main" id="{988E12D8-F7D7-124E-AF0D-E31A91684071}"/>
              </a:ext>
            </a:extLst>
          </p:cNvPr>
          <p:cNvSpPr txBox="1"/>
          <p:nvPr/>
        </p:nvSpPr>
        <p:spPr>
          <a:xfrm>
            <a:off x="8546024" y="2255166"/>
            <a:ext cx="1749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667;g5d2440be3b_0_131">
            <a:extLst>
              <a:ext uri="{FF2B5EF4-FFF2-40B4-BE49-F238E27FC236}">
                <a16:creationId xmlns:a16="http://schemas.microsoft.com/office/drawing/2014/main" id="{6312D55E-B774-8740-8580-17B5F35E41AF}"/>
              </a:ext>
            </a:extLst>
          </p:cNvPr>
          <p:cNvSpPr txBox="1"/>
          <p:nvPr/>
        </p:nvSpPr>
        <p:spPr>
          <a:xfrm>
            <a:off x="778241" y="1950366"/>
            <a:ext cx="208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668;g5d2440be3b_0_131">
            <a:extLst>
              <a:ext uri="{FF2B5EF4-FFF2-40B4-BE49-F238E27FC236}">
                <a16:creationId xmlns:a16="http://schemas.microsoft.com/office/drawing/2014/main" id="{49D212C1-B1A9-E144-9967-0D3D47ABDFAC}"/>
              </a:ext>
            </a:extLst>
          </p:cNvPr>
          <p:cNvSpPr txBox="1"/>
          <p:nvPr/>
        </p:nvSpPr>
        <p:spPr>
          <a:xfrm>
            <a:off x="666252" y="2339833"/>
            <a:ext cx="282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669;g5d2440be3b_0_131">
            <a:extLst>
              <a:ext uri="{FF2B5EF4-FFF2-40B4-BE49-F238E27FC236}">
                <a16:creationId xmlns:a16="http://schemas.microsoft.com/office/drawing/2014/main" id="{08EED474-3386-C64F-A646-51D58527F8DA}"/>
              </a:ext>
            </a:extLst>
          </p:cNvPr>
          <p:cNvSpPr txBox="1"/>
          <p:nvPr/>
        </p:nvSpPr>
        <p:spPr>
          <a:xfrm>
            <a:off x="5276293" y="1884173"/>
            <a:ext cx="524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670;g5d2440be3b_0_131">
            <a:extLst>
              <a:ext uri="{FF2B5EF4-FFF2-40B4-BE49-F238E27FC236}">
                <a16:creationId xmlns:a16="http://schemas.microsoft.com/office/drawing/2014/main" id="{25E94A30-6EBA-F644-9946-EA897698AAE7}"/>
              </a:ext>
            </a:extLst>
          </p:cNvPr>
          <p:cNvSpPr txBox="1"/>
          <p:nvPr/>
        </p:nvSpPr>
        <p:spPr>
          <a:xfrm>
            <a:off x="5359970" y="1470214"/>
            <a:ext cx="2193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671;g5d2440be3b_0_131">
            <a:extLst>
              <a:ext uri="{FF2B5EF4-FFF2-40B4-BE49-F238E27FC236}">
                <a16:creationId xmlns:a16="http://schemas.microsoft.com/office/drawing/2014/main" id="{FB6918AB-178B-4D4A-8A50-09297B7CF012}"/>
              </a:ext>
            </a:extLst>
          </p:cNvPr>
          <p:cNvSpPr txBox="1"/>
          <p:nvPr/>
        </p:nvSpPr>
        <p:spPr>
          <a:xfrm>
            <a:off x="4211861" y="3749918"/>
            <a:ext cx="629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672;g5d2440be3b_0_131">
            <a:extLst>
              <a:ext uri="{FF2B5EF4-FFF2-40B4-BE49-F238E27FC236}">
                <a16:creationId xmlns:a16="http://schemas.microsoft.com/office/drawing/2014/main" id="{A79D59ED-24B2-0D4C-ACF8-D6829D16CC12}"/>
              </a:ext>
            </a:extLst>
          </p:cNvPr>
          <p:cNvSpPr txBox="1"/>
          <p:nvPr/>
        </p:nvSpPr>
        <p:spPr>
          <a:xfrm>
            <a:off x="5264268" y="2283014"/>
            <a:ext cx="533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7" name="Google Shape;673;g5d2440be3b_0_131">
            <a:extLst>
              <a:ext uri="{FF2B5EF4-FFF2-40B4-BE49-F238E27FC236}">
                <a16:creationId xmlns:a16="http://schemas.microsoft.com/office/drawing/2014/main" id="{4C43D0C8-7AE3-BC42-B4C6-BF627F621118}"/>
              </a:ext>
            </a:extLst>
          </p:cNvPr>
          <p:cNvCxnSpPr>
            <a:stCxn id="149" idx="3"/>
          </p:cNvCxnSpPr>
          <p:nvPr/>
        </p:nvCxnSpPr>
        <p:spPr>
          <a:xfrm rot="10800000" flipH="1">
            <a:off x="4009187" y="2899756"/>
            <a:ext cx="1746300" cy="11013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48" name="Google Shape;675;g5d2440be3b_0_131">
            <a:extLst>
              <a:ext uri="{FF2B5EF4-FFF2-40B4-BE49-F238E27FC236}">
                <a16:creationId xmlns:a16="http://schemas.microsoft.com/office/drawing/2014/main" id="{C691D533-F95D-3943-903C-D2B4BCE7ACFA}"/>
              </a:ext>
            </a:extLst>
          </p:cNvPr>
          <p:cNvSpPr txBox="1"/>
          <p:nvPr/>
        </p:nvSpPr>
        <p:spPr>
          <a:xfrm>
            <a:off x="2555087" y="4909670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676;g5d2440be3b_0_131">
            <a:extLst>
              <a:ext uri="{FF2B5EF4-FFF2-40B4-BE49-F238E27FC236}">
                <a16:creationId xmlns:a16="http://schemas.microsoft.com/office/drawing/2014/main" id="{DC57D913-F361-134A-A2E5-93E84FAF3F62}"/>
              </a:ext>
            </a:extLst>
          </p:cNvPr>
          <p:cNvSpPr txBox="1"/>
          <p:nvPr/>
        </p:nvSpPr>
        <p:spPr>
          <a:xfrm>
            <a:off x="3393287" y="4932173"/>
            <a:ext cx="428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677;g5d2440be3b_0_131">
            <a:extLst>
              <a:ext uri="{FF2B5EF4-FFF2-40B4-BE49-F238E27FC236}">
                <a16:creationId xmlns:a16="http://schemas.microsoft.com/office/drawing/2014/main" id="{DC5DCA12-9A10-0B4C-A93D-957355F6F61F}"/>
              </a:ext>
            </a:extLst>
          </p:cNvPr>
          <p:cNvSpPr txBox="1"/>
          <p:nvPr/>
        </p:nvSpPr>
        <p:spPr>
          <a:xfrm>
            <a:off x="3926687" y="4932173"/>
            <a:ext cx="481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RegWEn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678;g5d2440be3b_0_131">
            <a:extLst>
              <a:ext uri="{FF2B5EF4-FFF2-40B4-BE49-F238E27FC236}">
                <a16:creationId xmlns:a16="http://schemas.microsoft.com/office/drawing/2014/main" id="{96E2669F-21C0-5D44-847A-FF8AE445222D}"/>
              </a:ext>
            </a:extLst>
          </p:cNvPr>
          <p:cNvSpPr txBox="1"/>
          <p:nvPr/>
        </p:nvSpPr>
        <p:spPr>
          <a:xfrm>
            <a:off x="4536287" y="4932173"/>
            <a:ext cx="290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679;g5d2440be3b_0_131">
            <a:extLst>
              <a:ext uri="{FF2B5EF4-FFF2-40B4-BE49-F238E27FC236}">
                <a16:creationId xmlns:a16="http://schemas.microsoft.com/office/drawing/2014/main" id="{B20945E0-69B5-D64F-95A9-2435189CE961}"/>
              </a:ext>
            </a:extLst>
          </p:cNvPr>
          <p:cNvSpPr txBox="1"/>
          <p:nvPr/>
        </p:nvSpPr>
        <p:spPr>
          <a:xfrm>
            <a:off x="4841087" y="4932173"/>
            <a:ext cx="268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BrEq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680;g5d2440be3b_0_131">
            <a:extLst>
              <a:ext uri="{FF2B5EF4-FFF2-40B4-BE49-F238E27FC236}">
                <a16:creationId xmlns:a16="http://schemas.microsoft.com/office/drawing/2014/main" id="{A1241E18-E0B2-1E4A-8615-FAFD5A7974F6}"/>
              </a:ext>
            </a:extLst>
          </p:cNvPr>
          <p:cNvSpPr txBox="1"/>
          <p:nvPr/>
        </p:nvSpPr>
        <p:spPr>
          <a:xfrm>
            <a:off x="5145887" y="4932173"/>
            <a:ext cx="254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BrLT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681;g5d2440be3b_0_131">
            <a:extLst>
              <a:ext uri="{FF2B5EF4-FFF2-40B4-BE49-F238E27FC236}">
                <a16:creationId xmlns:a16="http://schemas.microsoft.com/office/drawing/2014/main" id="{45FCDFC5-9DB1-954A-8DA9-C99D94C340CD}"/>
              </a:ext>
            </a:extLst>
          </p:cNvPr>
          <p:cNvSpPr txBox="1"/>
          <p:nvPr/>
        </p:nvSpPr>
        <p:spPr>
          <a:xfrm>
            <a:off x="5907887" y="4932173"/>
            <a:ext cx="249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682;g5d2440be3b_0_131">
            <a:extLst>
              <a:ext uri="{FF2B5EF4-FFF2-40B4-BE49-F238E27FC236}">
                <a16:creationId xmlns:a16="http://schemas.microsoft.com/office/drawing/2014/main" id="{3A27F08A-C9B1-434A-8601-E465D2B0D13B}"/>
              </a:ext>
            </a:extLst>
          </p:cNvPr>
          <p:cNvSpPr txBox="1"/>
          <p:nvPr/>
        </p:nvSpPr>
        <p:spPr>
          <a:xfrm>
            <a:off x="5603087" y="4932173"/>
            <a:ext cx="244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683;g5d2440be3b_0_131">
            <a:extLst>
              <a:ext uri="{FF2B5EF4-FFF2-40B4-BE49-F238E27FC236}">
                <a16:creationId xmlns:a16="http://schemas.microsoft.com/office/drawing/2014/main" id="{E20C439A-B169-EA42-9BD1-A60CC347C050}"/>
              </a:ext>
            </a:extLst>
          </p:cNvPr>
          <p:cNvSpPr txBox="1"/>
          <p:nvPr/>
        </p:nvSpPr>
        <p:spPr>
          <a:xfrm>
            <a:off x="6288887" y="4932173"/>
            <a:ext cx="3987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684;g5d2440be3b_0_131">
            <a:extLst>
              <a:ext uri="{FF2B5EF4-FFF2-40B4-BE49-F238E27FC236}">
                <a16:creationId xmlns:a16="http://schemas.microsoft.com/office/drawing/2014/main" id="{6454809B-DF38-B642-A1E8-D78598BE1418}"/>
              </a:ext>
            </a:extLst>
          </p:cNvPr>
          <p:cNvSpPr txBox="1"/>
          <p:nvPr/>
        </p:nvSpPr>
        <p:spPr>
          <a:xfrm>
            <a:off x="6898487" y="4932173"/>
            <a:ext cx="513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MemRW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685;g5d2440be3b_0_131">
            <a:extLst>
              <a:ext uri="{FF2B5EF4-FFF2-40B4-BE49-F238E27FC236}">
                <a16:creationId xmlns:a16="http://schemas.microsoft.com/office/drawing/2014/main" id="{5045295A-223B-094D-AB62-DABBCAA715C5}"/>
              </a:ext>
            </a:extLst>
          </p:cNvPr>
          <p:cNvSpPr txBox="1"/>
          <p:nvPr/>
        </p:nvSpPr>
        <p:spPr>
          <a:xfrm>
            <a:off x="8193887" y="4932173"/>
            <a:ext cx="3696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686;g5d2440be3b_0_131">
            <a:extLst>
              <a:ext uri="{FF2B5EF4-FFF2-40B4-BE49-F238E27FC236}">
                <a16:creationId xmlns:a16="http://schemas.microsoft.com/office/drawing/2014/main" id="{3177645D-71E6-DF4D-B344-95E8BD597BB6}"/>
              </a:ext>
            </a:extLst>
          </p:cNvPr>
          <p:cNvSpPr txBox="1"/>
          <p:nvPr/>
        </p:nvSpPr>
        <p:spPr>
          <a:xfrm>
            <a:off x="954887" y="4932173"/>
            <a:ext cx="3156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687;g5d2440be3b_0_131">
            <a:extLst>
              <a:ext uri="{FF2B5EF4-FFF2-40B4-BE49-F238E27FC236}">
                <a16:creationId xmlns:a16="http://schemas.microsoft.com/office/drawing/2014/main" id="{81D93F19-11B3-8040-AE71-6C21B0B41E23}"/>
              </a:ext>
            </a:extLst>
          </p:cNvPr>
          <p:cNvSpPr txBox="1"/>
          <p:nvPr/>
        </p:nvSpPr>
        <p:spPr>
          <a:xfrm>
            <a:off x="3370734" y="1680973"/>
            <a:ext cx="1749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63" name="Google Shape;795;g5d2440be3b_0_103">
            <a:extLst>
              <a:ext uri="{FF2B5EF4-FFF2-40B4-BE49-F238E27FC236}">
                <a16:creationId xmlns:a16="http://schemas.microsoft.com/office/drawing/2014/main" id="{9F8B150E-5E2F-994A-94E7-A88E1DBFDD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0155606"/>
              </p:ext>
            </p:extLst>
          </p:nvPr>
        </p:nvGraphicFramePr>
        <p:xfrm>
          <a:off x="878685" y="5628749"/>
          <a:ext cx="7845185" cy="85395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25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4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6943">
                  <a:extLst>
                    <a:ext uri="{9D8B030D-6E8A-4147-A177-3AD203B41FA5}">
                      <a16:colId xmlns:a16="http://schemas.microsoft.com/office/drawing/2014/main" val="3140680685"/>
                    </a:ext>
                  </a:extLst>
                </a:gridCol>
                <a:gridCol w="344224">
                  <a:extLst>
                    <a:ext uri="{9D8B030D-6E8A-4147-A177-3AD203B41FA5}">
                      <a16:colId xmlns:a16="http://schemas.microsoft.com/office/drawing/2014/main" val="2826654235"/>
                    </a:ext>
                  </a:extLst>
                </a:gridCol>
                <a:gridCol w="345989">
                  <a:extLst>
                    <a:ext uri="{9D8B030D-6E8A-4147-A177-3AD203B41FA5}">
                      <a16:colId xmlns:a16="http://schemas.microsoft.com/office/drawing/2014/main" val="3310770300"/>
                    </a:ext>
                  </a:extLst>
                </a:gridCol>
                <a:gridCol w="308919">
                  <a:extLst>
                    <a:ext uri="{9D8B030D-6E8A-4147-A177-3AD203B41FA5}">
                      <a16:colId xmlns:a16="http://schemas.microsoft.com/office/drawing/2014/main" val="3781990495"/>
                    </a:ext>
                  </a:extLst>
                </a:gridCol>
                <a:gridCol w="6796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270">
                  <a:extLst>
                    <a:ext uri="{9D8B030D-6E8A-4147-A177-3AD203B41FA5}">
                      <a16:colId xmlns:a16="http://schemas.microsoft.com/office/drawing/2014/main" val="2883373439"/>
                    </a:ext>
                  </a:extLst>
                </a:gridCol>
                <a:gridCol w="667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4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879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Inst[31:0]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PCSel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RegWEn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BrUn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BrLT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BrEq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ALUSel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MemRW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WBSel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addi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I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Imm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Read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64" name="Google Shape;653;g5d2440be3b_0_131">
            <a:extLst>
              <a:ext uri="{FF2B5EF4-FFF2-40B4-BE49-F238E27FC236}">
                <a16:creationId xmlns:a16="http://schemas.microsoft.com/office/drawing/2014/main" id="{948CC752-AE65-0140-86E2-2684BCE28BDB}"/>
              </a:ext>
            </a:extLst>
          </p:cNvPr>
          <p:cNvCxnSpPr/>
          <p:nvPr/>
        </p:nvCxnSpPr>
        <p:spPr>
          <a:xfrm rot="10800000">
            <a:off x="3320081" y="774827"/>
            <a:ext cx="5203500" cy="1377300"/>
          </a:xfrm>
          <a:prstGeom prst="bentConnector3">
            <a:avLst>
              <a:gd name="adj1" fmla="val -4576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5" name="Google Shape;654;g5d2440be3b_0_131">
            <a:extLst>
              <a:ext uri="{FF2B5EF4-FFF2-40B4-BE49-F238E27FC236}">
                <a16:creationId xmlns:a16="http://schemas.microsoft.com/office/drawing/2014/main" id="{035C4F50-0016-D545-B08F-756A78D21370}"/>
              </a:ext>
            </a:extLst>
          </p:cNvPr>
          <p:cNvCxnSpPr/>
          <p:nvPr/>
        </p:nvCxnSpPr>
        <p:spPr>
          <a:xfrm rot="-5400000" flipH="1">
            <a:off x="2935631" y="1185122"/>
            <a:ext cx="1117500" cy="304800"/>
          </a:xfrm>
          <a:prstGeom prst="bentConnector3">
            <a:avLst>
              <a:gd name="adj1" fmla="val 100284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9" name="Google Shape;624;g5d2440be3b_0_131">
            <a:extLst>
              <a:ext uri="{FF2B5EF4-FFF2-40B4-BE49-F238E27FC236}">
                <a16:creationId xmlns:a16="http://schemas.microsoft.com/office/drawing/2014/main" id="{45F57793-213E-1046-8C0D-868B7EE54C0E}"/>
              </a:ext>
            </a:extLst>
          </p:cNvPr>
          <p:cNvCxnSpPr>
            <a:cxnSpLocks/>
          </p:cNvCxnSpPr>
          <p:nvPr/>
        </p:nvCxnSpPr>
        <p:spPr>
          <a:xfrm>
            <a:off x="5160635" y="1208543"/>
            <a:ext cx="3141563" cy="963933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70" name="Google Shape;625;g5d2440be3b_0_131">
            <a:extLst>
              <a:ext uri="{FF2B5EF4-FFF2-40B4-BE49-F238E27FC236}">
                <a16:creationId xmlns:a16="http://schemas.microsoft.com/office/drawing/2014/main" id="{C0DA8182-C73C-5E4F-B5A2-45FD78CCB618}"/>
              </a:ext>
            </a:extLst>
          </p:cNvPr>
          <p:cNvCxnSpPr/>
          <p:nvPr/>
        </p:nvCxnSpPr>
        <p:spPr>
          <a:xfrm rot="-5400000" flipH="1">
            <a:off x="548484" y="1486815"/>
            <a:ext cx="835500" cy="228600"/>
          </a:xfrm>
          <a:prstGeom prst="bentConnector3">
            <a:avLst>
              <a:gd name="adj1" fmla="val 101582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4F793BFA-C72E-044A-948B-DB0BE25846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51933" y="1175317"/>
            <a:ext cx="4521302" cy="3322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3237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oogle Shape;175;p7"/>
          <p:cNvCxnSpPr/>
          <p:nvPr/>
        </p:nvCxnSpPr>
        <p:spPr>
          <a:xfrm>
            <a:off x="5196258" y="2907036"/>
            <a:ext cx="0" cy="187777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76" name="Google Shape;176;p7"/>
          <p:cNvCxnSpPr/>
          <p:nvPr/>
        </p:nvCxnSpPr>
        <p:spPr>
          <a:xfrm>
            <a:off x="5043858" y="2907036"/>
            <a:ext cx="0" cy="187777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78" name="Google Shape;178;p7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/>
          <p:nvPr/>
        </p:nvSpPr>
        <p:spPr>
          <a:xfrm>
            <a:off x="2145956" y="2094236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0" name="Google Shape;180;p7"/>
          <p:cNvGrpSpPr/>
          <p:nvPr/>
        </p:nvGrpSpPr>
        <p:grpSpPr>
          <a:xfrm>
            <a:off x="6184556" y="1687836"/>
            <a:ext cx="521297" cy="1320800"/>
            <a:chOff x="6324600" y="3115310"/>
            <a:chExt cx="521297" cy="1056640"/>
          </a:xfrm>
        </p:grpSpPr>
        <p:sp>
          <p:nvSpPr>
            <p:cNvPr id="181" name="Google Shape;181;p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3" name="Google Shape;183;p7"/>
            <p:cNvCxnSpPr>
              <a:stCxn id="182" idx="2"/>
              <a:endCxn id="182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84" name="Google Shape;184;p7"/>
            <p:cNvSpPr txBox="1"/>
            <p:nvPr/>
          </p:nvSpPr>
          <p:spPr>
            <a:xfrm>
              <a:off x="6324600" y="3181350"/>
              <a:ext cx="5212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7"/>
          <p:cNvGrpSpPr/>
          <p:nvPr/>
        </p:nvGrpSpPr>
        <p:grpSpPr>
          <a:xfrm>
            <a:off x="3441356" y="3415036"/>
            <a:ext cx="615974" cy="1016000"/>
            <a:chOff x="3733800" y="3105150"/>
            <a:chExt cx="615974" cy="762000"/>
          </a:xfrm>
        </p:grpSpPr>
        <p:sp>
          <p:nvSpPr>
            <p:cNvPr id="186" name="Google Shape;186;p7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7"/>
            <p:cNvSpPr txBox="1"/>
            <p:nvPr/>
          </p:nvSpPr>
          <p:spPr>
            <a:xfrm>
              <a:off x="3733800" y="3218081"/>
              <a:ext cx="615974" cy="5847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8" name="Google Shape;188;p7"/>
          <p:cNvGrpSpPr/>
          <p:nvPr/>
        </p:nvGrpSpPr>
        <p:grpSpPr>
          <a:xfrm>
            <a:off x="2145956" y="1281436"/>
            <a:ext cx="304800" cy="609600"/>
            <a:chOff x="5181600" y="3257550"/>
            <a:chExt cx="304800" cy="457200"/>
          </a:xfrm>
        </p:grpSpPr>
        <p:sp>
          <p:nvSpPr>
            <p:cNvPr id="189" name="Google Shape;189;p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7"/>
            <p:cNvSpPr txBox="1"/>
            <p:nvPr/>
          </p:nvSpPr>
          <p:spPr>
            <a:xfrm>
              <a:off x="5181600" y="3333750"/>
              <a:ext cx="298519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91" name="Google Shape;191;p7"/>
          <p:cNvCxnSpPr>
            <a:endCxn id="192" idx="3"/>
          </p:cNvCxnSpPr>
          <p:nvPr/>
        </p:nvCxnSpPr>
        <p:spPr>
          <a:xfrm rot="10800000">
            <a:off x="1231556" y="2452852"/>
            <a:ext cx="10500" cy="236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93" name="Google Shape;193;p7"/>
          <p:cNvCxnSpPr/>
          <p:nvPr/>
        </p:nvCxnSpPr>
        <p:spPr>
          <a:xfrm rot="10800000">
            <a:off x="4891458" y="3057611"/>
            <a:ext cx="0" cy="17272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94" name="Google Shape;194;p7"/>
          <p:cNvGrpSpPr/>
          <p:nvPr/>
        </p:nvGrpSpPr>
        <p:grpSpPr>
          <a:xfrm>
            <a:off x="7022756" y="1891036"/>
            <a:ext cx="990600" cy="1117600"/>
            <a:chOff x="6324600" y="1733550"/>
            <a:chExt cx="990600" cy="838200"/>
          </a:xfrm>
        </p:grpSpPr>
        <p:sp>
          <p:nvSpPr>
            <p:cNvPr id="195" name="Google Shape;195;p7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7"/>
          <p:cNvGrpSpPr/>
          <p:nvPr/>
        </p:nvGrpSpPr>
        <p:grpSpPr>
          <a:xfrm>
            <a:off x="4739058" y="2195836"/>
            <a:ext cx="762000" cy="914400"/>
            <a:chOff x="5029200" y="3333750"/>
            <a:chExt cx="762000" cy="685800"/>
          </a:xfrm>
        </p:grpSpPr>
        <p:sp>
          <p:nvSpPr>
            <p:cNvPr id="198" name="Google Shape;198;p7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7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Branch Comp.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0" name="Google Shape;200;p7"/>
          <p:cNvGrpSpPr/>
          <p:nvPr/>
        </p:nvGrpSpPr>
        <p:grpSpPr>
          <a:xfrm>
            <a:off x="3669956" y="1383036"/>
            <a:ext cx="841921" cy="1930400"/>
            <a:chOff x="3657600" y="1428750"/>
            <a:chExt cx="841921" cy="1447800"/>
          </a:xfrm>
        </p:grpSpPr>
        <p:grpSp>
          <p:nvGrpSpPr>
            <p:cNvPr id="201" name="Google Shape;201;p7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02" name="Google Shape;202;p7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4" name="Google Shape;204;p7"/>
            <p:cNvSpPr txBox="1"/>
            <p:nvPr/>
          </p:nvSpPr>
          <p:spPr>
            <a:xfrm>
              <a:off x="3657600" y="2234684"/>
              <a:ext cx="397545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7"/>
            <p:cNvSpPr txBox="1"/>
            <p:nvPr/>
          </p:nvSpPr>
          <p:spPr>
            <a:xfrm>
              <a:off x="3657600" y="2463284"/>
              <a:ext cx="388102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7"/>
            <p:cNvSpPr txBox="1"/>
            <p:nvPr/>
          </p:nvSpPr>
          <p:spPr>
            <a:xfrm>
              <a:off x="4114800" y="2234684"/>
              <a:ext cx="384721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7"/>
            <p:cNvSpPr txBox="1"/>
            <p:nvPr/>
          </p:nvSpPr>
          <p:spPr>
            <a:xfrm>
              <a:off x="3657600" y="1998881"/>
              <a:ext cx="399073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7"/>
            <p:cNvSpPr txBox="1"/>
            <p:nvPr/>
          </p:nvSpPr>
          <p:spPr>
            <a:xfrm>
              <a:off x="4114800" y="2463284"/>
              <a:ext cx="37735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7"/>
            <p:cNvSpPr txBox="1"/>
            <p:nvPr/>
          </p:nvSpPr>
          <p:spPr>
            <a:xfrm>
              <a:off x="3657600" y="1694081"/>
              <a:ext cx="38832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0" name="Google Shape;210;p7"/>
          <p:cNvCxnSpPr/>
          <p:nvPr/>
        </p:nvCxnSpPr>
        <p:spPr>
          <a:xfrm rot="10800000">
            <a:off x="6466676" y="2871678"/>
            <a:ext cx="0" cy="1913133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1" name="Google Shape;211;p7"/>
          <p:cNvCxnSpPr/>
          <p:nvPr/>
        </p:nvCxnSpPr>
        <p:spPr>
          <a:xfrm rot="10800000">
            <a:off x="4203356" y="3313436"/>
            <a:ext cx="0" cy="1471375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2" name="Google Shape;212;p7"/>
          <p:cNvCxnSpPr/>
          <p:nvPr/>
        </p:nvCxnSpPr>
        <p:spPr>
          <a:xfrm rot="10800000">
            <a:off x="7245584" y="3000342"/>
            <a:ext cx="0" cy="1784469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13" name="Google Shape;213;p7"/>
          <p:cNvSpPr txBox="1"/>
          <p:nvPr/>
        </p:nvSpPr>
        <p:spPr>
          <a:xfrm>
            <a:off x="7022756" y="2195836"/>
            <a:ext cx="30777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7"/>
          <p:cNvSpPr txBox="1"/>
          <p:nvPr/>
        </p:nvSpPr>
        <p:spPr>
          <a:xfrm>
            <a:off x="7043939" y="2559215"/>
            <a:ext cx="43601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7"/>
          <p:cNvSpPr txBox="1"/>
          <p:nvPr/>
        </p:nvSpPr>
        <p:spPr>
          <a:xfrm>
            <a:off x="7556156" y="2297436"/>
            <a:ext cx="38472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6" name="Google Shape;216;p7"/>
          <p:cNvCxnSpPr>
            <a:endCxn id="217" idx="3"/>
          </p:cNvCxnSpPr>
          <p:nvPr/>
        </p:nvCxnSpPr>
        <p:spPr>
          <a:xfrm rot="10800000">
            <a:off x="5879756" y="3009827"/>
            <a:ext cx="0" cy="179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8" name="Google Shape;218;p7"/>
          <p:cNvCxnSpPr>
            <a:endCxn id="219" idx="3"/>
          </p:cNvCxnSpPr>
          <p:nvPr/>
        </p:nvCxnSpPr>
        <p:spPr>
          <a:xfrm rot="10800000">
            <a:off x="6032156" y="2249652"/>
            <a:ext cx="0" cy="2551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20" name="Google Shape;220;p7"/>
          <p:cNvGrpSpPr/>
          <p:nvPr/>
        </p:nvGrpSpPr>
        <p:grpSpPr>
          <a:xfrm>
            <a:off x="5955956" y="1586236"/>
            <a:ext cx="152400" cy="711200"/>
            <a:chOff x="5791200" y="1352550"/>
            <a:chExt cx="152400" cy="533400"/>
          </a:xfrm>
        </p:grpSpPr>
        <p:sp>
          <p:nvSpPr>
            <p:cNvPr id="219" name="Google Shape;219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23" name="Google Shape;223;p7"/>
          <p:cNvCxnSpPr>
            <a:stCxn id="195" idx="3"/>
          </p:cNvCxnSpPr>
          <p:nvPr/>
        </p:nvCxnSpPr>
        <p:spPr>
          <a:xfrm rot="10800000" flipH="1">
            <a:off x="8013356" y="2429436"/>
            <a:ext cx="367800" cy="20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24" name="Google Shape;224;p7"/>
          <p:cNvGrpSpPr/>
          <p:nvPr/>
        </p:nvGrpSpPr>
        <p:grpSpPr>
          <a:xfrm>
            <a:off x="8394356" y="1687836"/>
            <a:ext cx="152400" cy="1016000"/>
            <a:chOff x="8229600" y="1733550"/>
            <a:chExt cx="152400" cy="762000"/>
          </a:xfrm>
        </p:grpSpPr>
        <p:sp>
          <p:nvSpPr>
            <p:cNvPr id="225" name="Google Shape;225;p7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7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7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7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9" name="Google Shape;229;p7"/>
          <p:cNvCxnSpPr>
            <a:stCxn id="181" idx="0"/>
            <a:endCxn id="213" idx="1"/>
          </p:cNvCxnSpPr>
          <p:nvPr/>
        </p:nvCxnSpPr>
        <p:spPr>
          <a:xfrm rot="10800000" flipH="1">
            <a:off x="6641756" y="2318836"/>
            <a:ext cx="381000" cy="29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0" name="Google Shape;230;p7"/>
          <p:cNvCxnSpPr/>
          <p:nvPr/>
        </p:nvCxnSpPr>
        <p:spPr>
          <a:xfrm rot="10800000">
            <a:off x="8470556" y="2602236"/>
            <a:ext cx="0" cy="2182575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1" name="Google Shape;231;p7"/>
          <p:cNvCxnSpPr/>
          <p:nvPr/>
        </p:nvCxnSpPr>
        <p:spPr>
          <a:xfrm rot="10800000">
            <a:off x="6794156" y="1106140"/>
            <a:ext cx="0" cy="123257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2" name="Google Shape;232;p7"/>
          <p:cNvCxnSpPr>
            <a:endCxn id="225" idx="2"/>
          </p:cNvCxnSpPr>
          <p:nvPr/>
        </p:nvCxnSpPr>
        <p:spPr>
          <a:xfrm>
            <a:off x="926756" y="1106236"/>
            <a:ext cx="7467600" cy="1089600"/>
          </a:xfrm>
          <a:prstGeom prst="bentConnector3">
            <a:avLst>
              <a:gd name="adj1" fmla="val 9669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3" name="Google Shape;233;p7"/>
          <p:cNvCxnSpPr/>
          <p:nvPr/>
        </p:nvCxnSpPr>
        <p:spPr>
          <a:xfrm rot="-5400000" flipH="1">
            <a:off x="623305" y="1405789"/>
            <a:ext cx="835500" cy="228600"/>
          </a:xfrm>
          <a:prstGeom prst="bentConnector3">
            <a:avLst>
              <a:gd name="adj1" fmla="val 101582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34" name="Google Shape;234;p7"/>
          <p:cNvGrpSpPr/>
          <p:nvPr/>
        </p:nvGrpSpPr>
        <p:grpSpPr>
          <a:xfrm>
            <a:off x="1155356" y="1789436"/>
            <a:ext cx="152400" cy="711200"/>
            <a:chOff x="5791200" y="1352550"/>
            <a:chExt cx="152400" cy="533400"/>
          </a:xfrm>
        </p:grpSpPr>
        <p:sp>
          <p:nvSpPr>
            <p:cNvPr id="192" name="Google Shape;192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37" name="Google Shape;237;p7"/>
          <p:cNvCxnSpPr>
            <a:stCxn id="192" idx="0"/>
            <a:endCxn id="238" idx="1"/>
          </p:cNvCxnSpPr>
          <p:nvPr/>
        </p:nvCxnSpPr>
        <p:spPr>
          <a:xfrm>
            <a:off x="1307756" y="2145036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9" name="Google Shape;239;p7"/>
          <p:cNvCxnSpPr>
            <a:stCxn id="238" idx="3"/>
            <a:endCxn id="179" idx="1"/>
          </p:cNvCxnSpPr>
          <p:nvPr/>
        </p:nvCxnSpPr>
        <p:spPr>
          <a:xfrm>
            <a:off x="1825619" y="2145036"/>
            <a:ext cx="320400" cy="406500"/>
          </a:xfrm>
          <a:prstGeom prst="bentConnector3">
            <a:avLst>
              <a:gd name="adj1" fmla="val 4999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0" name="Google Shape;240;p7"/>
          <p:cNvCxnSpPr/>
          <p:nvPr/>
        </p:nvCxnSpPr>
        <p:spPr>
          <a:xfrm rot="-5400000">
            <a:off x="1811181" y="1784336"/>
            <a:ext cx="578400" cy="183000"/>
          </a:xfrm>
          <a:prstGeom prst="bentConnector3">
            <a:avLst>
              <a:gd name="adj1" fmla="val 9751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1" name="Google Shape;241;p7"/>
          <p:cNvCxnSpPr>
            <a:stCxn id="189" idx="0"/>
          </p:cNvCxnSpPr>
          <p:nvPr/>
        </p:nvCxnSpPr>
        <p:spPr>
          <a:xfrm rot="10800000" flipH="1">
            <a:off x="2450756" y="976636"/>
            <a:ext cx="304800" cy="609600"/>
          </a:xfrm>
          <a:prstGeom prst="bentConnector2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2" name="Google Shape;242;p7"/>
          <p:cNvCxnSpPr/>
          <p:nvPr/>
        </p:nvCxnSpPr>
        <p:spPr>
          <a:xfrm>
            <a:off x="2755556" y="976636"/>
            <a:ext cx="5638800" cy="914400"/>
          </a:xfrm>
          <a:prstGeom prst="bentConnector3">
            <a:avLst>
              <a:gd name="adj1" fmla="val 97158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3" name="Google Shape;243;p7"/>
          <p:cNvCxnSpPr/>
          <p:nvPr/>
        </p:nvCxnSpPr>
        <p:spPr>
          <a:xfrm flipH="1">
            <a:off x="1155356" y="976636"/>
            <a:ext cx="1600200" cy="1320900"/>
          </a:xfrm>
          <a:prstGeom prst="bentConnector3">
            <a:avLst>
              <a:gd name="adj1" fmla="val 124407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4" name="Google Shape;244;p7"/>
          <p:cNvCxnSpPr>
            <a:stCxn id="219" idx="0"/>
          </p:cNvCxnSpPr>
          <p:nvPr/>
        </p:nvCxnSpPr>
        <p:spPr>
          <a:xfrm rot="10800000" flipH="1">
            <a:off x="6108356" y="1939736"/>
            <a:ext cx="152400" cy="2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5" name="Google Shape;245;p7"/>
          <p:cNvCxnSpPr>
            <a:stCxn id="206" idx="3"/>
            <a:endCxn id="222" idx="1"/>
          </p:cNvCxnSpPr>
          <p:nvPr/>
        </p:nvCxnSpPr>
        <p:spPr>
          <a:xfrm rot="10800000" flipH="1">
            <a:off x="4511877" y="2090225"/>
            <a:ext cx="1463100" cy="490500"/>
          </a:xfrm>
          <a:prstGeom prst="bentConnector3">
            <a:avLst>
              <a:gd name="adj1" fmla="val 8536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6" name="Google Shape;246;p7"/>
          <p:cNvCxnSpPr/>
          <p:nvPr/>
        </p:nvCxnSpPr>
        <p:spPr>
          <a:xfrm>
            <a:off x="4469877" y="2885526"/>
            <a:ext cx="957300" cy="426900"/>
          </a:xfrm>
          <a:prstGeom prst="bentConnector3">
            <a:avLst>
              <a:gd name="adj1" fmla="val 1683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7" name="Google Shape;247;p7"/>
          <p:cNvCxnSpPr/>
          <p:nvPr/>
        </p:nvCxnSpPr>
        <p:spPr>
          <a:xfrm rot="10800000" flipH="1">
            <a:off x="4660556" y="2573471"/>
            <a:ext cx="183573" cy="1503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8" name="Google Shape;248;p7"/>
          <p:cNvCxnSpPr/>
          <p:nvPr/>
        </p:nvCxnSpPr>
        <p:spPr>
          <a:xfrm rot="10800000" flipH="1">
            <a:off x="4549720" y="2873654"/>
            <a:ext cx="259772" cy="769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9" name="Google Shape;249;p7"/>
          <p:cNvCxnSpPr/>
          <p:nvPr/>
        </p:nvCxnSpPr>
        <p:spPr>
          <a:xfrm rot="10800000" flipH="1">
            <a:off x="1851706" y="1254686"/>
            <a:ext cx="3353400" cy="642600"/>
          </a:xfrm>
          <a:prstGeom prst="bentConnector3">
            <a:avLst>
              <a:gd name="adj1" fmla="val 3995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0" name="Google Shape;250;p7"/>
          <p:cNvCxnSpPr/>
          <p:nvPr/>
        </p:nvCxnSpPr>
        <p:spPr>
          <a:xfrm>
            <a:off x="5193956" y="1246824"/>
            <a:ext cx="762000" cy="489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51" name="Google Shape;251;p7"/>
          <p:cNvGrpSpPr/>
          <p:nvPr/>
        </p:nvGrpSpPr>
        <p:grpSpPr>
          <a:xfrm>
            <a:off x="1460156" y="1586236"/>
            <a:ext cx="365463" cy="1117599"/>
            <a:chOff x="1447800" y="1809750"/>
            <a:chExt cx="365463" cy="838199"/>
          </a:xfrm>
        </p:grpSpPr>
        <p:sp>
          <p:nvSpPr>
            <p:cNvPr id="238" name="Google Shape;238;p7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pc</a:t>
              </a: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3" name="Google Shape;253;p7"/>
          <p:cNvGrpSpPr/>
          <p:nvPr/>
        </p:nvGrpSpPr>
        <p:grpSpPr>
          <a:xfrm>
            <a:off x="5803556" y="2346411"/>
            <a:ext cx="152400" cy="711200"/>
            <a:chOff x="5791200" y="1352550"/>
            <a:chExt cx="152400" cy="533400"/>
          </a:xfrm>
        </p:grpSpPr>
        <p:sp>
          <p:nvSpPr>
            <p:cNvPr id="217" name="Google Shape;217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56" name="Google Shape;256;p7"/>
          <p:cNvCxnSpPr>
            <a:stCxn id="179" idx="3"/>
            <a:endCxn id="202" idx="1"/>
          </p:cNvCxnSpPr>
          <p:nvPr/>
        </p:nvCxnSpPr>
        <p:spPr>
          <a:xfrm rot="10800000" flipH="1">
            <a:off x="2755556" y="2348336"/>
            <a:ext cx="914400" cy="203100"/>
          </a:xfrm>
          <a:prstGeom prst="bentConnector3">
            <a:avLst>
              <a:gd name="adj1" fmla="val 1780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7" name="Google Shape;257;p7"/>
          <p:cNvCxnSpPr/>
          <p:nvPr/>
        </p:nvCxnSpPr>
        <p:spPr>
          <a:xfrm>
            <a:off x="2907956" y="2549611"/>
            <a:ext cx="0" cy="2235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8" name="Google Shape;258;p7"/>
          <p:cNvCxnSpPr/>
          <p:nvPr/>
        </p:nvCxnSpPr>
        <p:spPr>
          <a:xfrm rot="10800000" flipH="1">
            <a:off x="2898720" y="2703836"/>
            <a:ext cx="771236" cy="48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9" name="Google Shape;259;p7"/>
          <p:cNvCxnSpPr/>
          <p:nvPr/>
        </p:nvCxnSpPr>
        <p:spPr>
          <a:xfrm rot="10800000" flipH="1">
            <a:off x="2910265" y="3008638"/>
            <a:ext cx="759691" cy="356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0" name="Google Shape;260;p7"/>
          <p:cNvCxnSpPr/>
          <p:nvPr/>
        </p:nvCxnSpPr>
        <p:spPr>
          <a:xfrm rot="10800000" flipH="1">
            <a:off x="2898720" y="3923036"/>
            <a:ext cx="618836" cy="12799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1" name="Google Shape;261;p7"/>
          <p:cNvCxnSpPr>
            <a:stCxn id="225" idx="0"/>
          </p:cNvCxnSpPr>
          <p:nvPr/>
        </p:nvCxnSpPr>
        <p:spPr>
          <a:xfrm rot="10800000">
            <a:off x="3343256" y="818536"/>
            <a:ext cx="5203500" cy="1377300"/>
          </a:xfrm>
          <a:prstGeom prst="bentConnector3">
            <a:avLst>
              <a:gd name="adj1" fmla="val -2374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7"/>
          <p:cNvCxnSpPr/>
          <p:nvPr/>
        </p:nvCxnSpPr>
        <p:spPr>
          <a:xfrm rot="-5400000" flipH="1">
            <a:off x="2958806" y="1228761"/>
            <a:ext cx="1117500" cy="304800"/>
          </a:xfrm>
          <a:prstGeom prst="bentConnector3">
            <a:avLst>
              <a:gd name="adj1" fmla="val 100284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3" name="Google Shape;263;p7"/>
          <p:cNvCxnSpPr/>
          <p:nvPr/>
        </p:nvCxnSpPr>
        <p:spPr>
          <a:xfrm rot="10800000">
            <a:off x="3822356" y="4276811"/>
            <a:ext cx="0" cy="508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4" name="Google Shape;264;p7"/>
          <p:cNvCxnSpPr/>
          <p:nvPr/>
        </p:nvCxnSpPr>
        <p:spPr>
          <a:xfrm rot="10800000" flipH="1">
            <a:off x="5955956" y="2752811"/>
            <a:ext cx="370610" cy="308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5" name="Google Shape;265;p7"/>
          <p:cNvCxnSpPr/>
          <p:nvPr/>
        </p:nvCxnSpPr>
        <p:spPr>
          <a:xfrm rot="10800000" flipH="1">
            <a:off x="5422556" y="2799092"/>
            <a:ext cx="1600200" cy="507900"/>
          </a:xfrm>
          <a:prstGeom prst="bentConnector3">
            <a:avLst>
              <a:gd name="adj1" fmla="val 8607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66" name="Google Shape;266;p7"/>
          <p:cNvSpPr txBox="1"/>
          <p:nvPr/>
        </p:nvSpPr>
        <p:spPr>
          <a:xfrm>
            <a:off x="3001166" y="2071847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7"/>
          <p:cNvSpPr txBox="1"/>
          <p:nvPr/>
        </p:nvSpPr>
        <p:spPr>
          <a:xfrm>
            <a:off x="2984156" y="2448011"/>
            <a:ext cx="61915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inst[19:15]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7"/>
          <p:cNvSpPr txBox="1"/>
          <p:nvPr/>
        </p:nvSpPr>
        <p:spPr>
          <a:xfrm>
            <a:off x="2984156" y="2752811"/>
            <a:ext cx="61915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inst[24:20]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7"/>
          <p:cNvSpPr txBox="1"/>
          <p:nvPr/>
        </p:nvSpPr>
        <p:spPr>
          <a:xfrm>
            <a:off x="2931047" y="3605635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0" name="Google Shape;270;p7"/>
          <p:cNvCxnSpPr/>
          <p:nvPr/>
        </p:nvCxnSpPr>
        <p:spPr>
          <a:xfrm rot="-5400000">
            <a:off x="5225183" y="2750296"/>
            <a:ext cx="778800" cy="377700"/>
          </a:xfrm>
          <a:prstGeom prst="bentConnector3">
            <a:avLst>
              <a:gd name="adj1" fmla="val 10048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71" name="Google Shape;271;p7"/>
          <p:cNvSpPr txBox="1"/>
          <p:nvPr/>
        </p:nvSpPr>
        <p:spPr>
          <a:xfrm>
            <a:off x="8262739" y="1313476"/>
            <a:ext cx="282129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7"/>
          <p:cNvSpPr txBox="1"/>
          <p:nvPr/>
        </p:nvSpPr>
        <p:spPr>
          <a:xfrm>
            <a:off x="7936002" y="1501283"/>
            <a:ext cx="1740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7"/>
          <p:cNvSpPr txBox="1"/>
          <p:nvPr/>
        </p:nvSpPr>
        <p:spPr>
          <a:xfrm>
            <a:off x="8042219" y="2566543"/>
            <a:ext cx="334818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7"/>
          <p:cNvSpPr txBox="1"/>
          <p:nvPr/>
        </p:nvSpPr>
        <p:spPr>
          <a:xfrm>
            <a:off x="8594093" y="2209404"/>
            <a:ext cx="174953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7"/>
          <p:cNvSpPr txBox="1"/>
          <p:nvPr/>
        </p:nvSpPr>
        <p:spPr>
          <a:xfrm>
            <a:off x="826310" y="1904604"/>
            <a:ext cx="208695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7"/>
          <p:cNvSpPr txBox="1"/>
          <p:nvPr/>
        </p:nvSpPr>
        <p:spPr>
          <a:xfrm>
            <a:off x="714321" y="2294071"/>
            <a:ext cx="282129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7"/>
          <p:cNvSpPr txBox="1"/>
          <p:nvPr/>
        </p:nvSpPr>
        <p:spPr>
          <a:xfrm>
            <a:off x="5324362" y="1838411"/>
            <a:ext cx="524162" cy="2257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7"/>
          <p:cNvSpPr txBox="1"/>
          <p:nvPr/>
        </p:nvSpPr>
        <p:spPr>
          <a:xfrm>
            <a:off x="5408039" y="1424452"/>
            <a:ext cx="21936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7"/>
          <p:cNvSpPr txBox="1"/>
          <p:nvPr/>
        </p:nvSpPr>
        <p:spPr>
          <a:xfrm>
            <a:off x="4259930" y="3704156"/>
            <a:ext cx="62922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7"/>
          <p:cNvSpPr txBox="1"/>
          <p:nvPr/>
        </p:nvSpPr>
        <p:spPr>
          <a:xfrm>
            <a:off x="5312337" y="2237252"/>
            <a:ext cx="53340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1" name="Google Shape;281;p7"/>
          <p:cNvCxnSpPr>
            <a:stCxn id="187" idx="3"/>
          </p:cNvCxnSpPr>
          <p:nvPr/>
        </p:nvCxnSpPr>
        <p:spPr>
          <a:xfrm rot="10800000" flipH="1">
            <a:off x="4057330" y="2854162"/>
            <a:ext cx="1746300" cy="1101300"/>
          </a:xfrm>
          <a:prstGeom prst="bentConnector3">
            <a:avLst>
              <a:gd name="adj1" fmla="val 83439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82" name="Google Shape;282;p7"/>
          <p:cNvSpPr/>
          <p:nvPr/>
        </p:nvSpPr>
        <p:spPr>
          <a:xfrm>
            <a:off x="850556" y="4784811"/>
            <a:ext cx="7868227" cy="50790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7"/>
          <p:cNvSpPr txBox="1"/>
          <p:nvPr/>
        </p:nvSpPr>
        <p:spPr>
          <a:xfrm>
            <a:off x="2603156" y="4863908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7"/>
          <p:cNvSpPr txBox="1"/>
          <p:nvPr/>
        </p:nvSpPr>
        <p:spPr>
          <a:xfrm>
            <a:off x="3441356" y="4886411"/>
            <a:ext cx="42829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7"/>
          <p:cNvSpPr txBox="1"/>
          <p:nvPr/>
        </p:nvSpPr>
        <p:spPr>
          <a:xfrm>
            <a:off x="3974756" y="4886411"/>
            <a:ext cx="48167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RegWEn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7"/>
          <p:cNvSpPr txBox="1"/>
          <p:nvPr/>
        </p:nvSpPr>
        <p:spPr>
          <a:xfrm>
            <a:off x="4584356" y="4886411"/>
            <a:ext cx="29053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7"/>
          <p:cNvSpPr txBox="1"/>
          <p:nvPr/>
        </p:nvSpPr>
        <p:spPr>
          <a:xfrm>
            <a:off x="4889156" y="4886411"/>
            <a:ext cx="26890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BrEq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7"/>
          <p:cNvSpPr txBox="1"/>
          <p:nvPr/>
        </p:nvSpPr>
        <p:spPr>
          <a:xfrm>
            <a:off x="5193956" y="4886411"/>
            <a:ext cx="2539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BrLT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7"/>
          <p:cNvSpPr txBox="1"/>
          <p:nvPr/>
        </p:nvSpPr>
        <p:spPr>
          <a:xfrm>
            <a:off x="5955956" y="4886411"/>
            <a:ext cx="248998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7"/>
          <p:cNvSpPr txBox="1"/>
          <p:nvPr/>
        </p:nvSpPr>
        <p:spPr>
          <a:xfrm>
            <a:off x="5651156" y="4886411"/>
            <a:ext cx="24410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7"/>
          <p:cNvSpPr txBox="1"/>
          <p:nvPr/>
        </p:nvSpPr>
        <p:spPr>
          <a:xfrm>
            <a:off x="6336956" y="4886411"/>
            <a:ext cx="39881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7"/>
          <p:cNvSpPr txBox="1"/>
          <p:nvPr/>
        </p:nvSpPr>
        <p:spPr>
          <a:xfrm>
            <a:off x="6946556" y="4886411"/>
            <a:ext cx="51296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MemRW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7"/>
          <p:cNvSpPr txBox="1"/>
          <p:nvPr/>
        </p:nvSpPr>
        <p:spPr>
          <a:xfrm>
            <a:off x="8241956" y="4886411"/>
            <a:ext cx="369605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7"/>
          <p:cNvSpPr txBox="1"/>
          <p:nvPr/>
        </p:nvSpPr>
        <p:spPr>
          <a:xfrm>
            <a:off x="1002956" y="4886411"/>
            <a:ext cx="31546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7"/>
          <p:cNvSpPr txBox="1"/>
          <p:nvPr/>
        </p:nvSpPr>
        <p:spPr>
          <a:xfrm>
            <a:off x="3418803" y="1635211"/>
            <a:ext cx="174953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7"/>
          <p:cNvSpPr txBox="1">
            <a:spLocks noGrp="1"/>
          </p:cNvSpPr>
          <p:nvPr>
            <p:ph type="ftr" idx="11"/>
          </p:nvPr>
        </p:nvSpPr>
        <p:spPr>
          <a:xfrm>
            <a:off x="2672862" y="6356352"/>
            <a:ext cx="395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Title 5">
            <a:extLst>
              <a:ext uri="{FF2B5EF4-FFF2-40B4-BE49-F238E27FC236}">
                <a16:creationId xmlns:a16="http://schemas.microsoft.com/office/drawing/2014/main" id="{BE00AE7B-DA3A-284E-A10F-8F248BBAC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86" y="179146"/>
            <a:ext cx="8405238" cy="55005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lw</a:t>
            </a:r>
            <a:r>
              <a:rPr lang="en-US" dirty="0"/>
              <a:t>  </a:t>
            </a:r>
            <a:r>
              <a:rPr lang="en-US" dirty="0" err="1"/>
              <a:t>datapath</a:t>
            </a:r>
            <a:endParaRPr lang="en-US" b="1" dirty="0">
              <a:latin typeface="Courier New"/>
              <a:cs typeface="Courier New"/>
            </a:endParaRPr>
          </a:p>
        </p:txBody>
      </p:sp>
      <p:graphicFrame>
        <p:nvGraphicFramePr>
          <p:cNvPr id="128" name="Google Shape;795;g5d2440be3b_0_103">
            <a:extLst>
              <a:ext uri="{FF2B5EF4-FFF2-40B4-BE49-F238E27FC236}">
                <a16:creationId xmlns:a16="http://schemas.microsoft.com/office/drawing/2014/main" id="{7F31B25A-3D46-4E4F-B238-D98BBA6897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590051"/>
              </p:ext>
            </p:extLst>
          </p:nvPr>
        </p:nvGraphicFramePr>
        <p:xfrm>
          <a:off x="727456" y="5334762"/>
          <a:ext cx="8082912" cy="85395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28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3839">
                  <a:extLst>
                    <a:ext uri="{9D8B030D-6E8A-4147-A177-3AD203B41FA5}">
                      <a16:colId xmlns:a16="http://schemas.microsoft.com/office/drawing/2014/main" val="3140680685"/>
                    </a:ext>
                  </a:extLst>
                </a:gridCol>
                <a:gridCol w="345989">
                  <a:extLst>
                    <a:ext uri="{9D8B030D-6E8A-4147-A177-3AD203B41FA5}">
                      <a16:colId xmlns:a16="http://schemas.microsoft.com/office/drawing/2014/main" val="2826654235"/>
                    </a:ext>
                  </a:extLst>
                </a:gridCol>
                <a:gridCol w="321276">
                  <a:extLst>
                    <a:ext uri="{9D8B030D-6E8A-4147-A177-3AD203B41FA5}">
                      <a16:colId xmlns:a16="http://schemas.microsoft.com/office/drawing/2014/main" val="3998831890"/>
                    </a:ext>
                  </a:extLst>
                </a:gridCol>
                <a:gridCol w="296562">
                  <a:extLst>
                    <a:ext uri="{9D8B030D-6E8A-4147-A177-3AD203B41FA5}">
                      <a16:colId xmlns:a16="http://schemas.microsoft.com/office/drawing/2014/main" val="3310770300"/>
                    </a:ext>
                  </a:extLst>
                </a:gridCol>
                <a:gridCol w="505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6054">
                  <a:extLst>
                    <a:ext uri="{9D8B030D-6E8A-4147-A177-3AD203B41FA5}">
                      <a16:colId xmlns:a16="http://schemas.microsoft.com/office/drawing/2014/main" val="2883373439"/>
                    </a:ext>
                  </a:extLst>
                </a:gridCol>
                <a:gridCol w="704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75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879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Inst[31:0]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PCSel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RegWEn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BrUn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BrEq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BrLT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ALUSel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MemRW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WBSel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lw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Mem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07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oogle Shape;175;p7"/>
          <p:cNvCxnSpPr/>
          <p:nvPr/>
        </p:nvCxnSpPr>
        <p:spPr>
          <a:xfrm>
            <a:off x="5196258" y="2907036"/>
            <a:ext cx="0" cy="1877775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76" name="Google Shape;176;p7"/>
          <p:cNvCxnSpPr/>
          <p:nvPr/>
        </p:nvCxnSpPr>
        <p:spPr>
          <a:xfrm>
            <a:off x="5043858" y="2907036"/>
            <a:ext cx="0" cy="1877775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78" name="Google Shape;178;p7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/>
          <p:nvPr/>
        </p:nvSpPr>
        <p:spPr>
          <a:xfrm>
            <a:off x="2145956" y="2094236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0" name="Google Shape;180;p7"/>
          <p:cNvGrpSpPr/>
          <p:nvPr/>
        </p:nvGrpSpPr>
        <p:grpSpPr>
          <a:xfrm>
            <a:off x="6184556" y="1687836"/>
            <a:ext cx="521297" cy="1320800"/>
            <a:chOff x="6324600" y="3115310"/>
            <a:chExt cx="521297" cy="1056640"/>
          </a:xfrm>
        </p:grpSpPr>
        <p:sp>
          <p:nvSpPr>
            <p:cNvPr id="181" name="Google Shape;181;p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3" name="Google Shape;183;p7"/>
            <p:cNvCxnSpPr>
              <a:stCxn id="182" idx="2"/>
              <a:endCxn id="182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84" name="Google Shape;184;p7"/>
            <p:cNvSpPr txBox="1"/>
            <p:nvPr/>
          </p:nvSpPr>
          <p:spPr>
            <a:xfrm>
              <a:off x="6324600" y="3181350"/>
              <a:ext cx="5212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7"/>
          <p:cNvGrpSpPr/>
          <p:nvPr/>
        </p:nvGrpSpPr>
        <p:grpSpPr>
          <a:xfrm>
            <a:off x="3441356" y="3415036"/>
            <a:ext cx="615974" cy="1016000"/>
            <a:chOff x="3733800" y="3105150"/>
            <a:chExt cx="615974" cy="762000"/>
          </a:xfrm>
        </p:grpSpPr>
        <p:sp>
          <p:nvSpPr>
            <p:cNvPr id="186" name="Google Shape;186;p7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7"/>
            <p:cNvSpPr txBox="1"/>
            <p:nvPr/>
          </p:nvSpPr>
          <p:spPr>
            <a:xfrm>
              <a:off x="3733800" y="3218081"/>
              <a:ext cx="615974" cy="5847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8" name="Google Shape;188;p7"/>
          <p:cNvGrpSpPr/>
          <p:nvPr/>
        </p:nvGrpSpPr>
        <p:grpSpPr>
          <a:xfrm>
            <a:off x="2145956" y="1281436"/>
            <a:ext cx="304800" cy="609600"/>
            <a:chOff x="5181600" y="3257550"/>
            <a:chExt cx="304800" cy="457200"/>
          </a:xfrm>
        </p:grpSpPr>
        <p:sp>
          <p:nvSpPr>
            <p:cNvPr id="189" name="Google Shape;189;p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7"/>
            <p:cNvSpPr txBox="1"/>
            <p:nvPr/>
          </p:nvSpPr>
          <p:spPr>
            <a:xfrm>
              <a:off x="5181600" y="3333750"/>
              <a:ext cx="298519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91" name="Google Shape;191;p7"/>
          <p:cNvCxnSpPr>
            <a:endCxn id="192" idx="3"/>
          </p:cNvCxnSpPr>
          <p:nvPr/>
        </p:nvCxnSpPr>
        <p:spPr>
          <a:xfrm rot="10800000">
            <a:off x="1231556" y="2452852"/>
            <a:ext cx="10500" cy="236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93" name="Google Shape;193;p7"/>
          <p:cNvCxnSpPr/>
          <p:nvPr/>
        </p:nvCxnSpPr>
        <p:spPr>
          <a:xfrm rot="10800000">
            <a:off x="4891458" y="3057611"/>
            <a:ext cx="0" cy="1727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94" name="Google Shape;194;p7"/>
          <p:cNvGrpSpPr/>
          <p:nvPr/>
        </p:nvGrpSpPr>
        <p:grpSpPr>
          <a:xfrm>
            <a:off x="7022756" y="1891036"/>
            <a:ext cx="990600" cy="1117600"/>
            <a:chOff x="6324600" y="1733550"/>
            <a:chExt cx="990600" cy="838200"/>
          </a:xfrm>
        </p:grpSpPr>
        <p:sp>
          <p:nvSpPr>
            <p:cNvPr id="195" name="Google Shape;195;p7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7"/>
          <p:cNvGrpSpPr/>
          <p:nvPr/>
        </p:nvGrpSpPr>
        <p:grpSpPr>
          <a:xfrm>
            <a:off x="4739058" y="2195836"/>
            <a:ext cx="762000" cy="914400"/>
            <a:chOff x="5029200" y="3333750"/>
            <a:chExt cx="762000" cy="685800"/>
          </a:xfrm>
        </p:grpSpPr>
        <p:sp>
          <p:nvSpPr>
            <p:cNvPr id="198" name="Google Shape;198;p7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7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Branch Comp.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0" name="Google Shape;200;p7"/>
          <p:cNvGrpSpPr/>
          <p:nvPr/>
        </p:nvGrpSpPr>
        <p:grpSpPr>
          <a:xfrm>
            <a:off x="3669956" y="1383036"/>
            <a:ext cx="841921" cy="1930400"/>
            <a:chOff x="3657600" y="1428750"/>
            <a:chExt cx="841921" cy="1447800"/>
          </a:xfrm>
        </p:grpSpPr>
        <p:grpSp>
          <p:nvGrpSpPr>
            <p:cNvPr id="201" name="Google Shape;201;p7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02" name="Google Shape;202;p7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4" name="Google Shape;204;p7"/>
            <p:cNvSpPr txBox="1"/>
            <p:nvPr/>
          </p:nvSpPr>
          <p:spPr>
            <a:xfrm>
              <a:off x="3657600" y="2234684"/>
              <a:ext cx="397545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7"/>
            <p:cNvSpPr txBox="1"/>
            <p:nvPr/>
          </p:nvSpPr>
          <p:spPr>
            <a:xfrm>
              <a:off x="3657600" y="2463284"/>
              <a:ext cx="388102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7"/>
            <p:cNvSpPr txBox="1"/>
            <p:nvPr/>
          </p:nvSpPr>
          <p:spPr>
            <a:xfrm>
              <a:off x="4114800" y="2234684"/>
              <a:ext cx="384721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7"/>
            <p:cNvSpPr txBox="1"/>
            <p:nvPr/>
          </p:nvSpPr>
          <p:spPr>
            <a:xfrm>
              <a:off x="3657600" y="1998881"/>
              <a:ext cx="399073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7"/>
            <p:cNvSpPr txBox="1"/>
            <p:nvPr/>
          </p:nvSpPr>
          <p:spPr>
            <a:xfrm>
              <a:off x="4114800" y="2463284"/>
              <a:ext cx="37735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7"/>
            <p:cNvSpPr txBox="1"/>
            <p:nvPr/>
          </p:nvSpPr>
          <p:spPr>
            <a:xfrm>
              <a:off x="3657600" y="1694081"/>
              <a:ext cx="38832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0" name="Google Shape;210;p7"/>
          <p:cNvCxnSpPr/>
          <p:nvPr/>
        </p:nvCxnSpPr>
        <p:spPr>
          <a:xfrm rot="10800000">
            <a:off x="6466676" y="2871678"/>
            <a:ext cx="0" cy="1913133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1" name="Google Shape;211;p7"/>
          <p:cNvCxnSpPr/>
          <p:nvPr/>
        </p:nvCxnSpPr>
        <p:spPr>
          <a:xfrm rot="10800000">
            <a:off x="4203356" y="3313436"/>
            <a:ext cx="0" cy="1471375"/>
          </a:xfrm>
          <a:prstGeom prst="straightConnector1">
            <a:avLst/>
          </a:prstGeom>
          <a:noFill/>
          <a:ln w="28575" cap="flat" cmpd="sng">
            <a:solidFill>
              <a:schemeClr val="tx2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2" name="Google Shape;212;p7"/>
          <p:cNvCxnSpPr/>
          <p:nvPr/>
        </p:nvCxnSpPr>
        <p:spPr>
          <a:xfrm rot="10800000">
            <a:off x="7245584" y="3000342"/>
            <a:ext cx="0" cy="1784469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13" name="Google Shape;213;p7"/>
          <p:cNvSpPr txBox="1"/>
          <p:nvPr/>
        </p:nvSpPr>
        <p:spPr>
          <a:xfrm>
            <a:off x="7022756" y="2195836"/>
            <a:ext cx="30777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7"/>
          <p:cNvSpPr txBox="1"/>
          <p:nvPr/>
        </p:nvSpPr>
        <p:spPr>
          <a:xfrm>
            <a:off x="7043939" y="2559215"/>
            <a:ext cx="43601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7"/>
          <p:cNvSpPr txBox="1"/>
          <p:nvPr/>
        </p:nvSpPr>
        <p:spPr>
          <a:xfrm>
            <a:off x="7556156" y="2297436"/>
            <a:ext cx="38472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6" name="Google Shape;216;p7"/>
          <p:cNvCxnSpPr>
            <a:endCxn id="217" idx="3"/>
          </p:cNvCxnSpPr>
          <p:nvPr/>
        </p:nvCxnSpPr>
        <p:spPr>
          <a:xfrm rot="10800000">
            <a:off x="5879756" y="3009827"/>
            <a:ext cx="0" cy="179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8" name="Google Shape;218;p7"/>
          <p:cNvCxnSpPr>
            <a:endCxn id="219" idx="3"/>
          </p:cNvCxnSpPr>
          <p:nvPr/>
        </p:nvCxnSpPr>
        <p:spPr>
          <a:xfrm rot="10800000">
            <a:off x="6032156" y="2249652"/>
            <a:ext cx="0" cy="2551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20" name="Google Shape;220;p7"/>
          <p:cNvGrpSpPr/>
          <p:nvPr/>
        </p:nvGrpSpPr>
        <p:grpSpPr>
          <a:xfrm>
            <a:off x="5955956" y="1586236"/>
            <a:ext cx="152400" cy="711200"/>
            <a:chOff x="5791200" y="1352550"/>
            <a:chExt cx="152400" cy="533400"/>
          </a:xfrm>
        </p:grpSpPr>
        <p:sp>
          <p:nvSpPr>
            <p:cNvPr id="219" name="Google Shape;219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23" name="Google Shape;223;p7"/>
          <p:cNvCxnSpPr>
            <a:stCxn id="195" idx="3"/>
          </p:cNvCxnSpPr>
          <p:nvPr/>
        </p:nvCxnSpPr>
        <p:spPr>
          <a:xfrm rot="10800000" flipH="1">
            <a:off x="8013356" y="2429436"/>
            <a:ext cx="367800" cy="20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24" name="Google Shape;224;p7"/>
          <p:cNvGrpSpPr/>
          <p:nvPr/>
        </p:nvGrpSpPr>
        <p:grpSpPr>
          <a:xfrm>
            <a:off x="8394356" y="1687836"/>
            <a:ext cx="152400" cy="1016000"/>
            <a:chOff x="8229600" y="1733550"/>
            <a:chExt cx="152400" cy="762000"/>
          </a:xfrm>
        </p:grpSpPr>
        <p:sp>
          <p:nvSpPr>
            <p:cNvPr id="225" name="Google Shape;225;p7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7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7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7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9" name="Google Shape;229;p7"/>
          <p:cNvCxnSpPr>
            <a:stCxn id="181" idx="0"/>
            <a:endCxn id="213" idx="1"/>
          </p:cNvCxnSpPr>
          <p:nvPr/>
        </p:nvCxnSpPr>
        <p:spPr>
          <a:xfrm rot="10800000" flipH="1">
            <a:off x="6641756" y="2318836"/>
            <a:ext cx="381000" cy="29400"/>
          </a:xfrm>
          <a:prstGeom prst="straightConnector1">
            <a:avLst/>
          </a:prstGeom>
          <a:noFill/>
          <a:ln w="28575" cap="flat" cmpd="sng">
            <a:solidFill>
              <a:schemeClr val="tx2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0" name="Google Shape;230;p7"/>
          <p:cNvCxnSpPr/>
          <p:nvPr/>
        </p:nvCxnSpPr>
        <p:spPr>
          <a:xfrm rot="10800000">
            <a:off x="8470556" y="2602236"/>
            <a:ext cx="0" cy="2182575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1" name="Google Shape;231;p7"/>
          <p:cNvCxnSpPr/>
          <p:nvPr/>
        </p:nvCxnSpPr>
        <p:spPr>
          <a:xfrm rot="10800000">
            <a:off x="6794156" y="1106140"/>
            <a:ext cx="0" cy="1232571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2" name="Google Shape;232;p7"/>
          <p:cNvCxnSpPr>
            <a:endCxn id="225" idx="2"/>
          </p:cNvCxnSpPr>
          <p:nvPr/>
        </p:nvCxnSpPr>
        <p:spPr>
          <a:xfrm>
            <a:off x="926756" y="1106236"/>
            <a:ext cx="7467600" cy="1089600"/>
          </a:xfrm>
          <a:prstGeom prst="bentConnector3">
            <a:avLst>
              <a:gd name="adj1" fmla="val 96694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3" name="Google Shape;233;p7"/>
          <p:cNvCxnSpPr/>
          <p:nvPr/>
        </p:nvCxnSpPr>
        <p:spPr>
          <a:xfrm rot="-5400000" flipH="1">
            <a:off x="623305" y="1405789"/>
            <a:ext cx="835500" cy="228600"/>
          </a:xfrm>
          <a:prstGeom prst="bentConnector3">
            <a:avLst>
              <a:gd name="adj1" fmla="val 101582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34" name="Google Shape;234;p7"/>
          <p:cNvGrpSpPr/>
          <p:nvPr/>
        </p:nvGrpSpPr>
        <p:grpSpPr>
          <a:xfrm>
            <a:off x="1155356" y="1789436"/>
            <a:ext cx="152400" cy="711200"/>
            <a:chOff x="5791200" y="1352550"/>
            <a:chExt cx="152400" cy="533400"/>
          </a:xfrm>
        </p:grpSpPr>
        <p:sp>
          <p:nvSpPr>
            <p:cNvPr id="192" name="Google Shape;192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37" name="Google Shape;237;p7"/>
          <p:cNvCxnSpPr>
            <a:stCxn id="192" idx="0"/>
            <a:endCxn id="238" idx="1"/>
          </p:cNvCxnSpPr>
          <p:nvPr/>
        </p:nvCxnSpPr>
        <p:spPr>
          <a:xfrm>
            <a:off x="1307756" y="2145036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9" name="Google Shape;239;p7"/>
          <p:cNvCxnSpPr>
            <a:stCxn id="238" idx="3"/>
            <a:endCxn id="179" idx="1"/>
          </p:cNvCxnSpPr>
          <p:nvPr/>
        </p:nvCxnSpPr>
        <p:spPr>
          <a:xfrm>
            <a:off x="1825619" y="2145036"/>
            <a:ext cx="320400" cy="406500"/>
          </a:xfrm>
          <a:prstGeom prst="bentConnector3">
            <a:avLst>
              <a:gd name="adj1" fmla="val 4999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0" name="Google Shape;240;p7"/>
          <p:cNvCxnSpPr/>
          <p:nvPr/>
        </p:nvCxnSpPr>
        <p:spPr>
          <a:xfrm rot="-5400000">
            <a:off x="1811181" y="1784336"/>
            <a:ext cx="578400" cy="183000"/>
          </a:xfrm>
          <a:prstGeom prst="bentConnector3">
            <a:avLst>
              <a:gd name="adj1" fmla="val 9751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1" name="Google Shape;241;p7"/>
          <p:cNvCxnSpPr>
            <a:stCxn id="189" idx="0"/>
          </p:cNvCxnSpPr>
          <p:nvPr/>
        </p:nvCxnSpPr>
        <p:spPr>
          <a:xfrm rot="10800000" flipH="1">
            <a:off x="2450756" y="976636"/>
            <a:ext cx="304800" cy="609600"/>
          </a:xfrm>
          <a:prstGeom prst="bentConnector2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2" name="Google Shape;242;p7"/>
          <p:cNvCxnSpPr/>
          <p:nvPr/>
        </p:nvCxnSpPr>
        <p:spPr>
          <a:xfrm>
            <a:off x="2755556" y="976636"/>
            <a:ext cx="5638800" cy="914400"/>
          </a:xfrm>
          <a:prstGeom prst="bentConnector3">
            <a:avLst>
              <a:gd name="adj1" fmla="val 97158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3" name="Google Shape;243;p7"/>
          <p:cNvCxnSpPr/>
          <p:nvPr/>
        </p:nvCxnSpPr>
        <p:spPr>
          <a:xfrm flipH="1">
            <a:off x="1155356" y="976636"/>
            <a:ext cx="1600200" cy="1320900"/>
          </a:xfrm>
          <a:prstGeom prst="bentConnector3">
            <a:avLst>
              <a:gd name="adj1" fmla="val 124407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4" name="Google Shape;244;p7"/>
          <p:cNvCxnSpPr>
            <a:stCxn id="219" idx="0"/>
          </p:cNvCxnSpPr>
          <p:nvPr/>
        </p:nvCxnSpPr>
        <p:spPr>
          <a:xfrm rot="10800000" flipH="1">
            <a:off x="6108356" y="1939736"/>
            <a:ext cx="152400" cy="2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5" name="Google Shape;245;p7"/>
          <p:cNvCxnSpPr>
            <a:stCxn id="206" idx="3"/>
            <a:endCxn id="222" idx="1"/>
          </p:cNvCxnSpPr>
          <p:nvPr/>
        </p:nvCxnSpPr>
        <p:spPr>
          <a:xfrm rot="10800000" flipH="1">
            <a:off x="4511877" y="2090225"/>
            <a:ext cx="1463100" cy="490500"/>
          </a:xfrm>
          <a:prstGeom prst="bentConnector3">
            <a:avLst>
              <a:gd name="adj1" fmla="val 8536"/>
            </a:avLst>
          </a:prstGeom>
          <a:noFill/>
          <a:ln w="28575" cap="flat" cmpd="sng">
            <a:solidFill>
              <a:schemeClr val="accent4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6" name="Google Shape;246;p7"/>
          <p:cNvCxnSpPr/>
          <p:nvPr/>
        </p:nvCxnSpPr>
        <p:spPr>
          <a:xfrm>
            <a:off x="4469877" y="2885526"/>
            <a:ext cx="957300" cy="426900"/>
          </a:xfrm>
          <a:prstGeom prst="bentConnector3">
            <a:avLst>
              <a:gd name="adj1" fmla="val 1683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7" name="Google Shape;247;p7"/>
          <p:cNvCxnSpPr/>
          <p:nvPr/>
        </p:nvCxnSpPr>
        <p:spPr>
          <a:xfrm rot="10800000" flipH="1">
            <a:off x="4660556" y="2573471"/>
            <a:ext cx="183573" cy="15033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8" name="Google Shape;248;p7"/>
          <p:cNvCxnSpPr/>
          <p:nvPr/>
        </p:nvCxnSpPr>
        <p:spPr>
          <a:xfrm rot="10800000" flipH="1">
            <a:off x="4549720" y="2873654"/>
            <a:ext cx="259772" cy="769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9" name="Google Shape;249;p7"/>
          <p:cNvCxnSpPr/>
          <p:nvPr/>
        </p:nvCxnSpPr>
        <p:spPr>
          <a:xfrm rot="10800000" flipH="1">
            <a:off x="1851706" y="1254686"/>
            <a:ext cx="3353400" cy="642600"/>
          </a:xfrm>
          <a:prstGeom prst="bentConnector3">
            <a:avLst>
              <a:gd name="adj1" fmla="val 39959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0" name="Google Shape;250;p7"/>
          <p:cNvCxnSpPr/>
          <p:nvPr/>
        </p:nvCxnSpPr>
        <p:spPr>
          <a:xfrm>
            <a:off x="5193956" y="1246824"/>
            <a:ext cx="762000" cy="489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51" name="Google Shape;251;p7"/>
          <p:cNvGrpSpPr/>
          <p:nvPr/>
        </p:nvGrpSpPr>
        <p:grpSpPr>
          <a:xfrm>
            <a:off x="1460156" y="1586236"/>
            <a:ext cx="365463" cy="1117599"/>
            <a:chOff x="1447800" y="1809750"/>
            <a:chExt cx="365463" cy="838199"/>
          </a:xfrm>
        </p:grpSpPr>
        <p:sp>
          <p:nvSpPr>
            <p:cNvPr id="238" name="Google Shape;238;p7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pc</a:t>
              </a: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3" name="Google Shape;253;p7"/>
          <p:cNvGrpSpPr/>
          <p:nvPr/>
        </p:nvGrpSpPr>
        <p:grpSpPr>
          <a:xfrm>
            <a:off x="5803556" y="2346411"/>
            <a:ext cx="152400" cy="711200"/>
            <a:chOff x="5791200" y="1352550"/>
            <a:chExt cx="152400" cy="533400"/>
          </a:xfrm>
        </p:grpSpPr>
        <p:sp>
          <p:nvSpPr>
            <p:cNvPr id="217" name="Google Shape;217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56" name="Google Shape;256;p7"/>
          <p:cNvCxnSpPr>
            <a:stCxn id="179" idx="3"/>
            <a:endCxn id="202" idx="1"/>
          </p:cNvCxnSpPr>
          <p:nvPr/>
        </p:nvCxnSpPr>
        <p:spPr>
          <a:xfrm rot="10800000" flipH="1">
            <a:off x="2755556" y="2348336"/>
            <a:ext cx="914400" cy="203100"/>
          </a:xfrm>
          <a:prstGeom prst="bentConnector3">
            <a:avLst>
              <a:gd name="adj1" fmla="val 1780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7" name="Google Shape;257;p7"/>
          <p:cNvCxnSpPr/>
          <p:nvPr/>
        </p:nvCxnSpPr>
        <p:spPr>
          <a:xfrm>
            <a:off x="2907956" y="2549611"/>
            <a:ext cx="0" cy="2235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8" name="Google Shape;258;p7"/>
          <p:cNvCxnSpPr/>
          <p:nvPr/>
        </p:nvCxnSpPr>
        <p:spPr>
          <a:xfrm rot="10800000" flipH="1">
            <a:off x="2898720" y="2703836"/>
            <a:ext cx="771236" cy="48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9" name="Google Shape;259;p7"/>
          <p:cNvCxnSpPr/>
          <p:nvPr/>
        </p:nvCxnSpPr>
        <p:spPr>
          <a:xfrm rot="10800000" flipH="1">
            <a:off x="2910265" y="3008638"/>
            <a:ext cx="759691" cy="3561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0" name="Google Shape;260;p7"/>
          <p:cNvCxnSpPr/>
          <p:nvPr/>
        </p:nvCxnSpPr>
        <p:spPr>
          <a:xfrm rot="10800000" flipH="1">
            <a:off x="2898720" y="3923036"/>
            <a:ext cx="618836" cy="12799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1" name="Google Shape;261;p7"/>
          <p:cNvCxnSpPr>
            <a:stCxn id="225" idx="0"/>
          </p:cNvCxnSpPr>
          <p:nvPr/>
        </p:nvCxnSpPr>
        <p:spPr>
          <a:xfrm rot="10800000">
            <a:off x="3343256" y="818536"/>
            <a:ext cx="5203500" cy="1377300"/>
          </a:xfrm>
          <a:prstGeom prst="bentConnector3">
            <a:avLst>
              <a:gd name="adj1" fmla="val -2374"/>
            </a:avLst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7"/>
          <p:cNvCxnSpPr/>
          <p:nvPr/>
        </p:nvCxnSpPr>
        <p:spPr>
          <a:xfrm rot="-5400000" flipH="1">
            <a:off x="2958806" y="1228761"/>
            <a:ext cx="1117500" cy="304800"/>
          </a:xfrm>
          <a:prstGeom prst="bentConnector3">
            <a:avLst>
              <a:gd name="adj1" fmla="val 100284"/>
            </a:avLst>
          </a:prstGeom>
          <a:noFill/>
          <a:ln w="28575" cap="flat" cmpd="sng">
            <a:solidFill>
              <a:schemeClr val="tx2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3" name="Google Shape;263;p7"/>
          <p:cNvCxnSpPr/>
          <p:nvPr/>
        </p:nvCxnSpPr>
        <p:spPr>
          <a:xfrm rot="10800000">
            <a:off x="3822356" y="4276811"/>
            <a:ext cx="0" cy="508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4" name="Google Shape;264;p7"/>
          <p:cNvCxnSpPr/>
          <p:nvPr/>
        </p:nvCxnSpPr>
        <p:spPr>
          <a:xfrm rot="10800000" flipH="1">
            <a:off x="5955956" y="2752811"/>
            <a:ext cx="370610" cy="308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5" name="Google Shape;265;p7"/>
          <p:cNvCxnSpPr/>
          <p:nvPr/>
        </p:nvCxnSpPr>
        <p:spPr>
          <a:xfrm rot="10800000" flipH="1">
            <a:off x="5422556" y="2799092"/>
            <a:ext cx="1600200" cy="507900"/>
          </a:xfrm>
          <a:prstGeom prst="bentConnector3">
            <a:avLst>
              <a:gd name="adj1" fmla="val 8607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66" name="Google Shape;266;p7"/>
          <p:cNvSpPr txBox="1"/>
          <p:nvPr/>
        </p:nvSpPr>
        <p:spPr>
          <a:xfrm>
            <a:off x="3001166" y="2071847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7"/>
          <p:cNvSpPr txBox="1"/>
          <p:nvPr/>
        </p:nvSpPr>
        <p:spPr>
          <a:xfrm>
            <a:off x="2984156" y="2448011"/>
            <a:ext cx="61915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inst[19:15]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7"/>
          <p:cNvSpPr txBox="1"/>
          <p:nvPr/>
        </p:nvSpPr>
        <p:spPr>
          <a:xfrm>
            <a:off x="2984156" y="2752811"/>
            <a:ext cx="61915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inst[24:20]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7"/>
          <p:cNvSpPr txBox="1"/>
          <p:nvPr/>
        </p:nvSpPr>
        <p:spPr>
          <a:xfrm>
            <a:off x="2931047" y="3605635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0" name="Google Shape;270;p7"/>
          <p:cNvCxnSpPr/>
          <p:nvPr/>
        </p:nvCxnSpPr>
        <p:spPr>
          <a:xfrm rot="-5400000">
            <a:off x="5225183" y="2750296"/>
            <a:ext cx="778800" cy="377700"/>
          </a:xfrm>
          <a:prstGeom prst="bentConnector3">
            <a:avLst>
              <a:gd name="adj1" fmla="val 10048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71" name="Google Shape;271;p7"/>
          <p:cNvSpPr txBox="1"/>
          <p:nvPr/>
        </p:nvSpPr>
        <p:spPr>
          <a:xfrm>
            <a:off x="8262739" y="1313476"/>
            <a:ext cx="282129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7"/>
          <p:cNvSpPr txBox="1"/>
          <p:nvPr/>
        </p:nvSpPr>
        <p:spPr>
          <a:xfrm>
            <a:off x="7936002" y="1501283"/>
            <a:ext cx="1740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7"/>
          <p:cNvSpPr txBox="1"/>
          <p:nvPr/>
        </p:nvSpPr>
        <p:spPr>
          <a:xfrm>
            <a:off x="8042219" y="2566543"/>
            <a:ext cx="334818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7"/>
          <p:cNvSpPr txBox="1"/>
          <p:nvPr/>
        </p:nvSpPr>
        <p:spPr>
          <a:xfrm>
            <a:off x="8594093" y="2209404"/>
            <a:ext cx="174953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7"/>
          <p:cNvSpPr txBox="1"/>
          <p:nvPr/>
        </p:nvSpPr>
        <p:spPr>
          <a:xfrm>
            <a:off x="826310" y="1904604"/>
            <a:ext cx="208695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7"/>
          <p:cNvSpPr txBox="1"/>
          <p:nvPr/>
        </p:nvSpPr>
        <p:spPr>
          <a:xfrm>
            <a:off x="714321" y="2294071"/>
            <a:ext cx="282129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7"/>
          <p:cNvSpPr txBox="1"/>
          <p:nvPr/>
        </p:nvSpPr>
        <p:spPr>
          <a:xfrm>
            <a:off x="5324362" y="1838411"/>
            <a:ext cx="52416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7"/>
          <p:cNvSpPr txBox="1"/>
          <p:nvPr/>
        </p:nvSpPr>
        <p:spPr>
          <a:xfrm>
            <a:off x="5408039" y="1424452"/>
            <a:ext cx="21936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7"/>
          <p:cNvSpPr txBox="1"/>
          <p:nvPr/>
        </p:nvSpPr>
        <p:spPr>
          <a:xfrm>
            <a:off x="4259930" y="3704156"/>
            <a:ext cx="62922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7"/>
          <p:cNvSpPr txBox="1"/>
          <p:nvPr/>
        </p:nvSpPr>
        <p:spPr>
          <a:xfrm>
            <a:off x="5312337" y="2237252"/>
            <a:ext cx="53340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1" name="Google Shape;281;p7"/>
          <p:cNvCxnSpPr>
            <a:stCxn id="187" idx="3"/>
          </p:cNvCxnSpPr>
          <p:nvPr/>
        </p:nvCxnSpPr>
        <p:spPr>
          <a:xfrm rot="10800000" flipH="1">
            <a:off x="4057330" y="2854162"/>
            <a:ext cx="1746300" cy="1101300"/>
          </a:xfrm>
          <a:prstGeom prst="bentConnector3">
            <a:avLst>
              <a:gd name="adj1" fmla="val 83439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82" name="Google Shape;282;p7"/>
          <p:cNvSpPr/>
          <p:nvPr/>
        </p:nvSpPr>
        <p:spPr>
          <a:xfrm>
            <a:off x="850556" y="4784811"/>
            <a:ext cx="7868227" cy="50790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7"/>
          <p:cNvSpPr txBox="1"/>
          <p:nvPr/>
        </p:nvSpPr>
        <p:spPr>
          <a:xfrm>
            <a:off x="2603156" y="4863908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7"/>
          <p:cNvSpPr txBox="1"/>
          <p:nvPr/>
        </p:nvSpPr>
        <p:spPr>
          <a:xfrm>
            <a:off x="3441356" y="4886411"/>
            <a:ext cx="42829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7"/>
          <p:cNvSpPr txBox="1"/>
          <p:nvPr/>
        </p:nvSpPr>
        <p:spPr>
          <a:xfrm>
            <a:off x="3974756" y="4886411"/>
            <a:ext cx="48167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RegWEn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7"/>
          <p:cNvSpPr txBox="1"/>
          <p:nvPr/>
        </p:nvSpPr>
        <p:spPr>
          <a:xfrm>
            <a:off x="4584356" y="4886411"/>
            <a:ext cx="29053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7"/>
          <p:cNvSpPr txBox="1"/>
          <p:nvPr/>
        </p:nvSpPr>
        <p:spPr>
          <a:xfrm>
            <a:off x="4889156" y="4886411"/>
            <a:ext cx="26890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BrEq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7"/>
          <p:cNvSpPr txBox="1"/>
          <p:nvPr/>
        </p:nvSpPr>
        <p:spPr>
          <a:xfrm>
            <a:off x="5193956" y="4886411"/>
            <a:ext cx="2539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BrLT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7"/>
          <p:cNvSpPr txBox="1"/>
          <p:nvPr/>
        </p:nvSpPr>
        <p:spPr>
          <a:xfrm>
            <a:off x="5955956" y="4886411"/>
            <a:ext cx="248998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7"/>
          <p:cNvSpPr txBox="1"/>
          <p:nvPr/>
        </p:nvSpPr>
        <p:spPr>
          <a:xfrm>
            <a:off x="5651156" y="4886411"/>
            <a:ext cx="24410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7"/>
          <p:cNvSpPr txBox="1"/>
          <p:nvPr/>
        </p:nvSpPr>
        <p:spPr>
          <a:xfrm>
            <a:off x="6336956" y="4886411"/>
            <a:ext cx="39881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7"/>
          <p:cNvSpPr txBox="1"/>
          <p:nvPr/>
        </p:nvSpPr>
        <p:spPr>
          <a:xfrm>
            <a:off x="6946556" y="4886411"/>
            <a:ext cx="51296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MemRW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7"/>
          <p:cNvSpPr txBox="1"/>
          <p:nvPr/>
        </p:nvSpPr>
        <p:spPr>
          <a:xfrm>
            <a:off x="8241956" y="4886411"/>
            <a:ext cx="369605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7"/>
          <p:cNvSpPr txBox="1"/>
          <p:nvPr/>
        </p:nvSpPr>
        <p:spPr>
          <a:xfrm>
            <a:off x="1002956" y="4886411"/>
            <a:ext cx="31546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7"/>
          <p:cNvSpPr txBox="1"/>
          <p:nvPr/>
        </p:nvSpPr>
        <p:spPr>
          <a:xfrm>
            <a:off x="3418803" y="1635211"/>
            <a:ext cx="174953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7"/>
          <p:cNvSpPr txBox="1">
            <a:spLocks noGrp="1"/>
          </p:cNvSpPr>
          <p:nvPr>
            <p:ph type="ftr" idx="11"/>
          </p:nvPr>
        </p:nvSpPr>
        <p:spPr>
          <a:xfrm>
            <a:off x="2672862" y="6356352"/>
            <a:ext cx="395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Title 5">
            <a:extLst>
              <a:ext uri="{FF2B5EF4-FFF2-40B4-BE49-F238E27FC236}">
                <a16:creationId xmlns:a16="http://schemas.microsoft.com/office/drawing/2014/main" id="{BE00AE7B-DA3A-284E-A10F-8F248BBAC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86" y="179146"/>
            <a:ext cx="8405238" cy="5500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urier New"/>
                <a:cs typeface="Courier New"/>
              </a:rPr>
              <a:t>Br</a:t>
            </a:r>
            <a:r>
              <a:rPr lang="en-US" dirty="0"/>
              <a:t>  </a:t>
            </a:r>
            <a:r>
              <a:rPr lang="en-US" dirty="0" err="1"/>
              <a:t>datapath</a:t>
            </a:r>
            <a:endParaRPr lang="en-US" b="1" dirty="0">
              <a:latin typeface="Courier New"/>
              <a:cs typeface="Courier New"/>
            </a:endParaRPr>
          </a:p>
        </p:txBody>
      </p:sp>
      <p:graphicFrame>
        <p:nvGraphicFramePr>
          <p:cNvPr id="126" name="Google Shape;795;g5d2440be3b_0_103">
            <a:extLst>
              <a:ext uri="{FF2B5EF4-FFF2-40B4-BE49-F238E27FC236}">
                <a16:creationId xmlns:a16="http://schemas.microsoft.com/office/drawing/2014/main" id="{8D06B994-37A1-DC46-8556-CACF7768C1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1244568"/>
              </p:ext>
            </p:extLst>
          </p:nvPr>
        </p:nvGraphicFramePr>
        <p:xfrm>
          <a:off x="1099466" y="5344866"/>
          <a:ext cx="7550264" cy="1219953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17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3839">
                  <a:extLst>
                    <a:ext uri="{9D8B030D-6E8A-4147-A177-3AD203B41FA5}">
                      <a16:colId xmlns:a16="http://schemas.microsoft.com/office/drawing/2014/main" val="3140680685"/>
                    </a:ext>
                  </a:extLst>
                </a:gridCol>
                <a:gridCol w="345989">
                  <a:extLst>
                    <a:ext uri="{9D8B030D-6E8A-4147-A177-3AD203B41FA5}">
                      <a16:colId xmlns:a16="http://schemas.microsoft.com/office/drawing/2014/main" val="2826654235"/>
                    </a:ext>
                  </a:extLst>
                </a:gridCol>
                <a:gridCol w="321276">
                  <a:extLst>
                    <a:ext uri="{9D8B030D-6E8A-4147-A177-3AD203B41FA5}">
                      <a16:colId xmlns:a16="http://schemas.microsoft.com/office/drawing/2014/main" val="3998831890"/>
                    </a:ext>
                  </a:extLst>
                </a:gridCol>
                <a:gridCol w="296562">
                  <a:extLst>
                    <a:ext uri="{9D8B030D-6E8A-4147-A177-3AD203B41FA5}">
                      <a16:colId xmlns:a16="http://schemas.microsoft.com/office/drawing/2014/main" val="3310770300"/>
                    </a:ext>
                  </a:extLst>
                </a:gridCol>
                <a:gridCol w="5113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449">
                  <a:extLst>
                    <a:ext uri="{9D8B030D-6E8A-4147-A177-3AD203B41FA5}">
                      <a16:colId xmlns:a16="http://schemas.microsoft.com/office/drawing/2014/main" val="2883373439"/>
                    </a:ext>
                  </a:extLst>
                </a:gridCol>
                <a:gridCol w="6796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17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815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879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Inst[31:0]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PCSel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RegWEn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BrUn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BrEq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BrLT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ALUSel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MemRW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WBSel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beq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B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beq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B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oogle Shape;175;p7"/>
          <p:cNvCxnSpPr/>
          <p:nvPr/>
        </p:nvCxnSpPr>
        <p:spPr>
          <a:xfrm>
            <a:off x="5196258" y="2907036"/>
            <a:ext cx="0" cy="1877775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76" name="Google Shape;176;p7"/>
          <p:cNvCxnSpPr/>
          <p:nvPr/>
        </p:nvCxnSpPr>
        <p:spPr>
          <a:xfrm>
            <a:off x="5043858" y="2907036"/>
            <a:ext cx="0" cy="1877775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78" name="Google Shape;178;p7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/>
          <p:nvPr/>
        </p:nvSpPr>
        <p:spPr>
          <a:xfrm>
            <a:off x="2145956" y="2094236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0" name="Google Shape;180;p7"/>
          <p:cNvGrpSpPr/>
          <p:nvPr/>
        </p:nvGrpSpPr>
        <p:grpSpPr>
          <a:xfrm>
            <a:off x="6184556" y="1687836"/>
            <a:ext cx="521297" cy="1320800"/>
            <a:chOff x="6324600" y="3115310"/>
            <a:chExt cx="521297" cy="1056640"/>
          </a:xfrm>
        </p:grpSpPr>
        <p:sp>
          <p:nvSpPr>
            <p:cNvPr id="181" name="Google Shape;181;p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3" name="Google Shape;183;p7"/>
            <p:cNvCxnSpPr>
              <a:stCxn id="182" idx="2"/>
              <a:endCxn id="182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84" name="Google Shape;184;p7"/>
            <p:cNvSpPr txBox="1"/>
            <p:nvPr/>
          </p:nvSpPr>
          <p:spPr>
            <a:xfrm>
              <a:off x="6324600" y="3181350"/>
              <a:ext cx="5212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7"/>
          <p:cNvGrpSpPr/>
          <p:nvPr/>
        </p:nvGrpSpPr>
        <p:grpSpPr>
          <a:xfrm>
            <a:off x="3441356" y="3415036"/>
            <a:ext cx="615974" cy="1016000"/>
            <a:chOff x="3733800" y="3105150"/>
            <a:chExt cx="615974" cy="762000"/>
          </a:xfrm>
        </p:grpSpPr>
        <p:sp>
          <p:nvSpPr>
            <p:cNvPr id="186" name="Google Shape;186;p7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7"/>
            <p:cNvSpPr txBox="1"/>
            <p:nvPr/>
          </p:nvSpPr>
          <p:spPr>
            <a:xfrm>
              <a:off x="3733800" y="3218081"/>
              <a:ext cx="615974" cy="5847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8" name="Google Shape;188;p7"/>
          <p:cNvGrpSpPr/>
          <p:nvPr/>
        </p:nvGrpSpPr>
        <p:grpSpPr>
          <a:xfrm>
            <a:off x="2145956" y="1281436"/>
            <a:ext cx="304800" cy="609600"/>
            <a:chOff x="5181600" y="3257550"/>
            <a:chExt cx="304800" cy="457200"/>
          </a:xfrm>
        </p:grpSpPr>
        <p:sp>
          <p:nvSpPr>
            <p:cNvPr id="189" name="Google Shape;189;p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7"/>
            <p:cNvSpPr txBox="1"/>
            <p:nvPr/>
          </p:nvSpPr>
          <p:spPr>
            <a:xfrm>
              <a:off x="5181600" y="3333750"/>
              <a:ext cx="298519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91" name="Google Shape;191;p7"/>
          <p:cNvCxnSpPr>
            <a:endCxn id="192" idx="3"/>
          </p:cNvCxnSpPr>
          <p:nvPr/>
        </p:nvCxnSpPr>
        <p:spPr>
          <a:xfrm rot="10800000">
            <a:off x="1231556" y="2452852"/>
            <a:ext cx="10500" cy="236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93" name="Google Shape;193;p7"/>
          <p:cNvCxnSpPr/>
          <p:nvPr/>
        </p:nvCxnSpPr>
        <p:spPr>
          <a:xfrm rot="10800000">
            <a:off x="4891458" y="3057611"/>
            <a:ext cx="0" cy="1727200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94" name="Google Shape;194;p7"/>
          <p:cNvGrpSpPr/>
          <p:nvPr/>
        </p:nvGrpSpPr>
        <p:grpSpPr>
          <a:xfrm>
            <a:off x="7022756" y="1891036"/>
            <a:ext cx="990600" cy="1117600"/>
            <a:chOff x="6324600" y="1733550"/>
            <a:chExt cx="990600" cy="838200"/>
          </a:xfrm>
        </p:grpSpPr>
        <p:sp>
          <p:nvSpPr>
            <p:cNvPr id="195" name="Google Shape;195;p7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7"/>
          <p:cNvGrpSpPr/>
          <p:nvPr/>
        </p:nvGrpSpPr>
        <p:grpSpPr>
          <a:xfrm>
            <a:off x="4739058" y="2195836"/>
            <a:ext cx="762000" cy="914400"/>
            <a:chOff x="5029200" y="3333750"/>
            <a:chExt cx="762000" cy="685800"/>
          </a:xfrm>
        </p:grpSpPr>
        <p:sp>
          <p:nvSpPr>
            <p:cNvPr id="198" name="Google Shape;198;p7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7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Branch Comp.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0" name="Google Shape;200;p7"/>
          <p:cNvGrpSpPr/>
          <p:nvPr/>
        </p:nvGrpSpPr>
        <p:grpSpPr>
          <a:xfrm>
            <a:off x="3669956" y="1383036"/>
            <a:ext cx="841921" cy="1930400"/>
            <a:chOff x="3657600" y="1428750"/>
            <a:chExt cx="841921" cy="1447800"/>
          </a:xfrm>
        </p:grpSpPr>
        <p:grpSp>
          <p:nvGrpSpPr>
            <p:cNvPr id="201" name="Google Shape;201;p7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02" name="Google Shape;202;p7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4" name="Google Shape;204;p7"/>
            <p:cNvSpPr txBox="1"/>
            <p:nvPr/>
          </p:nvSpPr>
          <p:spPr>
            <a:xfrm>
              <a:off x="3657600" y="2234684"/>
              <a:ext cx="397545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7"/>
            <p:cNvSpPr txBox="1"/>
            <p:nvPr/>
          </p:nvSpPr>
          <p:spPr>
            <a:xfrm>
              <a:off x="3657600" y="2463284"/>
              <a:ext cx="388102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7"/>
            <p:cNvSpPr txBox="1"/>
            <p:nvPr/>
          </p:nvSpPr>
          <p:spPr>
            <a:xfrm>
              <a:off x="4114800" y="2234684"/>
              <a:ext cx="384721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7"/>
            <p:cNvSpPr txBox="1"/>
            <p:nvPr/>
          </p:nvSpPr>
          <p:spPr>
            <a:xfrm>
              <a:off x="3657600" y="1998881"/>
              <a:ext cx="399073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7"/>
            <p:cNvSpPr txBox="1"/>
            <p:nvPr/>
          </p:nvSpPr>
          <p:spPr>
            <a:xfrm>
              <a:off x="4114800" y="2463284"/>
              <a:ext cx="37735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7"/>
            <p:cNvSpPr txBox="1"/>
            <p:nvPr/>
          </p:nvSpPr>
          <p:spPr>
            <a:xfrm>
              <a:off x="3657600" y="1694081"/>
              <a:ext cx="38832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0" name="Google Shape;210;p7"/>
          <p:cNvCxnSpPr/>
          <p:nvPr/>
        </p:nvCxnSpPr>
        <p:spPr>
          <a:xfrm rot="10800000">
            <a:off x="6466676" y="2871678"/>
            <a:ext cx="0" cy="1913133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1" name="Google Shape;211;p7"/>
          <p:cNvCxnSpPr/>
          <p:nvPr/>
        </p:nvCxnSpPr>
        <p:spPr>
          <a:xfrm rot="10800000">
            <a:off x="4203356" y="3313436"/>
            <a:ext cx="0" cy="1471375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2" name="Google Shape;212;p7"/>
          <p:cNvCxnSpPr/>
          <p:nvPr/>
        </p:nvCxnSpPr>
        <p:spPr>
          <a:xfrm rot="10800000">
            <a:off x="7245584" y="3000342"/>
            <a:ext cx="0" cy="1784469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13" name="Google Shape;213;p7"/>
          <p:cNvSpPr txBox="1"/>
          <p:nvPr/>
        </p:nvSpPr>
        <p:spPr>
          <a:xfrm>
            <a:off x="7022756" y="2195836"/>
            <a:ext cx="30777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7"/>
          <p:cNvSpPr txBox="1"/>
          <p:nvPr/>
        </p:nvSpPr>
        <p:spPr>
          <a:xfrm>
            <a:off x="7043939" y="2559215"/>
            <a:ext cx="43601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7"/>
          <p:cNvSpPr txBox="1"/>
          <p:nvPr/>
        </p:nvSpPr>
        <p:spPr>
          <a:xfrm>
            <a:off x="7556156" y="2297436"/>
            <a:ext cx="38472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6" name="Google Shape;216;p7"/>
          <p:cNvCxnSpPr>
            <a:endCxn id="217" idx="3"/>
          </p:cNvCxnSpPr>
          <p:nvPr/>
        </p:nvCxnSpPr>
        <p:spPr>
          <a:xfrm rot="10800000">
            <a:off x="5879756" y="3009827"/>
            <a:ext cx="0" cy="179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18" name="Google Shape;218;p7"/>
          <p:cNvCxnSpPr>
            <a:endCxn id="219" idx="3"/>
          </p:cNvCxnSpPr>
          <p:nvPr/>
        </p:nvCxnSpPr>
        <p:spPr>
          <a:xfrm rot="10800000">
            <a:off x="6032156" y="2249652"/>
            <a:ext cx="0" cy="2551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20" name="Google Shape;220;p7"/>
          <p:cNvGrpSpPr/>
          <p:nvPr/>
        </p:nvGrpSpPr>
        <p:grpSpPr>
          <a:xfrm>
            <a:off x="5955956" y="1586236"/>
            <a:ext cx="152400" cy="711200"/>
            <a:chOff x="5791200" y="1352550"/>
            <a:chExt cx="152400" cy="533400"/>
          </a:xfrm>
        </p:grpSpPr>
        <p:sp>
          <p:nvSpPr>
            <p:cNvPr id="219" name="Google Shape;219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23" name="Google Shape;223;p7"/>
          <p:cNvCxnSpPr>
            <a:stCxn id="195" idx="3"/>
          </p:cNvCxnSpPr>
          <p:nvPr/>
        </p:nvCxnSpPr>
        <p:spPr>
          <a:xfrm rot="10800000" flipH="1">
            <a:off x="8013356" y="2429436"/>
            <a:ext cx="367800" cy="20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24" name="Google Shape;224;p7"/>
          <p:cNvGrpSpPr/>
          <p:nvPr/>
        </p:nvGrpSpPr>
        <p:grpSpPr>
          <a:xfrm>
            <a:off x="8394356" y="1687836"/>
            <a:ext cx="152400" cy="1016000"/>
            <a:chOff x="8229600" y="1733550"/>
            <a:chExt cx="152400" cy="762000"/>
          </a:xfrm>
        </p:grpSpPr>
        <p:sp>
          <p:nvSpPr>
            <p:cNvPr id="225" name="Google Shape;225;p7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7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7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7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9" name="Google Shape;229;p7"/>
          <p:cNvCxnSpPr>
            <a:stCxn id="181" idx="0"/>
            <a:endCxn id="213" idx="1"/>
          </p:cNvCxnSpPr>
          <p:nvPr/>
        </p:nvCxnSpPr>
        <p:spPr>
          <a:xfrm rot="10800000" flipH="1">
            <a:off x="6641756" y="2318836"/>
            <a:ext cx="381000" cy="29400"/>
          </a:xfrm>
          <a:prstGeom prst="straightConnector1">
            <a:avLst/>
          </a:prstGeom>
          <a:noFill/>
          <a:ln w="28575" cap="flat" cmpd="sng">
            <a:solidFill>
              <a:schemeClr val="tx2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0" name="Google Shape;230;p7"/>
          <p:cNvCxnSpPr/>
          <p:nvPr/>
        </p:nvCxnSpPr>
        <p:spPr>
          <a:xfrm rot="10800000">
            <a:off x="8470556" y="2602236"/>
            <a:ext cx="0" cy="2182575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1" name="Google Shape;231;p7"/>
          <p:cNvCxnSpPr/>
          <p:nvPr/>
        </p:nvCxnSpPr>
        <p:spPr>
          <a:xfrm rot="10800000">
            <a:off x="6794156" y="1106140"/>
            <a:ext cx="0" cy="1232571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2" name="Google Shape;232;p7"/>
          <p:cNvCxnSpPr>
            <a:endCxn id="225" idx="2"/>
          </p:cNvCxnSpPr>
          <p:nvPr/>
        </p:nvCxnSpPr>
        <p:spPr>
          <a:xfrm>
            <a:off x="926756" y="1106236"/>
            <a:ext cx="7467600" cy="1089600"/>
          </a:xfrm>
          <a:prstGeom prst="bentConnector3">
            <a:avLst>
              <a:gd name="adj1" fmla="val 96694"/>
            </a:avLst>
          </a:prstGeom>
          <a:noFill/>
          <a:ln w="28575" cap="flat" cmpd="sng">
            <a:solidFill>
              <a:schemeClr val="accent4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33" name="Google Shape;233;p7"/>
          <p:cNvCxnSpPr/>
          <p:nvPr/>
        </p:nvCxnSpPr>
        <p:spPr>
          <a:xfrm rot="-5400000" flipH="1">
            <a:off x="623305" y="1405789"/>
            <a:ext cx="835500" cy="228600"/>
          </a:xfrm>
          <a:prstGeom prst="bentConnector3">
            <a:avLst>
              <a:gd name="adj1" fmla="val 101582"/>
            </a:avLst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34" name="Google Shape;234;p7"/>
          <p:cNvGrpSpPr/>
          <p:nvPr/>
        </p:nvGrpSpPr>
        <p:grpSpPr>
          <a:xfrm>
            <a:off x="1155356" y="1789436"/>
            <a:ext cx="152400" cy="711200"/>
            <a:chOff x="5791200" y="1352550"/>
            <a:chExt cx="152400" cy="533400"/>
          </a:xfrm>
        </p:grpSpPr>
        <p:sp>
          <p:nvSpPr>
            <p:cNvPr id="192" name="Google Shape;192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37" name="Google Shape;237;p7"/>
          <p:cNvCxnSpPr>
            <a:stCxn id="192" idx="0"/>
            <a:endCxn id="238" idx="1"/>
          </p:cNvCxnSpPr>
          <p:nvPr/>
        </p:nvCxnSpPr>
        <p:spPr>
          <a:xfrm>
            <a:off x="1307756" y="2145036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9" name="Google Shape;239;p7"/>
          <p:cNvCxnSpPr>
            <a:stCxn id="238" idx="3"/>
            <a:endCxn id="179" idx="1"/>
          </p:cNvCxnSpPr>
          <p:nvPr/>
        </p:nvCxnSpPr>
        <p:spPr>
          <a:xfrm>
            <a:off x="1825619" y="2145036"/>
            <a:ext cx="320400" cy="406500"/>
          </a:xfrm>
          <a:prstGeom prst="bentConnector3">
            <a:avLst>
              <a:gd name="adj1" fmla="val 4999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0" name="Google Shape;240;p7"/>
          <p:cNvCxnSpPr/>
          <p:nvPr/>
        </p:nvCxnSpPr>
        <p:spPr>
          <a:xfrm rot="-5400000">
            <a:off x="1811181" y="1784336"/>
            <a:ext cx="578400" cy="183000"/>
          </a:xfrm>
          <a:prstGeom prst="bentConnector3">
            <a:avLst>
              <a:gd name="adj1" fmla="val 9751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1" name="Google Shape;241;p7"/>
          <p:cNvCxnSpPr>
            <a:stCxn id="189" idx="0"/>
          </p:cNvCxnSpPr>
          <p:nvPr/>
        </p:nvCxnSpPr>
        <p:spPr>
          <a:xfrm rot="10800000" flipH="1">
            <a:off x="2450756" y="976636"/>
            <a:ext cx="304800" cy="609600"/>
          </a:xfrm>
          <a:prstGeom prst="bentConnector2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2" name="Google Shape;242;p7"/>
          <p:cNvCxnSpPr/>
          <p:nvPr/>
        </p:nvCxnSpPr>
        <p:spPr>
          <a:xfrm>
            <a:off x="2755556" y="976636"/>
            <a:ext cx="5638800" cy="914400"/>
          </a:xfrm>
          <a:prstGeom prst="bentConnector3">
            <a:avLst>
              <a:gd name="adj1" fmla="val 97158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3" name="Google Shape;243;p7"/>
          <p:cNvCxnSpPr/>
          <p:nvPr/>
        </p:nvCxnSpPr>
        <p:spPr>
          <a:xfrm flipH="1">
            <a:off x="1155356" y="976636"/>
            <a:ext cx="1600200" cy="1320900"/>
          </a:xfrm>
          <a:prstGeom prst="bentConnector3">
            <a:avLst>
              <a:gd name="adj1" fmla="val 124407"/>
            </a:avLst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4" name="Google Shape;244;p7"/>
          <p:cNvCxnSpPr>
            <a:stCxn id="219" idx="0"/>
          </p:cNvCxnSpPr>
          <p:nvPr/>
        </p:nvCxnSpPr>
        <p:spPr>
          <a:xfrm rot="10800000" flipH="1">
            <a:off x="6108356" y="1939736"/>
            <a:ext cx="152400" cy="2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5" name="Google Shape;245;p7"/>
          <p:cNvCxnSpPr>
            <a:stCxn id="206" idx="3"/>
            <a:endCxn id="222" idx="1"/>
          </p:cNvCxnSpPr>
          <p:nvPr/>
        </p:nvCxnSpPr>
        <p:spPr>
          <a:xfrm rot="10800000" flipH="1">
            <a:off x="4511877" y="2090225"/>
            <a:ext cx="1463100" cy="490500"/>
          </a:xfrm>
          <a:prstGeom prst="bentConnector3">
            <a:avLst>
              <a:gd name="adj1" fmla="val 8536"/>
            </a:avLst>
          </a:prstGeom>
          <a:noFill/>
          <a:ln w="28575" cap="flat" cmpd="sng">
            <a:solidFill>
              <a:schemeClr val="accent4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6" name="Google Shape;246;p7"/>
          <p:cNvCxnSpPr/>
          <p:nvPr/>
        </p:nvCxnSpPr>
        <p:spPr>
          <a:xfrm>
            <a:off x="4469877" y="2885526"/>
            <a:ext cx="957300" cy="426900"/>
          </a:xfrm>
          <a:prstGeom prst="bentConnector3">
            <a:avLst>
              <a:gd name="adj1" fmla="val 1683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7" name="Google Shape;247;p7"/>
          <p:cNvCxnSpPr/>
          <p:nvPr/>
        </p:nvCxnSpPr>
        <p:spPr>
          <a:xfrm rot="10800000" flipH="1">
            <a:off x="4660556" y="2573471"/>
            <a:ext cx="183573" cy="15033"/>
          </a:xfrm>
          <a:prstGeom prst="straightConnector1">
            <a:avLst/>
          </a:prstGeom>
          <a:noFill/>
          <a:ln w="28575" cap="flat" cmpd="sng">
            <a:solidFill>
              <a:schemeClr val="tx2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8" name="Google Shape;248;p7"/>
          <p:cNvCxnSpPr/>
          <p:nvPr/>
        </p:nvCxnSpPr>
        <p:spPr>
          <a:xfrm rot="10800000" flipH="1">
            <a:off x="4549720" y="2873654"/>
            <a:ext cx="259772" cy="7697"/>
          </a:xfrm>
          <a:prstGeom prst="straightConnector1">
            <a:avLst/>
          </a:prstGeom>
          <a:noFill/>
          <a:ln w="28575" cap="flat" cmpd="sng">
            <a:solidFill>
              <a:schemeClr val="tx2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9" name="Google Shape;249;p7"/>
          <p:cNvCxnSpPr/>
          <p:nvPr/>
        </p:nvCxnSpPr>
        <p:spPr>
          <a:xfrm rot="10800000" flipH="1">
            <a:off x="1851706" y="1254686"/>
            <a:ext cx="3353400" cy="642600"/>
          </a:xfrm>
          <a:prstGeom prst="bentConnector3">
            <a:avLst>
              <a:gd name="adj1" fmla="val 39959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0" name="Google Shape;250;p7"/>
          <p:cNvCxnSpPr/>
          <p:nvPr/>
        </p:nvCxnSpPr>
        <p:spPr>
          <a:xfrm>
            <a:off x="5193956" y="1246824"/>
            <a:ext cx="762000" cy="489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251" name="Google Shape;251;p7"/>
          <p:cNvGrpSpPr/>
          <p:nvPr/>
        </p:nvGrpSpPr>
        <p:grpSpPr>
          <a:xfrm>
            <a:off x="1460156" y="1586236"/>
            <a:ext cx="365463" cy="1117599"/>
            <a:chOff x="1447800" y="1809750"/>
            <a:chExt cx="365463" cy="838199"/>
          </a:xfrm>
        </p:grpSpPr>
        <p:sp>
          <p:nvSpPr>
            <p:cNvPr id="238" name="Google Shape;238;p7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pc</a:t>
              </a: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3" name="Google Shape;253;p7"/>
          <p:cNvGrpSpPr/>
          <p:nvPr/>
        </p:nvGrpSpPr>
        <p:grpSpPr>
          <a:xfrm>
            <a:off x="5803556" y="2346411"/>
            <a:ext cx="152400" cy="711200"/>
            <a:chOff x="5791200" y="1352550"/>
            <a:chExt cx="152400" cy="533400"/>
          </a:xfrm>
        </p:grpSpPr>
        <p:sp>
          <p:nvSpPr>
            <p:cNvPr id="217" name="Google Shape;217;p7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7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56" name="Google Shape;256;p7"/>
          <p:cNvCxnSpPr>
            <a:stCxn id="179" idx="3"/>
            <a:endCxn id="202" idx="1"/>
          </p:cNvCxnSpPr>
          <p:nvPr/>
        </p:nvCxnSpPr>
        <p:spPr>
          <a:xfrm rot="10800000" flipH="1">
            <a:off x="2755556" y="2348336"/>
            <a:ext cx="914400" cy="203100"/>
          </a:xfrm>
          <a:prstGeom prst="bentConnector3">
            <a:avLst>
              <a:gd name="adj1" fmla="val 1780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7" name="Google Shape;257;p7"/>
          <p:cNvCxnSpPr/>
          <p:nvPr/>
        </p:nvCxnSpPr>
        <p:spPr>
          <a:xfrm>
            <a:off x="2907956" y="2549611"/>
            <a:ext cx="0" cy="2235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8" name="Google Shape;258;p7"/>
          <p:cNvCxnSpPr/>
          <p:nvPr/>
        </p:nvCxnSpPr>
        <p:spPr>
          <a:xfrm rot="10800000" flipH="1">
            <a:off x="2898720" y="2703836"/>
            <a:ext cx="771236" cy="48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59" name="Google Shape;259;p7"/>
          <p:cNvCxnSpPr/>
          <p:nvPr/>
        </p:nvCxnSpPr>
        <p:spPr>
          <a:xfrm rot="10800000" flipH="1">
            <a:off x="2910265" y="3008638"/>
            <a:ext cx="759691" cy="3561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0" name="Google Shape;260;p7"/>
          <p:cNvCxnSpPr/>
          <p:nvPr/>
        </p:nvCxnSpPr>
        <p:spPr>
          <a:xfrm rot="10800000" flipH="1">
            <a:off x="2898720" y="3923036"/>
            <a:ext cx="618836" cy="12799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1" name="Google Shape;261;p7"/>
          <p:cNvCxnSpPr>
            <a:stCxn id="225" idx="0"/>
          </p:cNvCxnSpPr>
          <p:nvPr/>
        </p:nvCxnSpPr>
        <p:spPr>
          <a:xfrm rot="10800000">
            <a:off x="3343256" y="818536"/>
            <a:ext cx="5203500" cy="1377300"/>
          </a:xfrm>
          <a:prstGeom prst="bentConnector3">
            <a:avLst>
              <a:gd name="adj1" fmla="val -2374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7"/>
          <p:cNvCxnSpPr/>
          <p:nvPr/>
        </p:nvCxnSpPr>
        <p:spPr>
          <a:xfrm rot="-5400000" flipH="1">
            <a:off x="2958806" y="1228761"/>
            <a:ext cx="1117500" cy="304800"/>
          </a:xfrm>
          <a:prstGeom prst="bentConnector3">
            <a:avLst>
              <a:gd name="adj1" fmla="val 100284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3" name="Google Shape;263;p7"/>
          <p:cNvCxnSpPr/>
          <p:nvPr/>
        </p:nvCxnSpPr>
        <p:spPr>
          <a:xfrm rot="10800000">
            <a:off x="3822356" y="4276811"/>
            <a:ext cx="0" cy="508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4" name="Google Shape;264;p7"/>
          <p:cNvCxnSpPr/>
          <p:nvPr/>
        </p:nvCxnSpPr>
        <p:spPr>
          <a:xfrm rot="10800000" flipH="1">
            <a:off x="5955956" y="2752811"/>
            <a:ext cx="370610" cy="308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65" name="Google Shape;265;p7"/>
          <p:cNvCxnSpPr/>
          <p:nvPr/>
        </p:nvCxnSpPr>
        <p:spPr>
          <a:xfrm rot="10800000" flipH="1">
            <a:off x="5422556" y="2799092"/>
            <a:ext cx="1600200" cy="507900"/>
          </a:xfrm>
          <a:prstGeom prst="bentConnector3">
            <a:avLst>
              <a:gd name="adj1" fmla="val 8607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66" name="Google Shape;266;p7"/>
          <p:cNvSpPr txBox="1"/>
          <p:nvPr/>
        </p:nvSpPr>
        <p:spPr>
          <a:xfrm>
            <a:off x="3001166" y="2071847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7"/>
          <p:cNvSpPr txBox="1"/>
          <p:nvPr/>
        </p:nvSpPr>
        <p:spPr>
          <a:xfrm>
            <a:off x="2984156" y="2448011"/>
            <a:ext cx="61915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inst[19:15]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7"/>
          <p:cNvSpPr txBox="1"/>
          <p:nvPr/>
        </p:nvSpPr>
        <p:spPr>
          <a:xfrm>
            <a:off x="2984156" y="2752811"/>
            <a:ext cx="61915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inst[24:20]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7"/>
          <p:cNvSpPr txBox="1"/>
          <p:nvPr/>
        </p:nvSpPr>
        <p:spPr>
          <a:xfrm>
            <a:off x="2931047" y="3605635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0" name="Google Shape;270;p7"/>
          <p:cNvCxnSpPr/>
          <p:nvPr/>
        </p:nvCxnSpPr>
        <p:spPr>
          <a:xfrm rot="-5400000">
            <a:off x="5225183" y="2750296"/>
            <a:ext cx="778800" cy="377700"/>
          </a:xfrm>
          <a:prstGeom prst="bentConnector3">
            <a:avLst>
              <a:gd name="adj1" fmla="val 10048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71" name="Google Shape;271;p7"/>
          <p:cNvSpPr txBox="1"/>
          <p:nvPr/>
        </p:nvSpPr>
        <p:spPr>
          <a:xfrm>
            <a:off x="8262739" y="1313476"/>
            <a:ext cx="282129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7"/>
          <p:cNvSpPr txBox="1"/>
          <p:nvPr/>
        </p:nvSpPr>
        <p:spPr>
          <a:xfrm>
            <a:off x="7936002" y="1501283"/>
            <a:ext cx="1740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7"/>
          <p:cNvSpPr txBox="1"/>
          <p:nvPr/>
        </p:nvSpPr>
        <p:spPr>
          <a:xfrm>
            <a:off x="8042219" y="2566543"/>
            <a:ext cx="334818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7"/>
          <p:cNvSpPr txBox="1"/>
          <p:nvPr/>
        </p:nvSpPr>
        <p:spPr>
          <a:xfrm>
            <a:off x="8594093" y="2209404"/>
            <a:ext cx="174953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7"/>
          <p:cNvSpPr txBox="1"/>
          <p:nvPr/>
        </p:nvSpPr>
        <p:spPr>
          <a:xfrm>
            <a:off x="826310" y="1904604"/>
            <a:ext cx="208695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7"/>
          <p:cNvSpPr txBox="1"/>
          <p:nvPr/>
        </p:nvSpPr>
        <p:spPr>
          <a:xfrm>
            <a:off x="714321" y="2294071"/>
            <a:ext cx="282129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7"/>
          <p:cNvSpPr txBox="1"/>
          <p:nvPr/>
        </p:nvSpPr>
        <p:spPr>
          <a:xfrm>
            <a:off x="5324362" y="1838411"/>
            <a:ext cx="52416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7"/>
          <p:cNvSpPr txBox="1"/>
          <p:nvPr/>
        </p:nvSpPr>
        <p:spPr>
          <a:xfrm>
            <a:off x="5408039" y="1424452"/>
            <a:ext cx="21936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7"/>
          <p:cNvSpPr txBox="1"/>
          <p:nvPr/>
        </p:nvSpPr>
        <p:spPr>
          <a:xfrm>
            <a:off x="4259930" y="3704156"/>
            <a:ext cx="62922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7"/>
          <p:cNvSpPr txBox="1"/>
          <p:nvPr/>
        </p:nvSpPr>
        <p:spPr>
          <a:xfrm>
            <a:off x="5312337" y="2237252"/>
            <a:ext cx="53340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1" name="Google Shape;281;p7"/>
          <p:cNvCxnSpPr>
            <a:stCxn id="187" idx="3"/>
          </p:cNvCxnSpPr>
          <p:nvPr/>
        </p:nvCxnSpPr>
        <p:spPr>
          <a:xfrm rot="10800000" flipH="1">
            <a:off x="4057330" y="2854162"/>
            <a:ext cx="1746300" cy="1101300"/>
          </a:xfrm>
          <a:prstGeom prst="bentConnector3">
            <a:avLst>
              <a:gd name="adj1" fmla="val 83439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82" name="Google Shape;282;p7"/>
          <p:cNvSpPr/>
          <p:nvPr/>
        </p:nvSpPr>
        <p:spPr>
          <a:xfrm>
            <a:off x="850556" y="4784811"/>
            <a:ext cx="7868227" cy="50790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7"/>
          <p:cNvSpPr txBox="1"/>
          <p:nvPr/>
        </p:nvSpPr>
        <p:spPr>
          <a:xfrm>
            <a:off x="2603156" y="4863908"/>
            <a:ext cx="5476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7"/>
          <p:cNvSpPr txBox="1"/>
          <p:nvPr/>
        </p:nvSpPr>
        <p:spPr>
          <a:xfrm>
            <a:off x="3441356" y="4886411"/>
            <a:ext cx="42829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7"/>
          <p:cNvSpPr txBox="1"/>
          <p:nvPr/>
        </p:nvSpPr>
        <p:spPr>
          <a:xfrm>
            <a:off x="3974756" y="4886411"/>
            <a:ext cx="48167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RegWEn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7"/>
          <p:cNvSpPr txBox="1"/>
          <p:nvPr/>
        </p:nvSpPr>
        <p:spPr>
          <a:xfrm>
            <a:off x="4584356" y="4886411"/>
            <a:ext cx="290532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BrUn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7"/>
          <p:cNvSpPr txBox="1"/>
          <p:nvPr/>
        </p:nvSpPr>
        <p:spPr>
          <a:xfrm>
            <a:off x="4889156" y="4886411"/>
            <a:ext cx="268904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BrEq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7"/>
          <p:cNvSpPr txBox="1"/>
          <p:nvPr/>
        </p:nvSpPr>
        <p:spPr>
          <a:xfrm>
            <a:off x="5193956" y="4886411"/>
            <a:ext cx="25395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BrLT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7"/>
          <p:cNvSpPr txBox="1"/>
          <p:nvPr/>
        </p:nvSpPr>
        <p:spPr>
          <a:xfrm>
            <a:off x="5955956" y="4886411"/>
            <a:ext cx="248998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7"/>
          <p:cNvSpPr txBox="1"/>
          <p:nvPr/>
        </p:nvSpPr>
        <p:spPr>
          <a:xfrm>
            <a:off x="5651156" y="4886411"/>
            <a:ext cx="244107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7"/>
          <p:cNvSpPr txBox="1"/>
          <p:nvPr/>
        </p:nvSpPr>
        <p:spPr>
          <a:xfrm>
            <a:off x="6336956" y="4886411"/>
            <a:ext cx="398810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7"/>
          <p:cNvSpPr txBox="1"/>
          <p:nvPr/>
        </p:nvSpPr>
        <p:spPr>
          <a:xfrm>
            <a:off x="6946556" y="4886411"/>
            <a:ext cx="51296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MemRW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7"/>
          <p:cNvSpPr txBox="1"/>
          <p:nvPr/>
        </p:nvSpPr>
        <p:spPr>
          <a:xfrm>
            <a:off x="8241956" y="4886411"/>
            <a:ext cx="369605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7"/>
          <p:cNvSpPr txBox="1"/>
          <p:nvPr/>
        </p:nvSpPr>
        <p:spPr>
          <a:xfrm>
            <a:off x="1002956" y="4886411"/>
            <a:ext cx="31546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7"/>
          <p:cNvSpPr txBox="1"/>
          <p:nvPr/>
        </p:nvSpPr>
        <p:spPr>
          <a:xfrm>
            <a:off x="3418803" y="1635211"/>
            <a:ext cx="174953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7"/>
          <p:cNvSpPr txBox="1">
            <a:spLocks noGrp="1"/>
          </p:cNvSpPr>
          <p:nvPr>
            <p:ph type="ftr" idx="11"/>
          </p:nvPr>
        </p:nvSpPr>
        <p:spPr>
          <a:xfrm>
            <a:off x="2672862" y="6356352"/>
            <a:ext cx="395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Title 5">
            <a:extLst>
              <a:ext uri="{FF2B5EF4-FFF2-40B4-BE49-F238E27FC236}">
                <a16:creationId xmlns:a16="http://schemas.microsoft.com/office/drawing/2014/main" id="{BE00AE7B-DA3A-284E-A10F-8F248BBAC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86" y="179146"/>
            <a:ext cx="8405238" cy="5500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urier New"/>
                <a:cs typeface="Courier New"/>
              </a:rPr>
              <a:t>Jal</a:t>
            </a:r>
            <a:r>
              <a:rPr lang="en-US" dirty="0"/>
              <a:t>  </a:t>
            </a:r>
            <a:r>
              <a:rPr lang="en-US" dirty="0" err="1"/>
              <a:t>datapath</a:t>
            </a:r>
            <a:endParaRPr lang="en-US" b="1" dirty="0">
              <a:latin typeface="Courier New"/>
              <a:cs typeface="Courier New"/>
            </a:endParaRPr>
          </a:p>
        </p:txBody>
      </p:sp>
      <p:graphicFrame>
        <p:nvGraphicFramePr>
          <p:cNvPr id="125" name="Google Shape;795;g5d2440be3b_0_103">
            <a:extLst>
              <a:ext uri="{FF2B5EF4-FFF2-40B4-BE49-F238E27FC236}">
                <a16:creationId xmlns:a16="http://schemas.microsoft.com/office/drawing/2014/main" id="{E0340374-2454-8248-86AF-D3D5ABCC19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8858693"/>
              </p:ext>
            </p:extLst>
          </p:nvPr>
        </p:nvGraphicFramePr>
        <p:xfrm>
          <a:off x="736414" y="5410668"/>
          <a:ext cx="7848284" cy="85395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17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3839">
                  <a:extLst>
                    <a:ext uri="{9D8B030D-6E8A-4147-A177-3AD203B41FA5}">
                      <a16:colId xmlns:a16="http://schemas.microsoft.com/office/drawing/2014/main" val="3140680685"/>
                    </a:ext>
                  </a:extLst>
                </a:gridCol>
                <a:gridCol w="345989">
                  <a:extLst>
                    <a:ext uri="{9D8B030D-6E8A-4147-A177-3AD203B41FA5}">
                      <a16:colId xmlns:a16="http://schemas.microsoft.com/office/drawing/2014/main" val="2826654235"/>
                    </a:ext>
                  </a:extLst>
                </a:gridCol>
                <a:gridCol w="321276">
                  <a:extLst>
                    <a:ext uri="{9D8B030D-6E8A-4147-A177-3AD203B41FA5}">
                      <a16:colId xmlns:a16="http://schemas.microsoft.com/office/drawing/2014/main" val="3998831890"/>
                    </a:ext>
                  </a:extLst>
                </a:gridCol>
                <a:gridCol w="539663">
                  <a:extLst>
                    <a:ext uri="{9D8B030D-6E8A-4147-A177-3AD203B41FA5}">
                      <a16:colId xmlns:a16="http://schemas.microsoft.com/office/drawing/2014/main" val="3310770300"/>
                    </a:ext>
                  </a:extLst>
                </a:gridCol>
                <a:gridCol w="5128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6054">
                  <a:extLst>
                    <a:ext uri="{9D8B030D-6E8A-4147-A177-3AD203B41FA5}">
                      <a16:colId xmlns:a16="http://schemas.microsoft.com/office/drawing/2014/main" val="2883373439"/>
                    </a:ext>
                  </a:extLst>
                </a:gridCol>
                <a:gridCol w="6796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9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3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879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Inst[31:0]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PCSel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RegWEn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BrUn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BrEq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BrLT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ALUSel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MemRW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WBSel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jal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J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78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g5d2440be3b_0_103"/>
          <p:cNvSpPr txBox="1">
            <a:spLocks noGrp="1"/>
          </p:cNvSpPr>
          <p:nvPr>
            <p:ph type="ftr" idx="11"/>
          </p:nvPr>
        </p:nvSpPr>
        <p:spPr>
          <a:xfrm>
            <a:off x="2672862" y="6356352"/>
            <a:ext cx="395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g5d2440be3b_0_103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95" name="Google Shape;795;g5d2440be3b_0_103"/>
          <p:cNvGraphicFramePr/>
          <p:nvPr>
            <p:extLst>
              <p:ext uri="{D42A27DB-BD31-4B8C-83A1-F6EECF244321}">
                <p14:modId xmlns:p14="http://schemas.microsoft.com/office/powerpoint/2010/main" val="723389619"/>
              </p:ext>
            </p:extLst>
          </p:nvPr>
        </p:nvGraphicFramePr>
        <p:xfrm>
          <a:off x="647858" y="318047"/>
          <a:ext cx="7848284" cy="622190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17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3839">
                  <a:extLst>
                    <a:ext uri="{9D8B030D-6E8A-4147-A177-3AD203B41FA5}">
                      <a16:colId xmlns:a16="http://schemas.microsoft.com/office/drawing/2014/main" val="3140680685"/>
                    </a:ext>
                  </a:extLst>
                </a:gridCol>
                <a:gridCol w="345989">
                  <a:extLst>
                    <a:ext uri="{9D8B030D-6E8A-4147-A177-3AD203B41FA5}">
                      <a16:colId xmlns:a16="http://schemas.microsoft.com/office/drawing/2014/main" val="2826654235"/>
                    </a:ext>
                  </a:extLst>
                </a:gridCol>
                <a:gridCol w="321276">
                  <a:extLst>
                    <a:ext uri="{9D8B030D-6E8A-4147-A177-3AD203B41FA5}">
                      <a16:colId xmlns:a16="http://schemas.microsoft.com/office/drawing/2014/main" val="3998831890"/>
                    </a:ext>
                  </a:extLst>
                </a:gridCol>
                <a:gridCol w="296562">
                  <a:extLst>
                    <a:ext uri="{9D8B030D-6E8A-4147-A177-3AD203B41FA5}">
                      <a16:colId xmlns:a16="http://schemas.microsoft.com/office/drawing/2014/main" val="3310770300"/>
                    </a:ext>
                  </a:extLst>
                </a:gridCol>
                <a:gridCol w="6919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6627">
                  <a:extLst>
                    <a:ext uri="{9D8B030D-6E8A-4147-A177-3AD203B41FA5}">
                      <a16:colId xmlns:a16="http://schemas.microsoft.com/office/drawing/2014/main" val="2883373439"/>
                    </a:ext>
                  </a:extLst>
                </a:gridCol>
                <a:gridCol w="6549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020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3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879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Inst[31:0]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PCSel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RegWEn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BrUn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BrEq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BrLT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ALUSel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MemRW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WBSel</a:t>
                      </a:r>
                      <a:endParaRPr sz="1600" u="none" strike="noStrike" cap="none" dirty="0"/>
                    </a:p>
                  </a:txBody>
                  <a:tcPr marL="9145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 (Y)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Reg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Add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sub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Reg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Sub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9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i="1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(R-R Op)</a:t>
                      </a:r>
                      <a:endParaRPr sz="1600" b="1" i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i="1" u="none" strike="noStrike" cap="none"/>
                        <a:t>(Op)</a:t>
                      </a:r>
                      <a:endParaRPr sz="1600" i="1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addi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I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Imm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lw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Mem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sw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S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 (N)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Write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beq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B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beq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B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bne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B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bne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B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blt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B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bltu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B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0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*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jalr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Reg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PC+4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jal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J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Imm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Add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Read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/>
                        <a:t>PC+4</a:t>
                      </a:r>
                      <a:endParaRPr sz="1600" u="none" strike="noStrike" cap="none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auipc</a:t>
                      </a:r>
                      <a:endParaRPr sz="16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60975" marB="60975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+4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1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*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 err="1"/>
                        <a:t>Imm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PC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Add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Read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/>
                        <a:t>ALU</a:t>
                      </a:r>
                      <a:endParaRPr sz="1600" u="none" strike="noStrike" cap="none" dirty="0"/>
                    </a:p>
                  </a:txBody>
                  <a:tcPr marL="91450" marR="91450" marT="60975" marB="60975">
                    <a:solidFill>
                      <a:srgbClr val="F4B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106590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8209</TotalTime>
  <Words>2293</Words>
  <Application>Microsoft Macintosh PowerPoint</Application>
  <PresentationFormat>On-screen Show (4:3)</PresentationFormat>
  <Paragraphs>1036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Arial Narrow</vt:lpstr>
      <vt:lpstr>Calibri</vt:lpstr>
      <vt:lpstr>Courier New</vt:lpstr>
      <vt:lpstr>Cutive</vt:lpstr>
      <vt:lpstr>Franklin Gothic</vt:lpstr>
      <vt:lpstr>Noto Sans Symbols</vt:lpstr>
      <vt:lpstr>Roboto Regular</vt:lpstr>
      <vt:lpstr>Times New Roman</vt:lpstr>
      <vt:lpstr>Wingdings</vt:lpstr>
      <vt:lpstr>UWTheme-351-Au18</vt:lpstr>
      <vt:lpstr>Control Signals: Big picture!</vt:lpstr>
      <vt:lpstr>Let’s try an example!</vt:lpstr>
      <vt:lpstr>Control Signals: ADD</vt:lpstr>
      <vt:lpstr>ADD: Control Signals</vt:lpstr>
      <vt:lpstr>addi  datapath</vt:lpstr>
      <vt:lpstr>lw  datapath</vt:lpstr>
      <vt:lpstr>Br  datapath</vt:lpstr>
      <vt:lpstr>Jal  datapath</vt:lpstr>
      <vt:lpstr>PowerPoint Presentation</vt:lpstr>
      <vt:lpstr>Agenda</vt:lpstr>
      <vt:lpstr>Instruction Timing</vt:lpstr>
      <vt:lpstr>Instruction Timing</vt:lpstr>
      <vt:lpstr>Performance Measures</vt:lpstr>
      <vt:lpstr>“Iron Law” of Processor Performance</vt:lpstr>
      <vt:lpstr>Speed Trade-off Example</vt:lpstr>
      <vt:lpstr>Agenda</vt:lpstr>
      <vt:lpstr>Pipelined Laundry</vt:lpstr>
      <vt:lpstr>Pipelining Lessons (1/2)</vt:lpstr>
      <vt:lpstr>Pipelining with RISC-V</vt:lpstr>
      <vt:lpstr>RISC-V Pipeline</vt:lpstr>
      <vt:lpstr>Each stage operates on different instruction</vt:lpstr>
      <vt:lpstr>Instruction Level Parallelism (ILP)</vt:lpstr>
      <vt:lpstr>PowerPoint Presentation</vt:lpstr>
      <vt:lpstr>PowerPoint Presentation</vt:lpstr>
      <vt:lpstr>PowerPoint Presentation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Allocation III CSE 351 Autumn 2016</dc:title>
  <dc:creator>Justin Hsia</dc:creator>
  <cp:lastModifiedBy>Arrvindh Shriraman</cp:lastModifiedBy>
  <cp:revision>139</cp:revision>
  <cp:lastPrinted>2019-11-27T18:57:14Z</cp:lastPrinted>
  <dcterms:created xsi:type="dcterms:W3CDTF">2016-11-27T02:39:48Z</dcterms:created>
  <dcterms:modified xsi:type="dcterms:W3CDTF">2020-12-04T20:01:23Z</dcterms:modified>
</cp:coreProperties>
</file>