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notesSlides/notesSlide6.xml" ContentType="application/vnd.openxmlformats-officedocument.presentationml.notesSlide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notesSlides/notesSlide7.xml" ContentType="application/vnd.openxmlformats-officedocument.presentationml.notesSlide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notesSlides/notesSlide8.xml" ContentType="application/vnd.openxmlformats-officedocument.presentationml.notesSlide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8.xml" ContentType="application/vnd.openxmlformats-officedocument.presentationml.tags+xml"/>
  <Override PartName="/ppt/notesSlides/notesSlide9.xml" ContentType="application/vnd.openxmlformats-officedocument.presentationml.notesSlide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notesSlides/notesSlide10.xml" ContentType="application/vnd.openxmlformats-officedocument.presentationml.notesSlide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notesSlides/notesSlide11.xml" ContentType="application/vnd.openxmlformats-officedocument.presentationml.notesSlide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notesSlides/notesSlide14.xml" ContentType="application/vnd.openxmlformats-officedocument.presentationml.notesSlide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notesSlides/notesSlide15.xml" ContentType="application/vnd.openxmlformats-officedocument.presentationml.notesSlide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notesSlides/notesSlide16.xml" ContentType="application/vnd.openxmlformats-officedocument.presentationml.notesSlide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notesSlides/notesSlide17.xml" ContentType="application/vnd.openxmlformats-officedocument.presentationml.notesSlide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notesSlides/notesSlide18.xml" ContentType="application/vnd.openxmlformats-officedocument.presentationml.notesSlide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notesSlides/notesSlide19.xml" ContentType="application/vnd.openxmlformats-officedocument.presentationml.notesSlide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notesSlides/notesSlide20.xml" ContentType="application/vnd.openxmlformats-officedocument.presentationml.notesSlide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227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310.xml" ContentType="application/vnd.openxmlformats-officedocument.presentationml.tags+xml"/>
  <Override PartName="/ppt/tags/tag2410.xml" ContentType="application/vnd.openxmlformats-officedocument.presentationml.tags+xml"/>
  <Override PartName="/ppt/tags/tag2510.xml" ContentType="application/vnd.openxmlformats-officedocument.presentationml.tags+xml"/>
  <Override PartName="/ppt/tags/tag3810.xml" ContentType="application/vnd.openxmlformats-officedocument.presentationml.tags+xml"/>
  <Override PartName="/ppt/tags/tag3910.xml" ContentType="application/vnd.openxmlformats-officedocument.presentationml.tags+xml"/>
  <Override PartName="/ppt/tags/tag4010.xml" ContentType="application/vnd.openxmlformats-officedocument.presentationml.tags+xml"/>
  <Override PartName="/ppt/tags/tag6110.xml" ContentType="application/vnd.openxmlformats-officedocument.presentationml.tags+xml"/>
  <Override PartName="/ppt/tags/tag657.xml" ContentType="application/vnd.openxmlformats-officedocument.presentationml.tags+xml"/>
  <Override PartName="/ppt/tags/tag660.xml" ContentType="application/vnd.openxmlformats-officedocument.presentationml.tags+xml"/>
  <Override PartName="/ppt/tags/tag760.xml" ContentType="application/vnd.openxmlformats-officedocument.presentationml.tags+xml"/>
  <Override PartName="/ppt/tags/tag1210.xml" ContentType="application/vnd.openxmlformats-officedocument.presentationml.tags+xml"/>
  <Override PartName="/ppt/tags/tag1230.xml" ContentType="application/vnd.openxmlformats-officedocument.presentationml.tags+xml"/>
  <Override PartName="/ppt/tags/tag1350.xml" ContentType="application/vnd.openxmlformats-officedocument.presentationml.tags+xml"/>
  <Override PartName="/ppt/tags/tag1470.xml" ContentType="application/vnd.openxmlformats-officedocument.presentationml.tags+xml"/>
  <Override PartName="/ppt/tags/tag1490.xml" ContentType="application/vnd.openxmlformats-officedocument.presentationml.tags+xml"/>
  <Override PartName="/ppt/tags/tag1640.xml" ContentType="application/vnd.openxmlformats-officedocument.presentationml.tags+xml"/>
  <Override PartName="/ppt/tags/tag1760.xml" ContentType="application/vnd.openxmlformats-officedocument.presentationml.tags+xml"/>
  <Override PartName="/ppt/tags/tag1790.xml" ContentType="application/vnd.openxmlformats-officedocument.presentationml.tags+xml"/>
  <Override PartName="/ppt/tags/tag1890.xml" ContentType="application/vnd.openxmlformats-officedocument.presentationml.tags+xml"/>
  <Override PartName="/ppt/tags/tag2830.xml" ContentType="application/vnd.openxmlformats-officedocument.presentationml.tags+xml"/>
  <Override PartName="/ppt/tags/tag2850.xml" ContentType="application/vnd.openxmlformats-officedocument.presentationml.tags+xml"/>
  <Override PartName="/ppt/tags/tag2980.xml" ContentType="application/vnd.openxmlformats-officedocument.presentationml.tags+xml"/>
  <Override PartName="/ppt/tags/tag3240.xml" ContentType="application/vnd.openxmlformats-officedocument.presentationml.tags+xml"/>
  <Override PartName="/ppt/tags/tag3260.xml" ContentType="application/vnd.openxmlformats-officedocument.presentationml.tags+xml"/>
  <Override PartName="/ppt/tags/tag3420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23"/>
  </p:notesMasterIdLst>
  <p:handoutMasterIdLst>
    <p:handoutMasterId r:id="rId24"/>
  </p:handoutMasterIdLst>
  <p:sldIdLst>
    <p:sldId id="326" r:id="rId2"/>
    <p:sldId id="361" r:id="rId3"/>
    <p:sldId id="322" r:id="rId4"/>
    <p:sldId id="323" r:id="rId5"/>
    <p:sldId id="366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67" r:id="rId14"/>
    <p:sldId id="337" r:id="rId15"/>
    <p:sldId id="369" r:id="rId16"/>
    <p:sldId id="370" r:id="rId17"/>
    <p:sldId id="371" r:id="rId18"/>
    <p:sldId id="372" r:id="rId19"/>
    <p:sldId id="373" r:id="rId20"/>
    <p:sldId id="374" r:id="rId21"/>
    <p:sldId id="336" r:id="rId2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2A85"/>
    <a:srgbClr val="F6F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146" autoAdjust="0"/>
    <p:restoredTop sz="74087" autoAdjust="0"/>
  </p:normalViewPr>
  <p:slideViewPr>
    <p:cSldViewPr snapToGrid="0">
      <p:cViewPr varScale="1">
        <p:scale>
          <a:sx n="90" d="100"/>
          <a:sy n="90" d="100"/>
        </p:scale>
        <p:origin x="7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x Willsey" userId="4991600_tp_dropbox" providerId="OAuth2" clId="{1BCA0AE7-DFC2-B94F-BED1-B20CC8733D57}"/>
    <pc:docChg chg="custSel modSld">
      <pc:chgData name="Max Willsey" userId="4991600_tp_dropbox" providerId="OAuth2" clId="{1BCA0AE7-DFC2-B94F-BED1-B20CC8733D57}" dt="2019-02-22T17:21:38.291" v="0" actId="7634"/>
      <pc:docMkLst>
        <pc:docMk/>
      </pc:docMkLst>
      <pc:sldChg chg="addSp">
        <pc:chgData name="Max Willsey" userId="4991600_tp_dropbox" providerId="OAuth2" clId="{1BCA0AE7-DFC2-B94F-BED1-B20CC8733D57}" dt="2019-02-22T17:21:38.291" v="0" actId="7634"/>
        <pc:sldMkLst>
          <pc:docMk/>
          <pc:sldMk cId="2914082664" sldId="279"/>
        </pc:sldMkLst>
        <pc:inkChg chg="add">
          <ac:chgData name="Max Willsey" userId="4991600_tp_dropbox" providerId="OAuth2" clId="{1BCA0AE7-DFC2-B94F-BED1-B20CC8733D57}" dt="2019-02-22T17:21:38.291" v="0" actId="7634"/>
          <ac:inkMkLst>
            <pc:docMk/>
            <pc:sldMk cId="2914082664" sldId="279"/>
            <ac:inkMk id="5" creationId="{0940287E-7B70-C341-B2E1-A79D1AC87272}"/>
          </ac:inkMkLst>
        </pc:inkChg>
      </pc:sldChg>
      <pc:sldChg chg="addSp">
        <pc:chgData name="Max Willsey" userId="4991600_tp_dropbox" providerId="OAuth2" clId="{1BCA0AE7-DFC2-B94F-BED1-B20CC8733D57}" dt="2019-02-22T17:21:38.291" v="0" actId="7634"/>
        <pc:sldMkLst>
          <pc:docMk/>
          <pc:sldMk cId="1109235355" sldId="317"/>
        </pc:sldMkLst>
        <pc:inkChg chg="add">
          <ac:chgData name="Max Willsey" userId="4991600_tp_dropbox" providerId="OAuth2" clId="{1BCA0AE7-DFC2-B94F-BED1-B20CC8733D57}" dt="2019-02-22T17:21:38.291" v="0" actId="7634"/>
          <ac:inkMkLst>
            <pc:docMk/>
            <pc:sldMk cId="1109235355" sldId="317"/>
            <ac:inkMk id="6" creationId="{DBD346FD-6503-AD4C-A880-3E3AA8E50F6F}"/>
          </ac:inkMkLst>
        </pc:inkChg>
      </pc:sldChg>
      <pc:sldChg chg="addSp">
        <pc:chgData name="Max Willsey" userId="4991600_tp_dropbox" providerId="OAuth2" clId="{1BCA0AE7-DFC2-B94F-BED1-B20CC8733D57}" dt="2019-02-22T17:21:38.291" v="0" actId="7634"/>
        <pc:sldMkLst>
          <pc:docMk/>
          <pc:sldMk cId="3807180285" sldId="318"/>
        </pc:sldMkLst>
        <pc:inkChg chg="add">
          <ac:chgData name="Max Willsey" userId="4991600_tp_dropbox" providerId="OAuth2" clId="{1BCA0AE7-DFC2-B94F-BED1-B20CC8733D57}" dt="2019-02-22T17:21:38.291" v="0" actId="7634"/>
          <ac:inkMkLst>
            <pc:docMk/>
            <pc:sldMk cId="3807180285" sldId="318"/>
            <ac:inkMk id="2" creationId="{914FF5DD-E667-9B43-ACAF-4242861A22E6}"/>
          </ac:inkMkLst>
        </pc:inkChg>
      </pc:sldChg>
      <pc:sldChg chg="addSp">
        <pc:chgData name="Max Willsey" userId="4991600_tp_dropbox" providerId="OAuth2" clId="{1BCA0AE7-DFC2-B94F-BED1-B20CC8733D57}" dt="2019-02-22T17:21:38.291" v="0" actId="7634"/>
        <pc:sldMkLst>
          <pc:docMk/>
          <pc:sldMk cId="3757140407" sldId="320"/>
        </pc:sldMkLst>
        <pc:inkChg chg="add">
          <ac:chgData name="Max Willsey" userId="4991600_tp_dropbox" providerId="OAuth2" clId="{1BCA0AE7-DFC2-B94F-BED1-B20CC8733D57}" dt="2019-02-22T17:21:38.291" v="0" actId="7634"/>
          <ac:inkMkLst>
            <pc:docMk/>
            <pc:sldMk cId="3757140407" sldId="320"/>
            <ac:inkMk id="2" creationId="{E48BF754-88A4-9246-9AE2-5BC87EB19CBA}"/>
          </ac:inkMkLst>
        </pc:inkChg>
      </pc:sldChg>
      <pc:sldChg chg="addSp">
        <pc:chgData name="Max Willsey" userId="4991600_tp_dropbox" providerId="OAuth2" clId="{1BCA0AE7-DFC2-B94F-BED1-B20CC8733D57}" dt="2019-02-22T17:21:38.291" v="0" actId="7634"/>
        <pc:sldMkLst>
          <pc:docMk/>
          <pc:sldMk cId="1850605541" sldId="322"/>
        </pc:sldMkLst>
        <pc:inkChg chg="add">
          <ac:chgData name="Max Willsey" userId="4991600_tp_dropbox" providerId="OAuth2" clId="{1BCA0AE7-DFC2-B94F-BED1-B20CC8733D57}" dt="2019-02-22T17:21:38.291" v="0" actId="7634"/>
          <ac:inkMkLst>
            <pc:docMk/>
            <pc:sldMk cId="1850605541" sldId="322"/>
            <ac:inkMk id="7" creationId="{4FD3D1CD-E15F-AD44-B404-A670CE782AC8}"/>
          </ac:inkMkLst>
        </pc:inkChg>
      </pc:sldChg>
      <pc:sldChg chg="addSp">
        <pc:chgData name="Max Willsey" userId="4991600_tp_dropbox" providerId="OAuth2" clId="{1BCA0AE7-DFC2-B94F-BED1-B20CC8733D57}" dt="2019-02-22T17:21:38.291" v="0" actId="7634"/>
        <pc:sldMkLst>
          <pc:docMk/>
          <pc:sldMk cId="101056570" sldId="323"/>
        </pc:sldMkLst>
        <pc:inkChg chg="add">
          <ac:chgData name="Max Willsey" userId="4991600_tp_dropbox" providerId="OAuth2" clId="{1BCA0AE7-DFC2-B94F-BED1-B20CC8733D57}" dt="2019-02-22T17:21:38.291" v="0" actId="7634"/>
          <ac:inkMkLst>
            <pc:docMk/>
            <pc:sldMk cId="101056570" sldId="323"/>
            <ac:inkMk id="2" creationId="{B5D026C8-E938-F443-A820-6462F6E86431}"/>
          </ac:inkMkLst>
        </pc:inkChg>
      </pc:sldChg>
      <pc:sldChg chg="addSp">
        <pc:chgData name="Max Willsey" userId="4991600_tp_dropbox" providerId="OAuth2" clId="{1BCA0AE7-DFC2-B94F-BED1-B20CC8733D57}" dt="2019-02-22T17:21:38.291" v="0" actId="7634"/>
        <pc:sldMkLst>
          <pc:docMk/>
          <pc:sldMk cId="1935481891" sldId="325"/>
        </pc:sldMkLst>
        <pc:inkChg chg="add">
          <ac:chgData name="Max Willsey" userId="4991600_tp_dropbox" providerId="OAuth2" clId="{1BCA0AE7-DFC2-B94F-BED1-B20CC8733D57}" dt="2019-02-22T17:21:38.291" v="0" actId="7634"/>
          <ac:inkMkLst>
            <pc:docMk/>
            <pc:sldMk cId="1935481891" sldId="325"/>
            <ac:inkMk id="8" creationId="{E458B38F-886C-CB4F-8958-50B19F0392A3}"/>
          </ac:inkMkLst>
        </pc:inkChg>
      </pc:sldChg>
      <pc:sldChg chg="addSp">
        <pc:chgData name="Max Willsey" userId="4991600_tp_dropbox" providerId="OAuth2" clId="{1BCA0AE7-DFC2-B94F-BED1-B20CC8733D57}" dt="2019-02-22T17:21:38.291" v="0" actId="7634"/>
        <pc:sldMkLst>
          <pc:docMk/>
          <pc:sldMk cId="257433728" sldId="326"/>
        </pc:sldMkLst>
        <pc:inkChg chg="add">
          <ac:chgData name="Max Willsey" userId="4991600_tp_dropbox" providerId="OAuth2" clId="{1BCA0AE7-DFC2-B94F-BED1-B20CC8733D57}" dt="2019-02-22T17:21:38.291" v="0" actId="7634"/>
          <ac:inkMkLst>
            <pc:docMk/>
            <pc:sldMk cId="257433728" sldId="326"/>
            <ac:inkMk id="2" creationId="{790900BD-5158-514C-8EB8-E1A15A2FD692}"/>
          </ac:inkMkLst>
        </pc:inkChg>
      </pc:sldChg>
      <pc:sldChg chg="addSp">
        <pc:chgData name="Max Willsey" userId="4991600_tp_dropbox" providerId="OAuth2" clId="{1BCA0AE7-DFC2-B94F-BED1-B20CC8733D57}" dt="2019-02-22T17:21:38.291" v="0" actId="7634"/>
        <pc:sldMkLst>
          <pc:docMk/>
          <pc:sldMk cId="508636036" sldId="327"/>
        </pc:sldMkLst>
        <pc:inkChg chg="add">
          <ac:chgData name="Max Willsey" userId="4991600_tp_dropbox" providerId="OAuth2" clId="{1BCA0AE7-DFC2-B94F-BED1-B20CC8733D57}" dt="2019-02-22T17:21:38.291" v="0" actId="7634"/>
          <ac:inkMkLst>
            <pc:docMk/>
            <pc:sldMk cId="508636036" sldId="327"/>
            <ac:inkMk id="5" creationId="{18D77546-728D-E147-A9B6-6C11900E22F3}"/>
          </ac:inkMkLst>
        </pc:inkChg>
      </pc:sldChg>
      <pc:sldChg chg="addSp">
        <pc:chgData name="Max Willsey" userId="4991600_tp_dropbox" providerId="OAuth2" clId="{1BCA0AE7-DFC2-B94F-BED1-B20CC8733D57}" dt="2019-02-22T17:21:38.291" v="0" actId="7634"/>
        <pc:sldMkLst>
          <pc:docMk/>
          <pc:sldMk cId="2801643253" sldId="328"/>
        </pc:sldMkLst>
        <pc:inkChg chg="add">
          <ac:chgData name="Max Willsey" userId="4991600_tp_dropbox" providerId="OAuth2" clId="{1BCA0AE7-DFC2-B94F-BED1-B20CC8733D57}" dt="2019-02-22T17:21:38.291" v="0" actId="7634"/>
          <ac:inkMkLst>
            <pc:docMk/>
            <pc:sldMk cId="2801643253" sldId="328"/>
            <ac:inkMk id="7" creationId="{01E539CA-58BC-B449-9305-379ECF8131A8}"/>
          </ac:inkMkLst>
        </pc:inkChg>
      </pc:sldChg>
      <pc:sldChg chg="addSp">
        <pc:chgData name="Max Willsey" userId="4991600_tp_dropbox" providerId="OAuth2" clId="{1BCA0AE7-DFC2-B94F-BED1-B20CC8733D57}" dt="2019-02-22T17:21:38.291" v="0" actId="7634"/>
        <pc:sldMkLst>
          <pc:docMk/>
          <pc:sldMk cId="3702433697" sldId="329"/>
        </pc:sldMkLst>
        <pc:inkChg chg="add">
          <ac:chgData name="Max Willsey" userId="4991600_tp_dropbox" providerId="OAuth2" clId="{1BCA0AE7-DFC2-B94F-BED1-B20CC8733D57}" dt="2019-02-22T17:21:38.291" v="0" actId="7634"/>
          <ac:inkMkLst>
            <pc:docMk/>
            <pc:sldMk cId="3702433697" sldId="329"/>
            <ac:inkMk id="7" creationId="{A7824DE6-11BF-5144-BECD-18B9EF027C11}"/>
          </ac:inkMkLst>
        </pc:inkChg>
      </pc:sldChg>
      <pc:sldChg chg="addSp">
        <pc:chgData name="Max Willsey" userId="4991600_tp_dropbox" providerId="OAuth2" clId="{1BCA0AE7-DFC2-B94F-BED1-B20CC8733D57}" dt="2019-02-22T17:21:38.291" v="0" actId="7634"/>
        <pc:sldMkLst>
          <pc:docMk/>
          <pc:sldMk cId="444485535" sldId="331"/>
        </pc:sldMkLst>
        <pc:inkChg chg="add">
          <ac:chgData name="Max Willsey" userId="4991600_tp_dropbox" providerId="OAuth2" clId="{1BCA0AE7-DFC2-B94F-BED1-B20CC8733D57}" dt="2019-02-22T17:21:38.291" v="0" actId="7634"/>
          <ac:inkMkLst>
            <pc:docMk/>
            <pc:sldMk cId="444485535" sldId="331"/>
            <ac:inkMk id="5" creationId="{711384CD-B8C2-8E4B-902D-499744F6C05E}"/>
          </ac:inkMkLst>
        </pc:inkChg>
      </pc:sldChg>
      <pc:sldChg chg="addSp">
        <pc:chgData name="Max Willsey" userId="4991600_tp_dropbox" providerId="OAuth2" clId="{1BCA0AE7-DFC2-B94F-BED1-B20CC8733D57}" dt="2019-02-22T17:21:38.291" v="0" actId="7634"/>
        <pc:sldMkLst>
          <pc:docMk/>
          <pc:sldMk cId="2202795708" sldId="332"/>
        </pc:sldMkLst>
        <pc:inkChg chg="add">
          <ac:chgData name="Max Willsey" userId="4991600_tp_dropbox" providerId="OAuth2" clId="{1BCA0AE7-DFC2-B94F-BED1-B20CC8733D57}" dt="2019-02-22T17:21:38.291" v="0" actId="7634"/>
          <ac:inkMkLst>
            <pc:docMk/>
            <pc:sldMk cId="2202795708" sldId="332"/>
            <ac:inkMk id="3" creationId="{761877C9-0602-EB4B-A018-8B4F9A209173}"/>
          </ac:inkMkLst>
        </pc:inkChg>
      </pc:sldChg>
      <pc:sldChg chg="addSp">
        <pc:chgData name="Max Willsey" userId="4991600_tp_dropbox" providerId="OAuth2" clId="{1BCA0AE7-DFC2-B94F-BED1-B20CC8733D57}" dt="2019-02-22T17:21:38.291" v="0" actId="7634"/>
        <pc:sldMkLst>
          <pc:docMk/>
          <pc:sldMk cId="227888381" sldId="333"/>
        </pc:sldMkLst>
        <pc:inkChg chg="add">
          <ac:chgData name="Max Willsey" userId="4991600_tp_dropbox" providerId="OAuth2" clId="{1BCA0AE7-DFC2-B94F-BED1-B20CC8733D57}" dt="2019-02-22T17:21:38.291" v="0" actId="7634"/>
          <ac:inkMkLst>
            <pc:docMk/>
            <pc:sldMk cId="227888381" sldId="333"/>
            <ac:inkMk id="3" creationId="{1BC79189-D25D-2D4F-A777-9C52E4FC0B29}"/>
          </ac:inkMkLst>
        </pc:inkChg>
      </pc:sldChg>
      <pc:sldChg chg="addSp">
        <pc:chgData name="Max Willsey" userId="4991600_tp_dropbox" providerId="OAuth2" clId="{1BCA0AE7-DFC2-B94F-BED1-B20CC8733D57}" dt="2019-02-22T17:21:38.291" v="0" actId="7634"/>
        <pc:sldMkLst>
          <pc:docMk/>
          <pc:sldMk cId="1975158620" sldId="334"/>
        </pc:sldMkLst>
        <pc:inkChg chg="add">
          <ac:chgData name="Max Willsey" userId="4991600_tp_dropbox" providerId="OAuth2" clId="{1BCA0AE7-DFC2-B94F-BED1-B20CC8733D57}" dt="2019-02-22T17:21:38.291" v="0" actId="7634"/>
          <ac:inkMkLst>
            <pc:docMk/>
            <pc:sldMk cId="1975158620" sldId="334"/>
            <ac:inkMk id="3" creationId="{8167C4D8-8699-9C4A-8B87-3AFEC0771F76}"/>
          </ac:inkMkLst>
        </pc:inkChg>
      </pc:sldChg>
      <pc:sldChg chg="addSp">
        <pc:chgData name="Max Willsey" userId="4991600_tp_dropbox" providerId="OAuth2" clId="{1BCA0AE7-DFC2-B94F-BED1-B20CC8733D57}" dt="2019-02-22T17:21:38.291" v="0" actId="7634"/>
        <pc:sldMkLst>
          <pc:docMk/>
          <pc:sldMk cId="440798134" sldId="335"/>
        </pc:sldMkLst>
        <pc:inkChg chg="add">
          <ac:chgData name="Max Willsey" userId="4991600_tp_dropbox" providerId="OAuth2" clId="{1BCA0AE7-DFC2-B94F-BED1-B20CC8733D57}" dt="2019-02-22T17:21:38.291" v="0" actId="7634"/>
          <ac:inkMkLst>
            <pc:docMk/>
            <pc:sldMk cId="440798134" sldId="335"/>
            <ac:inkMk id="4" creationId="{1251DEB8-2745-8A44-AB45-245A9C43A543}"/>
          </ac:inkMkLst>
        </pc:inkChg>
      </pc:sldChg>
      <pc:sldChg chg="addSp">
        <pc:chgData name="Max Willsey" userId="4991600_tp_dropbox" providerId="OAuth2" clId="{1BCA0AE7-DFC2-B94F-BED1-B20CC8733D57}" dt="2019-02-22T17:21:38.291" v="0" actId="7634"/>
        <pc:sldMkLst>
          <pc:docMk/>
          <pc:sldMk cId="425352972" sldId="337"/>
        </pc:sldMkLst>
        <pc:inkChg chg="add">
          <ac:chgData name="Max Willsey" userId="4991600_tp_dropbox" providerId="OAuth2" clId="{1BCA0AE7-DFC2-B94F-BED1-B20CC8733D57}" dt="2019-02-22T17:21:38.291" v="0" actId="7634"/>
          <ac:inkMkLst>
            <pc:docMk/>
            <pc:sldMk cId="425352972" sldId="337"/>
            <ac:inkMk id="2" creationId="{E6F0E45B-FD71-6A4F-A636-31A3EE901D52}"/>
          </ac:inkMkLst>
        </pc:inkChg>
      </pc:sldChg>
      <pc:sldChg chg="addSp">
        <pc:chgData name="Max Willsey" userId="4991600_tp_dropbox" providerId="OAuth2" clId="{1BCA0AE7-DFC2-B94F-BED1-B20CC8733D57}" dt="2019-02-22T17:21:38.291" v="0" actId="7634"/>
        <pc:sldMkLst>
          <pc:docMk/>
          <pc:sldMk cId="3195082517" sldId="361"/>
        </pc:sldMkLst>
        <pc:inkChg chg="add">
          <ac:chgData name="Max Willsey" userId="4991600_tp_dropbox" providerId="OAuth2" clId="{1BCA0AE7-DFC2-B94F-BED1-B20CC8733D57}" dt="2019-02-22T17:21:38.291" v="0" actId="7634"/>
          <ac:inkMkLst>
            <pc:docMk/>
            <pc:sldMk cId="3195082517" sldId="361"/>
            <ac:inkMk id="4" creationId="{7FDCFC3B-A869-6144-8DB0-03FF34456FB8}"/>
          </ac:inkMkLst>
        </pc:inkChg>
      </pc:sldChg>
      <pc:sldChg chg="addSp">
        <pc:chgData name="Max Willsey" userId="4991600_tp_dropbox" providerId="OAuth2" clId="{1BCA0AE7-DFC2-B94F-BED1-B20CC8733D57}" dt="2019-02-22T17:21:38.291" v="0" actId="7634"/>
        <pc:sldMkLst>
          <pc:docMk/>
          <pc:sldMk cId="713897528" sldId="364"/>
        </pc:sldMkLst>
        <pc:inkChg chg="add">
          <ac:chgData name="Max Willsey" userId="4991600_tp_dropbox" providerId="OAuth2" clId="{1BCA0AE7-DFC2-B94F-BED1-B20CC8733D57}" dt="2019-02-22T17:21:38.291" v="0" actId="7634"/>
          <ac:inkMkLst>
            <pc:docMk/>
            <pc:sldMk cId="713897528" sldId="364"/>
            <ac:inkMk id="7" creationId="{38155689-394C-134D-99CB-08EED90C495D}"/>
          </ac:inkMkLst>
        </pc:inkChg>
      </pc:sldChg>
      <pc:sldChg chg="addSp">
        <pc:chgData name="Max Willsey" userId="4991600_tp_dropbox" providerId="OAuth2" clId="{1BCA0AE7-DFC2-B94F-BED1-B20CC8733D57}" dt="2019-02-22T17:21:38.291" v="0" actId="7634"/>
        <pc:sldMkLst>
          <pc:docMk/>
          <pc:sldMk cId="2261646789" sldId="365"/>
        </pc:sldMkLst>
        <pc:inkChg chg="add">
          <ac:chgData name="Max Willsey" userId="4991600_tp_dropbox" providerId="OAuth2" clId="{1BCA0AE7-DFC2-B94F-BED1-B20CC8733D57}" dt="2019-02-22T17:21:38.291" v="0" actId="7634"/>
          <ac:inkMkLst>
            <pc:docMk/>
            <pc:sldMk cId="2261646789" sldId="365"/>
            <ac:inkMk id="3" creationId="{EEBD53F6-E10D-2844-B1A4-347A1CF5ADC9}"/>
          </ac:inkMkLst>
        </pc:inkChg>
      </pc:sldChg>
      <pc:sldChg chg="addSp">
        <pc:chgData name="Max Willsey" userId="4991600_tp_dropbox" providerId="OAuth2" clId="{1BCA0AE7-DFC2-B94F-BED1-B20CC8733D57}" dt="2019-02-22T17:21:38.291" v="0" actId="7634"/>
        <pc:sldMkLst>
          <pc:docMk/>
          <pc:sldMk cId="139144306" sldId="366"/>
        </pc:sldMkLst>
        <pc:inkChg chg="add">
          <ac:chgData name="Max Willsey" userId="4991600_tp_dropbox" providerId="OAuth2" clId="{1BCA0AE7-DFC2-B94F-BED1-B20CC8733D57}" dt="2019-02-22T17:21:38.291" v="0" actId="7634"/>
          <ac:inkMkLst>
            <pc:docMk/>
            <pc:sldMk cId="139144306" sldId="366"/>
            <ac:inkMk id="3" creationId="{27DBF149-4AC9-5347-8CB2-27F674E26BC7}"/>
          </ac:inkMkLst>
        </pc:inkChg>
      </pc:sldChg>
      <pc:sldChg chg="addSp">
        <pc:chgData name="Max Willsey" userId="4991600_tp_dropbox" providerId="OAuth2" clId="{1BCA0AE7-DFC2-B94F-BED1-B20CC8733D57}" dt="2019-02-22T17:21:38.291" v="0" actId="7634"/>
        <pc:sldMkLst>
          <pc:docMk/>
          <pc:sldMk cId="2126831592" sldId="367"/>
        </pc:sldMkLst>
        <pc:inkChg chg="add">
          <ac:chgData name="Max Willsey" userId="4991600_tp_dropbox" providerId="OAuth2" clId="{1BCA0AE7-DFC2-B94F-BED1-B20CC8733D57}" dt="2019-02-22T17:21:38.291" v="0" actId="7634"/>
          <ac:inkMkLst>
            <pc:docMk/>
            <pc:sldMk cId="2126831592" sldId="367"/>
            <ac:inkMk id="5" creationId="{99D8A217-75D3-1143-B131-9709834100BA}"/>
          </ac:inkMkLst>
        </pc:inkChg>
      </pc:sldChg>
      <pc:sldChg chg="addSp">
        <pc:chgData name="Max Willsey" userId="4991600_tp_dropbox" providerId="OAuth2" clId="{1BCA0AE7-DFC2-B94F-BED1-B20CC8733D57}" dt="2019-02-22T17:21:38.291" v="0" actId="7634"/>
        <pc:sldMkLst>
          <pc:docMk/>
          <pc:sldMk cId="1957050211" sldId="368"/>
        </pc:sldMkLst>
        <pc:inkChg chg="add">
          <ac:chgData name="Max Willsey" userId="4991600_tp_dropbox" providerId="OAuth2" clId="{1BCA0AE7-DFC2-B94F-BED1-B20CC8733D57}" dt="2019-02-22T17:21:38.291" v="0" actId="7634"/>
          <ac:inkMkLst>
            <pc:docMk/>
            <pc:sldMk cId="1957050211" sldId="368"/>
            <ac:inkMk id="12" creationId="{5278BC79-BDA4-5B48-8F0C-AFDD3CD5F62F}"/>
          </ac:inkMkLst>
        </pc:ink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2105EB-91D5-4326-8DCC-BFADB840F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807527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37ACB-247F-49B5-B960-EEFFB132B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05228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>
          <a:xfrm>
            <a:off x="0" y="1"/>
            <a:ext cx="5283199" cy="25806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918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 fewer s bit, 2x fewer sets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00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6251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2463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 = 5 bits</a:t>
            </a:r>
          </a:p>
          <a:p>
            <a:r>
              <a:rPr lang="en-US" dirty="0"/>
              <a:t>256 / 32 = 8 blocks </a:t>
            </a:r>
          </a:p>
          <a:p>
            <a:r>
              <a:rPr lang="en-US" dirty="0"/>
              <a:t>8 / 2 = 4 sets</a:t>
            </a:r>
          </a:p>
          <a:p>
            <a:r>
              <a:rPr lang="en-US" dirty="0"/>
              <a:t>s = 2 bits</a:t>
            </a:r>
          </a:p>
          <a:p>
            <a:r>
              <a:rPr lang="en-US" dirty="0"/>
              <a:t>t = 12 – 5 – 2 = 5 bits</a:t>
            </a:r>
          </a:p>
          <a:p>
            <a:endParaRPr lang="en-US" dirty="0"/>
          </a:p>
          <a:p>
            <a:r>
              <a:rPr lang="en-US" dirty="0"/>
              <a:t>0x800 = 0b 1000 0000 0000</a:t>
            </a:r>
          </a:p>
          <a:p>
            <a:r>
              <a:rPr lang="en-US" dirty="0"/>
              <a:t>8 bytes per </a:t>
            </a:r>
            <a:r>
              <a:rPr lang="en-US" dirty="0" err="1"/>
              <a:t>elem</a:t>
            </a:r>
            <a:endParaRPr lang="en-US" dirty="0"/>
          </a:p>
          <a:p>
            <a:r>
              <a:rPr lang="en-US" dirty="0"/>
              <a:t>4 longs fit in a block</a:t>
            </a:r>
          </a:p>
          <a:p>
            <a:r>
              <a:rPr lang="en-US" dirty="0"/>
              <a:t>¼ miss rate (missed are compulsory)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675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2163333" y="397495"/>
            <a:ext cx="8055699" cy="19601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8148" tIns="44074" rIns="88148" bIns="44074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6451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651665" y="2493161"/>
            <a:ext cx="9076987" cy="2362180"/>
          </a:xfrm>
          <a:noFill/>
          <a:ln/>
        </p:spPr>
        <p:txBody>
          <a:bodyPr wrap="none" lIns="91877" tIns="45938" rIns="91877" bIns="45938" anchor="ctr"/>
          <a:lstStyle/>
          <a:p>
            <a:r>
              <a:rPr lang="en-US" dirty="0"/>
              <a:t>Why?</a:t>
            </a:r>
            <a:r>
              <a:rPr lang="en-US" baseline="0" dirty="0"/>
              <a:t> </a:t>
            </a:r>
            <a:r>
              <a:rPr lang="en-US" b="1" dirty="0"/>
              <a:t>Reuse is common</a:t>
            </a:r>
          </a:p>
          <a:p>
            <a:pPr lvl="1"/>
            <a:r>
              <a:rPr lang="en-US" dirty="0"/>
              <a:t>Typically</a:t>
            </a:r>
            <a:r>
              <a:rPr lang="en-US" baseline="0" dirty="0"/>
              <a:t> you </a:t>
            </a:r>
            <a:r>
              <a:rPr lang="en-US" dirty="0"/>
              <a:t>would read,</a:t>
            </a:r>
            <a:r>
              <a:rPr lang="en-US" baseline="0" dirty="0"/>
              <a:t> then write (</a:t>
            </a:r>
            <a:r>
              <a:rPr lang="en-US" baseline="0" dirty="0" err="1"/>
              <a:t>incr</a:t>
            </a:r>
            <a:r>
              <a:rPr lang="en-US" baseline="0" dirty="0"/>
              <a:t>)</a:t>
            </a:r>
          </a:p>
          <a:p>
            <a:pPr lvl="1"/>
            <a:r>
              <a:rPr lang="en-US" baseline="0" dirty="0"/>
              <a:t>Or after you initialize a value (say, to 0), likely read and write it again soon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554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Valid bit not shown</a:t>
            </a:r>
          </a:p>
          <a:p>
            <a:r>
              <a:rPr lang="en-US" dirty="0"/>
              <a:t>Tiny cache, 1 set, tag is G</a:t>
            </a:r>
          </a:p>
          <a:p>
            <a:r>
              <a:rPr lang="en-US" dirty="0"/>
              <a:t>Dirty bit because write back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679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Miss, need to maybe write back</a:t>
            </a:r>
          </a:p>
          <a:p>
            <a:r>
              <a:rPr lang="en-US" dirty="0"/>
              <a:t>But not dirty, so I don’t have to</a:t>
            </a:r>
          </a:p>
          <a:p>
            <a:r>
              <a:rPr lang="en-US" dirty="0"/>
              <a:t>Pull in F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2018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Pull in F, then write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177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Write, make dirty (write-back)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2180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Another write hit, don’t need to go to mem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884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Divide addresses into “index” and “tag”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2720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Read miss, and my line is dirty! Write back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067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549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“Layers” of a cache:</a:t>
            </a:r>
          </a:p>
          <a:p>
            <a:pPr marL="228600" indent="-228600">
              <a:buAutoNum type="arabicParenR"/>
            </a:pPr>
            <a:r>
              <a:rPr lang="en-US" baseline="0"/>
              <a:t>Block (data)</a:t>
            </a:r>
          </a:p>
          <a:p>
            <a:pPr marL="228600" indent="-228600">
              <a:buAutoNum type="arabicParenR"/>
            </a:pPr>
            <a:r>
              <a:rPr lang="en-US" baseline="0"/>
              <a:t>Line (data + management bits)</a:t>
            </a:r>
          </a:p>
          <a:p>
            <a:pPr marL="228600" indent="-228600">
              <a:buAutoNum type="arabicParenR"/>
            </a:pPr>
            <a:r>
              <a:rPr lang="en-US" baseline="0"/>
              <a:t>Set (many lines based on associativity)</a:t>
            </a:r>
          </a:p>
          <a:p>
            <a:pPr marL="228600" indent="-228600">
              <a:buAutoNum type="arabicParenR"/>
            </a:pPr>
            <a:r>
              <a:rPr lang="en-US" baseline="0"/>
              <a:t>Cache (many sets based on cache size &amp; associativity)</a:t>
            </a:r>
            <a:endParaRPr lang="en-US"/>
          </a:p>
          <a:p>
            <a:endParaRPr lang="en-US"/>
          </a:p>
          <a:p>
            <a:r>
              <a:rPr lang="en-US"/>
              <a:t>Valid bit lets us know if this line </a:t>
            </a:r>
            <a:r>
              <a:rPr lang="en-US" dirty="0"/>
              <a:t>has </a:t>
            </a:r>
            <a:r>
              <a:rPr lang="en-US"/>
              <a:t>been initialized (“is valid”).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081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this on your own</a:t>
            </a:r>
          </a:p>
          <a:p>
            <a:r>
              <a:rPr lang="en-US" dirty="0"/>
              <a:t>DON’T MEMORIZE FORUMLAS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2730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Tag bits = 5</a:t>
            </a:r>
          </a:p>
          <a:p>
            <a:r>
              <a:rPr lang="en-US" dirty="0"/>
              <a:t>Index bits = 2</a:t>
            </a:r>
          </a:p>
          <a:p>
            <a:r>
              <a:rPr lang="en-US" dirty="0"/>
              <a:t>Offset bits = 5</a:t>
            </a:r>
          </a:p>
          <a:p>
            <a:r>
              <a:rPr lang="en-US" dirty="0"/>
              <a:t>AMAT = 3 + 0.2(125) = 28 cycles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4909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796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4730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724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453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61B0D-4F45-4C9A-931A-50F88C03B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52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4DB61B0D-4F45-4C9A-931A-50F88C03B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757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4DB61B0D-4F45-4C9A-931A-50F88C03B46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560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61B0D-4F45-4C9A-931A-50F88C03B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38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61B0D-4F45-4C9A-931A-50F88C03B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09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4DB61B0D-4F45-4C9A-931A-50F88C03B4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407901" y="-2231"/>
            <a:ext cx="73609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b="0" i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CMPT 295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075720" y="-2231"/>
            <a:ext cx="9925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b="0" i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L16:  Caches</a:t>
            </a:r>
            <a:r>
              <a:rPr lang="en-US" sz="900" b="0" i="0" baseline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 III</a:t>
            </a:r>
            <a:endParaRPr lang="en-US" sz="900" b="0" i="0" dirty="0">
              <a:solidFill>
                <a:schemeClr val="bg1"/>
              </a:solidFill>
              <a:latin typeface="Roboto Regular" charset="0"/>
              <a:ea typeface="Roboto Regular" charset="0"/>
              <a:cs typeface="Roboto Regula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427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49224" indent="-28575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itchFamily="34" charset="0"/>
        </a:defRPr>
      </a:lvl3pPr>
      <a:lvl4pPr marL="117043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–"/>
        <a:defRPr sz="2000">
          <a:solidFill>
            <a:schemeClr val="tx1"/>
          </a:solidFill>
          <a:latin typeface="Calibri" pitchFamily="34" charset="0"/>
        </a:defRPr>
      </a:lvl4pPr>
      <a:lvl5pPr marL="144475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hyperlink" Target="https://what-if.xkcd.com/111/" TargetMode="External"/></Relationships>
</file>

<file path=ppt/slides/_rels/slide10.xml.rels><?xml version="1.0" encoding="UTF-8" standalone="yes"?>
<Relationships xmlns="http://schemas.openxmlformats.org/package/2006/relationships"><Relationship Id="rId26" Type="http://schemas.openxmlformats.org/officeDocument/2006/relationships/tags" Target="../tags/tag258.xml"/><Relationship Id="rId21" Type="http://schemas.openxmlformats.org/officeDocument/2006/relationships/tags" Target="../tags/tag251.xml"/><Relationship Id="rId42" Type="http://schemas.openxmlformats.org/officeDocument/2006/relationships/tags" Target="../tags/tag274.xml"/><Relationship Id="rId47" Type="http://schemas.openxmlformats.org/officeDocument/2006/relationships/tags" Target="../tags/tag279.xml"/><Relationship Id="rId63" Type="http://schemas.openxmlformats.org/officeDocument/2006/relationships/tags" Target="../tags/tag295.xml"/><Relationship Id="rId68" Type="http://schemas.openxmlformats.org/officeDocument/2006/relationships/tags" Target="../tags/tag300.xml"/><Relationship Id="rId84" Type="http://schemas.openxmlformats.org/officeDocument/2006/relationships/tags" Target="../tags/tag316.xml"/><Relationship Id="rId89" Type="http://schemas.openxmlformats.org/officeDocument/2006/relationships/tags" Target="../tags/tag321.xml"/><Relationship Id="rId112" Type="http://schemas.openxmlformats.org/officeDocument/2006/relationships/image" Target="../media/image141.png"/><Relationship Id="rId16" Type="http://schemas.openxmlformats.org/officeDocument/2006/relationships/tags" Target="../tags/tag246.xml"/><Relationship Id="rId107" Type="http://schemas.openxmlformats.org/officeDocument/2006/relationships/slideLayout" Target="../slideLayouts/slideLayout4.xml"/><Relationship Id="rId11" Type="http://schemas.openxmlformats.org/officeDocument/2006/relationships/tags" Target="../tags/tag241.xml"/><Relationship Id="rId32" Type="http://schemas.openxmlformats.org/officeDocument/2006/relationships/tags" Target="../tags/tag264.xml"/><Relationship Id="rId37" Type="http://schemas.openxmlformats.org/officeDocument/2006/relationships/tags" Target="../tags/tag269.xml"/><Relationship Id="rId53" Type="http://schemas.openxmlformats.org/officeDocument/2006/relationships/tags" Target="../tags/tag285.xml"/><Relationship Id="rId58" Type="http://schemas.openxmlformats.org/officeDocument/2006/relationships/tags" Target="../tags/tag290.xml"/><Relationship Id="rId74" Type="http://schemas.openxmlformats.org/officeDocument/2006/relationships/tags" Target="../tags/tag306.xml"/><Relationship Id="rId79" Type="http://schemas.openxmlformats.org/officeDocument/2006/relationships/tags" Target="../tags/tag311.xml"/><Relationship Id="rId102" Type="http://schemas.openxmlformats.org/officeDocument/2006/relationships/tags" Target="../tags/tag334.xml"/><Relationship Id="rId5" Type="http://schemas.openxmlformats.org/officeDocument/2006/relationships/tags" Target="../tags/tag235.xml"/><Relationship Id="rId90" Type="http://schemas.openxmlformats.org/officeDocument/2006/relationships/tags" Target="../tags/tag322.xml"/><Relationship Id="rId95" Type="http://schemas.openxmlformats.org/officeDocument/2006/relationships/tags" Target="../tags/tag327.xml"/><Relationship Id="rId22" Type="http://schemas.openxmlformats.org/officeDocument/2006/relationships/tags" Target="../tags/tag252.xml"/><Relationship Id="rId27" Type="http://schemas.openxmlformats.org/officeDocument/2006/relationships/tags" Target="../tags/tag259.xml"/><Relationship Id="rId43" Type="http://schemas.openxmlformats.org/officeDocument/2006/relationships/tags" Target="../tags/tag275.xml"/><Relationship Id="rId48" Type="http://schemas.openxmlformats.org/officeDocument/2006/relationships/tags" Target="../tags/tag280.xml"/><Relationship Id="rId64" Type="http://schemas.openxmlformats.org/officeDocument/2006/relationships/tags" Target="../tags/tag296.xml"/><Relationship Id="rId69" Type="http://schemas.openxmlformats.org/officeDocument/2006/relationships/tags" Target="../tags/tag301.xml"/><Relationship Id="rId113" Type="http://schemas.openxmlformats.org/officeDocument/2006/relationships/tags" Target="../tags/tag1890.xml"/><Relationship Id="rId80" Type="http://schemas.openxmlformats.org/officeDocument/2006/relationships/tags" Target="../tags/tag312.xml"/><Relationship Id="rId85" Type="http://schemas.openxmlformats.org/officeDocument/2006/relationships/tags" Target="../tags/tag317.xml"/><Relationship Id="rId12" Type="http://schemas.openxmlformats.org/officeDocument/2006/relationships/tags" Target="../tags/tag242.xml"/><Relationship Id="rId17" Type="http://schemas.openxmlformats.org/officeDocument/2006/relationships/tags" Target="../tags/tag247.xml"/><Relationship Id="rId33" Type="http://schemas.openxmlformats.org/officeDocument/2006/relationships/tags" Target="../tags/tag265.xml"/><Relationship Id="rId38" Type="http://schemas.openxmlformats.org/officeDocument/2006/relationships/tags" Target="../tags/tag270.xml"/><Relationship Id="rId59" Type="http://schemas.openxmlformats.org/officeDocument/2006/relationships/tags" Target="../tags/tag291.xml"/><Relationship Id="rId103" Type="http://schemas.openxmlformats.org/officeDocument/2006/relationships/tags" Target="../tags/tag335.xml"/><Relationship Id="rId108" Type="http://schemas.openxmlformats.org/officeDocument/2006/relationships/notesSlide" Target="../notesSlides/notesSlide10.xml"/><Relationship Id="rId54" Type="http://schemas.openxmlformats.org/officeDocument/2006/relationships/tags" Target="../tags/tag286.xml"/><Relationship Id="rId70" Type="http://schemas.openxmlformats.org/officeDocument/2006/relationships/tags" Target="../tags/tag302.xml"/><Relationship Id="rId75" Type="http://schemas.openxmlformats.org/officeDocument/2006/relationships/tags" Target="../tags/tag307.xml"/><Relationship Id="rId91" Type="http://schemas.openxmlformats.org/officeDocument/2006/relationships/tags" Target="../tags/tag323.xml"/><Relationship Id="rId96" Type="http://schemas.openxmlformats.org/officeDocument/2006/relationships/tags" Target="../tags/tag328.xml"/><Relationship Id="rId1" Type="http://schemas.openxmlformats.org/officeDocument/2006/relationships/tags" Target="../tags/tag229.xml"/><Relationship Id="rId6" Type="http://schemas.openxmlformats.org/officeDocument/2006/relationships/tags" Target="../tags/tag236.xml"/><Relationship Id="rId15" Type="http://schemas.openxmlformats.org/officeDocument/2006/relationships/tags" Target="../tags/tag245.xml"/><Relationship Id="rId23" Type="http://schemas.openxmlformats.org/officeDocument/2006/relationships/tags" Target="../tags/tag253.xml"/><Relationship Id="rId28" Type="http://schemas.openxmlformats.org/officeDocument/2006/relationships/tags" Target="../tags/tag260.xml"/><Relationship Id="rId36" Type="http://schemas.openxmlformats.org/officeDocument/2006/relationships/tags" Target="../tags/tag268.xml"/><Relationship Id="rId49" Type="http://schemas.openxmlformats.org/officeDocument/2006/relationships/tags" Target="../tags/tag281.xml"/><Relationship Id="rId57" Type="http://schemas.openxmlformats.org/officeDocument/2006/relationships/tags" Target="../tags/tag289.xml"/><Relationship Id="rId106" Type="http://schemas.openxmlformats.org/officeDocument/2006/relationships/tags" Target="../tags/tag338.xml"/><Relationship Id="rId114" Type="http://schemas.openxmlformats.org/officeDocument/2006/relationships/image" Target="../media/image151.png"/><Relationship Id="rId10" Type="http://schemas.openxmlformats.org/officeDocument/2006/relationships/tags" Target="../tags/tag240.xml"/><Relationship Id="rId31" Type="http://schemas.openxmlformats.org/officeDocument/2006/relationships/tags" Target="../tags/tag263.xml"/><Relationship Id="rId44" Type="http://schemas.openxmlformats.org/officeDocument/2006/relationships/tags" Target="../tags/tag276.xml"/><Relationship Id="rId52" Type="http://schemas.openxmlformats.org/officeDocument/2006/relationships/tags" Target="../tags/tag284.xml"/><Relationship Id="rId60" Type="http://schemas.openxmlformats.org/officeDocument/2006/relationships/tags" Target="../tags/tag292.xml"/><Relationship Id="rId65" Type="http://schemas.openxmlformats.org/officeDocument/2006/relationships/tags" Target="../tags/tag297.xml"/><Relationship Id="rId73" Type="http://schemas.openxmlformats.org/officeDocument/2006/relationships/tags" Target="../tags/tag305.xml"/><Relationship Id="rId78" Type="http://schemas.openxmlformats.org/officeDocument/2006/relationships/tags" Target="../tags/tag310.xml"/><Relationship Id="rId81" Type="http://schemas.openxmlformats.org/officeDocument/2006/relationships/tags" Target="../tags/tag313.xml"/><Relationship Id="rId86" Type="http://schemas.openxmlformats.org/officeDocument/2006/relationships/tags" Target="../tags/tag318.xml"/><Relationship Id="rId94" Type="http://schemas.openxmlformats.org/officeDocument/2006/relationships/tags" Target="../tags/tag326.xml"/><Relationship Id="rId99" Type="http://schemas.openxmlformats.org/officeDocument/2006/relationships/tags" Target="../tags/tag331.xml"/><Relationship Id="rId101" Type="http://schemas.openxmlformats.org/officeDocument/2006/relationships/tags" Target="../tags/tag333.xml"/><Relationship Id="rId4" Type="http://schemas.openxmlformats.org/officeDocument/2006/relationships/tags" Target="../tags/tag232.xml"/><Relationship Id="rId9" Type="http://schemas.openxmlformats.org/officeDocument/2006/relationships/tags" Target="../tags/tag239.xml"/><Relationship Id="rId13" Type="http://schemas.openxmlformats.org/officeDocument/2006/relationships/tags" Target="../tags/tag243.xml"/><Relationship Id="rId18" Type="http://schemas.openxmlformats.org/officeDocument/2006/relationships/tags" Target="../tags/tag248.xml"/><Relationship Id="rId39" Type="http://schemas.openxmlformats.org/officeDocument/2006/relationships/tags" Target="../tags/tag271.xml"/><Relationship Id="rId109" Type="http://schemas.openxmlformats.org/officeDocument/2006/relationships/tags" Target="../tags/tag1760.xml"/><Relationship Id="rId34" Type="http://schemas.openxmlformats.org/officeDocument/2006/relationships/tags" Target="../tags/tag266.xml"/><Relationship Id="rId50" Type="http://schemas.openxmlformats.org/officeDocument/2006/relationships/tags" Target="../tags/tag282.xml"/><Relationship Id="rId55" Type="http://schemas.openxmlformats.org/officeDocument/2006/relationships/tags" Target="../tags/tag287.xml"/><Relationship Id="rId76" Type="http://schemas.openxmlformats.org/officeDocument/2006/relationships/tags" Target="../tags/tag308.xml"/><Relationship Id="rId97" Type="http://schemas.openxmlformats.org/officeDocument/2006/relationships/tags" Target="../tags/tag329.xml"/><Relationship Id="rId104" Type="http://schemas.openxmlformats.org/officeDocument/2006/relationships/tags" Target="../tags/tag336.xml"/><Relationship Id="rId7" Type="http://schemas.openxmlformats.org/officeDocument/2006/relationships/tags" Target="../tags/tag237.xml"/><Relationship Id="rId71" Type="http://schemas.openxmlformats.org/officeDocument/2006/relationships/tags" Target="../tags/tag303.xml"/><Relationship Id="rId92" Type="http://schemas.openxmlformats.org/officeDocument/2006/relationships/tags" Target="../tags/tag324.xml"/><Relationship Id="rId2" Type="http://schemas.openxmlformats.org/officeDocument/2006/relationships/tags" Target="../tags/tag230.xml"/><Relationship Id="rId29" Type="http://schemas.openxmlformats.org/officeDocument/2006/relationships/tags" Target="../tags/tag261.xml"/><Relationship Id="rId24" Type="http://schemas.openxmlformats.org/officeDocument/2006/relationships/tags" Target="../tags/tag256.xml"/><Relationship Id="rId40" Type="http://schemas.openxmlformats.org/officeDocument/2006/relationships/tags" Target="../tags/tag272.xml"/><Relationship Id="rId45" Type="http://schemas.openxmlformats.org/officeDocument/2006/relationships/tags" Target="../tags/tag277.xml"/><Relationship Id="rId66" Type="http://schemas.openxmlformats.org/officeDocument/2006/relationships/tags" Target="../tags/tag298.xml"/><Relationship Id="rId87" Type="http://schemas.openxmlformats.org/officeDocument/2006/relationships/tags" Target="../tags/tag319.xml"/><Relationship Id="rId110" Type="http://schemas.openxmlformats.org/officeDocument/2006/relationships/image" Target="../media/image131.png"/><Relationship Id="rId61" Type="http://schemas.openxmlformats.org/officeDocument/2006/relationships/tags" Target="../tags/tag293.xml"/><Relationship Id="rId82" Type="http://schemas.openxmlformats.org/officeDocument/2006/relationships/tags" Target="../tags/tag314.xml"/><Relationship Id="rId19" Type="http://schemas.openxmlformats.org/officeDocument/2006/relationships/tags" Target="../tags/tag249.xml"/><Relationship Id="rId14" Type="http://schemas.openxmlformats.org/officeDocument/2006/relationships/tags" Target="../tags/tag244.xml"/><Relationship Id="rId30" Type="http://schemas.openxmlformats.org/officeDocument/2006/relationships/tags" Target="../tags/tag262.xml"/><Relationship Id="rId35" Type="http://schemas.openxmlformats.org/officeDocument/2006/relationships/tags" Target="../tags/tag267.xml"/><Relationship Id="rId56" Type="http://schemas.openxmlformats.org/officeDocument/2006/relationships/tags" Target="../tags/tag288.xml"/><Relationship Id="rId77" Type="http://schemas.openxmlformats.org/officeDocument/2006/relationships/tags" Target="../tags/tag309.xml"/><Relationship Id="rId100" Type="http://schemas.openxmlformats.org/officeDocument/2006/relationships/tags" Target="../tags/tag332.xml"/><Relationship Id="rId105" Type="http://schemas.openxmlformats.org/officeDocument/2006/relationships/tags" Target="../tags/tag337.xml"/><Relationship Id="rId8" Type="http://schemas.openxmlformats.org/officeDocument/2006/relationships/tags" Target="../tags/tag238.xml"/><Relationship Id="rId51" Type="http://schemas.openxmlformats.org/officeDocument/2006/relationships/tags" Target="../tags/tag283.xml"/><Relationship Id="rId72" Type="http://schemas.openxmlformats.org/officeDocument/2006/relationships/tags" Target="../tags/tag304.xml"/><Relationship Id="rId93" Type="http://schemas.openxmlformats.org/officeDocument/2006/relationships/tags" Target="../tags/tag325.xml"/><Relationship Id="rId98" Type="http://schemas.openxmlformats.org/officeDocument/2006/relationships/tags" Target="../tags/tag330.xml"/><Relationship Id="rId3" Type="http://schemas.openxmlformats.org/officeDocument/2006/relationships/tags" Target="../tags/tag231.xml"/><Relationship Id="rId25" Type="http://schemas.openxmlformats.org/officeDocument/2006/relationships/tags" Target="../tags/tag257.xml"/><Relationship Id="rId46" Type="http://schemas.openxmlformats.org/officeDocument/2006/relationships/tags" Target="../tags/tag278.xml"/><Relationship Id="rId67" Type="http://schemas.openxmlformats.org/officeDocument/2006/relationships/tags" Target="../tags/tag299.xml"/><Relationship Id="rId20" Type="http://schemas.openxmlformats.org/officeDocument/2006/relationships/tags" Target="../tags/tag250.xml"/><Relationship Id="rId41" Type="http://schemas.openxmlformats.org/officeDocument/2006/relationships/tags" Target="../tags/tag273.xml"/><Relationship Id="rId62" Type="http://schemas.openxmlformats.org/officeDocument/2006/relationships/tags" Target="../tags/tag294.xml"/><Relationship Id="rId83" Type="http://schemas.openxmlformats.org/officeDocument/2006/relationships/tags" Target="../tags/tag315.xml"/><Relationship Id="rId88" Type="http://schemas.openxmlformats.org/officeDocument/2006/relationships/tags" Target="../tags/tag320.xml"/><Relationship Id="rId111" Type="http://schemas.openxmlformats.org/officeDocument/2006/relationships/tags" Target="../tags/tag1790.xml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tags" Target="../tags/tag351.xml"/><Relationship Id="rId18" Type="http://schemas.openxmlformats.org/officeDocument/2006/relationships/tags" Target="../tags/tag356.xml"/><Relationship Id="rId26" Type="http://schemas.openxmlformats.org/officeDocument/2006/relationships/tags" Target="../tags/tag364.xml"/><Relationship Id="rId39" Type="http://schemas.openxmlformats.org/officeDocument/2006/relationships/tags" Target="../tags/tag377.xml"/><Relationship Id="rId21" Type="http://schemas.openxmlformats.org/officeDocument/2006/relationships/tags" Target="../tags/tag359.xml"/><Relationship Id="rId34" Type="http://schemas.openxmlformats.org/officeDocument/2006/relationships/tags" Target="../tags/tag372.xml"/><Relationship Id="rId42" Type="http://schemas.openxmlformats.org/officeDocument/2006/relationships/slideLayout" Target="../slideLayouts/slideLayout4.xml"/><Relationship Id="rId47" Type="http://schemas.openxmlformats.org/officeDocument/2006/relationships/image" Target="../media/image141.png"/><Relationship Id="rId7" Type="http://schemas.openxmlformats.org/officeDocument/2006/relationships/tags" Target="../tags/tag345.xml"/><Relationship Id="rId2" Type="http://schemas.openxmlformats.org/officeDocument/2006/relationships/tags" Target="../tags/tag340.xml"/><Relationship Id="rId16" Type="http://schemas.openxmlformats.org/officeDocument/2006/relationships/tags" Target="../tags/tag354.xml"/><Relationship Id="rId29" Type="http://schemas.openxmlformats.org/officeDocument/2006/relationships/tags" Target="../tags/tag367.xml"/><Relationship Id="rId11" Type="http://schemas.openxmlformats.org/officeDocument/2006/relationships/tags" Target="../tags/tag349.xml"/><Relationship Id="rId24" Type="http://schemas.openxmlformats.org/officeDocument/2006/relationships/tags" Target="../tags/tag362.xml"/><Relationship Id="rId32" Type="http://schemas.openxmlformats.org/officeDocument/2006/relationships/tags" Target="../tags/tag370.xml"/><Relationship Id="rId37" Type="http://schemas.openxmlformats.org/officeDocument/2006/relationships/tags" Target="../tags/tag375.xml"/><Relationship Id="rId40" Type="http://schemas.openxmlformats.org/officeDocument/2006/relationships/tags" Target="../tags/tag378.xml"/><Relationship Id="rId45" Type="http://schemas.openxmlformats.org/officeDocument/2006/relationships/image" Target="../media/image131.png"/><Relationship Id="rId5" Type="http://schemas.openxmlformats.org/officeDocument/2006/relationships/tags" Target="../tags/tag343.xml"/><Relationship Id="rId15" Type="http://schemas.openxmlformats.org/officeDocument/2006/relationships/tags" Target="../tags/tag353.xml"/><Relationship Id="rId23" Type="http://schemas.openxmlformats.org/officeDocument/2006/relationships/tags" Target="../tags/tag361.xml"/><Relationship Id="rId28" Type="http://schemas.openxmlformats.org/officeDocument/2006/relationships/tags" Target="../tags/tag366.xml"/><Relationship Id="rId36" Type="http://schemas.openxmlformats.org/officeDocument/2006/relationships/tags" Target="../tags/tag374.xml"/><Relationship Id="rId49" Type="http://schemas.openxmlformats.org/officeDocument/2006/relationships/image" Target="../media/image151.png"/><Relationship Id="rId10" Type="http://schemas.openxmlformats.org/officeDocument/2006/relationships/tags" Target="../tags/tag348.xml"/><Relationship Id="rId19" Type="http://schemas.openxmlformats.org/officeDocument/2006/relationships/tags" Target="../tags/tag357.xml"/><Relationship Id="rId31" Type="http://schemas.openxmlformats.org/officeDocument/2006/relationships/tags" Target="../tags/tag369.xml"/><Relationship Id="rId44" Type="http://schemas.openxmlformats.org/officeDocument/2006/relationships/tags" Target="../tags/tag2830.xml"/><Relationship Id="rId4" Type="http://schemas.openxmlformats.org/officeDocument/2006/relationships/tags" Target="../tags/tag342.xml"/><Relationship Id="rId9" Type="http://schemas.openxmlformats.org/officeDocument/2006/relationships/tags" Target="../tags/tag347.xml"/><Relationship Id="rId14" Type="http://schemas.openxmlformats.org/officeDocument/2006/relationships/tags" Target="../tags/tag352.xml"/><Relationship Id="rId22" Type="http://schemas.openxmlformats.org/officeDocument/2006/relationships/tags" Target="../tags/tag360.xml"/><Relationship Id="rId27" Type="http://schemas.openxmlformats.org/officeDocument/2006/relationships/tags" Target="../tags/tag365.xml"/><Relationship Id="rId30" Type="http://schemas.openxmlformats.org/officeDocument/2006/relationships/tags" Target="../tags/tag368.xml"/><Relationship Id="rId35" Type="http://schemas.openxmlformats.org/officeDocument/2006/relationships/tags" Target="../tags/tag373.xml"/><Relationship Id="rId43" Type="http://schemas.openxmlformats.org/officeDocument/2006/relationships/notesSlide" Target="../notesSlides/notesSlide11.xml"/><Relationship Id="rId48" Type="http://schemas.openxmlformats.org/officeDocument/2006/relationships/tags" Target="../tags/tag2980.xml"/><Relationship Id="rId8" Type="http://schemas.openxmlformats.org/officeDocument/2006/relationships/tags" Target="../tags/tag346.xml"/><Relationship Id="rId3" Type="http://schemas.openxmlformats.org/officeDocument/2006/relationships/tags" Target="../tags/tag341.xml"/><Relationship Id="rId12" Type="http://schemas.openxmlformats.org/officeDocument/2006/relationships/tags" Target="../tags/tag350.xml"/><Relationship Id="rId17" Type="http://schemas.openxmlformats.org/officeDocument/2006/relationships/tags" Target="../tags/tag355.xml"/><Relationship Id="rId25" Type="http://schemas.openxmlformats.org/officeDocument/2006/relationships/tags" Target="../tags/tag363.xml"/><Relationship Id="rId33" Type="http://schemas.openxmlformats.org/officeDocument/2006/relationships/tags" Target="../tags/tag371.xml"/><Relationship Id="rId38" Type="http://schemas.openxmlformats.org/officeDocument/2006/relationships/tags" Target="../tags/tag376.xml"/><Relationship Id="rId46" Type="http://schemas.openxmlformats.org/officeDocument/2006/relationships/tags" Target="../tags/tag2850.xml"/><Relationship Id="rId20" Type="http://schemas.openxmlformats.org/officeDocument/2006/relationships/tags" Target="../tags/tag358.xml"/><Relationship Id="rId41" Type="http://schemas.openxmlformats.org/officeDocument/2006/relationships/tags" Target="../tags/tag379.xml"/><Relationship Id="rId1" Type="http://schemas.openxmlformats.org/officeDocument/2006/relationships/tags" Target="../tags/tag339.xml"/><Relationship Id="rId6" Type="http://schemas.openxmlformats.org/officeDocument/2006/relationships/tags" Target="../tags/tag344.xml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tags" Target="../tags/tag392.xml"/><Relationship Id="rId18" Type="http://schemas.openxmlformats.org/officeDocument/2006/relationships/tags" Target="../tags/tag397.xml"/><Relationship Id="rId26" Type="http://schemas.openxmlformats.org/officeDocument/2006/relationships/tags" Target="../tags/tag405.xml"/><Relationship Id="rId39" Type="http://schemas.openxmlformats.org/officeDocument/2006/relationships/tags" Target="../tags/tag418.xml"/><Relationship Id="rId21" Type="http://schemas.openxmlformats.org/officeDocument/2006/relationships/tags" Target="../tags/tag400.xml"/><Relationship Id="rId34" Type="http://schemas.openxmlformats.org/officeDocument/2006/relationships/tags" Target="../tags/tag413.xml"/><Relationship Id="rId42" Type="http://schemas.openxmlformats.org/officeDocument/2006/relationships/tags" Target="../tags/tag421.xml"/><Relationship Id="rId47" Type="http://schemas.openxmlformats.org/officeDocument/2006/relationships/image" Target="../media/image131.png"/><Relationship Id="rId50" Type="http://schemas.openxmlformats.org/officeDocument/2006/relationships/tags" Target="../tags/tag3420.xml"/><Relationship Id="rId7" Type="http://schemas.openxmlformats.org/officeDocument/2006/relationships/tags" Target="../tags/tag386.xml"/><Relationship Id="rId2" Type="http://schemas.openxmlformats.org/officeDocument/2006/relationships/tags" Target="../tags/tag381.xml"/><Relationship Id="rId16" Type="http://schemas.openxmlformats.org/officeDocument/2006/relationships/tags" Target="../tags/tag395.xml"/><Relationship Id="rId29" Type="http://schemas.openxmlformats.org/officeDocument/2006/relationships/tags" Target="../tags/tag408.xml"/><Relationship Id="rId11" Type="http://schemas.openxmlformats.org/officeDocument/2006/relationships/tags" Target="../tags/tag390.xml"/><Relationship Id="rId24" Type="http://schemas.openxmlformats.org/officeDocument/2006/relationships/tags" Target="../tags/tag403.xml"/><Relationship Id="rId32" Type="http://schemas.openxmlformats.org/officeDocument/2006/relationships/tags" Target="../tags/tag411.xml"/><Relationship Id="rId37" Type="http://schemas.openxmlformats.org/officeDocument/2006/relationships/tags" Target="../tags/tag416.xml"/><Relationship Id="rId40" Type="http://schemas.openxmlformats.org/officeDocument/2006/relationships/tags" Target="../tags/tag419.xml"/><Relationship Id="rId45" Type="http://schemas.openxmlformats.org/officeDocument/2006/relationships/notesSlide" Target="../notesSlides/notesSlide12.xml"/><Relationship Id="rId5" Type="http://schemas.openxmlformats.org/officeDocument/2006/relationships/tags" Target="../tags/tag384.xml"/><Relationship Id="rId15" Type="http://schemas.openxmlformats.org/officeDocument/2006/relationships/tags" Target="../tags/tag394.xml"/><Relationship Id="rId23" Type="http://schemas.openxmlformats.org/officeDocument/2006/relationships/tags" Target="../tags/tag402.xml"/><Relationship Id="rId28" Type="http://schemas.openxmlformats.org/officeDocument/2006/relationships/tags" Target="../tags/tag407.xml"/><Relationship Id="rId36" Type="http://schemas.openxmlformats.org/officeDocument/2006/relationships/tags" Target="../tags/tag415.xml"/><Relationship Id="rId49" Type="http://schemas.openxmlformats.org/officeDocument/2006/relationships/image" Target="../media/image141.png"/><Relationship Id="rId10" Type="http://schemas.openxmlformats.org/officeDocument/2006/relationships/tags" Target="../tags/tag389.xml"/><Relationship Id="rId19" Type="http://schemas.openxmlformats.org/officeDocument/2006/relationships/tags" Target="../tags/tag398.xml"/><Relationship Id="rId31" Type="http://schemas.openxmlformats.org/officeDocument/2006/relationships/tags" Target="../tags/tag410.xml"/><Relationship Id="rId44" Type="http://schemas.openxmlformats.org/officeDocument/2006/relationships/slideLayout" Target="../slideLayouts/slideLayout4.xml"/><Relationship Id="rId4" Type="http://schemas.openxmlformats.org/officeDocument/2006/relationships/tags" Target="../tags/tag383.xml"/><Relationship Id="rId9" Type="http://schemas.openxmlformats.org/officeDocument/2006/relationships/tags" Target="../tags/tag388.xml"/><Relationship Id="rId14" Type="http://schemas.openxmlformats.org/officeDocument/2006/relationships/tags" Target="../tags/tag393.xml"/><Relationship Id="rId22" Type="http://schemas.openxmlformats.org/officeDocument/2006/relationships/tags" Target="../tags/tag401.xml"/><Relationship Id="rId27" Type="http://schemas.openxmlformats.org/officeDocument/2006/relationships/tags" Target="../tags/tag406.xml"/><Relationship Id="rId30" Type="http://schemas.openxmlformats.org/officeDocument/2006/relationships/tags" Target="../tags/tag409.xml"/><Relationship Id="rId35" Type="http://schemas.openxmlformats.org/officeDocument/2006/relationships/tags" Target="../tags/tag414.xml"/><Relationship Id="rId43" Type="http://schemas.openxmlformats.org/officeDocument/2006/relationships/tags" Target="../tags/tag422.xml"/><Relationship Id="rId48" Type="http://schemas.openxmlformats.org/officeDocument/2006/relationships/tags" Target="../tags/tag3260.xml"/><Relationship Id="rId8" Type="http://schemas.openxmlformats.org/officeDocument/2006/relationships/tags" Target="../tags/tag387.xml"/><Relationship Id="rId51" Type="http://schemas.openxmlformats.org/officeDocument/2006/relationships/image" Target="../media/image151.png"/><Relationship Id="rId3" Type="http://schemas.openxmlformats.org/officeDocument/2006/relationships/tags" Target="../tags/tag382.xml"/><Relationship Id="rId12" Type="http://schemas.openxmlformats.org/officeDocument/2006/relationships/tags" Target="../tags/tag391.xml"/><Relationship Id="rId17" Type="http://schemas.openxmlformats.org/officeDocument/2006/relationships/tags" Target="../tags/tag396.xml"/><Relationship Id="rId25" Type="http://schemas.openxmlformats.org/officeDocument/2006/relationships/tags" Target="../tags/tag404.xml"/><Relationship Id="rId33" Type="http://schemas.openxmlformats.org/officeDocument/2006/relationships/tags" Target="../tags/tag412.xml"/><Relationship Id="rId38" Type="http://schemas.openxmlformats.org/officeDocument/2006/relationships/tags" Target="../tags/tag417.xml"/><Relationship Id="rId46" Type="http://schemas.openxmlformats.org/officeDocument/2006/relationships/tags" Target="../tags/tag3240.xml"/><Relationship Id="rId20" Type="http://schemas.openxmlformats.org/officeDocument/2006/relationships/tags" Target="../tags/tag399.xml"/><Relationship Id="rId41" Type="http://schemas.openxmlformats.org/officeDocument/2006/relationships/tags" Target="../tags/tag420.xml"/><Relationship Id="rId1" Type="http://schemas.openxmlformats.org/officeDocument/2006/relationships/tags" Target="../tags/tag380.xml"/><Relationship Id="rId6" Type="http://schemas.openxmlformats.org/officeDocument/2006/relationships/tags" Target="../tags/tag38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425.xml"/><Relationship Id="rId2" Type="http://schemas.openxmlformats.org/officeDocument/2006/relationships/tags" Target="../tags/tag424.xml"/><Relationship Id="rId1" Type="http://schemas.openxmlformats.org/officeDocument/2006/relationships/tags" Target="../tags/tag423.xml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433.xml"/><Relationship Id="rId13" Type="http://schemas.openxmlformats.org/officeDocument/2006/relationships/tags" Target="../tags/tag438.xml"/><Relationship Id="rId18" Type="http://schemas.openxmlformats.org/officeDocument/2006/relationships/tags" Target="../tags/tag443.xml"/><Relationship Id="rId3" Type="http://schemas.openxmlformats.org/officeDocument/2006/relationships/tags" Target="../tags/tag428.xml"/><Relationship Id="rId21" Type="http://schemas.openxmlformats.org/officeDocument/2006/relationships/notesSlide" Target="../notesSlides/notesSlide15.xml"/><Relationship Id="rId7" Type="http://schemas.openxmlformats.org/officeDocument/2006/relationships/tags" Target="../tags/tag432.xml"/><Relationship Id="rId12" Type="http://schemas.openxmlformats.org/officeDocument/2006/relationships/tags" Target="../tags/tag437.xml"/><Relationship Id="rId17" Type="http://schemas.openxmlformats.org/officeDocument/2006/relationships/tags" Target="../tags/tag442.xml"/><Relationship Id="rId2" Type="http://schemas.openxmlformats.org/officeDocument/2006/relationships/tags" Target="../tags/tag427.xml"/><Relationship Id="rId16" Type="http://schemas.openxmlformats.org/officeDocument/2006/relationships/tags" Target="../tags/tag441.xml"/><Relationship Id="rId20" Type="http://schemas.openxmlformats.org/officeDocument/2006/relationships/slideLayout" Target="../slideLayouts/slideLayout4.xml"/><Relationship Id="rId1" Type="http://schemas.openxmlformats.org/officeDocument/2006/relationships/tags" Target="../tags/tag426.xml"/><Relationship Id="rId6" Type="http://schemas.openxmlformats.org/officeDocument/2006/relationships/tags" Target="../tags/tag431.xml"/><Relationship Id="rId11" Type="http://schemas.openxmlformats.org/officeDocument/2006/relationships/tags" Target="../tags/tag436.xml"/><Relationship Id="rId5" Type="http://schemas.openxmlformats.org/officeDocument/2006/relationships/tags" Target="../tags/tag430.xml"/><Relationship Id="rId15" Type="http://schemas.openxmlformats.org/officeDocument/2006/relationships/tags" Target="../tags/tag440.xml"/><Relationship Id="rId10" Type="http://schemas.openxmlformats.org/officeDocument/2006/relationships/tags" Target="../tags/tag435.xml"/><Relationship Id="rId19" Type="http://schemas.openxmlformats.org/officeDocument/2006/relationships/tags" Target="../tags/tag444.xml"/><Relationship Id="rId4" Type="http://schemas.openxmlformats.org/officeDocument/2006/relationships/tags" Target="../tags/tag429.xml"/><Relationship Id="rId9" Type="http://schemas.openxmlformats.org/officeDocument/2006/relationships/tags" Target="../tags/tag434.xml"/><Relationship Id="rId14" Type="http://schemas.openxmlformats.org/officeDocument/2006/relationships/tags" Target="../tags/tag439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452.xml"/><Relationship Id="rId13" Type="http://schemas.openxmlformats.org/officeDocument/2006/relationships/tags" Target="../tags/tag457.xml"/><Relationship Id="rId3" Type="http://schemas.openxmlformats.org/officeDocument/2006/relationships/tags" Target="../tags/tag447.xml"/><Relationship Id="rId7" Type="http://schemas.openxmlformats.org/officeDocument/2006/relationships/tags" Target="../tags/tag451.xml"/><Relationship Id="rId12" Type="http://schemas.openxmlformats.org/officeDocument/2006/relationships/tags" Target="../tags/tag456.xml"/><Relationship Id="rId17" Type="http://schemas.openxmlformats.org/officeDocument/2006/relationships/notesSlide" Target="../notesSlides/notesSlide16.xml"/><Relationship Id="rId2" Type="http://schemas.openxmlformats.org/officeDocument/2006/relationships/tags" Target="../tags/tag446.xml"/><Relationship Id="rId16" Type="http://schemas.openxmlformats.org/officeDocument/2006/relationships/slideLayout" Target="../slideLayouts/slideLayout4.xml"/><Relationship Id="rId1" Type="http://schemas.openxmlformats.org/officeDocument/2006/relationships/tags" Target="../tags/tag445.xml"/><Relationship Id="rId6" Type="http://schemas.openxmlformats.org/officeDocument/2006/relationships/tags" Target="../tags/tag450.xml"/><Relationship Id="rId11" Type="http://schemas.openxmlformats.org/officeDocument/2006/relationships/tags" Target="../tags/tag455.xml"/><Relationship Id="rId5" Type="http://schemas.openxmlformats.org/officeDocument/2006/relationships/tags" Target="../tags/tag449.xml"/><Relationship Id="rId15" Type="http://schemas.openxmlformats.org/officeDocument/2006/relationships/tags" Target="../tags/tag459.xml"/><Relationship Id="rId10" Type="http://schemas.openxmlformats.org/officeDocument/2006/relationships/tags" Target="../tags/tag454.xml"/><Relationship Id="rId4" Type="http://schemas.openxmlformats.org/officeDocument/2006/relationships/tags" Target="../tags/tag448.xml"/><Relationship Id="rId9" Type="http://schemas.openxmlformats.org/officeDocument/2006/relationships/tags" Target="../tags/tag453.xml"/><Relationship Id="rId14" Type="http://schemas.openxmlformats.org/officeDocument/2006/relationships/tags" Target="../tags/tag458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467.xml"/><Relationship Id="rId13" Type="http://schemas.openxmlformats.org/officeDocument/2006/relationships/tags" Target="../tags/tag472.xml"/><Relationship Id="rId18" Type="http://schemas.openxmlformats.org/officeDocument/2006/relationships/tags" Target="../tags/tag477.xml"/><Relationship Id="rId3" Type="http://schemas.openxmlformats.org/officeDocument/2006/relationships/tags" Target="../tags/tag462.xml"/><Relationship Id="rId21" Type="http://schemas.openxmlformats.org/officeDocument/2006/relationships/tags" Target="../tags/tag480.xml"/><Relationship Id="rId7" Type="http://schemas.openxmlformats.org/officeDocument/2006/relationships/tags" Target="../tags/tag466.xml"/><Relationship Id="rId12" Type="http://schemas.openxmlformats.org/officeDocument/2006/relationships/tags" Target="../tags/tag471.xml"/><Relationship Id="rId17" Type="http://schemas.openxmlformats.org/officeDocument/2006/relationships/tags" Target="../tags/tag476.xml"/><Relationship Id="rId2" Type="http://schemas.openxmlformats.org/officeDocument/2006/relationships/tags" Target="../tags/tag461.xml"/><Relationship Id="rId16" Type="http://schemas.openxmlformats.org/officeDocument/2006/relationships/tags" Target="../tags/tag475.xml"/><Relationship Id="rId20" Type="http://schemas.openxmlformats.org/officeDocument/2006/relationships/tags" Target="../tags/tag479.xml"/><Relationship Id="rId1" Type="http://schemas.openxmlformats.org/officeDocument/2006/relationships/tags" Target="../tags/tag460.xml"/><Relationship Id="rId6" Type="http://schemas.openxmlformats.org/officeDocument/2006/relationships/tags" Target="../tags/tag465.xml"/><Relationship Id="rId11" Type="http://schemas.openxmlformats.org/officeDocument/2006/relationships/tags" Target="../tags/tag470.xml"/><Relationship Id="rId5" Type="http://schemas.openxmlformats.org/officeDocument/2006/relationships/tags" Target="../tags/tag464.xml"/><Relationship Id="rId15" Type="http://schemas.openxmlformats.org/officeDocument/2006/relationships/tags" Target="../tags/tag474.xml"/><Relationship Id="rId23" Type="http://schemas.openxmlformats.org/officeDocument/2006/relationships/notesSlide" Target="../notesSlides/notesSlide17.xml"/><Relationship Id="rId10" Type="http://schemas.openxmlformats.org/officeDocument/2006/relationships/tags" Target="../tags/tag469.xml"/><Relationship Id="rId19" Type="http://schemas.openxmlformats.org/officeDocument/2006/relationships/tags" Target="../tags/tag478.xml"/><Relationship Id="rId4" Type="http://schemas.openxmlformats.org/officeDocument/2006/relationships/tags" Target="../tags/tag463.xml"/><Relationship Id="rId9" Type="http://schemas.openxmlformats.org/officeDocument/2006/relationships/tags" Target="../tags/tag468.xml"/><Relationship Id="rId14" Type="http://schemas.openxmlformats.org/officeDocument/2006/relationships/tags" Target="../tags/tag473.xml"/><Relationship Id="rId22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488.xml"/><Relationship Id="rId13" Type="http://schemas.openxmlformats.org/officeDocument/2006/relationships/tags" Target="../tags/tag493.xml"/><Relationship Id="rId18" Type="http://schemas.openxmlformats.org/officeDocument/2006/relationships/tags" Target="../tags/tag498.xml"/><Relationship Id="rId3" Type="http://schemas.openxmlformats.org/officeDocument/2006/relationships/tags" Target="../tags/tag483.xml"/><Relationship Id="rId21" Type="http://schemas.openxmlformats.org/officeDocument/2006/relationships/tags" Target="../tags/tag501.xml"/><Relationship Id="rId7" Type="http://schemas.openxmlformats.org/officeDocument/2006/relationships/tags" Target="../tags/tag487.xml"/><Relationship Id="rId12" Type="http://schemas.openxmlformats.org/officeDocument/2006/relationships/tags" Target="../tags/tag492.xml"/><Relationship Id="rId17" Type="http://schemas.openxmlformats.org/officeDocument/2006/relationships/tags" Target="../tags/tag497.xml"/><Relationship Id="rId2" Type="http://schemas.openxmlformats.org/officeDocument/2006/relationships/tags" Target="../tags/tag482.xml"/><Relationship Id="rId16" Type="http://schemas.openxmlformats.org/officeDocument/2006/relationships/tags" Target="../tags/tag496.xml"/><Relationship Id="rId20" Type="http://schemas.openxmlformats.org/officeDocument/2006/relationships/tags" Target="../tags/tag500.xml"/><Relationship Id="rId1" Type="http://schemas.openxmlformats.org/officeDocument/2006/relationships/tags" Target="../tags/tag481.xml"/><Relationship Id="rId6" Type="http://schemas.openxmlformats.org/officeDocument/2006/relationships/tags" Target="../tags/tag486.xml"/><Relationship Id="rId11" Type="http://schemas.openxmlformats.org/officeDocument/2006/relationships/tags" Target="../tags/tag491.xml"/><Relationship Id="rId5" Type="http://schemas.openxmlformats.org/officeDocument/2006/relationships/tags" Target="../tags/tag485.xml"/><Relationship Id="rId15" Type="http://schemas.openxmlformats.org/officeDocument/2006/relationships/tags" Target="../tags/tag495.xml"/><Relationship Id="rId23" Type="http://schemas.openxmlformats.org/officeDocument/2006/relationships/notesSlide" Target="../notesSlides/notesSlide18.xml"/><Relationship Id="rId10" Type="http://schemas.openxmlformats.org/officeDocument/2006/relationships/tags" Target="../tags/tag490.xml"/><Relationship Id="rId19" Type="http://schemas.openxmlformats.org/officeDocument/2006/relationships/tags" Target="../tags/tag499.xml"/><Relationship Id="rId4" Type="http://schemas.openxmlformats.org/officeDocument/2006/relationships/tags" Target="../tags/tag484.xml"/><Relationship Id="rId9" Type="http://schemas.openxmlformats.org/officeDocument/2006/relationships/tags" Target="../tags/tag489.xml"/><Relationship Id="rId14" Type="http://schemas.openxmlformats.org/officeDocument/2006/relationships/tags" Target="../tags/tag494.xml"/><Relationship Id="rId22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509.xml"/><Relationship Id="rId13" Type="http://schemas.openxmlformats.org/officeDocument/2006/relationships/tags" Target="../tags/tag514.xml"/><Relationship Id="rId18" Type="http://schemas.openxmlformats.org/officeDocument/2006/relationships/tags" Target="../tags/tag519.xml"/><Relationship Id="rId3" Type="http://schemas.openxmlformats.org/officeDocument/2006/relationships/tags" Target="../tags/tag504.xml"/><Relationship Id="rId21" Type="http://schemas.openxmlformats.org/officeDocument/2006/relationships/tags" Target="../tags/tag522.xml"/><Relationship Id="rId7" Type="http://schemas.openxmlformats.org/officeDocument/2006/relationships/tags" Target="../tags/tag508.xml"/><Relationship Id="rId12" Type="http://schemas.openxmlformats.org/officeDocument/2006/relationships/tags" Target="../tags/tag513.xml"/><Relationship Id="rId17" Type="http://schemas.openxmlformats.org/officeDocument/2006/relationships/tags" Target="../tags/tag518.xml"/><Relationship Id="rId2" Type="http://schemas.openxmlformats.org/officeDocument/2006/relationships/tags" Target="../tags/tag503.xml"/><Relationship Id="rId16" Type="http://schemas.openxmlformats.org/officeDocument/2006/relationships/tags" Target="../tags/tag517.xml"/><Relationship Id="rId20" Type="http://schemas.openxmlformats.org/officeDocument/2006/relationships/tags" Target="../tags/tag521.xml"/><Relationship Id="rId1" Type="http://schemas.openxmlformats.org/officeDocument/2006/relationships/tags" Target="../tags/tag502.xml"/><Relationship Id="rId6" Type="http://schemas.openxmlformats.org/officeDocument/2006/relationships/tags" Target="../tags/tag507.xml"/><Relationship Id="rId11" Type="http://schemas.openxmlformats.org/officeDocument/2006/relationships/tags" Target="../tags/tag512.xml"/><Relationship Id="rId24" Type="http://schemas.openxmlformats.org/officeDocument/2006/relationships/notesSlide" Target="../notesSlides/notesSlide19.xml"/><Relationship Id="rId5" Type="http://schemas.openxmlformats.org/officeDocument/2006/relationships/tags" Target="../tags/tag506.xml"/><Relationship Id="rId15" Type="http://schemas.openxmlformats.org/officeDocument/2006/relationships/tags" Target="../tags/tag516.xml"/><Relationship Id="rId23" Type="http://schemas.openxmlformats.org/officeDocument/2006/relationships/slideLayout" Target="../slideLayouts/slideLayout4.xml"/><Relationship Id="rId10" Type="http://schemas.openxmlformats.org/officeDocument/2006/relationships/tags" Target="../tags/tag511.xml"/><Relationship Id="rId19" Type="http://schemas.openxmlformats.org/officeDocument/2006/relationships/tags" Target="../tags/tag520.xml"/><Relationship Id="rId4" Type="http://schemas.openxmlformats.org/officeDocument/2006/relationships/tags" Target="../tags/tag505.xml"/><Relationship Id="rId9" Type="http://schemas.openxmlformats.org/officeDocument/2006/relationships/tags" Target="../tags/tag510.xml"/><Relationship Id="rId14" Type="http://schemas.openxmlformats.org/officeDocument/2006/relationships/tags" Target="../tags/tag515.xml"/><Relationship Id="rId22" Type="http://schemas.openxmlformats.org/officeDocument/2006/relationships/tags" Target="../tags/tag5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531.xml"/><Relationship Id="rId13" Type="http://schemas.openxmlformats.org/officeDocument/2006/relationships/tags" Target="../tags/tag536.xml"/><Relationship Id="rId18" Type="http://schemas.openxmlformats.org/officeDocument/2006/relationships/tags" Target="../tags/tag541.xml"/><Relationship Id="rId3" Type="http://schemas.openxmlformats.org/officeDocument/2006/relationships/tags" Target="../tags/tag526.xml"/><Relationship Id="rId21" Type="http://schemas.openxmlformats.org/officeDocument/2006/relationships/tags" Target="../tags/tag544.xml"/><Relationship Id="rId7" Type="http://schemas.openxmlformats.org/officeDocument/2006/relationships/tags" Target="../tags/tag530.xml"/><Relationship Id="rId12" Type="http://schemas.openxmlformats.org/officeDocument/2006/relationships/tags" Target="../tags/tag535.xml"/><Relationship Id="rId17" Type="http://schemas.openxmlformats.org/officeDocument/2006/relationships/tags" Target="../tags/tag540.xml"/><Relationship Id="rId2" Type="http://schemas.openxmlformats.org/officeDocument/2006/relationships/tags" Target="../tags/tag525.xml"/><Relationship Id="rId16" Type="http://schemas.openxmlformats.org/officeDocument/2006/relationships/tags" Target="../tags/tag539.xml"/><Relationship Id="rId20" Type="http://schemas.openxmlformats.org/officeDocument/2006/relationships/tags" Target="../tags/tag543.xml"/><Relationship Id="rId1" Type="http://schemas.openxmlformats.org/officeDocument/2006/relationships/tags" Target="../tags/tag524.xml"/><Relationship Id="rId6" Type="http://schemas.openxmlformats.org/officeDocument/2006/relationships/tags" Target="../tags/tag529.xml"/><Relationship Id="rId11" Type="http://schemas.openxmlformats.org/officeDocument/2006/relationships/tags" Target="../tags/tag534.xml"/><Relationship Id="rId24" Type="http://schemas.openxmlformats.org/officeDocument/2006/relationships/notesSlide" Target="../notesSlides/notesSlide20.xml"/><Relationship Id="rId5" Type="http://schemas.openxmlformats.org/officeDocument/2006/relationships/tags" Target="../tags/tag528.xml"/><Relationship Id="rId15" Type="http://schemas.openxmlformats.org/officeDocument/2006/relationships/tags" Target="../tags/tag538.xml"/><Relationship Id="rId23" Type="http://schemas.openxmlformats.org/officeDocument/2006/relationships/slideLayout" Target="../slideLayouts/slideLayout4.xml"/><Relationship Id="rId10" Type="http://schemas.openxmlformats.org/officeDocument/2006/relationships/tags" Target="../tags/tag533.xml"/><Relationship Id="rId19" Type="http://schemas.openxmlformats.org/officeDocument/2006/relationships/tags" Target="../tags/tag542.xml"/><Relationship Id="rId4" Type="http://schemas.openxmlformats.org/officeDocument/2006/relationships/tags" Target="../tags/tag527.xml"/><Relationship Id="rId9" Type="http://schemas.openxmlformats.org/officeDocument/2006/relationships/tags" Target="../tags/tag532.xml"/><Relationship Id="rId14" Type="http://schemas.openxmlformats.org/officeDocument/2006/relationships/tags" Target="../tags/tag537.xml"/><Relationship Id="rId22" Type="http://schemas.openxmlformats.org/officeDocument/2006/relationships/tags" Target="../tags/tag545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553.xml"/><Relationship Id="rId13" Type="http://schemas.openxmlformats.org/officeDocument/2006/relationships/tags" Target="../tags/tag558.xml"/><Relationship Id="rId18" Type="http://schemas.openxmlformats.org/officeDocument/2006/relationships/tags" Target="../tags/tag563.xml"/><Relationship Id="rId3" Type="http://schemas.openxmlformats.org/officeDocument/2006/relationships/tags" Target="../tags/tag548.xml"/><Relationship Id="rId7" Type="http://schemas.openxmlformats.org/officeDocument/2006/relationships/tags" Target="../tags/tag552.xml"/><Relationship Id="rId12" Type="http://schemas.openxmlformats.org/officeDocument/2006/relationships/tags" Target="../tags/tag557.xml"/><Relationship Id="rId17" Type="http://schemas.openxmlformats.org/officeDocument/2006/relationships/tags" Target="../tags/tag562.xml"/><Relationship Id="rId2" Type="http://schemas.openxmlformats.org/officeDocument/2006/relationships/tags" Target="../tags/tag547.xml"/><Relationship Id="rId16" Type="http://schemas.openxmlformats.org/officeDocument/2006/relationships/tags" Target="../tags/tag561.xml"/><Relationship Id="rId20" Type="http://schemas.openxmlformats.org/officeDocument/2006/relationships/notesSlide" Target="../notesSlides/notesSlide21.xml"/><Relationship Id="rId1" Type="http://schemas.openxmlformats.org/officeDocument/2006/relationships/tags" Target="../tags/tag546.xml"/><Relationship Id="rId6" Type="http://schemas.openxmlformats.org/officeDocument/2006/relationships/tags" Target="../tags/tag551.xml"/><Relationship Id="rId11" Type="http://schemas.openxmlformats.org/officeDocument/2006/relationships/tags" Target="../tags/tag556.xml"/><Relationship Id="rId5" Type="http://schemas.openxmlformats.org/officeDocument/2006/relationships/tags" Target="../tags/tag550.xml"/><Relationship Id="rId15" Type="http://schemas.openxmlformats.org/officeDocument/2006/relationships/tags" Target="../tags/tag560.xml"/><Relationship Id="rId10" Type="http://schemas.openxmlformats.org/officeDocument/2006/relationships/tags" Target="../tags/tag555.xml"/><Relationship Id="rId19" Type="http://schemas.openxmlformats.org/officeDocument/2006/relationships/slideLayout" Target="../slideLayouts/slideLayout4.xml"/><Relationship Id="rId4" Type="http://schemas.openxmlformats.org/officeDocument/2006/relationships/tags" Target="../tags/tag549.xml"/><Relationship Id="rId9" Type="http://schemas.openxmlformats.org/officeDocument/2006/relationships/tags" Target="../tags/tag554.xml"/><Relationship Id="rId14" Type="http://schemas.openxmlformats.org/officeDocument/2006/relationships/tags" Target="../tags/tag559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tags" Target="../tags/tag17.xml"/><Relationship Id="rId18" Type="http://schemas.openxmlformats.org/officeDocument/2006/relationships/tags" Target="../tags/tag22.xml"/><Relationship Id="rId26" Type="http://schemas.openxmlformats.org/officeDocument/2006/relationships/tags" Target="../tags/tag30.xml"/><Relationship Id="rId39" Type="http://schemas.openxmlformats.org/officeDocument/2006/relationships/tags" Target="../tags/tag43.xml"/><Relationship Id="rId21" Type="http://schemas.openxmlformats.org/officeDocument/2006/relationships/tags" Target="../tags/tag25.xml"/><Relationship Id="rId34" Type="http://schemas.openxmlformats.org/officeDocument/2006/relationships/tags" Target="../tags/tag38.xml"/><Relationship Id="rId42" Type="http://schemas.openxmlformats.org/officeDocument/2006/relationships/tags" Target="../tags/tag46.xml"/><Relationship Id="rId47" Type="http://schemas.openxmlformats.org/officeDocument/2006/relationships/tags" Target="../tags/tag51.xml"/><Relationship Id="rId50" Type="http://schemas.openxmlformats.org/officeDocument/2006/relationships/tags" Target="../tags/tag54.xml"/><Relationship Id="rId55" Type="http://schemas.openxmlformats.org/officeDocument/2006/relationships/tags" Target="../tags/tag233.xml"/><Relationship Id="rId7" Type="http://schemas.openxmlformats.org/officeDocument/2006/relationships/tags" Target="../tags/tag11.xml"/><Relationship Id="rId2" Type="http://schemas.openxmlformats.org/officeDocument/2006/relationships/tags" Target="../tags/tag6.xml"/><Relationship Id="rId16" Type="http://schemas.openxmlformats.org/officeDocument/2006/relationships/tags" Target="../tags/tag20.xml"/><Relationship Id="rId29" Type="http://schemas.openxmlformats.org/officeDocument/2006/relationships/tags" Target="../tags/tag33.xml"/><Relationship Id="rId11" Type="http://schemas.openxmlformats.org/officeDocument/2006/relationships/tags" Target="../tags/tag15.xml"/><Relationship Id="rId24" Type="http://schemas.openxmlformats.org/officeDocument/2006/relationships/tags" Target="../tags/tag28.xml"/><Relationship Id="rId32" Type="http://schemas.openxmlformats.org/officeDocument/2006/relationships/tags" Target="../tags/tag36.xml"/><Relationship Id="rId37" Type="http://schemas.openxmlformats.org/officeDocument/2006/relationships/tags" Target="../tags/tag41.xml"/><Relationship Id="rId40" Type="http://schemas.openxmlformats.org/officeDocument/2006/relationships/tags" Target="../tags/tag44.xml"/><Relationship Id="rId45" Type="http://schemas.openxmlformats.org/officeDocument/2006/relationships/tags" Target="../tags/tag49.xml"/><Relationship Id="rId53" Type="http://schemas.openxmlformats.org/officeDocument/2006/relationships/tags" Target="../tags/tag227.xml"/><Relationship Id="rId58" Type="http://schemas.openxmlformats.org/officeDocument/2006/relationships/image" Target="../media/image36.png"/><Relationship Id="rId5" Type="http://schemas.openxmlformats.org/officeDocument/2006/relationships/tags" Target="../tags/tag9.xml"/><Relationship Id="rId61" Type="http://schemas.openxmlformats.org/officeDocument/2006/relationships/tags" Target="../tags/tag255.xml"/><Relationship Id="rId19" Type="http://schemas.openxmlformats.org/officeDocument/2006/relationships/tags" Target="../tags/tag23.xml"/><Relationship Id="rId14" Type="http://schemas.openxmlformats.org/officeDocument/2006/relationships/tags" Target="../tags/tag18.xml"/><Relationship Id="rId22" Type="http://schemas.openxmlformats.org/officeDocument/2006/relationships/tags" Target="../tags/tag26.xml"/><Relationship Id="rId27" Type="http://schemas.openxmlformats.org/officeDocument/2006/relationships/tags" Target="../tags/tag31.xml"/><Relationship Id="rId30" Type="http://schemas.openxmlformats.org/officeDocument/2006/relationships/tags" Target="../tags/tag34.xml"/><Relationship Id="rId35" Type="http://schemas.openxmlformats.org/officeDocument/2006/relationships/tags" Target="../tags/tag39.xml"/><Relationship Id="rId43" Type="http://schemas.openxmlformats.org/officeDocument/2006/relationships/tags" Target="../tags/tag47.xml"/><Relationship Id="rId48" Type="http://schemas.openxmlformats.org/officeDocument/2006/relationships/tags" Target="../tags/tag52.xml"/><Relationship Id="rId56" Type="http://schemas.openxmlformats.org/officeDocument/2006/relationships/image" Target="../media/image35.png"/><Relationship Id="rId8" Type="http://schemas.openxmlformats.org/officeDocument/2006/relationships/tags" Target="../tags/tag12.xml"/><Relationship Id="rId51" Type="http://schemas.openxmlformats.org/officeDocument/2006/relationships/slideLayout" Target="../slideLayouts/slideLayout4.xml"/><Relationship Id="rId3" Type="http://schemas.openxmlformats.org/officeDocument/2006/relationships/tags" Target="../tags/tag7.xml"/><Relationship Id="rId12" Type="http://schemas.openxmlformats.org/officeDocument/2006/relationships/tags" Target="../tags/tag16.xml"/><Relationship Id="rId17" Type="http://schemas.openxmlformats.org/officeDocument/2006/relationships/tags" Target="../tags/tag21.xml"/><Relationship Id="rId25" Type="http://schemas.openxmlformats.org/officeDocument/2006/relationships/tags" Target="../tags/tag29.xml"/><Relationship Id="rId33" Type="http://schemas.openxmlformats.org/officeDocument/2006/relationships/tags" Target="../tags/tag37.xml"/><Relationship Id="rId38" Type="http://schemas.openxmlformats.org/officeDocument/2006/relationships/tags" Target="../tags/tag42.xml"/><Relationship Id="rId46" Type="http://schemas.openxmlformats.org/officeDocument/2006/relationships/tags" Target="../tags/tag50.xml"/><Relationship Id="rId59" Type="http://schemas.openxmlformats.org/officeDocument/2006/relationships/tags" Target="../tags/tag254.xml"/><Relationship Id="rId20" Type="http://schemas.openxmlformats.org/officeDocument/2006/relationships/tags" Target="../tags/tag24.xml"/><Relationship Id="rId41" Type="http://schemas.openxmlformats.org/officeDocument/2006/relationships/tags" Target="../tags/tag45.xml"/><Relationship Id="rId54" Type="http://schemas.openxmlformats.org/officeDocument/2006/relationships/image" Target="../media/image34.png"/><Relationship Id="rId62" Type="http://schemas.openxmlformats.org/officeDocument/2006/relationships/image" Target="../media/image38.png"/><Relationship Id="rId1" Type="http://schemas.openxmlformats.org/officeDocument/2006/relationships/tags" Target="../tags/tag5.xml"/><Relationship Id="rId6" Type="http://schemas.openxmlformats.org/officeDocument/2006/relationships/tags" Target="../tags/tag10.xml"/><Relationship Id="rId15" Type="http://schemas.openxmlformats.org/officeDocument/2006/relationships/tags" Target="../tags/tag19.xml"/><Relationship Id="rId23" Type="http://schemas.openxmlformats.org/officeDocument/2006/relationships/tags" Target="../tags/tag27.xml"/><Relationship Id="rId28" Type="http://schemas.openxmlformats.org/officeDocument/2006/relationships/tags" Target="../tags/tag32.xml"/><Relationship Id="rId36" Type="http://schemas.openxmlformats.org/officeDocument/2006/relationships/tags" Target="../tags/tag40.xml"/><Relationship Id="rId49" Type="http://schemas.openxmlformats.org/officeDocument/2006/relationships/tags" Target="../tags/tag53.xml"/><Relationship Id="rId57" Type="http://schemas.openxmlformats.org/officeDocument/2006/relationships/tags" Target="../tags/tag234.xml"/><Relationship Id="rId10" Type="http://schemas.openxmlformats.org/officeDocument/2006/relationships/tags" Target="../tags/tag14.xml"/><Relationship Id="rId31" Type="http://schemas.openxmlformats.org/officeDocument/2006/relationships/tags" Target="../tags/tag35.xml"/><Relationship Id="rId44" Type="http://schemas.openxmlformats.org/officeDocument/2006/relationships/tags" Target="../tags/tag48.xml"/><Relationship Id="rId52" Type="http://schemas.openxmlformats.org/officeDocument/2006/relationships/notesSlide" Target="../notesSlides/notesSlide3.xml"/><Relationship Id="rId60" Type="http://schemas.openxmlformats.org/officeDocument/2006/relationships/image" Target="../media/image37.png"/><Relationship Id="rId4" Type="http://schemas.openxmlformats.org/officeDocument/2006/relationships/tags" Target="../tags/tag8.xml"/><Relationship Id="rId9" Type="http://schemas.openxmlformats.org/officeDocument/2006/relationships/tags" Target="../tags/tag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6" Type="http://schemas.openxmlformats.org/officeDocument/2006/relationships/tags" Target="../tags/tag80.xml"/><Relationship Id="rId21" Type="http://schemas.openxmlformats.org/officeDocument/2006/relationships/tags" Target="../tags/tag75.xml"/><Relationship Id="rId42" Type="http://schemas.openxmlformats.org/officeDocument/2006/relationships/tags" Target="../tags/tag96.xml"/><Relationship Id="rId47" Type="http://schemas.openxmlformats.org/officeDocument/2006/relationships/tags" Target="../tags/tag101.xml"/><Relationship Id="rId63" Type="http://schemas.openxmlformats.org/officeDocument/2006/relationships/tags" Target="../tags/tag2410.xml"/><Relationship Id="rId68" Type="http://schemas.openxmlformats.org/officeDocument/2006/relationships/image" Target="../media/image60.png"/><Relationship Id="rId7" Type="http://schemas.openxmlformats.org/officeDocument/2006/relationships/tags" Target="../tags/tag61.xml"/><Relationship Id="rId71" Type="http://schemas.openxmlformats.org/officeDocument/2006/relationships/tags" Target="../tags/tag4010.xml"/><Relationship Id="rId2" Type="http://schemas.openxmlformats.org/officeDocument/2006/relationships/tags" Target="../tags/tag56.xml"/><Relationship Id="rId16" Type="http://schemas.openxmlformats.org/officeDocument/2006/relationships/tags" Target="../tags/tag70.xml"/><Relationship Id="rId29" Type="http://schemas.openxmlformats.org/officeDocument/2006/relationships/tags" Target="../tags/tag83.xml"/><Relationship Id="rId11" Type="http://schemas.openxmlformats.org/officeDocument/2006/relationships/tags" Target="../tags/tag65.xml"/><Relationship Id="rId24" Type="http://schemas.openxmlformats.org/officeDocument/2006/relationships/tags" Target="../tags/tag78.xml"/><Relationship Id="rId32" Type="http://schemas.openxmlformats.org/officeDocument/2006/relationships/tags" Target="../tags/tag86.xml"/><Relationship Id="rId37" Type="http://schemas.openxmlformats.org/officeDocument/2006/relationships/tags" Target="../tags/tag91.xml"/><Relationship Id="rId40" Type="http://schemas.openxmlformats.org/officeDocument/2006/relationships/tags" Target="../tags/tag94.xml"/><Relationship Id="rId45" Type="http://schemas.openxmlformats.org/officeDocument/2006/relationships/tags" Target="../tags/tag99.xml"/><Relationship Id="rId53" Type="http://schemas.openxmlformats.org/officeDocument/2006/relationships/tags" Target="../tags/tag107.xml"/><Relationship Id="rId58" Type="http://schemas.openxmlformats.org/officeDocument/2006/relationships/tags" Target="../tags/tag112.xml"/><Relationship Id="rId66" Type="http://schemas.openxmlformats.org/officeDocument/2006/relationships/image" Target="../media/image50.png"/><Relationship Id="rId5" Type="http://schemas.openxmlformats.org/officeDocument/2006/relationships/tags" Target="../tags/tag59.xml"/><Relationship Id="rId61" Type="http://schemas.openxmlformats.org/officeDocument/2006/relationships/tags" Target="../tags/tag2310.xml"/><Relationship Id="rId19" Type="http://schemas.openxmlformats.org/officeDocument/2006/relationships/tags" Target="../tags/tag73.xml"/><Relationship Id="rId14" Type="http://schemas.openxmlformats.org/officeDocument/2006/relationships/tags" Target="../tags/tag68.xml"/><Relationship Id="rId22" Type="http://schemas.openxmlformats.org/officeDocument/2006/relationships/tags" Target="../tags/tag76.xml"/><Relationship Id="rId27" Type="http://schemas.openxmlformats.org/officeDocument/2006/relationships/tags" Target="../tags/tag81.xml"/><Relationship Id="rId30" Type="http://schemas.openxmlformats.org/officeDocument/2006/relationships/tags" Target="../tags/tag84.xml"/><Relationship Id="rId35" Type="http://schemas.openxmlformats.org/officeDocument/2006/relationships/tags" Target="../tags/tag89.xml"/><Relationship Id="rId43" Type="http://schemas.openxmlformats.org/officeDocument/2006/relationships/tags" Target="../tags/tag97.xml"/><Relationship Id="rId48" Type="http://schemas.openxmlformats.org/officeDocument/2006/relationships/tags" Target="../tags/tag102.xml"/><Relationship Id="rId56" Type="http://schemas.openxmlformats.org/officeDocument/2006/relationships/tags" Target="../tags/tag110.xml"/><Relationship Id="rId64" Type="http://schemas.openxmlformats.org/officeDocument/2006/relationships/image" Target="../media/image40.png"/><Relationship Id="rId69" Type="http://schemas.openxmlformats.org/officeDocument/2006/relationships/tags" Target="../tags/tag3910.xml"/><Relationship Id="rId8" Type="http://schemas.openxmlformats.org/officeDocument/2006/relationships/tags" Target="../tags/tag62.xml"/><Relationship Id="rId51" Type="http://schemas.openxmlformats.org/officeDocument/2006/relationships/tags" Target="../tags/tag105.xml"/><Relationship Id="rId72" Type="http://schemas.openxmlformats.org/officeDocument/2006/relationships/image" Target="../media/image80.png"/><Relationship Id="rId3" Type="http://schemas.openxmlformats.org/officeDocument/2006/relationships/tags" Target="../tags/tag57.xml"/><Relationship Id="rId12" Type="http://schemas.openxmlformats.org/officeDocument/2006/relationships/tags" Target="../tags/tag66.xml"/><Relationship Id="rId17" Type="http://schemas.openxmlformats.org/officeDocument/2006/relationships/tags" Target="../tags/tag71.xml"/><Relationship Id="rId25" Type="http://schemas.openxmlformats.org/officeDocument/2006/relationships/tags" Target="../tags/tag79.xml"/><Relationship Id="rId33" Type="http://schemas.openxmlformats.org/officeDocument/2006/relationships/tags" Target="../tags/tag87.xml"/><Relationship Id="rId38" Type="http://schemas.openxmlformats.org/officeDocument/2006/relationships/tags" Target="../tags/tag92.xml"/><Relationship Id="rId46" Type="http://schemas.openxmlformats.org/officeDocument/2006/relationships/tags" Target="../tags/tag100.xml"/><Relationship Id="rId59" Type="http://schemas.openxmlformats.org/officeDocument/2006/relationships/slideLayout" Target="../slideLayouts/slideLayout4.xml"/><Relationship Id="rId67" Type="http://schemas.openxmlformats.org/officeDocument/2006/relationships/tags" Target="../tags/tag3810.xml"/><Relationship Id="rId20" Type="http://schemas.openxmlformats.org/officeDocument/2006/relationships/tags" Target="../tags/tag74.xml"/><Relationship Id="rId41" Type="http://schemas.openxmlformats.org/officeDocument/2006/relationships/tags" Target="../tags/tag95.xml"/><Relationship Id="rId54" Type="http://schemas.openxmlformats.org/officeDocument/2006/relationships/tags" Target="../tags/tag108.xml"/><Relationship Id="rId62" Type="http://schemas.openxmlformats.org/officeDocument/2006/relationships/image" Target="../media/image310.png"/><Relationship Id="rId70" Type="http://schemas.openxmlformats.org/officeDocument/2006/relationships/image" Target="../media/image70.png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15" Type="http://schemas.openxmlformats.org/officeDocument/2006/relationships/tags" Target="../tags/tag69.xml"/><Relationship Id="rId23" Type="http://schemas.openxmlformats.org/officeDocument/2006/relationships/tags" Target="../tags/tag77.xml"/><Relationship Id="rId28" Type="http://schemas.openxmlformats.org/officeDocument/2006/relationships/tags" Target="../tags/tag82.xml"/><Relationship Id="rId36" Type="http://schemas.openxmlformats.org/officeDocument/2006/relationships/tags" Target="../tags/tag90.xml"/><Relationship Id="rId49" Type="http://schemas.openxmlformats.org/officeDocument/2006/relationships/tags" Target="../tags/tag103.xml"/><Relationship Id="rId57" Type="http://schemas.openxmlformats.org/officeDocument/2006/relationships/tags" Target="../tags/tag111.xml"/><Relationship Id="rId10" Type="http://schemas.openxmlformats.org/officeDocument/2006/relationships/tags" Target="../tags/tag64.xml"/><Relationship Id="rId31" Type="http://schemas.openxmlformats.org/officeDocument/2006/relationships/tags" Target="../tags/tag85.xml"/><Relationship Id="rId44" Type="http://schemas.openxmlformats.org/officeDocument/2006/relationships/tags" Target="../tags/tag98.xml"/><Relationship Id="rId52" Type="http://schemas.openxmlformats.org/officeDocument/2006/relationships/tags" Target="../tags/tag106.xml"/><Relationship Id="rId60" Type="http://schemas.openxmlformats.org/officeDocument/2006/relationships/notesSlide" Target="../notesSlides/notesSlide6.xml"/><Relationship Id="rId65" Type="http://schemas.openxmlformats.org/officeDocument/2006/relationships/tags" Target="../tags/tag2510.xml"/><Relationship Id="rId4" Type="http://schemas.openxmlformats.org/officeDocument/2006/relationships/tags" Target="../tags/tag58.xml"/><Relationship Id="rId9" Type="http://schemas.openxmlformats.org/officeDocument/2006/relationships/tags" Target="../tags/tag63.xml"/><Relationship Id="rId13" Type="http://schemas.openxmlformats.org/officeDocument/2006/relationships/tags" Target="../tags/tag67.xml"/><Relationship Id="rId18" Type="http://schemas.openxmlformats.org/officeDocument/2006/relationships/tags" Target="../tags/tag72.xml"/><Relationship Id="rId39" Type="http://schemas.openxmlformats.org/officeDocument/2006/relationships/tags" Target="../tags/tag93.xml"/><Relationship Id="rId34" Type="http://schemas.openxmlformats.org/officeDocument/2006/relationships/tags" Target="../tags/tag88.xml"/><Relationship Id="rId50" Type="http://schemas.openxmlformats.org/officeDocument/2006/relationships/tags" Target="../tags/tag104.xml"/><Relationship Id="rId55" Type="http://schemas.openxmlformats.org/officeDocument/2006/relationships/tags" Target="../tags/tag109.xml"/></Relationships>
</file>

<file path=ppt/slides/_rels/slide7.xml.rels><?xml version="1.0" encoding="UTF-8" standalone="yes"?>
<Relationships xmlns="http://schemas.openxmlformats.org/package/2006/relationships"><Relationship Id="rId26" Type="http://schemas.openxmlformats.org/officeDocument/2006/relationships/tags" Target="../tags/tag138.xml"/><Relationship Id="rId21" Type="http://schemas.openxmlformats.org/officeDocument/2006/relationships/tags" Target="../tags/tag133.xml"/><Relationship Id="rId42" Type="http://schemas.openxmlformats.org/officeDocument/2006/relationships/tags" Target="../tags/tag154.xml"/><Relationship Id="rId47" Type="http://schemas.openxmlformats.org/officeDocument/2006/relationships/tags" Target="../tags/tag159.xml"/><Relationship Id="rId63" Type="http://schemas.openxmlformats.org/officeDocument/2006/relationships/tags" Target="../tags/tag6110.xml"/><Relationship Id="rId68" Type="http://schemas.openxmlformats.org/officeDocument/2006/relationships/image" Target="../media/image110.png"/><Relationship Id="rId7" Type="http://schemas.openxmlformats.org/officeDocument/2006/relationships/tags" Target="../tags/tag119.xml"/><Relationship Id="rId2" Type="http://schemas.openxmlformats.org/officeDocument/2006/relationships/tags" Target="../tags/tag114.xml"/><Relationship Id="rId16" Type="http://schemas.openxmlformats.org/officeDocument/2006/relationships/tags" Target="../tags/tag128.xml"/><Relationship Id="rId29" Type="http://schemas.openxmlformats.org/officeDocument/2006/relationships/tags" Target="../tags/tag141.xml"/><Relationship Id="rId11" Type="http://schemas.openxmlformats.org/officeDocument/2006/relationships/tags" Target="../tags/tag123.xml"/><Relationship Id="rId24" Type="http://schemas.openxmlformats.org/officeDocument/2006/relationships/tags" Target="../tags/tag136.xml"/><Relationship Id="rId32" Type="http://schemas.openxmlformats.org/officeDocument/2006/relationships/tags" Target="../tags/tag144.xml"/><Relationship Id="rId37" Type="http://schemas.openxmlformats.org/officeDocument/2006/relationships/tags" Target="../tags/tag149.xml"/><Relationship Id="rId40" Type="http://schemas.openxmlformats.org/officeDocument/2006/relationships/tags" Target="../tags/tag152.xml"/><Relationship Id="rId45" Type="http://schemas.openxmlformats.org/officeDocument/2006/relationships/tags" Target="../tags/tag157.xml"/><Relationship Id="rId53" Type="http://schemas.openxmlformats.org/officeDocument/2006/relationships/tags" Target="../tags/tag165.xml"/><Relationship Id="rId58" Type="http://schemas.openxmlformats.org/officeDocument/2006/relationships/tags" Target="../tags/tag170.xml"/><Relationship Id="rId66" Type="http://schemas.openxmlformats.org/officeDocument/2006/relationships/image" Target="../media/image10.png"/><Relationship Id="rId5" Type="http://schemas.openxmlformats.org/officeDocument/2006/relationships/tags" Target="../tags/tag117.xml"/><Relationship Id="rId61" Type="http://schemas.openxmlformats.org/officeDocument/2006/relationships/slideLayout" Target="../slideLayouts/slideLayout4.xml"/><Relationship Id="rId19" Type="http://schemas.openxmlformats.org/officeDocument/2006/relationships/tags" Target="../tags/tag131.xml"/><Relationship Id="rId14" Type="http://schemas.openxmlformats.org/officeDocument/2006/relationships/tags" Target="../tags/tag126.xml"/><Relationship Id="rId22" Type="http://schemas.openxmlformats.org/officeDocument/2006/relationships/tags" Target="../tags/tag134.xml"/><Relationship Id="rId27" Type="http://schemas.openxmlformats.org/officeDocument/2006/relationships/tags" Target="../tags/tag139.xml"/><Relationship Id="rId30" Type="http://schemas.openxmlformats.org/officeDocument/2006/relationships/tags" Target="../tags/tag142.xml"/><Relationship Id="rId35" Type="http://schemas.openxmlformats.org/officeDocument/2006/relationships/tags" Target="../tags/tag147.xml"/><Relationship Id="rId43" Type="http://schemas.openxmlformats.org/officeDocument/2006/relationships/tags" Target="../tags/tag155.xml"/><Relationship Id="rId48" Type="http://schemas.openxmlformats.org/officeDocument/2006/relationships/tags" Target="../tags/tag160.xml"/><Relationship Id="rId56" Type="http://schemas.openxmlformats.org/officeDocument/2006/relationships/tags" Target="../tags/tag168.xml"/><Relationship Id="rId64" Type="http://schemas.openxmlformats.org/officeDocument/2006/relationships/image" Target="../media/image90.png"/><Relationship Id="rId69" Type="http://schemas.openxmlformats.org/officeDocument/2006/relationships/tags" Target="../tags/tag760.xml"/><Relationship Id="rId8" Type="http://schemas.openxmlformats.org/officeDocument/2006/relationships/tags" Target="../tags/tag120.xml"/><Relationship Id="rId51" Type="http://schemas.openxmlformats.org/officeDocument/2006/relationships/tags" Target="../tags/tag163.xml"/><Relationship Id="rId3" Type="http://schemas.openxmlformats.org/officeDocument/2006/relationships/tags" Target="../tags/tag115.xml"/><Relationship Id="rId12" Type="http://schemas.openxmlformats.org/officeDocument/2006/relationships/tags" Target="../tags/tag124.xml"/><Relationship Id="rId17" Type="http://schemas.openxmlformats.org/officeDocument/2006/relationships/tags" Target="../tags/tag129.xml"/><Relationship Id="rId25" Type="http://schemas.openxmlformats.org/officeDocument/2006/relationships/tags" Target="../tags/tag137.xml"/><Relationship Id="rId33" Type="http://schemas.openxmlformats.org/officeDocument/2006/relationships/tags" Target="../tags/tag145.xml"/><Relationship Id="rId38" Type="http://schemas.openxmlformats.org/officeDocument/2006/relationships/tags" Target="../tags/tag150.xml"/><Relationship Id="rId46" Type="http://schemas.openxmlformats.org/officeDocument/2006/relationships/tags" Target="../tags/tag158.xml"/><Relationship Id="rId59" Type="http://schemas.openxmlformats.org/officeDocument/2006/relationships/tags" Target="../tags/tag171.xml"/><Relationship Id="rId67" Type="http://schemas.openxmlformats.org/officeDocument/2006/relationships/tags" Target="../tags/tag660.xml"/><Relationship Id="rId20" Type="http://schemas.openxmlformats.org/officeDocument/2006/relationships/tags" Target="../tags/tag132.xml"/><Relationship Id="rId41" Type="http://schemas.openxmlformats.org/officeDocument/2006/relationships/tags" Target="../tags/tag153.xml"/><Relationship Id="rId54" Type="http://schemas.openxmlformats.org/officeDocument/2006/relationships/tags" Target="../tags/tag166.xml"/><Relationship Id="rId62" Type="http://schemas.openxmlformats.org/officeDocument/2006/relationships/notesSlide" Target="../notesSlides/notesSlide7.xml"/><Relationship Id="rId70" Type="http://schemas.openxmlformats.org/officeDocument/2006/relationships/image" Target="../media/image120.png"/><Relationship Id="rId1" Type="http://schemas.openxmlformats.org/officeDocument/2006/relationships/tags" Target="../tags/tag113.xml"/><Relationship Id="rId6" Type="http://schemas.openxmlformats.org/officeDocument/2006/relationships/tags" Target="../tags/tag118.xml"/><Relationship Id="rId15" Type="http://schemas.openxmlformats.org/officeDocument/2006/relationships/tags" Target="../tags/tag127.xml"/><Relationship Id="rId23" Type="http://schemas.openxmlformats.org/officeDocument/2006/relationships/tags" Target="../tags/tag135.xml"/><Relationship Id="rId28" Type="http://schemas.openxmlformats.org/officeDocument/2006/relationships/tags" Target="../tags/tag140.xml"/><Relationship Id="rId36" Type="http://schemas.openxmlformats.org/officeDocument/2006/relationships/tags" Target="../tags/tag148.xml"/><Relationship Id="rId49" Type="http://schemas.openxmlformats.org/officeDocument/2006/relationships/tags" Target="../tags/tag161.xml"/><Relationship Id="rId57" Type="http://schemas.openxmlformats.org/officeDocument/2006/relationships/tags" Target="../tags/tag169.xml"/><Relationship Id="rId10" Type="http://schemas.openxmlformats.org/officeDocument/2006/relationships/tags" Target="../tags/tag122.xml"/><Relationship Id="rId31" Type="http://schemas.openxmlformats.org/officeDocument/2006/relationships/tags" Target="../tags/tag143.xml"/><Relationship Id="rId44" Type="http://schemas.openxmlformats.org/officeDocument/2006/relationships/tags" Target="../tags/tag156.xml"/><Relationship Id="rId52" Type="http://schemas.openxmlformats.org/officeDocument/2006/relationships/tags" Target="../tags/tag164.xml"/><Relationship Id="rId60" Type="http://schemas.openxmlformats.org/officeDocument/2006/relationships/tags" Target="../tags/tag172.xml"/><Relationship Id="rId65" Type="http://schemas.openxmlformats.org/officeDocument/2006/relationships/tags" Target="../tags/tag657.xml"/><Relationship Id="rId4" Type="http://schemas.openxmlformats.org/officeDocument/2006/relationships/tags" Target="../tags/tag116.xml"/><Relationship Id="rId9" Type="http://schemas.openxmlformats.org/officeDocument/2006/relationships/tags" Target="../tags/tag121.xml"/><Relationship Id="rId13" Type="http://schemas.openxmlformats.org/officeDocument/2006/relationships/tags" Target="../tags/tag125.xml"/><Relationship Id="rId18" Type="http://schemas.openxmlformats.org/officeDocument/2006/relationships/tags" Target="../tags/tag130.xml"/><Relationship Id="rId39" Type="http://schemas.openxmlformats.org/officeDocument/2006/relationships/tags" Target="../tags/tag151.xml"/><Relationship Id="rId34" Type="http://schemas.openxmlformats.org/officeDocument/2006/relationships/tags" Target="../tags/tag146.xml"/><Relationship Id="rId50" Type="http://schemas.openxmlformats.org/officeDocument/2006/relationships/tags" Target="../tags/tag162.xml"/><Relationship Id="rId55" Type="http://schemas.openxmlformats.org/officeDocument/2006/relationships/tags" Target="../tags/tag167.xml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tags" Target="../tags/tag185.xml"/><Relationship Id="rId18" Type="http://schemas.openxmlformats.org/officeDocument/2006/relationships/tags" Target="../tags/tag190.xml"/><Relationship Id="rId26" Type="http://schemas.openxmlformats.org/officeDocument/2006/relationships/tags" Target="../tags/tag198.xml"/><Relationship Id="rId3" Type="http://schemas.openxmlformats.org/officeDocument/2006/relationships/tags" Target="../tags/tag175.xml"/><Relationship Id="rId21" Type="http://schemas.openxmlformats.org/officeDocument/2006/relationships/tags" Target="../tags/tag193.xml"/><Relationship Id="rId34" Type="http://schemas.openxmlformats.org/officeDocument/2006/relationships/image" Target="../media/image10.png"/><Relationship Id="rId7" Type="http://schemas.openxmlformats.org/officeDocument/2006/relationships/tags" Target="../tags/tag179.xml"/><Relationship Id="rId12" Type="http://schemas.openxmlformats.org/officeDocument/2006/relationships/tags" Target="../tags/tag184.xml"/><Relationship Id="rId17" Type="http://schemas.openxmlformats.org/officeDocument/2006/relationships/tags" Target="../tags/tag189.xml"/><Relationship Id="rId25" Type="http://schemas.openxmlformats.org/officeDocument/2006/relationships/tags" Target="../tags/tag197.xml"/><Relationship Id="rId33" Type="http://schemas.openxmlformats.org/officeDocument/2006/relationships/tags" Target="../tags/tag1350.xml"/><Relationship Id="rId2" Type="http://schemas.openxmlformats.org/officeDocument/2006/relationships/tags" Target="../tags/tag174.xml"/><Relationship Id="rId16" Type="http://schemas.openxmlformats.org/officeDocument/2006/relationships/tags" Target="../tags/tag188.xml"/><Relationship Id="rId20" Type="http://schemas.openxmlformats.org/officeDocument/2006/relationships/tags" Target="../tags/tag192.xml"/><Relationship Id="rId29" Type="http://schemas.openxmlformats.org/officeDocument/2006/relationships/tags" Target="../tags/tag1210.xml"/><Relationship Id="rId1" Type="http://schemas.openxmlformats.org/officeDocument/2006/relationships/tags" Target="../tags/tag173.xml"/><Relationship Id="rId6" Type="http://schemas.openxmlformats.org/officeDocument/2006/relationships/tags" Target="../tags/tag178.xml"/><Relationship Id="rId11" Type="http://schemas.openxmlformats.org/officeDocument/2006/relationships/tags" Target="../tags/tag183.xml"/><Relationship Id="rId24" Type="http://schemas.openxmlformats.org/officeDocument/2006/relationships/tags" Target="../tags/tag196.xml"/><Relationship Id="rId32" Type="http://schemas.openxmlformats.org/officeDocument/2006/relationships/image" Target="../media/image110.png"/><Relationship Id="rId5" Type="http://schemas.openxmlformats.org/officeDocument/2006/relationships/tags" Target="../tags/tag177.xml"/><Relationship Id="rId15" Type="http://schemas.openxmlformats.org/officeDocument/2006/relationships/tags" Target="../tags/tag187.xml"/><Relationship Id="rId23" Type="http://schemas.openxmlformats.org/officeDocument/2006/relationships/tags" Target="../tags/tag195.xml"/><Relationship Id="rId28" Type="http://schemas.openxmlformats.org/officeDocument/2006/relationships/notesSlide" Target="../notesSlides/notesSlide8.xml"/><Relationship Id="rId10" Type="http://schemas.openxmlformats.org/officeDocument/2006/relationships/tags" Target="../tags/tag182.xml"/><Relationship Id="rId19" Type="http://schemas.openxmlformats.org/officeDocument/2006/relationships/tags" Target="../tags/tag191.xml"/><Relationship Id="rId31" Type="http://schemas.openxmlformats.org/officeDocument/2006/relationships/tags" Target="../tags/tag1230.xml"/><Relationship Id="rId4" Type="http://schemas.openxmlformats.org/officeDocument/2006/relationships/tags" Target="../tags/tag176.xml"/><Relationship Id="rId9" Type="http://schemas.openxmlformats.org/officeDocument/2006/relationships/tags" Target="../tags/tag181.xml"/><Relationship Id="rId14" Type="http://schemas.openxmlformats.org/officeDocument/2006/relationships/tags" Target="../tags/tag186.xml"/><Relationship Id="rId22" Type="http://schemas.openxmlformats.org/officeDocument/2006/relationships/tags" Target="../tags/tag194.xml"/><Relationship Id="rId27" Type="http://schemas.openxmlformats.org/officeDocument/2006/relationships/slideLayout" Target="../slideLayouts/slideLayout4.xml"/><Relationship Id="rId30" Type="http://schemas.openxmlformats.org/officeDocument/2006/relationships/image" Target="../media/image90.png"/><Relationship Id="rId8" Type="http://schemas.openxmlformats.org/officeDocument/2006/relationships/tags" Target="../tags/tag180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tags" Target="../tags/tag211.xml"/><Relationship Id="rId18" Type="http://schemas.openxmlformats.org/officeDocument/2006/relationships/tags" Target="../tags/tag216.xml"/><Relationship Id="rId26" Type="http://schemas.openxmlformats.org/officeDocument/2006/relationships/tags" Target="../tags/tag224.xml"/><Relationship Id="rId21" Type="http://schemas.openxmlformats.org/officeDocument/2006/relationships/tags" Target="../tags/tag219.xml"/><Relationship Id="rId34" Type="http://schemas.openxmlformats.org/officeDocument/2006/relationships/tags" Target="../tags/tag1490.xml"/><Relationship Id="rId7" Type="http://schemas.openxmlformats.org/officeDocument/2006/relationships/tags" Target="../tags/tag205.xml"/><Relationship Id="rId12" Type="http://schemas.openxmlformats.org/officeDocument/2006/relationships/tags" Target="../tags/tag210.xml"/><Relationship Id="rId17" Type="http://schemas.openxmlformats.org/officeDocument/2006/relationships/tags" Target="../tags/tag215.xml"/><Relationship Id="rId25" Type="http://schemas.openxmlformats.org/officeDocument/2006/relationships/tags" Target="../tags/tag223.xml"/><Relationship Id="rId33" Type="http://schemas.openxmlformats.org/officeDocument/2006/relationships/image" Target="../media/image90.png"/><Relationship Id="rId2" Type="http://schemas.openxmlformats.org/officeDocument/2006/relationships/tags" Target="../tags/tag200.xml"/><Relationship Id="rId16" Type="http://schemas.openxmlformats.org/officeDocument/2006/relationships/tags" Target="../tags/tag214.xml"/><Relationship Id="rId20" Type="http://schemas.openxmlformats.org/officeDocument/2006/relationships/tags" Target="../tags/tag218.xml"/><Relationship Id="rId29" Type="http://schemas.openxmlformats.org/officeDocument/2006/relationships/tags" Target="../tags/tag228.xml"/><Relationship Id="rId1" Type="http://schemas.openxmlformats.org/officeDocument/2006/relationships/tags" Target="../tags/tag199.xml"/><Relationship Id="rId6" Type="http://schemas.openxmlformats.org/officeDocument/2006/relationships/tags" Target="../tags/tag204.xml"/><Relationship Id="rId11" Type="http://schemas.openxmlformats.org/officeDocument/2006/relationships/tags" Target="../tags/tag209.xml"/><Relationship Id="rId24" Type="http://schemas.openxmlformats.org/officeDocument/2006/relationships/tags" Target="../tags/tag222.xml"/><Relationship Id="rId32" Type="http://schemas.openxmlformats.org/officeDocument/2006/relationships/tags" Target="../tags/tag1470.xml"/><Relationship Id="rId37" Type="http://schemas.openxmlformats.org/officeDocument/2006/relationships/image" Target="../media/image10.png"/><Relationship Id="rId5" Type="http://schemas.openxmlformats.org/officeDocument/2006/relationships/tags" Target="../tags/tag203.xml"/><Relationship Id="rId15" Type="http://schemas.openxmlformats.org/officeDocument/2006/relationships/tags" Target="../tags/tag213.xml"/><Relationship Id="rId23" Type="http://schemas.openxmlformats.org/officeDocument/2006/relationships/tags" Target="../tags/tag221.xml"/><Relationship Id="rId28" Type="http://schemas.openxmlformats.org/officeDocument/2006/relationships/tags" Target="../tags/tag226.xml"/><Relationship Id="rId36" Type="http://schemas.openxmlformats.org/officeDocument/2006/relationships/tags" Target="../tags/tag1640.xml"/><Relationship Id="rId10" Type="http://schemas.openxmlformats.org/officeDocument/2006/relationships/tags" Target="../tags/tag208.xml"/><Relationship Id="rId19" Type="http://schemas.openxmlformats.org/officeDocument/2006/relationships/tags" Target="../tags/tag217.xml"/><Relationship Id="rId31" Type="http://schemas.openxmlformats.org/officeDocument/2006/relationships/notesSlide" Target="../notesSlides/notesSlide9.xml"/><Relationship Id="rId4" Type="http://schemas.openxmlformats.org/officeDocument/2006/relationships/tags" Target="../tags/tag202.xml"/><Relationship Id="rId9" Type="http://schemas.openxmlformats.org/officeDocument/2006/relationships/tags" Target="../tags/tag207.xml"/><Relationship Id="rId14" Type="http://schemas.openxmlformats.org/officeDocument/2006/relationships/tags" Target="../tags/tag212.xml"/><Relationship Id="rId22" Type="http://schemas.openxmlformats.org/officeDocument/2006/relationships/tags" Target="../tags/tag220.xml"/><Relationship Id="rId27" Type="http://schemas.openxmlformats.org/officeDocument/2006/relationships/tags" Target="../tags/tag225.xml"/><Relationship Id="rId30" Type="http://schemas.openxmlformats.org/officeDocument/2006/relationships/slideLayout" Target="../slideLayouts/slideLayout4.xml"/><Relationship Id="rId35" Type="http://schemas.openxmlformats.org/officeDocument/2006/relationships/image" Target="../media/image110.png"/><Relationship Id="rId8" Type="http://schemas.openxmlformats.org/officeDocument/2006/relationships/tags" Target="../tags/tag206.xml"/><Relationship Id="rId3" Type="http://schemas.openxmlformats.org/officeDocument/2006/relationships/tags" Target="../tags/tag20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304800" y="304800"/>
            <a:ext cx="7772400" cy="1470025"/>
          </a:xfrm>
        </p:spPr>
        <p:txBody>
          <a:bodyPr/>
          <a:lstStyle/>
          <a:p>
            <a:pPr marL="0" indent="0"/>
            <a:r>
              <a:rPr lang="en-US" dirty="0"/>
              <a:t>Caches III</a:t>
            </a:r>
            <a:endParaRPr lang="en-US" sz="2000" b="0" dirty="0"/>
          </a:p>
        </p:txBody>
      </p:sp>
      <p:sp>
        <p:nvSpPr>
          <p:cNvPr id="5" name="TextBox 4"/>
          <p:cNvSpPr txBox="1"/>
          <p:nvPr/>
        </p:nvSpPr>
        <p:spPr>
          <a:xfrm>
            <a:off x="4160890" y="6543454"/>
            <a:ext cx="365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0" dirty="0">
                <a:solidFill>
                  <a:srgbClr val="4B2A85"/>
                </a:solidFill>
                <a:latin typeface="Calibri" panose="020F0502020204030204" pitchFamily="34" charset="0"/>
                <a:ea typeface="Roboto" charset="0"/>
                <a:cs typeface="Calibri" panose="020F0502020204030204" pitchFamily="34" charset="0"/>
                <a:hlinkClick r:id="rId4"/>
              </a:rPr>
              <a:t>https://what-if.xkcd.com/111/</a:t>
            </a:r>
            <a:endParaRPr lang="en-US" sz="1400" b="0" dirty="0">
              <a:solidFill>
                <a:srgbClr val="4B2A85"/>
              </a:solidFill>
              <a:latin typeface="Calibri" panose="020F0502020204030204" pitchFamily="34" charset="0"/>
              <a:ea typeface="Roboto" charset="0"/>
              <a:cs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3690" y="2217415"/>
            <a:ext cx="4572000" cy="4326039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FD457BB-93FB-9B4D-8BCF-7EF74FD81FB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3215" y="720945"/>
            <a:ext cx="1519235" cy="95449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0A8842C-003A-EA40-8F80-A2C65BA370D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0445" y="741177"/>
            <a:ext cx="1519235" cy="95449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8C97A2D-E716-D345-B58B-C917F802AD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985" y="711055"/>
            <a:ext cx="1519235" cy="954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33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  <p:custDataLst>
                  <p:tags r:id="rId1"/>
                </p:custDataLst>
              </p:nvPr>
            </p:nvSpPr>
            <p:spPr>
              <a:xfrm>
                <a:off x="357762" y="438912"/>
                <a:ext cx="8245269" cy="762000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Example:  Set-Associative Cache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/>
                  <a:t> = 2)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  <p:custDataLst>
                  <p:tags r:id="rId109"/>
                </p:custDataLst>
              </p:nvPr>
            </p:nvSpPr>
            <p:spPr>
              <a:xfrm>
                <a:off x="357762" y="438912"/>
                <a:ext cx="8245269" cy="762000"/>
              </a:xfrm>
              <a:blipFill rotWithShape="0">
                <a:blip r:embed="rId110"/>
                <a:stretch>
                  <a:fillRect l="-2293" t="-4000" b="-22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3" name="Slide Number Placeholder 132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10</a:t>
            </a:fld>
            <a:endParaRPr lang="en-US"/>
          </a:p>
        </p:txBody>
      </p:sp>
      <p:cxnSp>
        <p:nvCxnSpPr>
          <p:cNvPr id="125" name="Straight Connector 124"/>
          <p:cNvCxnSpPr/>
          <p:nvPr>
            <p:custDataLst>
              <p:tags r:id="rId3"/>
            </p:custDataLst>
          </p:nvPr>
        </p:nvCxnSpPr>
        <p:spPr bwMode="auto">
          <a:xfrm>
            <a:off x="3822192" y="4800600"/>
            <a:ext cx="365760" cy="17189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Rectangle 127"/>
              <p:cNvSpPr/>
              <p:nvPr>
                <p:custDataLst>
                  <p:tags r:id="rId4"/>
                </p:custDataLst>
              </p:nvPr>
            </p:nvSpPr>
            <p:spPr bwMode="auto">
              <a:xfrm>
                <a:off x="6566078" y="1862752"/>
                <a:ext cx="990600" cy="270848"/>
              </a:xfrm>
              <a:prstGeom prst="rect">
                <a:avLst/>
              </a:prstGeom>
              <a:solidFill>
                <a:srgbClr val="FF9999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r>
                      <a:rPr lang="en-US" sz="1600" b="1" i="1" dirty="0" smtClean="0">
                        <a:solidFill>
                          <a:srgbClr val="FF9900"/>
                        </a:solidFill>
                        <a:effectLst>
                          <a:glow rad="127000">
                            <a:schemeClr val="tx1"/>
                          </a:glow>
                        </a:effectLst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1600" dirty="0">
                    <a:latin typeface="Calibri" pitchFamily="34" charset="0"/>
                  </a:rPr>
                  <a:t> bits</a:t>
                </a:r>
              </a:p>
            </p:txBody>
          </p:sp>
        </mc:Choice>
        <mc:Fallback xmlns="">
          <p:sp>
            <p:nvSpPr>
              <p:cNvPr id="128" name="Rectangle 127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111"/>
                </p:custDataLst>
              </p:nvPr>
            </p:nvSpPr>
            <p:spPr bwMode="auto">
              <a:xfrm>
                <a:off x="6566078" y="1862752"/>
                <a:ext cx="990600" cy="270848"/>
              </a:xfrm>
              <a:prstGeom prst="rect">
                <a:avLst/>
              </a:prstGeom>
              <a:blipFill rotWithShape="0">
                <a:blip r:embed="rId112"/>
                <a:stretch>
                  <a:fillRect t="-17391" b="-36957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9" name="Rectangle 128"/>
          <p:cNvSpPr/>
          <p:nvPr>
            <p:custDataLst>
              <p:tags r:id="rId5"/>
            </p:custDataLst>
          </p:nvPr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>
            <p:custDataLst>
              <p:tags r:id="rId6"/>
            </p:custDataLst>
          </p:nvPr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>
            <p:custDataLst>
              <p:tags r:id="rId7"/>
            </p:custDataLst>
          </p:nvPr>
        </p:nvSpPr>
        <p:spPr>
          <a:xfrm>
            <a:off x="6477000" y="1522790"/>
            <a:ext cx="2534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short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alibri" pitchFamily="34" charset="0"/>
              </a:rPr>
              <a:t>:</a:t>
            </a:r>
          </a:p>
        </p:txBody>
      </p:sp>
      <p:cxnSp>
        <p:nvCxnSpPr>
          <p:cNvPr id="231" name="Shape 230"/>
          <p:cNvCxnSpPr>
            <a:stCxn id="129" idx="2"/>
          </p:cNvCxnSpPr>
          <p:nvPr>
            <p:custDataLst>
              <p:tags r:id="rId8"/>
            </p:custDataLst>
          </p:nvPr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2" name="TextBox 131"/>
          <p:cNvSpPr txBox="1"/>
          <p:nvPr>
            <p:custDataLst>
              <p:tags r:id="rId9"/>
            </p:custDataLst>
          </p:nvPr>
        </p:nvSpPr>
        <p:spPr>
          <a:xfrm>
            <a:off x="7924800" y="3246572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find set</a:t>
            </a:r>
          </a:p>
        </p:txBody>
      </p:sp>
      <p:grpSp>
        <p:nvGrpSpPr>
          <p:cNvPr id="150" name="Group 149"/>
          <p:cNvGrpSpPr/>
          <p:nvPr>
            <p:custDataLst>
              <p:tags r:id="rId10"/>
            </p:custDataLst>
          </p:nvPr>
        </p:nvGrpSpPr>
        <p:grpSpPr>
          <a:xfrm>
            <a:off x="457200" y="2514600"/>
            <a:ext cx="7086600" cy="612843"/>
            <a:chOff x="457200" y="2514600"/>
            <a:chExt cx="7086600" cy="612843"/>
          </a:xfrm>
        </p:grpSpPr>
        <p:sp>
          <p:nvSpPr>
            <p:cNvPr id="73" name="Rectangle 72"/>
            <p:cNvSpPr/>
            <p:nvPr>
              <p:custDataLst>
                <p:tags r:id="rId84"/>
              </p:custDataLst>
            </p:nvPr>
          </p:nvSpPr>
          <p:spPr bwMode="auto">
            <a:xfrm>
              <a:off x="457200" y="2514600"/>
              <a:ext cx="7086600" cy="61284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>
                <a:latin typeface="Calibri" pitchFamily="34" charset="0"/>
              </a:endParaRP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4080935" y="2594046"/>
              <a:ext cx="3321928" cy="460443"/>
              <a:chOff x="4080935" y="2594046"/>
              <a:chExt cx="3321928" cy="460443"/>
            </a:xfrm>
          </p:grpSpPr>
          <p:sp>
            <p:nvSpPr>
              <p:cNvPr id="87" name="Rectangle 86"/>
              <p:cNvSpPr/>
              <p:nvPr>
                <p:custDataLst>
                  <p:tags r:id="rId96"/>
                </p:custDataLst>
              </p:nvPr>
            </p:nvSpPr>
            <p:spPr bwMode="auto">
              <a:xfrm>
                <a:off x="4080935" y="2594046"/>
                <a:ext cx="3321928" cy="46044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400" dirty="0">
                  <a:latin typeface="Calibri" pitchFamily="34" charset="0"/>
                </a:endParaRPr>
              </a:p>
            </p:txBody>
          </p:sp>
          <p:sp>
            <p:nvSpPr>
              <p:cNvPr id="88" name="Rectangle 87"/>
              <p:cNvSpPr/>
              <p:nvPr>
                <p:custDataLst>
                  <p:tags r:id="rId97"/>
                </p:custDataLst>
              </p:nvPr>
            </p:nvSpPr>
            <p:spPr bwMode="auto">
              <a:xfrm>
                <a:off x="5374252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89" name="Rectangle 88"/>
              <p:cNvSpPr/>
              <p:nvPr>
                <p:custDataLst>
                  <p:tags r:id="rId98"/>
                </p:custDataLst>
              </p:nvPr>
            </p:nvSpPr>
            <p:spPr bwMode="auto">
              <a:xfrm>
                <a:off x="5609570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90" name="Rectangle 89"/>
              <p:cNvSpPr/>
              <p:nvPr>
                <p:custDataLst>
                  <p:tags r:id="rId99"/>
                </p:custDataLst>
              </p:nvPr>
            </p:nvSpPr>
            <p:spPr bwMode="auto">
              <a:xfrm>
                <a:off x="5834695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91" name="Rectangle 90"/>
              <p:cNvSpPr/>
              <p:nvPr>
                <p:custDataLst>
                  <p:tags r:id="rId100"/>
                </p:custDataLst>
              </p:nvPr>
            </p:nvSpPr>
            <p:spPr bwMode="auto">
              <a:xfrm>
                <a:off x="706223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92" name="Rectangle 91"/>
              <p:cNvSpPr/>
              <p:nvPr>
                <p:custDataLst>
                  <p:tags r:id="rId101"/>
                </p:custDataLst>
              </p:nvPr>
            </p:nvSpPr>
            <p:spPr bwMode="auto">
              <a:xfrm>
                <a:off x="4595116" y="2692712"/>
                <a:ext cx="619789" cy="263110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93" name="Rectangle 92"/>
              <p:cNvSpPr/>
              <p:nvPr>
                <p:custDataLst>
                  <p:tags r:id="rId102"/>
                </p:custDataLst>
              </p:nvPr>
            </p:nvSpPr>
            <p:spPr bwMode="auto">
              <a:xfrm>
                <a:off x="4190256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94" name="Rectangle 93"/>
              <p:cNvSpPr/>
              <p:nvPr>
                <p:custDataLst>
                  <p:tags r:id="rId103"/>
                </p:custDataLst>
              </p:nvPr>
            </p:nvSpPr>
            <p:spPr bwMode="auto">
              <a:xfrm>
                <a:off x="6070637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95" name="Rectangle 94"/>
              <p:cNvSpPr/>
              <p:nvPr>
                <p:custDataLst>
                  <p:tags r:id="rId104"/>
                </p:custDataLst>
              </p:nvPr>
            </p:nvSpPr>
            <p:spPr bwMode="auto">
              <a:xfrm>
                <a:off x="681086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96" name="Rectangle 95"/>
              <p:cNvSpPr/>
              <p:nvPr>
                <p:custDataLst>
                  <p:tags r:id="rId105"/>
                </p:custDataLst>
              </p:nvPr>
            </p:nvSpPr>
            <p:spPr bwMode="auto">
              <a:xfrm>
                <a:off x="6558872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97" name="Rectangle 96"/>
              <p:cNvSpPr/>
              <p:nvPr>
                <p:custDataLst>
                  <p:tags r:id="rId106"/>
                </p:custDataLst>
              </p:nvPr>
            </p:nvSpPr>
            <p:spPr bwMode="auto">
              <a:xfrm>
                <a:off x="6306878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4</a:t>
                </a:r>
              </a:p>
            </p:txBody>
          </p:sp>
        </p:grpSp>
        <p:grpSp>
          <p:nvGrpSpPr>
            <p:cNvPr id="136" name="Group 135"/>
            <p:cNvGrpSpPr/>
            <p:nvPr/>
          </p:nvGrpSpPr>
          <p:grpSpPr>
            <a:xfrm>
              <a:off x="609672" y="2593164"/>
              <a:ext cx="3321928" cy="460443"/>
              <a:chOff x="4080935" y="2594046"/>
              <a:chExt cx="3321928" cy="460443"/>
            </a:xfrm>
          </p:grpSpPr>
          <p:sp>
            <p:nvSpPr>
              <p:cNvPr id="138" name="Rectangle 137"/>
              <p:cNvSpPr/>
              <p:nvPr>
                <p:custDataLst>
                  <p:tags r:id="rId85"/>
                </p:custDataLst>
              </p:nvPr>
            </p:nvSpPr>
            <p:spPr bwMode="auto">
              <a:xfrm>
                <a:off x="4080935" y="2594046"/>
                <a:ext cx="3321928" cy="46044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400" dirty="0">
                  <a:latin typeface="Calibri" pitchFamily="34" charset="0"/>
                </a:endParaRPr>
              </a:p>
            </p:txBody>
          </p:sp>
          <p:sp>
            <p:nvSpPr>
              <p:cNvPr id="139" name="Rectangle 138"/>
              <p:cNvSpPr/>
              <p:nvPr>
                <p:custDataLst>
                  <p:tags r:id="rId86"/>
                </p:custDataLst>
              </p:nvPr>
            </p:nvSpPr>
            <p:spPr bwMode="auto">
              <a:xfrm>
                <a:off x="5374252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140" name="Rectangle 139"/>
              <p:cNvSpPr/>
              <p:nvPr>
                <p:custDataLst>
                  <p:tags r:id="rId87"/>
                </p:custDataLst>
              </p:nvPr>
            </p:nvSpPr>
            <p:spPr bwMode="auto">
              <a:xfrm>
                <a:off x="5609570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141" name="Rectangle 140"/>
              <p:cNvSpPr/>
              <p:nvPr>
                <p:custDataLst>
                  <p:tags r:id="rId88"/>
                </p:custDataLst>
              </p:nvPr>
            </p:nvSpPr>
            <p:spPr bwMode="auto">
              <a:xfrm>
                <a:off x="5834695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142" name="Rectangle 141"/>
              <p:cNvSpPr/>
              <p:nvPr>
                <p:custDataLst>
                  <p:tags r:id="rId89"/>
                </p:custDataLst>
              </p:nvPr>
            </p:nvSpPr>
            <p:spPr bwMode="auto">
              <a:xfrm>
                <a:off x="706223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143" name="Rectangle 142"/>
              <p:cNvSpPr/>
              <p:nvPr>
                <p:custDataLst>
                  <p:tags r:id="rId90"/>
                </p:custDataLst>
              </p:nvPr>
            </p:nvSpPr>
            <p:spPr bwMode="auto">
              <a:xfrm>
                <a:off x="4595116" y="2692712"/>
                <a:ext cx="619789" cy="263110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144" name="Rectangle 143"/>
              <p:cNvSpPr/>
              <p:nvPr>
                <p:custDataLst>
                  <p:tags r:id="rId91"/>
                </p:custDataLst>
              </p:nvPr>
            </p:nvSpPr>
            <p:spPr bwMode="auto">
              <a:xfrm>
                <a:off x="4190256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145" name="Rectangle 144"/>
              <p:cNvSpPr/>
              <p:nvPr>
                <p:custDataLst>
                  <p:tags r:id="rId92"/>
                </p:custDataLst>
              </p:nvPr>
            </p:nvSpPr>
            <p:spPr bwMode="auto">
              <a:xfrm>
                <a:off x="6070637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147" name="Rectangle 146"/>
              <p:cNvSpPr/>
              <p:nvPr>
                <p:custDataLst>
                  <p:tags r:id="rId93"/>
                </p:custDataLst>
              </p:nvPr>
            </p:nvSpPr>
            <p:spPr bwMode="auto">
              <a:xfrm>
                <a:off x="681086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148" name="Rectangle 147"/>
              <p:cNvSpPr/>
              <p:nvPr>
                <p:custDataLst>
                  <p:tags r:id="rId94"/>
                </p:custDataLst>
              </p:nvPr>
            </p:nvSpPr>
            <p:spPr bwMode="auto">
              <a:xfrm>
                <a:off x="6558872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149" name="Rectangle 148"/>
              <p:cNvSpPr/>
              <p:nvPr>
                <p:custDataLst>
                  <p:tags r:id="rId95"/>
                </p:custDataLst>
              </p:nvPr>
            </p:nvSpPr>
            <p:spPr bwMode="auto">
              <a:xfrm>
                <a:off x="6306878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4</a:t>
                </a:r>
              </a:p>
            </p:txBody>
          </p:sp>
        </p:grpSp>
      </p:grpSp>
      <p:grpSp>
        <p:nvGrpSpPr>
          <p:cNvPr id="151" name="Group 150"/>
          <p:cNvGrpSpPr/>
          <p:nvPr>
            <p:custDataLst>
              <p:tags r:id="rId11"/>
            </p:custDataLst>
          </p:nvPr>
        </p:nvGrpSpPr>
        <p:grpSpPr>
          <a:xfrm>
            <a:off x="456328" y="3203501"/>
            <a:ext cx="7086600" cy="612843"/>
            <a:chOff x="457200" y="2514600"/>
            <a:chExt cx="7086600" cy="612843"/>
          </a:xfrm>
        </p:grpSpPr>
        <p:sp>
          <p:nvSpPr>
            <p:cNvPr id="152" name="Rectangle 151"/>
            <p:cNvSpPr/>
            <p:nvPr>
              <p:custDataLst>
                <p:tags r:id="rId61"/>
              </p:custDataLst>
            </p:nvPr>
          </p:nvSpPr>
          <p:spPr bwMode="auto">
            <a:xfrm>
              <a:off x="457200" y="2514600"/>
              <a:ext cx="7086600" cy="61284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>
                <a:latin typeface="Calibri" pitchFamily="34" charset="0"/>
              </a:endParaRPr>
            </a:p>
          </p:txBody>
        </p:sp>
        <p:grpSp>
          <p:nvGrpSpPr>
            <p:cNvPr id="153" name="Group 134"/>
            <p:cNvGrpSpPr/>
            <p:nvPr/>
          </p:nvGrpSpPr>
          <p:grpSpPr>
            <a:xfrm>
              <a:off x="4080935" y="2594046"/>
              <a:ext cx="3321928" cy="460443"/>
              <a:chOff x="4080935" y="2594046"/>
              <a:chExt cx="3321928" cy="460443"/>
            </a:xfrm>
          </p:grpSpPr>
          <p:sp>
            <p:nvSpPr>
              <p:cNvPr id="167" name="Rectangle 166"/>
              <p:cNvSpPr/>
              <p:nvPr>
                <p:custDataLst>
                  <p:tags r:id="rId73"/>
                </p:custDataLst>
              </p:nvPr>
            </p:nvSpPr>
            <p:spPr bwMode="auto">
              <a:xfrm>
                <a:off x="4080935" y="2594046"/>
                <a:ext cx="3321928" cy="46044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400" dirty="0">
                  <a:latin typeface="Calibri" pitchFamily="34" charset="0"/>
                </a:endParaRPr>
              </a:p>
            </p:txBody>
          </p:sp>
          <p:sp>
            <p:nvSpPr>
              <p:cNvPr id="168" name="Rectangle 167"/>
              <p:cNvSpPr/>
              <p:nvPr>
                <p:custDataLst>
                  <p:tags r:id="rId74"/>
                </p:custDataLst>
              </p:nvPr>
            </p:nvSpPr>
            <p:spPr bwMode="auto">
              <a:xfrm>
                <a:off x="5374252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169" name="Rectangle 168"/>
              <p:cNvSpPr/>
              <p:nvPr>
                <p:custDataLst>
                  <p:tags r:id="rId75"/>
                </p:custDataLst>
              </p:nvPr>
            </p:nvSpPr>
            <p:spPr bwMode="auto">
              <a:xfrm>
                <a:off x="5609570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171" name="Rectangle 170"/>
              <p:cNvSpPr/>
              <p:nvPr>
                <p:custDataLst>
                  <p:tags r:id="rId76"/>
                </p:custDataLst>
              </p:nvPr>
            </p:nvSpPr>
            <p:spPr bwMode="auto">
              <a:xfrm>
                <a:off x="5834695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172" name="Rectangle 171"/>
              <p:cNvSpPr/>
              <p:nvPr>
                <p:custDataLst>
                  <p:tags r:id="rId77"/>
                </p:custDataLst>
              </p:nvPr>
            </p:nvSpPr>
            <p:spPr bwMode="auto">
              <a:xfrm>
                <a:off x="706223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173" name="Rectangle 172"/>
              <p:cNvSpPr/>
              <p:nvPr>
                <p:custDataLst>
                  <p:tags r:id="rId78"/>
                </p:custDataLst>
              </p:nvPr>
            </p:nvSpPr>
            <p:spPr bwMode="auto">
              <a:xfrm>
                <a:off x="4595116" y="2692712"/>
                <a:ext cx="619789" cy="263110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174" name="Rectangle 173"/>
              <p:cNvSpPr/>
              <p:nvPr>
                <p:custDataLst>
                  <p:tags r:id="rId79"/>
                </p:custDataLst>
              </p:nvPr>
            </p:nvSpPr>
            <p:spPr bwMode="auto">
              <a:xfrm>
                <a:off x="4190256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175" name="Rectangle 174"/>
              <p:cNvSpPr/>
              <p:nvPr>
                <p:custDataLst>
                  <p:tags r:id="rId80"/>
                </p:custDataLst>
              </p:nvPr>
            </p:nvSpPr>
            <p:spPr bwMode="auto">
              <a:xfrm>
                <a:off x="6070637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176" name="Rectangle 175"/>
              <p:cNvSpPr/>
              <p:nvPr>
                <p:custDataLst>
                  <p:tags r:id="rId81"/>
                </p:custDataLst>
              </p:nvPr>
            </p:nvSpPr>
            <p:spPr bwMode="auto">
              <a:xfrm>
                <a:off x="681086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177" name="Rectangle 176"/>
              <p:cNvSpPr/>
              <p:nvPr>
                <p:custDataLst>
                  <p:tags r:id="rId82"/>
                </p:custDataLst>
              </p:nvPr>
            </p:nvSpPr>
            <p:spPr bwMode="auto">
              <a:xfrm>
                <a:off x="6558872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178" name="Rectangle 177"/>
              <p:cNvSpPr/>
              <p:nvPr>
                <p:custDataLst>
                  <p:tags r:id="rId83"/>
                </p:custDataLst>
              </p:nvPr>
            </p:nvSpPr>
            <p:spPr bwMode="auto">
              <a:xfrm>
                <a:off x="6306878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4</a:t>
                </a:r>
              </a:p>
            </p:txBody>
          </p:sp>
        </p:grpSp>
        <p:grpSp>
          <p:nvGrpSpPr>
            <p:cNvPr id="154" name="Group 135"/>
            <p:cNvGrpSpPr/>
            <p:nvPr/>
          </p:nvGrpSpPr>
          <p:grpSpPr>
            <a:xfrm>
              <a:off x="609672" y="2593164"/>
              <a:ext cx="3321928" cy="460443"/>
              <a:chOff x="4080935" y="2594046"/>
              <a:chExt cx="3321928" cy="460443"/>
            </a:xfrm>
          </p:grpSpPr>
          <p:sp>
            <p:nvSpPr>
              <p:cNvPr id="155" name="Rectangle 154"/>
              <p:cNvSpPr/>
              <p:nvPr>
                <p:custDataLst>
                  <p:tags r:id="rId62"/>
                </p:custDataLst>
              </p:nvPr>
            </p:nvSpPr>
            <p:spPr bwMode="auto">
              <a:xfrm>
                <a:off x="4080935" y="2594046"/>
                <a:ext cx="3321928" cy="46044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400" dirty="0">
                  <a:latin typeface="Calibri" pitchFamily="34" charset="0"/>
                </a:endParaRPr>
              </a:p>
            </p:txBody>
          </p:sp>
          <p:sp>
            <p:nvSpPr>
              <p:cNvPr id="156" name="Rectangle 155"/>
              <p:cNvSpPr/>
              <p:nvPr>
                <p:custDataLst>
                  <p:tags r:id="rId63"/>
                </p:custDataLst>
              </p:nvPr>
            </p:nvSpPr>
            <p:spPr bwMode="auto">
              <a:xfrm>
                <a:off x="5374252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157" name="Rectangle 156"/>
              <p:cNvSpPr/>
              <p:nvPr>
                <p:custDataLst>
                  <p:tags r:id="rId64"/>
                </p:custDataLst>
              </p:nvPr>
            </p:nvSpPr>
            <p:spPr bwMode="auto">
              <a:xfrm>
                <a:off x="5609570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159" name="Rectangle 158"/>
              <p:cNvSpPr/>
              <p:nvPr>
                <p:custDataLst>
                  <p:tags r:id="rId65"/>
                </p:custDataLst>
              </p:nvPr>
            </p:nvSpPr>
            <p:spPr bwMode="auto">
              <a:xfrm>
                <a:off x="5834695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160" name="Rectangle 159"/>
              <p:cNvSpPr/>
              <p:nvPr>
                <p:custDataLst>
                  <p:tags r:id="rId66"/>
                </p:custDataLst>
              </p:nvPr>
            </p:nvSpPr>
            <p:spPr bwMode="auto">
              <a:xfrm>
                <a:off x="706223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161" name="Rectangle 160"/>
              <p:cNvSpPr/>
              <p:nvPr>
                <p:custDataLst>
                  <p:tags r:id="rId67"/>
                </p:custDataLst>
              </p:nvPr>
            </p:nvSpPr>
            <p:spPr bwMode="auto">
              <a:xfrm>
                <a:off x="4595116" y="2692712"/>
                <a:ext cx="619789" cy="263110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162" name="Rectangle 161"/>
              <p:cNvSpPr/>
              <p:nvPr>
                <p:custDataLst>
                  <p:tags r:id="rId68"/>
                </p:custDataLst>
              </p:nvPr>
            </p:nvSpPr>
            <p:spPr bwMode="auto">
              <a:xfrm>
                <a:off x="4190256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163" name="Rectangle 162"/>
              <p:cNvSpPr/>
              <p:nvPr>
                <p:custDataLst>
                  <p:tags r:id="rId69"/>
                </p:custDataLst>
              </p:nvPr>
            </p:nvSpPr>
            <p:spPr bwMode="auto">
              <a:xfrm>
                <a:off x="6070637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164" name="Rectangle 163"/>
              <p:cNvSpPr/>
              <p:nvPr>
                <p:custDataLst>
                  <p:tags r:id="rId70"/>
                </p:custDataLst>
              </p:nvPr>
            </p:nvSpPr>
            <p:spPr bwMode="auto">
              <a:xfrm>
                <a:off x="681086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165" name="Rectangle 164"/>
              <p:cNvSpPr/>
              <p:nvPr>
                <p:custDataLst>
                  <p:tags r:id="rId71"/>
                </p:custDataLst>
              </p:nvPr>
            </p:nvSpPr>
            <p:spPr bwMode="auto">
              <a:xfrm>
                <a:off x="6558872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166" name="Rectangle 165"/>
              <p:cNvSpPr/>
              <p:nvPr>
                <p:custDataLst>
                  <p:tags r:id="rId72"/>
                </p:custDataLst>
              </p:nvPr>
            </p:nvSpPr>
            <p:spPr bwMode="auto">
              <a:xfrm>
                <a:off x="6306878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4</a:t>
                </a:r>
              </a:p>
            </p:txBody>
          </p:sp>
        </p:grpSp>
      </p:grpSp>
      <p:grpSp>
        <p:nvGrpSpPr>
          <p:cNvPr id="179" name="Group 178"/>
          <p:cNvGrpSpPr/>
          <p:nvPr>
            <p:custDataLst>
              <p:tags r:id="rId12"/>
            </p:custDataLst>
          </p:nvPr>
        </p:nvGrpSpPr>
        <p:grpSpPr>
          <a:xfrm>
            <a:off x="455456" y="3892402"/>
            <a:ext cx="7086600" cy="612843"/>
            <a:chOff x="457200" y="2514600"/>
            <a:chExt cx="7086600" cy="612843"/>
          </a:xfrm>
        </p:grpSpPr>
        <p:sp>
          <p:nvSpPr>
            <p:cNvPr id="180" name="Rectangle 179"/>
            <p:cNvSpPr/>
            <p:nvPr>
              <p:custDataLst>
                <p:tags r:id="rId38"/>
              </p:custDataLst>
            </p:nvPr>
          </p:nvSpPr>
          <p:spPr bwMode="auto">
            <a:xfrm>
              <a:off x="457200" y="2514600"/>
              <a:ext cx="7086600" cy="61284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>
                <a:latin typeface="Calibri" pitchFamily="34" charset="0"/>
              </a:endParaRPr>
            </a:p>
          </p:txBody>
        </p:sp>
        <p:grpSp>
          <p:nvGrpSpPr>
            <p:cNvPr id="181" name="Group 134"/>
            <p:cNvGrpSpPr/>
            <p:nvPr/>
          </p:nvGrpSpPr>
          <p:grpSpPr>
            <a:xfrm>
              <a:off x="4080935" y="2594046"/>
              <a:ext cx="3321928" cy="460443"/>
              <a:chOff x="4080935" y="2594046"/>
              <a:chExt cx="3321928" cy="460443"/>
            </a:xfrm>
          </p:grpSpPr>
          <p:sp>
            <p:nvSpPr>
              <p:cNvPr id="237" name="Rectangle 236"/>
              <p:cNvSpPr/>
              <p:nvPr>
                <p:custDataLst>
                  <p:tags r:id="rId50"/>
                </p:custDataLst>
              </p:nvPr>
            </p:nvSpPr>
            <p:spPr bwMode="auto">
              <a:xfrm>
                <a:off x="4080935" y="2594046"/>
                <a:ext cx="3321928" cy="46044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400" dirty="0">
                  <a:latin typeface="Calibri" pitchFamily="34" charset="0"/>
                </a:endParaRPr>
              </a:p>
            </p:txBody>
          </p:sp>
          <p:sp>
            <p:nvSpPr>
              <p:cNvPr id="238" name="Rectangle 237"/>
              <p:cNvSpPr/>
              <p:nvPr>
                <p:custDataLst>
                  <p:tags r:id="rId51"/>
                </p:custDataLst>
              </p:nvPr>
            </p:nvSpPr>
            <p:spPr bwMode="auto">
              <a:xfrm>
                <a:off x="5374252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239" name="Rectangle 238"/>
              <p:cNvSpPr/>
              <p:nvPr>
                <p:custDataLst>
                  <p:tags r:id="rId52"/>
                </p:custDataLst>
              </p:nvPr>
            </p:nvSpPr>
            <p:spPr bwMode="auto">
              <a:xfrm>
                <a:off x="5609570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240" name="Rectangle 239"/>
              <p:cNvSpPr/>
              <p:nvPr>
                <p:custDataLst>
                  <p:tags r:id="rId53"/>
                </p:custDataLst>
              </p:nvPr>
            </p:nvSpPr>
            <p:spPr bwMode="auto">
              <a:xfrm>
                <a:off x="5834695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241" name="Rectangle 240"/>
              <p:cNvSpPr/>
              <p:nvPr>
                <p:custDataLst>
                  <p:tags r:id="rId54"/>
                </p:custDataLst>
              </p:nvPr>
            </p:nvSpPr>
            <p:spPr bwMode="auto">
              <a:xfrm>
                <a:off x="706223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242" name="Rectangle 241"/>
              <p:cNvSpPr/>
              <p:nvPr>
                <p:custDataLst>
                  <p:tags r:id="rId55"/>
                </p:custDataLst>
              </p:nvPr>
            </p:nvSpPr>
            <p:spPr bwMode="auto">
              <a:xfrm>
                <a:off x="4595116" y="2692712"/>
                <a:ext cx="619789" cy="263110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243" name="Rectangle 242"/>
              <p:cNvSpPr/>
              <p:nvPr>
                <p:custDataLst>
                  <p:tags r:id="rId56"/>
                </p:custDataLst>
              </p:nvPr>
            </p:nvSpPr>
            <p:spPr bwMode="auto">
              <a:xfrm>
                <a:off x="4190256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244" name="Rectangle 243"/>
              <p:cNvSpPr/>
              <p:nvPr>
                <p:custDataLst>
                  <p:tags r:id="rId57"/>
                </p:custDataLst>
              </p:nvPr>
            </p:nvSpPr>
            <p:spPr bwMode="auto">
              <a:xfrm>
                <a:off x="6070637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245" name="Rectangle 244"/>
              <p:cNvSpPr/>
              <p:nvPr>
                <p:custDataLst>
                  <p:tags r:id="rId58"/>
                </p:custDataLst>
              </p:nvPr>
            </p:nvSpPr>
            <p:spPr bwMode="auto">
              <a:xfrm>
                <a:off x="681086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246" name="Rectangle 245"/>
              <p:cNvSpPr/>
              <p:nvPr>
                <p:custDataLst>
                  <p:tags r:id="rId59"/>
                </p:custDataLst>
              </p:nvPr>
            </p:nvSpPr>
            <p:spPr bwMode="auto">
              <a:xfrm>
                <a:off x="6558872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247" name="Rectangle 246"/>
              <p:cNvSpPr/>
              <p:nvPr>
                <p:custDataLst>
                  <p:tags r:id="rId60"/>
                </p:custDataLst>
              </p:nvPr>
            </p:nvSpPr>
            <p:spPr bwMode="auto">
              <a:xfrm>
                <a:off x="6306878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4</a:t>
                </a:r>
              </a:p>
            </p:txBody>
          </p:sp>
        </p:grpSp>
        <p:grpSp>
          <p:nvGrpSpPr>
            <p:cNvPr id="183" name="Group 135"/>
            <p:cNvGrpSpPr/>
            <p:nvPr/>
          </p:nvGrpSpPr>
          <p:grpSpPr>
            <a:xfrm>
              <a:off x="609672" y="2593164"/>
              <a:ext cx="3321928" cy="460443"/>
              <a:chOff x="4080935" y="2594046"/>
              <a:chExt cx="3321928" cy="460443"/>
            </a:xfrm>
          </p:grpSpPr>
          <p:sp>
            <p:nvSpPr>
              <p:cNvPr id="202" name="Rectangle 201"/>
              <p:cNvSpPr/>
              <p:nvPr>
                <p:custDataLst>
                  <p:tags r:id="rId39"/>
                </p:custDataLst>
              </p:nvPr>
            </p:nvSpPr>
            <p:spPr bwMode="auto">
              <a:xfrm>
                <a:off x="4080935" y="2594046"/>
                <a:ext cx="3321928" cy="46044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400" dirty="0">
                  <a:latin typeface="Calibri" pitchFamily="34" charset="0"/>
                </a:endParaRPr>
              </a:p>
            </p:txBody>
          </p:sp>
          <p:sp>
            <p:nvSpPr>
              <p:cNvPr id="203" name="Rectangle 202"/>
              <p:cNvSpPr/>
              <p:nvPr>
                <p:custDataLst>
                  <p:tags r:id="rId40"/>
                </p:custDataLst>
              </p:nvPr>
            </p:nvSpPr>
            <p:spPr bwMode="auto">
              <a:xfrm>
                <a:off x="5374252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204" name="Rectangle 203"/>
              <p:cNvSpPr/>
              <p:nvPr>
                <p:custDataLst>
                  <p:tags r:id="rId41"/>
                </p:custDataLst>
              </p:nvPr>
            </p:nvSpPr>
            <p:spPr bwMode="auto">
              <a:xfrm>
                <a:off x="5609570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206" name="Rectangle 205"/>
              <p:cNvSpPr/>
              <p:nvPr>
                <p:custDataLst>
                  <p:tags r:id="rId42"/>
                </p:custDataLst>
              </p:nvPr>
            </p:nvSpPr>
            <p:spPr bwMode="auto">
              <a:xfrm>
                <a:off x="5834695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207" name="Rectangle 206"/>
              <p:cNvSpPr/>
              <p:nvPr>
                <p:custDataLst>
                  <p:tags r:id="rId43"/>
                </p:custDataLst>
              </p:nvPr>
            </p:nvSpPr>
            <p:spPr bwMode="auto">
              <a:xfrm>
                <a:off x="706223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230" name="Rectangle 229"/>
              <p:cNvSpPr/>
              <p:nvPr>
                <p:custDataLst>
                  <p:tags r:id="rId44"/>
                </p:custDataLst>
              </p:nvPr>
            </p:nvSpPr>
            <p:spPr bwMode="auto">
              <a:xfrm>
                <a:off x="4595116" y="2692712"/>
                <a:ext cx="619789" cy="263110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232" name="Rectangle 231"/>
              <p:cNvSpPr/>
              <p:nvPr>
                <p:custDataLst>
                  <p:tags r:id="rId45"/>
                </p:custDataLst>
              </p:nvPr>
            </p:nvSpPr>
            <p:spPr bwMode="auto">
              <a:xfrm>
                <a:off x="4190256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233" name="Rectangle 232"/>
              <p:cNvSpPr/>
              <p:nvPr>
                <p:custDataLst>
                  <p:tags r:id="rId46"/>
                </p:custDataLst>
              </p:nvPr>
            </p:nvSpPr>
            <p:spPr bwMode="auto">
              <a:xfrm>
                <a:off x="6070637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234" name="Rectangle 233"/>
              <p:cNvSpPr/>
              <p:nvPr>
                <p:custDataLst>
                  <p:tags r:id="rId47"/>
                </p:custDataLst>
              </p:nvPr>
            </p:nvSpPr>
            <p:spPr bwMode="auto">
              <a:xfrm>
                <a:off x="681086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235" name="Rectangle 234"/>
              <p:cNvSpPr/>
              <p:nvPr>
                <p:custDataLst>
                  <p:tags r:id="rId48"/>
                </p:custDataLst>
              </p:nvPr>
            </p:nvSpPr>
            <p:spPr bwMode="auto">
              <a:xfrm>
                <a:off x="6558872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236" name="Rectangle 235"/>
              <p:cNvSpPr/>
              <p:nvPr>
                <p:custDataLst>
                  <p:tags r:id="rId49"/>
                </p:custDataLst>
              </p:nvPr>
            </p:nvSpPr>
            <p:spPr bwMode="auto">
              <a:xfrm>
                <a:off x="6306878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4</a:t>
                </a:r>
              </a:p>
            </p:txBody>
          </p:sp>
        </p:grpSp>
      </p:grpSp>
      <p:grpSp>
        <p:nvGrpSpPr>
          <p:cNvPr id="248" name="Group 247"/>
          <p:cNvGrpSpPr/>
          <p:nvPr>
            <p:custDataLst>
              <p:tags r:id="rId13"/>
            </p:custDataLst>
          </p:nvPr>
        </p:nvGrpSpPr>
        <p:grpSpPr>
          <a:xfrm>
            <a:off x="454589" y="5063033"/>
            <a:ext cx="7086600" cy="612843"/>
            <a:chOff x="457200" y="2514600"/>
            <a:chExt cx="7086600" cy="612843"/>
          </a:xfrm>
        </p:grpSpPr>
        <p:sp>
          <p:nvSpPr>
            <p:cNvPr id="249" name="Rectangle 248"/>
            <p:cNvSpPr/>
            <p:nvPr>
              <p:custDataLst>
                <p:tags r:id="rId15"/>
              </p:custDataLst>
            </p:nvPr>
          </p:nvSpPr>
          <p:spPr bwMode="auto">
            <a:xfrm>
              <a:off x="457200" y="2514600"/>
              <a:ext cx="7086600" cy="61284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>
                <a:latin typeface="Calibri" pitchFamily="34" charset="0"/>
              </a:endParaRPr>
            </a:p>
          </p:txBody>
        </p:sp>
        <p:grpSp>
          <p:nvGrpSpPr>
            <p:cNvPr id="250" name="Group 134"/>
            <p:cNvGrpSpPr/>
            <p:nvPr/>
          </p:nvGrpSpPr>
          <p:grpSpPr>
            <a:xfrm>
              <a:off x="4080935" y="2594046"/>
              <a:ext cx="3321928" cy="460443"/>
              <a:chOff x="4080935" y="2594046"/>
              <a:chExt cx="3321928" cy="460443"/>
            </a:xfrm>
          </p:grpSpPr>
          <p:sp>
            <p:nvSpPr>
              <p:cNvPr id="263" name="Rectangle 262"/>
              <p:cNvSpPr/>
              <p:nvPr>
                <p:custDataLst>
                  <p:tags r:id="rId27"/>
                </p:custDataLst>
              </p:nvPr>
            </p:nvSpPr>
            <p:spPr bwMode="auto">
              <a:xfrm>
                <a:off x="4080935" y="2594046"/>
                <a:ext cx="3321928" cy="46044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400" dirty="0">
                  <a:latin typeface="Calibri" pitchFamily="34" charset="0"/>
                </a:endParaRPr>
              </a:p>
            </p:txBody>
          </p:sp>
          <p:sp>
            <p:nvSpPr>
              <p:cNvPr id="264" name="Rectangle 263"/>
              <p:cNvSpPr/>
              <p:nvPr>
                <p:custDataLst>
                  <p:tags r:id="rId28"/>
                </p:custDataLst>
              </p:nvPr>
            </p:nvSpPr>
            <p:spPr bwMode="auto">
              <a:xfrm>
                <a:off x="5374252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265" name="Rectangle 264"/>
              <p:cNvSpPr/>
              <p:nvPr>
                <p:custDataLst>
                  <p:tags r:id="rId29"/>
                </p:custDataLst>
              </p:nvPr>
            </p:nvSpPr>
            <p:spPr bwMode="auto">
              <a:xfrm>
                <a:off x="5609570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266" name="Rectangle 265"/>
              <p:cNvSpPr/>
              <p:nvPr>
                <p:custDataLst>
                  <p:tags r:id="rId30"/>
                </p:custDataLst>
              </p:nvPr>
            </p:nvSpPr>
            <p:spPr bwMode="auto">
              <a:xfrm>
                <a:off x="5834695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267" name="Rectangle 266"/>
              <p:cNvSpPr/>
              <p:nvPr>
                <p:custDataLst>
                  <p:tags r:id="rId31"/>
                </p:custDataLst>
              </p:nvPr>
            </p:nvSpPr>
            <p:spPr bwMode="auto">
              <a:xfrm>
                <a:off x="706223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268" name="Rectangle 267"/>
              <p:cNvSpPr/>
              <p:nvPr>
                <p:custDataLst>
                  <p:tags r:id="rId32"/>
                </p:custDataLst>
              </p:nvPr>
            </p:nvSpPr>
            <p:spPr bwMode="auto">
              <a:xfrm>
                <a:off x="4595116" y="2692712"/>
                <a:ext cx="619789" cy="263110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269" name="Rectangle 268"/>
              <p:cNvSpPr/>
              <p:nvPr>
                <p:custDataLst>
                  <p:tags r:id="rId33"/>
                </p:custDataLst>
              </p:nvPr>
            </p:nvSpPr>
            <p:spPr bwMode="auto">
              <a:xfrm>
                <a:off x="4190256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270" name="Rectangle 269"/>
              <p:cNvSpPr/>
              <p:nvPr>
                <p:custDataLst>
                  <p:tags r:id="rId34"/>
                </p:custDataLst>
              </p:nvPr>
            </p:nvSpPr>
            <p:spPr bwMode="auto">
              <a:xfrm>
                <a:off x="6070637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271" name="Rectangle 270"/>
              <p:cNvSpPr/>
              <p:nvPr>
                <p:custDataLst>
                  <p:tags r:id="rId35"/>
                </p:custDataLst>
              </p:nvPr>
            </p:nvSpPr>
            <p:spPr bwMode="auto">
              <a:xfrm>
                <a:off x="681086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272" name="Rectangle 271"/>
              <p:cNvSpPr/>
              <p:nvPr>
                <p:custDataLst>
                  <p:tags r:id="rId36"/>
                </p:custDataLst>
              </p:nvPr>
            </p:nvSpPr>
            <p:spPr bwMode="auto">
              <a:xfrm>
                <a:off x="6558872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273" name="Rectangle 272"/>
              <p:cNvSpPr/>
              <p:nvPr>
                <p:custDataLst>
                  <p:tags r:id="rId37"/>
                </p:custDataLst>
              </p:nvPr>
            </p:nvSpPr>
            <p:spPr bwMode="auto">
              <a:xfrm>
                <a:off x="6306878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4</a:t>
                </a:r>
              </a:p>
            </p:txBody>
          </p:sp>
        </p:grpSp>
        <p:grpSp>
          <p:nvGrpSpPr>
            <p:cNvPr id="251" name="Group 135"/>
            <p:cNvGrpSpPr/>
            <p:nvPr/>
          </p:nvGrpSpPr>
          <p:grpSpPr>
            <a:xfrm>
              <a:off x="609672" y="2593164"/>
              <a:ext cx="3321928" cy="460443"/>
              <a:chOff x="4080935" y="2594046"/>
              <a:chExt cx="3321928" cy="460443"/>
            </a:xfrm>
          </p:grpSpPr>
          <p:sp>
            <p:nvSpPr>
              <p:cNvPr id="252" name="Rectangle 251"/>
              <p:cNvSpPr/>
              <p:nvPr>
                <p:custDataLst>
                  <p:tags r:id="rId16"/>
                </p:custDataLst>
              </p:nvPr>
            </p:nvSpPr>
            <p:spPr bwMode="auto">
              <a:xfrm>
                <a:off x="4080935" y="2594046"/>
                <a:ext cx="3321928" cy="46044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400" dirty="0">
                  <a:latin typeface="Calibri" pitchFamily="34" charset="0"/>
                </a:endParaRPr>
              </a:p>
            </p:txBody>
          </p:sp>
          <p:sp>
            <p:nvSpPr>
              <p:cNvPr id="253" name="Rectangle 252"/>
              <p:cNvSpPr/>
              <p:nvPr>
                <p:custDataLst>
                  <p:tags r:id="rId17"/>
                </p:custDataLst>
              </p:nvPr>
            </p:nvSpPr>
            <p:spPr bwMode="auto">
              <a:xfrm>
                <a:off x="5374252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254" name="Rectangle 253"/>
              <p:cNvSpPr/>
              <p:nvPr>
                <p:custDataLst>
                  <p:tags r:id="rId18"/>
                </p:custDataLst>
              </p:nvPr>
            </p:nvSpPr>
            <p:spPr bwMode="auto">
              <a:xfrm>
                <a:off x="5609570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255" name="Rectangle 254"/>
              <p:cNvSpPr/>
              <p:nvPr>
                <p:custDataLst>
                  <p:tags r:id="rId19"/>
                </p:custDataLst>
              </p:nvPr>
            </p:nvSpPr>
            <p:spPr bwMode="auto">
              <a:xfrm>
                <a:off x="5834695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256" name="Rectangle 255"/>
              <p:cNvSpPr/>
              <p:nvPr>
                <p:custDataLst>
                  <p:tags r:id="rId20"/>
                </p:custDataLst>
              </p:nvPr>
            </p:nvSpPr>
            <p:spPr bwMode="auto">
              <a:xfrm>
                <a:off x="706223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257" name="Rectangle 256"/>
              <p:cNvSpPr/>
              <p:nvPr>
                <p:custDataLst>
                  <p:tags r:id="rId21"/>
                </p:custDataLst>
              </p:nvPr>
            </p:nvSpPr>
            <p:spPr bwMode="auto">
              <a:xfrm>
                <a:off x="4595116" y="2692712"/>
                <a:ext cx="619789" cy="263110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258" name="Rectangle 257"/>
              <p:cNvSpPr/>
              <p:nvPr>
                <p:custDataLst>
                  <p:tags r:id="rId22"/>
                </p:custDataLst>
              </p:nvPr>
            </p:nvSpPr>
            <p:spPr bwMode="auto">
              <a:xfrm>
                <a:off x="4190256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259" name="Rectangle 258"/>
              <p:cNvSpPr/>
              <p:nvPr>
                <p:custDataLst>
                  <p:tags r:id="rId23"/>
                </p:custDataLst>
              </p:nvPr>
            </p:nvSpPr>
            <p:spPr bwMode="auto">
              <a:xfrm>
                <a:off x="6070637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260" name="Rectangle 259"/>
              <p:cNvSpPr/>
              <p:nvPr>
                <p:custDataLst>
                  <p:tags r:id="rId24"/>
                </p:custDataLst>
              </p:nvPr>
            </p:nvSpPr>
            <p:spPr bwMode="auto">
              <a:xfrm>
                <a:off x="681086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261" name="Rectangle 260"/>
              <p:cNvSpPr/>
              <p:nvPr>
                <p:custDataLst>
                  <p:tags r:id="rId25"/>
                </p:custDataLst>
              </p:nvPr>
            </p:nvSpPr>
            <p:spPr bwMode="auto">
              <a:xfrm>
                <a:off x="6558872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262" name="Rectangle 261"/>
              <p:cNvSpPr/>
              <p:nvPr>
                <p:custDataLst>
                  <p:tags r:id="rId26"/>
                </p:custDataLst>
              </p:nvPr>
            </p:nvSpPr>
            <p:spPr bwMode="auto">
              <a:xfrm>
                <a:off x="6306878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4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116"/>
              <p:cNvSpPr txBox="1"/>
              <p:nvPr>
                <p:custDataLst>
                  <p:tags r:id="rId14"/>
                </p:custDataLst>
              </p:nvPr>
            </p:nvSpPr>
            <p:spPr>
              <a:xfrm>
                <a:off x="393192" y="1362456"/>
                <a:ext cx="249074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latin typeface="Calibri" pitchFamily="34" charset="0"/>
                  </a:rPr>
                  <a:t>2-way:  Two lines per set</a:t>
                </a:r>
              </a:p>
              <a:p>
                <a:r>
                  <a:rPr lang="en-US" sz="1800" dirty="0">
                    <a:latin typeface="Calibri" pitchFamily="34" charset="0"/>
                  </a:rPr>
                  <a:t>Block </a:t>
                </a:r>
                <a:r>
                  <a:rPr lang="en-US" dirty="0">
                    <a:latin typeface="Calibri" pitchFamily="34" charset="0"/>
                  </a:rPr>
                  <a:t>S</a:t>
                </a:r>
                <a:r>
                  <a:rPr lang="en-US" sz="1800" dirty="0">
                    <a:latin typeface="Calibri" pitchFamily="34" charset="0"/>
                  </a:rPr>
                  <a:t>ize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1800" dirty="0">
                    <a:latin typeface="Calibri" pitchFamily="34" charset="0"/>
                  </a:rPr>
                  <a:t> = 8 B</a:t>
                </a:r>
              </a:p>
            </p:txBody>
          </p:sp>
        </mc:Choice>
        <mc:Fallback xmlns="">
          <p:sp>
            <p:nvSpPr>
              <p:cNvPr id="117" name="TextBox 116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113"/>
                </p:custDataLst>
              </p:nvPr>
            </p:nvSpPr>
            <p:spPr>
              <a:xfrm>
                <a:off x="393192" y="1362456"/>
                <a:ext cx="2490746" cy="646331"/>
              </a:xfrm>
              <a:prstGeom prst="rect">
                <a:avLst/>
              </a:prstGeom>
              <a:blipFill rotWithShape="0">
                <a:blip r:embed="rId114"/>
                <a:stretch>
                  <a:fillRect l="-2206" t="-5660" r="-1471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279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3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/>
          <p:cNvGrpSpPr/>
          <p:nvPr>
            <p:custDataLst>
              <p:tags r:id="rId1"/>
            </p:custDataLst>
          </p:nvPr>
        </p:nvGrpSpPr>
        <p:grpSpPr>
          <a:xfrm>
            <a:off x="465536" y="3201752"/>
            <a:ext cx="7086600" cy="612843"/>
            <a:chOff x="457200" y="2514600"/>
            <a:chExt cx="7086600" cy="612843"/>
          </a:xfrm>
        </p:grpSpPr>
        <p:sp>
          <p:nvSpPr>
            <p:cNvPr id="47" name="Rectangle 46"/>
            <p:cNvSpPr/>
            <p:nvPr>
              <p:custDataLst>
                <p:tags r:id="rId19"/>
              </p:custDataLst>
            </p:nvPr>
          </p:nvSpPr>
          <p:spPr bwMode="auto">
            <a:xfrm>
              <a:off x="457200" y="2514600"/>
              <a:ext cx="7086600" cy="61284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>
                <a:latin typeface="Calibri" pitchFamily="34" charset="0"/>
              </a:endParaRPr>
            </a:p>
          </p:txBody>
        </p:sp>
        <p:grpSp>
          <p:nvGrpSpPr>
            <p:cNvPr id="48" name="Group 134"/>
            <p:cNvGrpSpPr/>
            <p:nvPr/>
          </p:nvGrpSpPr>
          <p:grpSpPr>
            <a:xfrm>
              <a:off x="4080935" y="2594046"/>
              <a:ext cx="3321928" cy="460443"/>
              <a:chOff x="4080935" y="2594046"/>
              <a:chExt cx="3321928" cy="460443"/>
            </a:xfrm>
          </p:grpSpPr>
          <p:sp>
            <p:nvSpPr>
              <p:cNvPr id="61" name="Rectangle 60"/>
              <p:cNvSpPr/>
              <p:nvPr>
                <p:custDataLst>
                  <p:tags r:id="rId31"/>
                </p:custDataLst>
              </p:nvPr>
            </p:nvSpPr>
            <p:spPr bwMode="auto">
              <a:xfrm>
                <a:off x="4080935" y="2594046"/>
                <a:ext cx="3321928" cy="46044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400" dirty="0">
                  <a:latin typeface="Calibri" pitchFamily="34" charset="0"/>
                </a:endParaRPr>
              </a:p>
            </p:txBody>
          </p:sp>
          <p:sp>
            <p:nvSpPr>
              <p:cNvPr id="62" name="Rectangle 61"/>
              <p:cNvSpPr/>
              <p:nvPr>
                <p:custDataLst>
                  <p:tags r:id="rId32"/>
                </p:custDataLst>
              </p:nvPr>
            </p:nvSpPr>
            <p:spPr bwMode="auto">
              <a:xfrm>
                <a:off x="5374252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63" name="Rectangle 62"/>
              <p:cNvSpPr/>
              <p:nvPr>
                <p:custDataLst>
                  <p:tags r:id="rId33"/>
                </p:custDataLst>
              </p:nvPr>
            </p:nvSpPr>
            <p:spPr bwMode="auto">
              <a:xfrm>
                <a:off x="5609570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64" name="Rectangle 63"/>
              <p:cNvSpPr/>
              <p:nvPr>
                <p:custDataLst>
                  <p:tags r:id="rId34"/>
                </p:custDataLst>
              </p:nvPr>
            </p:nvSpPr>
            <p:spPr bwMode="auto">
              <a:xfrm>
                <a:off x="5834695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65" name="Rectangle 64"/>
              <p:cNvSpPr/>
              <p:nvPr>
                <p:custDataLst>
                  <p:tags r:id="rId35"/>
                </p:custDataLst>
              </p:nvPr>
            </p:nvSpPr>
            <p:spPr bwMode="auto">
              <a:xfrm>
                <a:off x="706223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66" name="Rectangle 65"/>
              <p:cNvSpPr/>
              <p:nvPr>
                <p:custDataLst>
                  <p:tags r:id="rId36"/>
                </p:custDataLst>
              </p:nvPr>
            </p:nvSpPr>
            <p:spPr bwMode="auto">
              <a:xfrm>
                <a:off x="4595116" y="2692712"/>
                <a:ext cx="619789" cy="263110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67" name="Rectangle 66"/>
              <p:cNvSpPr/>
              <p:nvPr>
                <p:custDataLst>
                  <p:tags r:id="rId37"/>
                </p:custDataLst>
              </p:nvPr>
            </p:nvSpPr>
            <p:spPr bwMode="auto">
              <a:xfrm>
                <a:off x="4190256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68" name="Rectangle 67"/>
              <p:cNvSpPr/>
              <p:nvPr>
                <p:custDataLst>
                  <p:tags r:id="rId38"/>
                </p:custDataLst>
              </p:nvPr>
            </p:nvSpPr>
            <p:spPr bwMode="auto">
              <a:xfrm>
                <a:off x="6070637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69" name="Rectangle 68"/>
              <p:cNvSpPr/>
              <p:nvPr>
                <p:custDataLst>
                  <p:tags r:id="rId39"/>
                </p:custDataLst>
              </p:nvPr>
            </p:nvSpPr>
            <p:spPr bwMode="auto">
              <a:xfrm>
                <a:off x="681086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70" name="Rectangle 69"/>
              <p:cNvSpPr/>
              <p:nvPr>
                <p:custDataLst>
                  <p:tags r:id="rId40"/>
                </p:custDataLst>
              </p:nvPr>
            </p:nvSpPr>
            <p:spPr bwMode="auto">
              <a:xfrm>
                <a:off x="6558872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71" name="Rectangle 70"/>
              <p:cNvSpPr/>
              <p:nvPr>
                <p:custDataLst>
                  <p:tags r:id="rId41"/>
                </p:custDataLst>
              </p:nvPr>
            </p:nvSpPr>
            <p:spPr bwMode="auto">
              <a:xfrm>
                <a:off x="6306878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4</a:t>
                </a:r>
              </a:p>
            </p:txBody>
          </p:sp>
        </p:grpSp>
        <p:grpSp>
          <p:nvGrpSpPr>
            <p:cNvPr id="49" name="Group 135"/>
            <p:cNvGrpSpPr/>
            <p:nvPr/>
          </p:nvGrpSpPr>
          <p:grpSpPr>
            <a:xfrm>
              <a:off x="609672" y="2593164"/>
              <a:ext cx="3321928" cy="460443"/>
              <a:chOff x="4080935" y="2594046"/>
              <a:chExt cx="3321928" cy="460443"/>
            </a:xfrm>
          </p:grpSpPr>
          <p:sp>
            <p:nvSpPr>
              <p:cNvPr id="50" name="Rectangle 49"/>
              <p:cNvSpPr/>
              <p:nvPr>
                <p:custDataLst>
                  <p:tags r:id="rId20"/>
                </p:custDataLst>
              </p:nvPr>
            </p:nvSpPr>
            <p:spPr bwMode="auto">
              <a:xfrm>
                <a:off x="4080935" y="2594046"/>
                <a:ext cx="3321928" cy="46044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400" dirty="0">
                  <a:latin typeface="Calibri" pitchFamily="34" charset="0"/>
                </a:endParaRPr>
              </a:p>
            </p:txBody>
          </p:sp>
          <p:sp>
            <p:nvSpPr>
              <p:cNvPr id="51" name="Rectangle 50"/>
              <p:cNvSpPr/>
              <p:nvPr>
                <p:custDataLst>
                  <p:tags r:id="rId21"/>
                </p:custDataLst>
              </p:nvPr>
            </p:nvSpPr>
            <p:spPr bwMode="auto">
              <a:xfrm>
                <a:off x="5374252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52" name="Rectangle 51"/>
              <p:cNvSpPr/>
              <p:nvPr>
                <p:custDataLst>
                  <p:tags r:id="rId22"/>
                </p:custDataLst>
              </p:nvPr>
            </p:nvSpPr>
            <p:spPr bwMode="auto">
              <a:xfrm>
                <a:off x="5609570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53" name="Rectangle 52"/>
              <p:cNvSpPr/>
              <p:nvPr>
                <p:custDataLst>
                  <p:tags r:id="rId23"/>
                </p:custDataLst>
              </p:nvPr>
            </p:nvSpPr>
            <p:spPr bwMode="auto">
              <a:xfrm>
                <a:off x="5834695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54" name="Rectangle 53"/>
              <p:cNvSpPr/>
              <p:nvPr>
                <p:custDataLst>
                  <p:tags r:id="rId24"/>
                </p:custDataLst>
              </p:nvPr>
            </p:nvSpPr>
            <p:spPr bwMode="auto">
              <a:xfrm>
                <a:off x="706223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55" name="Rectangle 54"/>
              <p:cNvSpPr/>
              <p:nvPr>
                <p:custDataLst>
                  <p:tags r:id="rId25"/>
                </p:custDataLst>
              </p:nvPr>
            </p:nvSpPr>
            <p:spPr bwMode="auto">
              <a:xfrm>
                <a:off x="4595116" y="2692712"/>
                <a:ext cx="619789" cy="263110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56" name="Rectangle 55"/>
              <p:cNvSpPr/>
              <p:nvPr>
                <p:custDataLst>
                  <p:tags r:id="rId26"/>
                </p:custDataLst>
              </p:nvPr>
            </p:nvSpPr>
            <p:spPr bwMode="auto">
              <a:xfrm>
                <a:off x="4190256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57" name="Rectangle 56"/>
              <p:cNvSpPr/>
              <p:nvPr>
                <p:custDataLst>
                  <p:tags r:id="rId27"/>
                </p:custDataLst>
              </p:nvPr>
            </p:nvSpPr>
            <p:spPr bwMode="auto">
              <a:xfrm>
                <a:off x="6070637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58" name="Rectangle 57"/>
              <p:cNvSpPr/>
              <p:nvPr>
                <p:custDataLst>
                  <p:tags r:id="rId28"/>
                </p:custDataLst>
              </p:nvPr>
            </p:nvSpPr>
            <p:spPr bwMode="auto">
              <a:xfrm>
                <a:off x="681086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59" name="Rectangle 58"/>
              <p:cNvSpPr/>
              <p:nvPr>
                <p:custDataLst>
                  <p:tags r:id="rId29"/>
                </p:custDataLst>
              </p:nvPr>
            </p:nvSpPr>
            <p:spPr bwMode="auto">
              <a:xfrm>
                <a:off x="6558872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60" name="Rectangle 59"/>
              <p:cNvSpPr/>
              <p:nvPr>
                <p:custDataLst>
                  <p:tags r:id="rId30"/>
                </p:custDataLst>
              </p:nvPr>
            </p:nvSpPr>
            <p:spPr bwMode="auto">
              <a:xfrm>
                <a:off x="6306878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4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  <p:custDataLst>
                  <p:tags r:id="rId2"/>
                </p:custDataLst>
              </p:nvPr>
            </p:nvSpPr>
            <p:spPr>
              <a:xfrm>
                <a:off x="357762" y="438912"/>
                <a:ext cx="8245269" cy="762000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Example:  Set-Associative Cache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/>
                  <a:t> = 2)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  <p:custDataLst>
                  <p:tags r:id="rId44"/>
                </p:custDataLst>
              </p:nvPr>
            </p:nvSpPr>
            <p:spPr>
              <a:xfrm>
                <a:off x="357762" y="438912"/>
                <a:ext cx="8245269" cy="762000"/>
              </a:xfrm>
              <a:blipFill rotWithShape="0">
                <a:blip r:embed="rId45"/>
                <a:stretch>
                  <a:fillRect l="-2293" t="-4000" b="-22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Slide Number Placeholder 44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11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Rectangle 127"/>
              <p:cNvSpPr/>
              <p:nvPr>
                <p:custDataLst>
                  <p:tags r:id="rId4"/>
                </p:custDataLst>
              </p:nvPr>
            </p:nvSpPr>
            <p:spPr bwMode="auto">
              <a:xfrm>
                <a:off x="6566078" y="1862752"/>
                <a:ext cx="990600" cy="270848"/>
              </a:xfrm>
              <a:prstGeom prst="rect">
                <a:avLst/>
              </a:prstGeom>
              <a:solidFill>
                <a:srgbClr val="FF9999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r>
                      <a:rPr lang="en-US" sz="1600" b="1" i="1" dirty="0" smtClean="0">
                        <a:solidFill>
                          <a:srgbClr val="FF9900"/>
                        </a:solidFill>
                        <a:effectLst>
                          <a:glow rad="127000">
                            <a:schemeClr val="tx1"/>
                          </a:glow>
                        </a:effectLst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1600" dirty="0">
                    <a:latin typeface="Calibri" pitchFamily="34" charset="0"/>
                  </a:rPr>
                  <a:t> bits</a:t>
                </a:r>
              </a:p>
            </p:txBody>
          </p:sp>
        </mc:Choice>
        <mc:Fallback xmlns="">
          <p:sp>
            <p:nvSpPr>
              <p:cNvPr id="128" name="Rectangle 127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46"/>
                </p:custDataLst>
              </p:nvPr>
            </p:nvSpPr>
            <p:spPr bwMode="auto">
              <a:xfrm>
                <a:off x="6566078" y="1862752"/>
                <a:ext cx="990600" cy="270848"/>
              </a:xfrm>
              <a:prstGeom prst="rect">
                <a:avLst/>
              </a:prstGeom>
              <a:blipFill rotWithShape="0">
                <a:blip r:embed="rId47"/>
                <a:stretch>
                  <a:fillRect t="-17391" b="-36957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9" name="Rectangle 128"/>
          <p:cNvSpPr/>
          <p:nvPr>
            <p:custDataLst>
              <p:tags r:id="rId5"/>
            </p:custDataLst>
          </p:nvPr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>
            <p:custDataLst>
              <p:tags r:id="rId6"/>
            </p:custDataLst>
          </p:nvPr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cxnSp>
        <p:nvCxnSpPr>
          <p:cNvPr id="231" name="Shape 230"/>
          <p:cNvCxnSpPr>
            <a:stCxn id="129" idx="2"/>
          </p:cNvCxnSpPr>
          <p:nvPr>
            <p:custDataLst>
              <p:tags r:id="rId7"/>
            </p:custDataLst>
          </p:nvPr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hape 131"/>
          <p:cNvCxnSpPr>
            <a:stCxn id="128" idx="1"/>
          </p:cNvCxnSpPr>
          <p:nvPr>
            <p:custDataLst>
              <p:tags r:id="rId8"/>
            </p:custDataLst>
          </p:nvPr>
        </p:nvCxnSpPr>
        <p:spPr bwMode="auto">
          <a:xfrm rot="10800000" flipV="1">
            <a:off x="4905012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hape 133"/>
          <p:cNvCxnSpPr>
            <a:stCxn id="128" idx="1"/>
          </p:cNvCxnSpPr>
          <p:nvPr>
            <p:custDataLst>
              <p:tags r:id="rId9"/>
            </p:custDataLst>
          </p:nvPr>
        </p:nvCxnSpPr>
        <p:spPr bwMode="auto">
          <a:xfrm rot="10800000" flipV="1">
            <a:off x="1430684" y="1998175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TextBox 134"/>
          <p:cNvSpPr txBox="1"/>
          <p:nvPr>
            <p:custDataLst>
              <p:tags r:id="rId10"/>
            </p:custDataLst>
          </p:nvPr>
        </p:nvSpPr>
        <p:spPr>
          <a:xfrm>
            <a:off x="3429000" y="1981200"/>
            <a:ext cx="1570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compare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both</a:t>
            </a:r>
          </a:p>
        </p:txBody>
      </p:sp>
      <p:cxnSp>
        <p:nvCxnSpPr>
          <p:cNvPr id="136" name="Straight Connector 135"/>
          <p:cNvCxnSpPr/>
          <p:nvPr>
            <p:custDataLst>
              <p:tags r:id="rId11"/>
            </p:custDataLst>
          </p:nvPr>
        </p:nvCxnSpPr>
        <p:spPr bwMode="auto">
          <a:xfrm rot="5400000">
            <a:off x="636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>
            <p:custDataLst>
              <p:tags r:id="rId12"/>
            </p:custDataLst>
          </p:nvPr>
        </p:nvSpPr>
        <p:spPr>
          <a:xfrm>
            <a:off x="457200" y="2628106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>
            <p:custDataLst>
              <p:tags r:id="rId13"/>
            </p:custDataLst>
          </p:nvPr>
        </p:nvSpPr>
        <p:spPr>
          <a:xfrm>
            <a:off x="1418537" y="2641599"/>
            <a:ext cx="169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match: yes = hit</a:t>
            </a:r>
          </a:p>
        </p:txBody>
      </p:sp>
      <p:cxnSp>
        <p:nvCxnSpPr>
          <p:cNvPr id="143" name="Elbow Connector 142"/>
          <p:cNvCxnSpPr>
            <a:stCxn id="130" idx="2"/>
          </p:cNvCxnSpPr>
          <p:nvPr>
            <p:custDataLst>
              <p:tags r:id="rId14"/>
            </p:custDataLst>
          </p:nvPr>
        </p:nvCxnSpPr>
        <p:spPr bwMode="auto">
          <a:xfrm rot="5400000">
            <a:off x="5016510" y="75949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TextBox 144"/>
          <p:cNvSpPr txBox="1"/>
          <p:nvPr>
            <p:custDataLst>
              <p:tags r:id="rId15"/>
            </p:custDataLst>
          </p:nvPr>
        </p:nvSpPr>
        <p:spPr>
          <a:xfrm>
            <a:off x="5105400" y="4355068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block offset</a:t>
            </a:r>
          </a:p>
        </p:txBody>
      </p:sp>
      <p:sp>
        <p:nvSpPr>
          <p:cNvPr id="43" name="Rectangle 42"/>
          <p:cNvSpPr/>
          <p:nvPr>
            <p:custDataLst>
              <p:tags r:id="rId16"/>
            </p:custDataLst>
          </p:nvPr>
        </p:nvSpPr>
        <p:spPr bwMode="auto">
          <a:xfrm>
            <a:off x="1124185" y="3377238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Calibri" pitchFamily="34" charset="0"/>
              </a:rPr>
              <a:t>tag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>
                <p:custDataLst>
                  <p:tags r:id="rId17"/>
                </p:custDataLst>
              </p:nvPr>
            </p:nvSpPr>
            <p:spPr>
              <a:xfrm>
                <a:off x="393192" y="1362456"/>
                <a:ext cx="249074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latin typeface="Calibri" pitchFamily="34" charset="0"/>
                  </a:rPr>
                  <a:t>2-way:  Two lines per set</a:t>
                </a:r>
              </a:p>
              <a:p>
                <a:r>
                  <a:rPr lang="en-US" sz="1800" dirty="0">
                    <a:latin typeface="Calibri" pitchFamily="34" charset="0"/>
                  </a:rPr>
                  <a:t>Block </a:t>
                </a:r>
                <a:r>
                  <a:rPr lang="en-US" dirty="0">
                    <a:latin typeface="Calibri" pitchFamily="34" charset="0"/>
                  </a:rPr>
                  <a:t>S</a:t>
                </a:r>
                <a:r>
                  <a:rPr lang="en-US" sz="1800" dirty="0">
                    <a:latin typeface="Calibri" pitchFamily="34" charset="0"/>
                  </a:rPr>
                  <a:t>ize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1800" dirty="0">
                    <a:latin typeface="Calibri" pitchFamily="34" charset="0"/>
                  </a:rPr>
                  <a:t> = 8 B</a:t>
                </a: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48"/>
                </p:custDataLst>
              </p:nvPr>
            </p:nvSpPr>
            <p:spPr>
              <a:xfrm>
                <a:off x="393192" y="1362456"/>
                <a:ext cx="2490746" cy="646331"/>
              </a:xfrm>
              <a:prstGeom prst="rect">
                <a:avLst/>
              </a:prstGeom>
              <a:blipFill rotWithShape="0">
                <a:blip r:embed="rId49"/>
                <a:stretch>
                  <a:fillRect l="-2206" t="-5660" r="-1471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72"/>
          <p:cNvSpPr txBox="1"/>
          <p:nvPr>
            <p:custDataLst>
              <p:tags r:id="rId18"/>
            </p:custDataLst>
          </p:nvPr>
        </p:nvSpPr>
        <p:spPr>
          <a:xfrm>
            <a:off x="6477000" y="1522790"/>
            <a:ext cx="2534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short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alibri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2788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/>
      <p:bldP spid="138" grpId="0"/>
      <p:bldP spid="139" grpId="0"/>
      <p:bldP spid="145" grpId="0"/>
      <p:bldP spid="4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/>
          <p:cNvGrpSpPr/>
          <p:nvPr>
            <p:custDataLst>
              <p:tags r:id="rId1"/>
            </p:custDataLst>
          </p:nvPr>
        </p:nvGrpSpPr>
        <p:grpSpPr>
          <a:xfrm>
            <a:off x="465537" y="3190804"/>
            <a:ext cx="7086600" cy="612843"/>
            <a:chOff x="457200" y="2514600"/>
            <a:chExt cx="7086600" cy="612843"/>
          </a:xfrm>
        </p:grpSpPr>
        <p:sp>
          <p:nvSpPr>
            <p:cNvPr id="49" name="Rectangle 48"/>
            <p:cNvSpPr/>
            <p:nvPr>
              <p:custDataLst>
                <p:tags r:id="rId21"/>
              </p:custDataLst>
            </p:nvPr>
          </p:nvSpPr>
          <p:spPr bwMode="auto">
            <a:xfrm>
              <a:off x="457200" y="2514600"/>
              <a:ext cx="7086600" cy="61284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>
                <a:latin typeface="Calibri" pitchFamily="34" charset="0"/>
              </a:endParaRPr>
            </a:p>
          </p:txBody>
        </p:sp>
        <p:grpSp>
          <p:nvGrpSpPr>
            <p:cNvPr id="50" name="Group 134"/>
            <p:cNvGrpSpPr/>
            <p:nvPr/>
          </p:nvGrpSpPr>
          <p:grpSpPr>
            <a:xfrm>
              <a:off x="4080935" y="2594046"/>
              <a:ext cx="3321928" cy="460443"/>
              <a:chOff x="4080935" y="2594046"/>
              <a:chExt cx="3321928" cy="460443"/>
            </a:xfrm>
          </p:grpSpPr>
          <p:sp>
            <p:nvSpPr>
              <p:cNvPr id="63" name="Rectangle 62"/>
              <p:cNvSpPr/>
              <p:nvPr>
                <p:custDataLst>
                  <p:tags r:id="rId33"/>
                </p:custDataLst>
              </p:nvPr>
            </p:nvSpPr>
            <p:spPr bwMode="auto">
              <a:xfrm>
                <a:off x="4080935" y="2594046"/>
                <a:ext cx="3321928" cy="46044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400" dirty="0">
                  <a:latin typeface="Calibri" pitchFamily="34" charset="0"/>
                </a:endParaRPr>
              </a:p>
            </p:txBody>
          </p:sp>
          <p:sp>
            <p:nvSpPr>
              <p:cNvPr id="64" name="Rectangle 63"/>
              <p:cNvSpPr/>
              <p:nvPr>
                <p:custDataLst>
                  <p:tags r:id="rId34"/>
                </p:custDataLst>
              </p:nvPr>
            </p:nvSpPr>
            <p:spPr bwMode="auto">
              <a:xfrm>
                <a:off x="5374252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65" name="Rectangle 64"/>
              <p:cNvSpPr/>
              <p:nvPr>
                <p:custDataLst>
                  <p:tags r:id="rId35"/>
                </p:custDataLst>
              </p:nvPr>
            </p:nvSpPr>
            <p:spPr bwMode="auto">
              <a:xfrm>
                <a:off x="5609570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66" name="Rectangle 65"/>
              <p:cNvSpPr/>
              <p:nvPr>
                <p:custDataLst>
                  <p:tags r:id="rId36"/>
                </p:custDataLst>
              </p:nvPr>
            </p:nvSpPr>
            <p:spPr bwMode="auto">
              <a:xfrm>
                <a:off x="5834695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67" name="Rectangle 66"/>
              <p:cNvSpPr/>
              <p:nvPr>
                <p:custDataLst>
                  <p:tags r:id="rId37"/>
                </p:custDataLst>
              </p:nvPr>
            </p:nvSpPr>
            <p:spPr bwMode="auto">
              <a:xfrm>
                <a:off x="706223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68" name="Rectangle 67"/>
              <p:cNvSpPr/>
              <p:nvPr>
                <p:custDataLst>
                  <p:tags r:id="rId38"/>
                </p:custDataLst>
              </p:nvPr>
            </p:nvSpPr>
            <p:spPr bwMode="auto">
              <a:xfrm>
                <a:off x="4595116" y="2692712"/>
                <a:ext cx="619789" cy="263110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69" name="Rectangle 68"/>
              <p:cNvSpPr/>
              <p:nvPr>
                <p:custDataLst>
                  <p:tags r:id="rId39"/>
                </p:custDataLst>
              </p:nvPr>
            </p:nvSpPr>
            <p:spPr bwMode="auto">
              <a:xfrm>
                <a:off x="4190256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70" name="Rectangle 69"/>
              <p:cNvSpPr/>
              <p:nvPr>
                <p:custDataLst>
                  <p:tags r:id="rId40"/>
                </p:custDataLst>
              </p:nvPr>
            </p:nvSpPr>
            <p:spPr bwMode="auto">
              <a:xfrm>
                <a:off x="6070637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71" name="Rectangle 70"/>
              <p:cNvSpPr/>
              <p:nvPr>
                <p:custDataLst>
                  <p:tags r:id="rId41"/>
                </p:custDataLst>
              </p:nvPr>
            </p:nvSpPr>
            <p:spPr bwMode="auto">
              <a:xfrm>
                <a:off x="681086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72" name="Rectangle 71"/>
              <p:cNvSpPr/>
              <p:nvPr>
                <p:custDataLst>
                  <p:tags r:id="rId42"/>
                </p:custDataLst>
              </p:nvPr>
            </p:nvSpPr>
            <p:spPr bwMode="auto">
              <a:xfrm>
                <a:off x="6558872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73" name="Rectangle 72"/>
              <p:cNvSpPr/>
              <p:nvPr>
                <p:custDataLst>
                  <p:tags r:id="rId43"/>
                </p:custDataLst>
              </p:nvPr>
            </p:nvSpPr>
            <p:spPr bwMode="auto">
              <a:xfrm>
                <a:off x="6306878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4</a:t>
                </a:r>
              </a:p>
            </p:txBody>
          </p:sp>
        </p:grpSp>
        <p:grpSp>
          <p:nvGrpSpPr>
            <p:cNvPr id="51" name="Group 135"/>
            <p:cNvGrpSpPr/>
            <p:nvPr/>
          </p:nvGrpSpPr>
          <p:grpSpPr>
            <a:xfrm>
              <a:off x="609672" y="2593164"/>
              <a:ext cx="3321928" cy="460443"/>
              <a:chOff x="4080935" y="2594046"/>
              <a:chExt cx="3321928" cy="460443"/>
            </a:xfrm>
          </p:grpSpPr>
          <p:sp>
            <p:nvSpPr>
              <p:cNvPr id="52" name="Rectangle 51"/>
              <p:cNvSpPr/>
              <p:nvPr>
                <p:custDataLst>
                  <p:tags r:id="rId22"/>
                </p:custDataLst>
              </p:nvPr>
            </p:nvSpPr>
            <p:spPr bwMode="auto">
              <a:xfrm>
                <a:off x="4080935" y="2594046"/>
                <a:ext cx="3321928" cy="46044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400" dirty="0">
                  <a:latin typeface="Calibri" pitchFamily="34" charset="0"/>
                </a:endParaRPr>
              </a:p>
            </p:txBody>
          </p:sp>
          <p:sp>
            <p:nvSpPr>
              <p:cNvPr id="53" name="Rectangle 52"/>
              <p:cNvSpPr/>
              <p:nvPr>
                <p:custDataLst>
                  <p:tags r:id="rId23"/>
                </p:custDataLst>
              </p:nvPr>
            </p:nvSpPr>
            <p:spPr bwMode="auto">
              <a:xfrm>
                <a:off x="5374252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54" name="Rectangle 53"/>
              <p:cNvSpPr/>
              <p:nvPr>
                <p:custDataLst>
                  <p:tags r:id="rId24"/>
                </p:custDataLst>
              </p:nvPr>
            </p:nvSpPr>
            <p:spPr bwMode="auto">
              <a:xfrm>
                <a:off x="5609570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55" name="Rectangle 54"/>
              <p:cNvSpPr/>
              <p:nvPr>
                <p:custDataLst>
                  <p:tags r:id="rId25"/>
                </p:custDataLst>
              </p:nvPr>
            </p:nvSpPr>
            <p:spPr bwMode="auto">
              <a:xfrm>
                <a:off x="5834695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56" name="Rectangle 55"/>
              <p:cNvSpPr/>
              <p:nvPr>
                <p:custDataLst>
                  <p:tags r:id="rId26"/>
                </p:custDataLst>
              </p:nvPr>
            </p:nvSpPr>
            <p:spPr bwMode="auto">
              <a:xfrm>
                <a:off x="706223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57" name="Rectangle 56"/>
              <p:cNvSpPr/>
              <p:nvPr>
                <p:custDataLst>
                  <p:tags r:id="rId27"/>
                </p:custDataLst>
              </p:nvPr>
            </p:nvSpPr>
            <p:spPr bwMode="auto">
              <a:xfrm>
                <a:off x="4595116" y="2692712"/>
                <a:ext cx="619789" cy="263110"/>
              </a:xfrm>
              <a:prstGeom prst="rect">
                <a:avLst/>
              </a:prstGeom>
              <a:solidFill>
                <a:srgbClr val="FF9999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58" name="Rectangle 57"/>
              <p:cNvSpPr/>
              <p:nvPr>
                <p:custDataLst>
                  <p:tags r:id="rId28"/>
                </p:custDataLst>
              </p:nvPr>
            </p:nvSpPr>
            <p:spPr bwMode="auto">
              <a:xfrm>
                <a:off x="4190256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59" name="Rectangle 58"/>
              <p:cNvSpPr/>
              <p:nvPr>
                <p:custDataLst>
                  <p:tags r:id="rId29"/>
                </p:custDataLst>
              </p:nvPr>
            </p:nvSpPr>
            <p:spPr bwMode="auto">
              <a:xfrm>
                <a:off x="6070637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60" name="Rectangle 59"/>
              <p:cNvSpPr/>
              <p:nvPr>
                <p:custDataLst>
                  <p:tags r:id="rId30"/>
                </p:custDataLst>
              </p:nvPr>
            </p:nvSpPr>
            <p:spPr bwMode="auto">
              <a:xfrm>
                <a:off x="681086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61" name="Rectangle 60"/>
              <p:cNvSpPr/>
              <p:nvPr>
                <p:custDataLst>
                  <p:tags r:id="rId31"/>
                </p:custDataLst>
              </p:nvPr>
            </p:nvSpPr>
            <p:spPr bwMode="auto">
              <a:xfrm>
                <a:off x="6558872" y="2692712"/>
                <a:ext cx="252617" cy="263110"/>
              </a:xfrm>
              <a:prstGeom prst="rect">
                <a:avLst/>
              </a:prstGeom>
              <a:solidFill>
                <a:srgbClr val="5CE455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62" name="Rectangle 61"/>
              <p:cNvSpPr/>
              <p:nvPr>
                <p:custDataLst>
                  <p:tags r:id="rId32"/>
                </p:custDataLst>
              </p:nvPr>
            </p:nvSpPr>
            <p:spPr bwMode="auto">
              <a:xfrm>
                <a:off x="6306878" y="2692712"/>
                <a:ext cx="252617" cy="263110"/>
              </a:xfrm>
              <a:prstGeom prst="rect">
                <a:avLst/>
              </a:prstGeom>
              <a:solidFill>
                <a:srgbClr val="5CE455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>
                    <a:latin typeface="Calibri" pitchFamily="34" charset="0"/>
                  </a:rPr>
                  <a:t>4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  <p:custDataLst>
                  <p:tags r:id="rId2"/>
                </p:custDataLst>
              </p:nvPr>
            </p:nvSpPr>
            <p:spPr>
              <a:xfrm>
                <a:off x="357762" y="438912"/>
                <a:ext cx="8245269" cy="762000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Example:  Set-Associative Cache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/>
                  <a:t> = 2)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  <p:custDataLst>
                  <p:tags r:id="rId46"/>
                </p:custDataLst>
              </p:nvPr>
            </p:nvSpPr>
            <p:spPr>
              <a:xfrm>
                <a:off x="357762" y="438912"/>
                <a:ext cx="8245269" cy="762000"/>
              </a:xfrm>
              <a:blipFill rotWithShape="0">
                <a:blip r:embed="rId47"/>
                <a:stretch>
                  <a:fillRect l="-2293" t="-4000" b="-22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Slide Number Placeholder 46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Rectangle 127"/>
              <p:cNvSpPr/>
              <p:nvPr>
                <p:custDataLst>
                  <p:tags r:id="rId4"/>
                </p:custDataLst>
              </p:nvPr>
            </p:nvSpPr>
            <p:spPr bwMode="auto">
              <a:xfrm>
                <a:off x="6566078" y="1862752"/>
                <a:ext cx="990600" cy="270848"/>
              </a:xfrm>
              <a:prstGeom prst="rect">
                <a:avLst/>
              </a:prstGeom>
              <a:solidFill>
                <a:srgbClr val="FF9999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r>
                      <a:rPr lang="en-US" sz="1600" b="1" i="1" dirty="0" smtClean="0">
                        <a:solidFill>
                          <a:srgbClr val="FF9900"/>
                        </a:solidFill>
                        <a:effectLst>
                          <a:glow rad="127000">
                            <a:schemeClr val="tx1"/>
                          </a:glow>
                        </a:effectLst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1600" dirty="0">
                    <a:latin typeface="Calibri" pitchFamily="34" charset="0"/>
                  </a:rPr>
                  <a:t> bits</a:t>
                </a:r>
              </a:p>
            </p:txBody>
          </p:sp>
        </mc:Choice>
        <mc:Fallback xmlns="">
          <p:sp>
            <p:nvSpPr>
              <p:cNvPr id="128" name="Rectangle 127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48"/>
                </p:custDataLst>
              </p:nvPr>
            </p:nvSpPr>
            <p:spPr bwMode="auto">
              <a:xfrm>
                <a:off x="6566078" y="1862752"/>
                <a:ext cx="990600" cy="270848"/>
              </a:xfrm>
              <a:prstGeom prst="rect">
                <a:avLst/>
              </a:prstGeom>
              <a:blipFill rotWithShape="0">
                <a:blip r:embed="rId49"/>
                <a:stretch>
                  <a:fillRect t="-17391" b="-36957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9" name="Rectangle 128"/>
          <p:cNvSpPr/>
          <p:nvPr>
            <p:custDataLst>
              <p:tags r:id="rId5"/>
            </p:custDataLst>
          </p:nvPr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>
            <p:custDataLst>
              <p:tags r:id="rId6"/>
            </p:custDataLst>
          </p:nvPr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cxnSp>
        <p:nvCxnSpPr>
          <p:cNvPr id="231" name="Shape 230"/>
          <p:cNvCxnSpPr>
            <a:stCxn id="129" idx="2"/>
          </p:cNvCxnSpPr>
          <p:nvPr>
            <p:custDataLst>
              <p:tags r:id="rId7"/>
            </p:custDataLst>
          </p:nvPr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hape 131"/>
          <p:cNvCxnSpPr>
            <a:stCxn id="128" idx="1"/>
          </p:cNvCxnSpPr>
          <p:nvPr>
            <p:custDataLst>
              <p:tags r:id="rId8"/>
            </p:custDataLst>
          </p:nvPr>
        </p:nvCxnSpPr>
        <p:spPr bwMode="auto">
          <a:xfrm rot="10800000" flipV="1">
            <a:off x="4905012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hape 133"/>
          <p:cNvCxnSpPr>
            <a:stCxn id="128" idx="1"/>
          </p:cNvCxnSpPr>
          <p:nvPr>
            <p:custDataLst>
              <p:tags r:id="rId9"/>
            </p:custDataLst>
          </p:nvPr>
        </p:nvCxnSpPr>
        <p:spPr bwMode="auto">
          <a:xfrm rot="10800000" flipV="1">
            <a:off x="1430684" y="1998175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6" name="Straight Connector 135"/>
          <p:cNvCxnSpPr/>
          <p:nvPr>
            <p:custDataLst>
              <p:tags r:id="rId10"/>
            </p:custDataLst>
          </p:nvPr>
        </p:nvCxnSpPr>
        <p:spPr bwMode="auto">
          <a:xfrm rot="5400000">
            <a:off x="636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>
            <p:custDataLst>
              <p:tags r:id="rId11"/>
            </p:custDataLst>
          </p:nvPr>
        </p:nvSpPr>
        <p:spPr>
          <a:xfrm>
            <a:off x="457200" y="2628106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>
            <p:custDataLst>
              <p:tags r:id="rId12"/>
            </p:custDataLst>
          </p:nvPr>
        </p:nvSpPr>
        <p:spPr>
          <a:xfrm>
            <a:off x="1418537" y="2641599"/>
            <a:ext cx="169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match: yes = hit</a:t>
            </a:r>
          </a:p>
        </p:txBody>
      </p:sp>
      <p:cxnSp>
        <p:nvCxnSpPr>
          <p:cNvPr id="143" name="Elbow Connector 142"/>
          <p:cNvCxnSpPr>
            <a:stCxn id="130" idx="2"/>
          </p:cNvCxnSpPr>
          <p:nvPr>
            <p:custDataLst>
              <p:tags r:id="rId13"/>
            </p:custDataLst>
          </p:nvPr>
        </p:nvCxnSpPr>
        <p:spPr bwMode="auto">
          <a:xfrm rot="5400000">
            <a:off x="5016510" y="75949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TextBox 144"/>
          <p:cNvSpPr txBox="1"/>
          <p:nvPr>
            <p:custDataLst>
              <p:tags r:id="rId14"/>
            </p:custDataLst>
          </p:nvPr>
        </p:nvSpPr>
        <p:spPr>
          <a:xfrm>
            <a:off x="5105400" y="4355068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block offset</a:t>
            </a:r>
          </a:p>
        </p:txBody>
      </p:sp>
      <p:sp>
        <p:nvSpPr>
          <p:cNvPr id="43" name="Down Arrow 42"/>
          <p:cNvSpPr/>
          <p:nvPr>
            <p:custDataLst>
              <p:tags r:id="rId15"/>
            </p:custDataLst>
          </p:nvPr>
        </p:nvSpPr>
        <p:spPr bwMode="auto">
          <a:xfrm flipV="1">
            <a:off x="2717407" y="37338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4" name="TextBox 43"/>
          <p:cNvSpPr txBox="1"/>
          <p:nvPr>
            <p:custDataLst>
              <p:tags r:id="rId16"/>
            </p:custDataLst>
          </p:nvPr>
        </p:nvSpPr>
        <p:spPr>
          <a:xfrm>
            <a:off x="1743067" y="4800600"/>
            <a:ext cx="2682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short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alibri" pitchFamily="34" charset="0"/>
              </a:rPr>
              <a:t> (2 B) is here</a:t>
            </a:r>
          </a:p>
        </p:txBody>
      </p:sp>
      <p:sp>
        <p:nvSpPr>
          <p:cNvPr id="45" name="TextBox 44"/>
          <p:cNvSpPr txBox="1"/>
          <p:nvPr>
            <p:custDataLst>
              <p:tags r:id="rId17"/>
            </p:custDataLst>
          </p:nvPr>
        </p:nvSpPr>
        <p:spPr>
          <a:xfrm>
            <a:off x="457200" y="5313814"/>
            <a:ext cx="79785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No match?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One line in set is selected for eviction and replacement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Replacement policies: random, least recently used (LRU), …</a:t>
            </a:r>
          </a:p>
        </p:txBody>
      </p:sp>
      <p:sp>
        <p:nvSpPr>
          <p:cNvPr id="76" name="TextBox 75"/>
          <p:cNvSpPr txBox="1"/>
          <p:nvPr>
            <p:custDataLst>
              <p:tags r:id="rId18"/>
            </p:custDataLst>
          </p:nvPr>
        </p:nvSpPr>
        <p:spPr>
          <a:xfrm>
            <a:off x="3429000" y="1981200"/>
            <a:ext cx="1570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compare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both</a:t>
            </a:r>
          </a:p>
        </p:txBody>
      </p:sp>
      <p:sp>
        <p:nvSpPr>
          <p:cNvPr id="74" name="TextBox 73"/>
          <p:cNvSpPr txBox="1"/>
          <p:nvPr>
            <p:custDataLst>
              <p:tags r:id="rId19"/>
            </p:custDataLst>
          </p:nvPr>
        </p:nvSpPr>
        <p:spPr>
          <a:xfrm>
            <a:off x="6477000" y="1522790"/>
            <a:ext cx="2534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short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alibri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>
                <p:custDataLst>
                  <p:tags r:id="rId20"/>
                </p:custDataLst>
              </p:nvPr>
            </p:nvSpPr>
            <p:spPr>
              <a:xfrm>
                <a:off x="393192" y="1362456"/>
                <a:ext cx="249074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latin typeface="Calibri" pitchFamily="34" charset="0"/>
                  </a:rPr>
                  <a:t>2-way:  Two lines per set</a:t>
                </a:r>
              </a:p>
              <a:p>
                <a:r>
                  <a:rPr lang="en-US" sz="1800" dirty="0">
                    <a:latin typeface="Calibri" pitchFamily="34" charset="0"/>
                  </a:rPr>
                  <a:t>Block </a:t>
                </a:r>
                <a:r>
                  <a:rPr lang="en-US" dirty="0">
                    <a:latin typeface="Calibri" pitchFamily="34" charset="0"/>
                  </a:rPr>
                  <a:t>S</a:t>
                </a:r>
                <a:r>
                  <a:rPr lang="en-US" sz="1800" dirty="0">
                    <a:latin typeface="Calibri" pitchFamily="34" charset="0"/>
                  </a:rPr>
                  <a:t>ize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1800" dirty="0">
                    <a:latin typeface="Calibri" pitchFamily="34" charset="0"/>
                  </a:rPr>
                  <a:t> = 8 B</a:t>
                </a: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50"/>
                </p:custDataLst>
              </p:nvPr>
            </p:nvSpPr>
            <p:spPr>
              <a:xfrm>
                <a:off x="393192" y="1362456"/>
                <a:ext cx="2490746" cy="646331"/>
              </a:xfrm>
              <a:prstGeom prst="rect">
                <a:avLst/>
              </a:prstGeom>
              <a:blipFill rotWithShape="0">
                <a:blip r:embed="rId51"/>
                <a:stretch>
                  <a:fillRect l="-2206" t="-5660" r="-1471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5158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Code Analysis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tabLst>
                    <a:tab pos="457200" algn="l"/>
                    <a:tab pos="914400" algn="l"/>
                    <a:tab pos="1371600" algn="l"/>
                  </a:tabLst>
                </a:pPr>
                <a:r>
                  <a:rPr lang="en-US" dirty="0"/>
                  <a:t>Assuming the cache starts </a:t>
                </a:r>
                <a:r>
                  <a:rPr lang="en-US" u="sng" dirty="0"/>
                  <a:t>cold</a:t>
                </a:r>
                <a:r>
                  <a:rPr lang="en-US" dirty="0"/>
                  <a:t> (all blocks invalid) and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sum</a:t>
                </a:r>
                <a:r>
                  <a:rPr lang="en-US" dirty="0"/>
                  <a:t> is stored in a register, calculate the </a:t>
                </a:r>
                <a:r>
                  <a:rPr lang="en-US" b="1" dirty="0"/>
                  <a:t>miss rate</a:t>
                </a:r>
                <a:r>
                  <a:rPr lang="en-US" dirty="0"/>
                  <a:t>: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 lvl="1">
                  <a:tabLst>
                    <a:tab pos="457200" algn="l"/>
                    <a:tab pos="914400" algn="l"/>
                    <a:tab pos="1371600" algn="l"/>
                  </a:tabLst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b="0" dirty="0"/>
                  <a:t> = 12 bits,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b="0" dirty="0"/>
                  <a:t> </a:t>
                </a:r>
                <a:r>
                  <a:rPr lang="en-US" dirty="0"/>
                  <a:t>= 256 B,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/>
                  <a:t> = 32 B,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/>
                  <a:t> = 2</a:t>
                </a:r>
              </a:p>
              <a:p>
                <a:pPr marL="0" indent="0">
                  <a:spcBef>
                    <a:spcPts val="1200"/>
                  </a:spcBef>
                  <a:buNone/>
                  <a:tabLst>
                    <a:tab pos="457200" algn="l"/>
                    <a:tab pos="914400" algn="l"/>
                    <a:tab pos="1371600" algn="l"/>
                  </a:tabLst>
                </a:pPr>
                <a:r>
                  <a:rPr lang="en-US" sz="2000" dirty="0">
                    <a:latin typeface="Courier New" pitchFamily="49" charset="0"/>
                    <a:cs typeface="Courier New" pitchFamily="49" charset="0"/>
                  </a:rPr>
                  <a:t>	</a:t>
                </a:r>
                <a:r>
                  <a:rPr lang="en-US" sz="1600" b="1" dirty="0">
                    <a:latin typeface="Courier New" pitchFamily="49" charset="0"/>
                    <a:cs typeface="Courier New" pitchFamily="49" charset="0"/>
                  </a:rPr>
                  <a:t>#define </a:t>
                </a:r>
                <a:r>
                  <a:rPr lang="en-US" sz="1600" dirty="0">
                    <a:latin typeface="Courier New" pitchFamily="49" charset="0"/>
                    <a:cs typeface="Courier New" pitchFamily="49" charset="0"/>
                  </a:rPr>
                  <a:t>SIZE 8</a:t>
                </a:r>
              </a:p>
              <a:p>
                <a:pPr marL="0" indent="0">
                  <a:spcBef>
                    <a:spcPts val="480"/>
                  </a:spcBef>
                  <a:buNone/>
                  <a:tabLst>
                    <a:tab pos="457200" algn="l"/>
                    <a:tab pos="914400" algn="l"/>
                    <a:tab pos="1371600" algn="l"/>
                  </a:tabLst>
                </a:pPr>
                <a:r>
                  <a:rPr lang="en-US" sz="1600" b="1" dirty="0">
                    <a:latin typeface="Courier New" pitchFamily="49" charset="0"/>
                    <a:cs typeface="Courier New" pitchFamily="49" charset="0"/>
                  </a:rPr>
                  <a:t>	long </a:t>
                </a:r>
                <a:r>
                  <a:rPr lang="en-US" sz="1600" dirty="0" err="1">
                    <a:latin typeface="Courier New" pitchFamily="49" charset="0"/>
                    <a:cs typeface="Courier New" pitchFamily="49" charset="0"/>
                  </a:rPr>
                  <a:t>ar</a:t>
                </a:r>
                <a:r>
                  <a:rPr lang="en-US" sz="1600" dirty="0">
                    <a:latin typeface="Courier New" pitchFamily="49" charset="0"/>
                    <a:cs typeface="Courier New" pitchFamily="49" charset="0"/>
                  </a:rPr>
                  <a:t>[SIZE][SIZE], sum = 0;  </a:t>
                </a:r>
                <a:r>
                  <a:rPr lang="en-US" sz="1600" i="1" dirty="0">
                    <a:solidFill>
                      <a:schemeClr val="bg2"/>
                    </a:solidFill>
                    <a:latin typeface="Courier New" pitchFamily="49" charset="0"/>
                    <a:cs typeface="Courier New" pitchFamily="49" charset="0"/>
                  </a:rPr>
                  <a:t>// &amp;</a:t>
                </a:r>
                <a:r>
                  <a:rPr lang="en-US" sz="1600" i="1" dirty="0" err="1">
                    <a:solidFill>
                      <a:schemeClr val="bg2"/>
                    </a:solidFill>
                    <a:latin typeface="Courier New" pitchFamily="49" charset="0"/>
                    <a:cs typeface="Courier New" pitchFamily="49" charset="0"/>
                  </a:rPr>
                  <a:t>ar</a:t>
                </a:r>
                <a:r>
                  <a:rPr lang="en-US" sz="1600" i="1" dirty="0">
                    <a:solidFill>
                      <a:schemeClr val="bg2"/>
                    </a:solidFill>
                    <a:latin typeface="Courier New" pitchFamily="49" charset="0"/>
                    <a:cs typeface="Courier New" pitchFamily="49" charset="0"/>
                  </a:rPr>
                  <a:t>=0x800</a:t>
                </a:r>
              </a:p>
              <a:p>
                <a:pPr marL="0" indent="0">
                  <a:buNone/>
                  <a:tabLst>
                    <a:tab pos="457200" algn="l"/>
                    <a:tab pos="914400" algn="l"/>
                    <a:tab pos="1371600" algn="l"/>
                  </a:tabLst>
                </a:pPr>
                <a:r>
                  <a:rPr lang="en-US" sz="1600" dirty="0">
                    <a:latin typeface="Courier New" pitchFamily="49" charset="0"/>
                    <a:cs typeface="Courier New" pitchFamily="49" charset="0"/>
                  </a:rPr>
                  <a:t>	</a:t>
                </a:r>
                <a:r>
                  <a:rPr lang="en-US" sz="1600" b="1" dirty="0">
                    <a:latin typeface="Courier New" pitchFamily="49" charset="0"/>
                    <a:cs typeface="Courier New" pitchFamily="49" charset="0"/>
                  </a:rPr>
                  <a:t>for</a:t>
                </a:r>
                <a:r>
                  <a:rPr lang="en-US" sz="1600" dirty="0">
                    <a:latin typeface="Courier New" pitchFamily="49" charset="0"/>
                    <a:cs typeface="Courier New" pitchFamily="49" charset="0"/>
                  </a:rPr>
                  <a:t> (</a:t>
                </a:r>
                <a:r>
                  <a:rPr lang="en-US" sz="1600" b="1" dirty="0" err="1">
                    <a:latin typeface="Courier New" pitchFamily="49" charset="0"/>
                    <a:cs typeface="Courier New" pitchFamily="49" charset="0"/>
                  </a:rPr>
                  <a:t>int</a:t>
                </a:r>
                <a:r>
                  <a:rPr lang="en-US" sz="1600" dirty="0">
                    <a:latin typeface="Courier New" pitchFamily="49" charset="0"/>
                    <a:cs typeface="Courier New" pitchFamily="49" charset="0"/>
                  </a:rPr>
                  <a:t> </a:t>
                </a:r>
                <a:r>
                  <a:rPr lang="en-US" sz="1600" dirty="0" err="1">
                    <a:latin typeface="Courier New" pitchFamily="49" charset="0"/>
                    <a:cs typeface="Courier New" pitchFamily="49" charset="0"/>
                  </a:rPr>
                  <a:t>i</a:t>
                </a:r>
                <a:r>
                  <a:rPr lang="en-US" sz="1600" dirty="0">
                    <a:latin typeface="Courier New" pitchFamily="49" charset="0"/>
                    <a:cs typeface="Courier New" pitchFamily="49" charset="0"/>
                  </a:rPr>
                  <a:t> = 0; </a:t>
                </a:r>
                <a:r>
                  <a:rPr lang="en-US" sz="1600" dirty="0" err="1">
                    <a:latin typeface="Courier New" pitchFamily="49" charset="0"/>
                    <a:cs typeface="Courier New" pitchFamily="49" charset="0"/>
                  </a:rPr>
                  <a:t>i</a:t>
                </a:r>
                <a:r>
                  <a:rPr lang="en-US" sz="1600" dirty="0">
                    <a:latin typeface="Courier New" pitchFamily="49" charset="0"/>
                    <a:cs typeface="Courier New" pitchFamily="49" charset="0"/>
                  </a:rPr>
                  <a:t> &lt; SIZE; </a:t>
                </a:r>
                <a:r>
                  <a:rPr lang="en-US" sz="1600" dirty="0" err="1">
                    <a:latin typeface="Courier New" pitchFamily="49" charset="0"/>
                    <a:cs typeface="Courier New" pitchFamily="49" charset="0"/>
                  </a:rPr>
                  <a:t>i</a:t>
                </a:r>
                <a:r>
                  <a:rPr lang="en-US" sz="1600" dirty="0">
                    <a:latin typeface="Courier New" pitchFamily="49" charset="0"/>
                    <a:cs typeface="Courier New" pitchFamily="49" charset="0"/>
                  </a:rPr>
                  <a:t>++)</a:t>
                </a:r>
              </a:p>
              <a:p>
                <a:pPr marL="0" indent="0">
                  <a:buNone/>
                  <a:tabLst>
                    <a:tab pos="457200" algn="l"/>
                    <a:tab pos="914400" algn="l"/>
                    <a:tab pos="1371600" algn="l"/>
                  </a:tabLst>
                </a:pPr>
                <a:r>
                  <a:rPr lang="en-US" sz="1600" dirty="0">
                    <a:latin typeface="Courier New" pitchFamily="49" charset="0"/>
                    <a:cs typeface="Courier New" pitchFamily="49" charset="0"/>
                  </a:rPr>
                  <a:t>	   </a:t>
                </a:r>
                <a:r>
                  <a:rPr lang="en-US" sz="1600" b="1" dirty="0">
                    <a:latin typeface="Courier New" pitchFamily="49" charset="0"/>
                    <a:cs typeface="Courier New" pitchFamily="49" charset="0"/>
                  </a:rPr>
                  <a:t>for</a:t>
                </a:r>
                <a:r>
                  <a:rPr lang="en-US" sz="1600" dirty="0">
                    <a:latin typeface="Courier New" pitchFamily="49" charset="0"/>
                    <a:cs typeface="Courier New" pitchFamily="49" charset="0"/>
                  </a:rPr>
                  <a:t> (</a:t>
                </a:r>
                <a:r>
                  <a:rPr lang="en-US" sz="1600" b="1" dirty="0" err="1">
                    <a:latin typeface="Courier New" pitchFamily="49" charset="0"/>
                    <a:cs typeface="Courier New" pitchFamily="49" charset="0"/>
                  </a:rPr>
                  <a:t>int</a:t>
                </a:r>
                <a:r>
                  <a:rPr lang="en-US" sz="1600" dirty="0">
                    <a:latin typeface="Courier New" pitchFamily="49" charset="0"/>
                    <a:cs typeface="Courier New" pitchFamily="49" charset="0"/>
                  </a:rPr>
                  <a:t> j = 0; j &lt; SIZE; </a:t>
                </a:r>
                <a:r>
                  <a:rPr lang="en-US" sz="1600" dirty="0" err="1">
                    <a:latin typeface="Courier New" pitchFamily="49" charset="0"/>
                    <a:cs typeface="Courier New" pitchFamily="49" charset="0"/>
                  </a:rPr>
                  <a:t>j++</a:t>
                </a:r>
                <a:r>
                  <a:rPr lang="en-US" sz="1600" dirty="0">
                    <a:latin typeface="Courier New" pitchFamily="49" charset="0"/>
                    <a:cs typeface="Courier New" pitchFamily="49" charset="0"/>
                  </a:rPr>
                  <a:t>)</a:t>
                </a:r>
              </a:p>
              <a:p>
                <a:pPr marL="0" indent="0">
                  <a:buNone/>
                  <a:tabLst>
                    <a:tab pos="457200" algn="l"/>
                    <a:tab pos="914400" algn="l"/>
                    <a:tab pos="1371600" algn="l"/>
                  </a:tabLst>
                </a:pPr>
                <a:r>
                  <a:rPr lang="en-US" sz="1600" dirty="0">
                    <a:latin typeface="Courier New" pitchFamily="49" charset="0"/>
                    <a:cs typeface="Courier New" pitchFamily="49" charset="0"/>
                  </a:rPr>
                  <a:t>	      sum += </a:t>
                </a:r>
                <a:r>
                  <a:rPr lang="en-US" sz="1600" dirty="0" err="1">
                    <a:latin typeface="Courier New" pitchFamily="49" charset="0"/>
                    <a:cs typeface="Courier New" pitchFamily="49" charset="0"/>
                  </a:rPr>
                  <a:t>ar</a:t>
                </a:r>
                <a:r>
                  <a:rPr lang="en-US" sz="1600" dirty="0">
                    <a:latin typeface="Courier New" pitchFamily="49" charset="0"/>
                    <a:cs typeface="Courier New" pitchFamily="49" charset="0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cs typeface="Courier New" pitchFamily="49" charset="0"/>
                  </a:rPr>
                  <a:t>i</a:t>
                </a:r>
                <a:r>
                  <a:rPr lang="en-US" sz="1600" dirty="0">
                    <a:latin typeface="Courier New" pitchFamily="49" charset="0"/>
                    <a:cs typeface="Courier New" pitchFamily="49" charset="0"/>
                  </a:rPr>
                  <a:t>][j];</a:t>
                </a:r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291" t="-1103" r="-10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0BD23-2BC3-401F-8648-2802B6F0A13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831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GB"/>
              <a:t>What about writes?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en-GB" sz="2400" dirty="0"/>
              <a:t>Multiple copies of data exist:</a:t>
            </a:r>
          </a:p>
          <a:p>
            <a:pPr lvl="1"/>
            <a:r>
              <a:rPr lang="en-GB" sz="2000" dirty="0"/>
              <a:t>L1, L2, possibly L3, main memory</a:t>
            </a:r>
          </a:p>
          <a:p>
            <a:r>
              <a:rPr lang="en-GB" sz="2400" dirty="0"/>
              <a:t>What to do on a write-hit?</a:t>
            </a:r>
          </a:p>
          <a:p>
            <a:pPr lvl="1"/>
            <a:r>
              <a:rPr lang="en-GB" sz="2000" dirty="0">
                <a:solidFill>
                  <a:srgbClr val="FF0000"/>
                </a:solidFill>
              </a:rPr>
              <a:t>Write-through:</a:t>
            </a:r>
            <a:r>
              <a:rPr lang="en-GB" sz="2000" dirty="0"/>
              <a:t>  write immediately to next level</a:t>
            </a:r>
          </a:p>
          <a:p>
            <a:pPr lvl="1"/>
            <a:r>
              <a:rPr lang="en-GB" sz="2000" dirty="0">
                <a:solidFill>
                  <a:srgbClr val="FF0000"/>
                </a:solidFill>
              </a:rPr>
              <a:t>Write-back:</a:t>
            </a:r>
            <a:r>
              <a:rPr lang="en-GB" sz="2000" dirty="0"/>
              <a:t>  defer write to next level until line is evicted (replaced)</a:t>
            </a:r>
          </a:p>
          <a:p>
            <a:pPr lvl="2"/>
            <a:r>
              <a:rPr lang="en-GB" sz="1800" dirty="0"/>
              <a:t>Must track which cache lines have been modified (“</a:t>
            </a:r>
            <a:r>
              <a:rPr lang="en-GB" sz="1800" i="1" dirty="0">
                <a:solidFill>
                  <a:srgbClr val="FF0000"/>
                </a:solidFill>
              </a:rPr>
              <a:t>dirty bit</a:t>
            </a:r>
            <a:r>
              <a:rPr lang="en-GB" sz="1800" dirty="0"/>
              <a:t>”)</a:t>
            </a:r>
          </a:p>
          <a:p>
            <a:r>
              <a:rPr lang="en-GB" sz="2400" dirty="0"/>
              <a:t>What to do on a write-miss?</a:t>
            </a:r>
          </a:p>
          <a:p>
            <a:pPr lvl="1"/>
            <a:r>
              <a:rPr lang="en-GB" sz="2000" dirty="0">
                <a:solidFill>
                  <a:srgbClr val="FF0000"/>
                </a:solidFill>
              </a:rPr>
              <a:t>Write-allocate:</a:t>
            </a:r>
            <a:r>
              <a:rPr lang="en-GB" sz="2000" dirty="0">
                <a:solidFill>
                  <a:srgbClr val="C00000"/>
                </a:solidFill>
              </a:rPr>
              <a:t>  </a:t>
            </a:r>
            <a:r>
              <a:rPr lang="en-GB" sz="2000" dirty="0"/>
              <a:t>(“fetch on write”) load into cache, update line in cache</a:t>
            </a:r>
          </a:p>
          <a:p>
            <a:pPr lvl="2"/>
            <a:r>
              <a:rPr lang="en-GB" sz="1800" dirty="0"/>
              <a:t>Good if more writes or reads to the location follow</a:t>
            </a:r>
          </a:p>
          <a:p>
            <a:pPr lvl="1"/>
            <a:r>
              <a:rPr lang="en-GB" sz="2000" dirty="0">
                <a:solidFill>
                  <a:srgbClr val="FF0000"/>
                </a:solidFill>
              </a:rPr>
              <a:t>No-write-allocate:</a:t>
            </a:r>
            <a:r>
              <a:rPr lang="en-GB" sz="2000" dirty="0">
                <a:solidFill>
                  <a:srgbClr val="C00000"/>
                </a:solidFill>
              </a:rPr>
              <a:t>  </a:t>
            </a:r>
            <a:r>
              <a:rPr lang="en-GB" sz="2000" dirty="0"/>
              <a:t>(“write around”) just write immediately to memory</a:t>
            </a:r>
          </a:p>
          <a:p>
            <a:r>
              <a:rPr lang="en-GB" sz="2400" dirty="0"/>
              <a:t>Typical caches:</a:t>
            </a:r>
          </a:p>
          <a:p>
            <a:pPr lvl="1"/>
            <a:r>
              <a:rPr lang="en-GB" sz="2000" dirty="0"/>
              <a:t>Write-back + Write-allocate, usually</a:t>
            </a:r>
          </a:p>
          <a:p>
            <a:pPr lvl="1"/>
            <a:r>
              <a:rPr lang="en-GB" sz="2000" dirty="0"/>
              <a:t>Write-through + No-write-allocate, occasionally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29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Write-back, write-allocate example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813B5-0B69-4299-81E1-2EA3435BD0CB}" type="slidenum">
              <a:rPr lang="en-US" smtClean="0"/>
              <a:t>15</a:t>
            </a:fld>
            <a:endParaRPr lang="en-US"/>
          </a:p>
        </p:txBody>
      </p:sp>
      <p:sp>
        <p:nvSpPr>
          <p:cNvPr id="3" name="Rectangle 2"/>
          <p:cNvSpPr/>
          <p:nvPr>
            <p:custDataLst>
              <p:tags r:id="rId2"/>
            </p:custDataLst>
          </p:nvPr>
        </p:nvSpPr>
        <p:spPr bwMode="auto">
          <a:xfrm>
            <a:off x="2614082" y="4267200"/>
            <a:ext cx="2872317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>
            <p:custDataLst>
              <p:tags r:id="rId3"/>
            </p:custDataLst>
          </p:nvPr>
        </p:nvSpPr>
        <p:spPr bwMode="auto">
          <a:xfrm>
            <a:off x="1905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6" name="Rectangle 25"/>
          <p:cNvSpPr/>
          <p:nvPr>
            <p:custDataLst>
              <p:tags r:id="rId4"/>
            </p:custDataLst>
          </p:nvPr>
        </p:nvSpPr>
        <p:spPr bwMode="auto">
          <a:xfrm>
            <a:off x="2550593" y="2427816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0xBEEF</a:t>
            </a:r>
          </a:p>
        </p:txBody>
      </p:sp>
      <p:sp>
        <p:nvSpPr>
          <p:cNvPr id="30" name="TextBox 29"/>
          <p:cNvSpPr txBox="1"/>
          <p:nvPr>
            <p:custDataLst>
              <p:tags r:id="rId5"/>
            </p:custDataLst>
          </p:nvPr>
        </p:nvSpPr>
        <p:spPr>
          <a:xfrm>
            <a:off x="788764" y="2348591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>
            <p:custDataLst>
              <p:tags r:id="rId6"/>
            </p:custDataLst>
          </p:nvPr>
        </p:nvSpPr>
        <p:spPr>
          <a:xfrm>
            <a:off x="457200" y="4343400"/>
            <a:ext cx="128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36" name="Rectangle 35"/>
          <p:cNvSpPr/>
          <p:nvPr>
            <p:custDataLst>
              <p:tags r:id="rId7"/>
            </p:custDataLst>
          </p:nvPr>
        </p:nvSpPr>
        <p:spPr bwMode="auto">
          <a:xfrm>
            <a:off x="2063757" y="2427816"/>
            <a:ext cx="484717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itchFamily="34" charset="0"/>
              </a:rPr>
              <a:t>G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>
            <p:custDataLst>
              <p:tags r:id="rId8"/>
            </p:custDataLst>
          </p:nvPr>
        </p:nvSpPr>
        <p:spPr bwMode="auto">
          <a:xfrm>
            <a:off x="2819401" y="4408108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0xCAFE</a:t>
            </a:r>
          </a:p>
        </p:txBody>
      </p:sp>
      <p:sp>
        <p:nvSpPr>
          <p:cNvPr id="39" name="Rectangle 38"/>
          <p:cNvSpPr/>
          <p:nvPr>
            <p:custDataLst>
              <p:tags r:id="rId9"/>
            </p:custDataLst>
          </p:nvPr>
        </p:nvSpPr>
        <p:spPr bwMode="auto">
          <a:xfrm>
            <a:off x="2813051" y="4825093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0xBEEF</a:t>
            </a:r>
          </a:p>
        </p:txBody>
      </p:sp>
      <p:sp>
        <p:nvSpPr>
          <p:cNvPr id="41" name="Rectangle 40"/>
          <p:cNvSpPr/>
          <p:nvPr>
            <p:custDataLst>
              <p:tags r:id="rId10"/>
            </p:custDataLst>
          </p:nvPr>
        </p:nvSpPr>
        <p:spPr bwMode="auto">
          <a:xfrm>
            <a:off x="5080008" y="2427816"/>
            <a:ext cx="27728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24" name="TextBox 23"/>
          <p:cNvSpPr txBox="1"/>
          <p:nvPr>
            <p:custDataLst>
              <p:tags r:id="rId11"/>
            </p:custDataLst>
          </p:nvPr>
        </p:nvSpPr>
        <p:spPr>
          <a:xfrm>
            <a:off x="2307167" y="4328585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42" name="TextBox 41"/>
          <p:cNvSpPr txBox="1"/>
          <p:nvPr>
            <p:custDataLst>
              <p:tags r:id="rId12"/>
            </p:custDataLst>
          </p:nvPr>
        </p:nvSpPr>
        <p:spPr>
          <a:xfrm>
            <a:off x="2300817" y="4798485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46" name="TextBox 45"/>
          <p:cNvSpPr txBox="1"/>
          <p:nvPr>
            <p:custDataLst>
              <p:tags r:id="rId13"/>
            </p:custDataLst>
          </p:nvPr>
        </p:nvSpPr>
        <p:spPr>
          <a:xfrm>
            <a:off x="6942667" y="2434167"/>
            <a:ext cx="1204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dirty bit</a:t>
            </a:r>
          </a:p>
        </p:txBody>
      </p:sp>
      <p:cxnSp>
        <p:nvCxnSpPr>
          <p:cNvPr id="48" name="Straight Arrow Connector 47"/>
          <p:cNvCxnSpPr>
            <a:stCxn id="46" idx="1"/>
            <a:endCxn id="4" idx="3"/>
          </p:cNvCxnSpPr>
          <p:nvPr>
            <p:custDataLst>
              <p:tags r:id="rId14"/>
            </p:custDataLst>
          </p:nvPr>
        </p:nvCxnSpPr>
        <p:spPr bwMode="auto">
          <a:xfrm flipH="1" flipV="1">
            <a:off x="5486400" y="2577191"/>
            <a:ext cx="1456267" cy="87809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>
            <a:stCxn id="36" idx="2"/>
          </p:cNvCxnSpPr>
          <p:nvPr>
            <p:custDataLst>
              <p:tags r:id="rId15"/>
            </p:custDataLst>
          </p:nvPr>
        </p:nvCxnSpPr>
        <p:spPr bwMode="auto">
          <a:xfrm flipH="1">
            <a:off x="1405719" y="2732616"/>
            <a:ext cx="900397" cy="652029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triangle" w="med" len="med"/>
            <a:tailEnd type="none"/>
          </a:ln>
          <a:effectLst/>
        </p:spPr>
      </p:cxnSp>
      <p:sp>
        <p:nvSpPr>
          <p:cNvPr id="10" name="TextBox 9"/>
          <p:cNvSpPr txBox="1"/>
          <p:nvPr>
            <p:custDataLst>
              <p:tags r:id="rId16"/>
            </p:custDataLst>
          </p:nvPr>
        </p:nvSpPr>
        <p:spPr>
          <a:xfrm>
            <a:off x="1078682" y="3426767"/>
            <a:ext cx="7809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tag (there is only one set in this tiny cache, so the tag is the entire block address!)</a:t>
            </a:r>
          </a:p>
        </p:txBody>
      </p:sp>
      <p:sp>
        <p:nvSpPr>
          <p:cNvPr id="11" name="TextBox 10"/>
          <p:cNvSpPr txBox="1"/>
          <p:nvPr>
            <p:custDataLst>
              <p:tags r:id="rId17"/>
            </p:custDataLst>
          </p:nvPr>
        </p:nvSpPr>
        <p:spPr>
          <a:xfrm>
            <a:off x="5725325" y="4247864"/>
            <a:ext cx="352853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In this example we are sort of </a:t>
            </a:r>
            <a:br>
              <a:rPr lang="en-US" sz="1600" dirty="0">
                <a:latin typeface="Calibri" pitchFamily="34" charset="0"/>
              </a:rPr>
            </a:br>
            <a:r>
              <a:rPr lang="en-US" sz="1600" dirty="0">
                <a:latin typeface="Calibri" pitchFamily="34" charset="0"/>
              </a:rPr>
              <a:t>ignoring block offsets. Here a block</a:t>
            </a:r>
            <a:br>
              <a:rPr lang="en-US" sz="1600" dirty="0">
                <a:latin typeface="Calibri" pitchFamily="34" charset="0"/>
              </a:rPr>
            </a:br>
            <a:r>
              <a:rPr lang="en-US" sz="1600" dirty="0">
                <a:latin typeface="Calibri" pitchFamily="34" charset="0"/>
              </a:rPr>
              <a:t>holds 2 bytes (16 bits, 4 hex digits). </a:t>
            </a:r>
          </a:p>
          <a:p>
            <a:endParaRPr lang="en-US" sz="1600" dirty="0">
              <a:latin typeface="Calibri" pitchFamily="34" charset="0"/>
            </a:endParaRPr>
          </a:p>
          <a:p>
            <a:r>
              <a:rPr lang="en-US" sz="1600" dirty="0">
                <a:latin typeface="Calibri" pitchFamily="34" charset="0"/>
              </a:rPr>
              <a:t>Normally a block would be much </a:t>
            </a:r>
            <a:br>
              <a:rPr lang="en-US" sz="1600" dirty="0">
                <a:latin typeface="Calibri" pitchFamily="34" charset="0"/>
              </a:rPr>
            </a:br>
            <a:r>
              <a:rPr lang="en-US" sz="1600" dirty="0">
                <a:latin typeface="Calibri" pitchFamily="34" charset="0"/>
              </a:rPr>
              <a:t>bigger and thus there would be </a:t>
            </a:r>
            <a:br>
              <a:rPr lang="en-US" sz="1600" dirty="0">
                <a:latin typeface="Calibri" pitchFamily="34" charset="0"/>
              </a:rPr>
            </a:br>
            <a:r>
              <a:rPr lang="en-US" sz="1600" dirty="0">
                <a:latin typeface="Calibri" pitchFamily="34" charset="0"/>
              </a:rPr>
              <a:t>multiple items per block.  While only </a:t>
            </a:r>
            <a:br>
              <a:rPr lang="en-US" sz="1600" dirty="0">
                <a:latin typeface="Calibri" pitchFamily="34" charset="0"/>
              </a:rPr>
            </a:br>
            <a:r>
              <a:rPr lang="en-US" sz="1600" dirty="0">
                <a:latin typeface="Calibri" pitchFamily="34" charset="0"/>
              </a:rPr>
              <a:t>one item in that block would be </a:t>
            </a:r>
            <a:br>
              <a:rPr lang="en-US" sz="1600" dirty="0">
                <a:latin typeface="Calibri" pitchFamily="34" charset="0"/>
              </a:rPr>
            </a:br>
            <a:r>
              <a:rPr lang="en-US" sz="1600" dirty="0">
                <a:latin typeface="Calibri" pitchFamily="34" charset="0"/>
              </a:rPr>
              <a:t>written at a time, the entire line would </a:t>
            </a:r>
            <a:br>
              <a:rPr lang="en-US" sz="1600" dirty="0">
                <a:latin typeface="Calibri" pitchFamily="34" charset="0"/>
              </a:rPr>
            </a:br>
            <a:r>
              <a:rPr lang="en-US" sz="1600" dirty="0">
                <a:latin typeface="Calibri" pitchFamily="34" charset="0"/>
              </a:rPr>
              <a:t>be brought into cache.</a:t>
            </a:r>
          </a:p>
        </p:txBody>
      </p:sp>
      <p:sp>
        <p:nvSpPr>
          <p:cNvPr id="12" name="TextBox 11"/>
          <p:cNvSpPr txBox="1"/>
          <p:nvPr>
            <p:custDataLst>
              <p:tags r:id="rId18"/>
            </p:custDataLst>
          </p:nvPr>
        </p:nvSpPr>
        <p:spPr>
          <a:xfrm>
            <a:off x="3075632" y="1574990"/>
            <a:ext cx="3982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Contents of memory stored at address G</a:t>
            </a:r>
          </a:p>
        </p:txBody>
      </p:sp>
      <p:cxnSp>
        <p:nvCxnSpPr>
          <p:cNvPr id="16" name="Straight Arrow Connector 15"/>
          <p:cNvCxnSpPr>
            <a:endCxn id="26" idx="0"/>
          </p:cNvCxnSpPr>
          <p:nvPr>
            <p:custDataLst>
              <p:tags r:id="rId19"/>
            </p:custDataLst>
          </p:nvPr>
        </p:nvCxnSpPr>
        <p:spPr bwMode="auto">
          <a:xfrm>
            <a:off x="3825884" y="1893212"/>
            <a:ext cx="0" cy="534604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0701416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Write-back, write-allocate example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813B5-0B69-4299-81E1-2EA3435BD0CB}" type="slidenum">
              <a:rPr lang="en-US" smtClean="0"/>
              <a:t>16</a:t>
            </a:fld>
            <a:endParaRPr lang="en-US"/>
          </a:p>
        </p:txBody>
      </p:sp>
      <p:sp>
        <p:nvSpPr>
          <p:cNvPr id="3" name="Rectangle 2"/>
          <p:cNvSpPr/>
          <p:nvPr>
            <p:custDataLst>
              <p:tags r:id="rId2"/>
            </p:custDataLst>
          </p:nvPr>
        </p:nvSpPr>
        <p:spPr bwMode="auto">
          <a:xfrm>
            <a:off x="2614082" y="4267200"/>
            <a:ext cx="2872317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>
            <p:custDataLst>
              <p:tags r:id="rId3"/>
            </p:custDataLst>
          </p:nvPr>
        </p:nvSpPr>
        <p:spPr bwMode="auto">
          <a:xfrm>
            <a:off x="1905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6" name="Rectangle 25"/>
          <p:cNvSpPr/>
          <p:nvPr>
            <p:custDataLst>
              <p:tags r:id="rId4"/>
            </p:custDataLst>
          </p:nvPr>
        </p:nvSpPr>
        <p:spPr bwMode="auto">
          <a:xfrm>
            <a:off x="2550593" y="2427816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0xBEEF</a:t>
            </a:r>
          </a:p>
        </p:txBody>
      </p:sp>
      <p:sp>
        <p:nvSpPr>
          <p:cNvPr id="30" name="TextBox 29"/>
          <p:cNvSpPr txBox="1"/>
          <p:nvPr>
            <p:custDataLst>
              <p:tags r:id="rId5"/>
            </p:custDataLst>
          </p:nvPr>
        </p:nvSpPr>
        <p:spPr>
          <a:xfrm>
            <a:off x="788764" y="2348591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>
            <p:custDataLst>
              <p:tags r:id="rId6"/>
            </p:custDataLst>
          </p:nvPr>
        </p:nvSpPr>
        <p:spPr>
          <a:xfrm>
            <a:off x="457200" y="4343400"/>
            <a:ext cx="128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36" name="Rectangle 35"/>
          <p:cNvSpPr/>
          <p:nvPr>
            <p:custDataLst>
              <p:tags r:id="rId7"/>
            </p:custDataLst>
          </p:nvPr>
        </p:nvSpPr>
        <p:spPr bwMode="auto">
          <a:xfrm>
            <a:off x="2063757" y="2427816"/>
            <a:ext cx="484717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itchFamily="34" charset="0"/>
              </a:rPr>
              <a:t>G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>
            <p:custDataLst>
              <p:tags r:id="rId8"/>
            </p:custDataLst>
          </p:nvPr>
        </p:nvSpPr>
        <p:spPr bwMode="auto">
          <a:xfrm>
            <a:off x="2819401" y="4408108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0xCAFE</a:t>
            </a:r>
          </a:p>
        </p:txBody>
      </p:sp>
      <p:sp>
        <p:nvSpPr>
          <p:cNvPr id="39" name="Rectangle 38"/>
          <p:cNvSpPr/>
          <p:nvPr>
            <p:custDataLst>
              <p:tags r:id="rId9"/>
            </p:custDataLst>
          </p:nvPr>
        </p:nvSpPr>
        <p:spPr bwMode="auto">
          <a:xfrm>
            <a:off x="2813051" y="4825093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0xBEEF</a:t>
            </a:r>
          </a:p>
        </p:txBody>
      </p:sp>
      <p:sp>
        <p:nvSpPr>
          <p:cNvPr id="41" name="Rectangle 40"/>
          <p:cNvSpPr/>
          <p:nvPr>
            <p:custDataLst>
              <p:tags r:id="rId10"/>
            </p:custDataLst>
          </p:nvPr>
        </p:nvSpPr>
        <p:spPr bwMode="auto">
          <a:xfrm>
            <a:off x="5080008" y="2427816"/>
            <a:ext cx="27728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24" name="TextBox 23"/>
          <p:cNvSpPr txBox="1"/>
          <p:nvPr>
            <p:custDataLst>
              <p:tags r:id="rId11"/>
            </p:custDataLst>
          </p:nvPr>
        </p:nvSpPr>
        <p:spPr>
          <a:xfrm>
            <a:off x="2307167" y="4328585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F</a:t>
            </a:r>
          </a:p>
        </p:txBody>
      </p:sp>
      <p:sp>
        <p:nvSpPr>
          <p:cNvPr id="42" name="TextBox 41"/>
          <p:cNvSpPr txBox="1"/>
          <p:nvPr>
            <p:custDataLst>
              <p:tags r:id="rId12"/>
            </p:custDataLst>
          </p:nvPr>
        </p:nvSpPr>
        <p:spPr>
          <a:xfrm>
            <a:off x="2300817" y="4798485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25" name="TextBox 24"/>
          <p:cNvSpPr txBox="1"/>
          <p:nvPr>
            <p:custDataLst>
              <p:tags r:id="rId13"/>
            </p:custDataLst>
          </p:nvPr>
        </p:nvSpPr>
        <p:spPr>
          <a:xfrm>
            <a:off x="603250" y="1280583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STORE 0xFACE,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F</a:t>
            </a:r>
          </a:p>
        </p:txBody>
      </p:sp>
      <p:sp>
        <p:nvSpPr>
          <p:cNvPr id="46" name="TextBox 45"/>
          <p:cNvSpPr txBox="1"/>
          <p:nvPr>
            <p:custDataLst>
              <p:tags r:id="rId14"/>
            </p:custDataLst>
          </p:nvPr>
        </p:nvSpPr>
        <p:spPr>
          <a:xfrm>
            <a:off x="6942667" y="2434167"/>
            <a:ext cx="1204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dirty bit</a:t>
            </a:r>
          </a:p>
        </p:txBody>
      </p:sp>
      <p:cxnSp>
        <p:nvCxnSpPr>
          <p:cNvPr id="48" name="Straight Arrow Connector 47"/>
          <p:cNvCxnSpPr>
            <a:stCxn id="46" idx="1"/>
            <a:endCxn id="4" idx="3"/>
          </p:cNvCxnSpPr>
          <p:nvPr>
            <p:custDataLst>
              <p:tags r:id="rId15"/>
            </p:custDataLst>
          </p:nvPr>
        </p:nvCxnSpPr>
        <p:spPr bwMode="auto">
          <a:xfrm flipH="1" flipV="1">
            <a:off x="5486400" y="2577191"/>
            <a:ext cx="1456267" cy="87809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267422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>
            <p:custDataLst>
              <p:tags r:id="rId1"/>
            </p:custDataLst>
          </p:nvPr>
        </p:nvSpPr>
        <p:spPr bwMode="auto">
          <a:xfrm>
            <a:off x="1905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6" name="Rectangle 55"/>
          <p:cNvSpPr/>
          <p:nvPr>
            <p:custDataLst>
              <p:tags r:id="rId2"/>
            </p:custDataLst>
          </p:nvPr>
        </p:nvSpPr>
        <p:spPr bwMode="auto">
          <a:xfrm>
            <a:off x="2554831" y="2432054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0xBEEF</a:t>
            </a:r>
          </a:p>
        </p:txBody>
      </p:sp>
      <p:sp>
        <p:nvSpPr>
          <p:cNvPr id="57" name="Rectangle 56"/>
          <p:cNvSpPr/>
          <p:nvPr>
            <p:custDataLst>
              <p:tags r:id="rId3"/>
            </p:custDataLst>
          </p:nvPr>
        </p:nvSpPr>
        <p:spPr bwMode="auto">
          <a:xfrm>
            <a:off x="2067995" y="2432054"/>
            <a:ext cx="484717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U</a:t>
            </a:r>
          </a:p>
        </p:txBody>
      </p:sp>
      <p:sp>
        <p:nvSpPr>
          <p:cNvPr id="58" name="Rectangle 57"/>
          <p:cNvSpPr/>
          <p:nvPr>
            <p:custDataLst>
              <p:tags r:id="rId4"/>
            </p:custDataLst>
          </p:nvPr>
        </p:nvSpPr>
        <p:spPr bwMode="auto">
          <a:xfrm>
            <a:off x="5084246" y="2432054"/>
            <a:ext cx="27728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 dirty="0"/>
              <a:t>Write-back, write-allocate example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813B5-0B69-4299-81E1-2EA3435BD0CB}" type="slidenum">
              <a:rPr lang="en-US" smtClean="0"/>
              <a:t>17</a:t>
            </a:fld>
            <a:endParaRPr lang="en-US"/>
          </a:p>
        </p:txBody>
      </p:sp>
      <p:sp>
        <p:nvSpPr>
          <p:cNvPr id="3" name="Rectangle 2"/>
          <p:cNvSpPr/>
          <p:nvPr>
            <p:custDataLst>
              <p:tags r:id="rId6"/>
            </p:custDataLst>
          </p:nvPr>
        </p:nvSpPr>
        <p:spPr bwMode="auto">
          <a:xfrm>
            <a:off x="2614082" y="4267200"/>
            <a:ext cx="2872317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26" name="Rectangle 25"/>
          <p:cNvSpPr/>
          <p:nvPr>
            <p:custDataLst>
              <p:tags r:id="rId7"/>
            </p:custDataLst>
          </p:nvPr>
        </p:nvSpPr>
        <p:spPr bwMode="auto">
          <a:xfrm>
            <a:off x="2550593" y="2427816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0xCAFE</a:t>
            </a:r>
          </a:p>
        </p:txBody>
      </p:sp>
      <p:sp>
        <p:nvSpPr>
          <p:cNvPr id="30" name="TextBox 29"/>
          <p:cNvSpPr txBox="1"/>
          <p:nvPr>
            <p:custDataLst>
              <p:tags r:id="rId8"/>
            </p:custDataLst>
          </p:nvPr>
        </p:nvSpPr>
        <p:spPr>
          <a:xfrm>
            <a:off x="788764" y="2348591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>
            <p:custDataLst>
              <p:tags r:id="rId9"/>
            </p:custDataLst>
          </p:nvPr>
        </p:nvSpPr>
        <p:spPr>
          <a:xfrm>
            <a:off x="457200" y="4343400"/>
            <a:ext cx="128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36" name="Rectangle 35"/>
          <p:cNvSpPr/>
          <p:nvPr>
            <p:custDataLst>
              <p:tags r:id="rId10"/>
            </p:custDataLst>
          </p:nvPr>
        </p:nvSpPr>
        <p:spPr bwMode="auto">
          <a:xfrm>
            <a:off x="2063757" y="2427816"/>
            <a:ext cx="484717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itchFamily="34" charset="0"/>
              </a:rPr>
              <a:t>F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>
            <p:custDataLst>
              <p:tags r:id="rId11"/>
            </p:custDataLst>
          </p:nvPr>
        </p:nvSpPr>
        <p:spPr bwMode="auto">
          <a:xfrm>
            <a:off x="2819401" y="4408108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0xCAFE</a:t>
            </a:r>
          </a:p>
        </p:txBody>
      </p:sp>
      <p:sp>
        <p:nvSpPr>
          <p:cNvPr id="39" name="Rectangle 38"/>
          <p:cNvSpPr/>
          <p:nvPr>
            <p:custDataLst>
              <p:tags r:id="rId12"/>
            </p:custDataLst>
          </p:nvPr>
        </p:nvSpPr>
        <p:spPr bwMode="auto">
          <a:xfrm>
            <a:off x="2813051" y="4825093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0xBEEF</a:t>
            </a:r>
          </a:p>
        </p:txBody>
      </p:sp>
      <p:sp>
        <p:nvSpPr>
          <p:cNvPr id="41" name="Rectangle 40"/>
          <p:cNvSpPr/>
          <p:nvPr>
            <p:custDataLst>
              <p:tags r:id="rId13"/>
            </p:custDataLst>
          </p:nvPr>
        </p:nvSpPr>
        <p:spPr bwMode="auto">
          <a:xfrm>
            <a:off x="5080008" y="2427816"/>
            <a:ext cx="27728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>
            <p:custDataLst>
              <p:tags r:id="rId14"/>
            </p:custDataLst>
          </p:nvPr>
        </p:nvSpPr>
        <p:spPr>
          <a:xfrm>
            <a:off x="2307167" y="4328585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F</a:t>
            </a:r>
          </a:p>
        </p:txBody>
      </p:sp>
      <p:sp>
        <p:nvSpPr>
          <p:cNvPr id="42" name="TextBox 41"/>
          <p:cNvSpPr txBox="1"/>
          <p:nvPr>
            <p:custDataLst>
              <p:tags r:id="rId15"/>
            </p:custDataLst>
          </p:nvPr>
        </p:nvSpPr>
        <p:spPr>
          <a:xfrm>
            <a:off x="2300817" y="4798485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G</a:t>
            </a:r>
          </a:p>
        </p:txBody>
      </p:sp>
      <p:sp>
        <p:nvSpPr>
          <p:cNvPr id="46" name="TextBox 45"/>
          <p:cNvSpPr txBox="1"/>
          <p:nvPr>
            <p:custDataLst>
              <p:tags r:id="rId16"/>
            </p:custDataLst>
          </p:nvPr>
        </p:nvSpPr>
        <p:spPr>
          <a:xfrm>
            <a:off x="6942667" y="2434167"/>
            <a:ext cx="1204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dirty bit</a:t>
            </a:r>
          </a:p>
        </p:txBody>
      </p:sp>
      <p:cxnSp>
        <p:nvCxnSpPr>
          <p:cNvPr id="48" name="Straight Arrow Connector 47"/>
          <p:cNvCxnSpPr>
            <a:stCxn id="46" idx="1"/>
            <a:endCxn id="4" idx="3"/>
          </p:cNvCxnSpPr>
          <p:nvPr>
            <p:custDataLst>
              <p:tags r:id="rId17"/>
            </p:custDataLst>
          </p:nvPr>
        </p:nvCxnSpPr>
        <p:spPr bwMode="auto">
          <a:xfrm flipH="1" flipV="1">
            <a:off x="5486400" y="2577191"/>
            <a:ext cx="1456267" cy="87809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Rectangle 52"/>
          <p:cNvSpPr/>
          <p:nvPr>
            <p:custDataLst>
              <p:tags r:id="rId18"/>
            </p:custDataLst>
          </p:nvPr>
        </p:nvSpPr>
        <p:spPr bwMode="auto">
          <a:xfrm>
            <a:off x="2554831" y="2432054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0xCAFE</a:t>
            </a:r>
          </a:p>
        </p:txBody>
      </p:sp>
      <p:sp>
        <p:nvSpPr>
          <p:cNvPr id="54" name="Rectangle 53"/>
          <p:cNvSpPr/>
          <p:nvPr>
            <p:custDataLst>
              <p:tags r:id="rId19"/>
            </p:custDataLst>
          </p:nvPr>
        </p:nvSpPr>
        <p:spPr bwMode="auto">
          <a:xfrm>
            <a:off x="5084246" y="2432054"/>
            <a:ext cx="27728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7" name="TextBox 6"/>
          <p:cNvSpPr txBox="1"/>
          <p:nvPr>
            <p:custDataLst>
              <p:tags r:id="rId20"/>
            </p:custDataLst>
          </p:nvPr>
        </p:nvSpPr>
        <p:spPr>
          <a:xfrm>
            <a:off x="6059600" y="3578781"/>
            <a:ext cx="2551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Step 1: Bring </a:t>
            </a:r>
            <a:r>
              <a:rPr lang="en-US" sz="1800" b="1" dirty="0">
                <a:latin typeface="Calibri" pitchFamily="34" charset="0"/>
              </a:rPr>
              <a:t>F</a:t>
            </a:r>
            <a:r>
              <a:rPr lang="en-US" sz="1800" dirty="0">
                <a:latin typeface="Calibri" pitchFamily="34" charset="0"/>
              </a:rPr>
              <a:t> into cache</a:t>
            </a:r>
          </a:p>
        </p:txBody>
      </p:sp>
      <p:sp>
        <p:nvSpPr>
          <p:cNvPr id="27" name="TextBox 26"/>
          <p:cNvSpPr txBox="1"/>
          <p:nvPr>
            <p:custDataLst>
              <p:tags r:id="rId21"/>
            </p:custDataLst>
          </p:nvPr>
        </p:nvSpPr>
        <p:spPr>
          <a:xfrm>
            <a:off x="603250" y="1280583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STORE 0xFACE,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F</a:t>
            </a:r>
          </a:p>
        </p:txBody>
      </p:sp>
    </p:spTree>
    <p:extLst>
      <p:ext uri="{BB962C8B-B14F-4D97-AF65-F5344CB8AC3E}">
        <p14:creationId xmlns:p14="http://schemas.microsoft.com/office/powerpoint/2010/main" val="7567133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>
            <p:custDataLst>
              <p:tags r:id="rId1"/>
            </p:custDataLst>
          </p:nvPr>
        </p:nvSpPr>
        <p:spPr bwMode="auto">
          <a:xfrm>
            <a:off x="1905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6" name="Rectangle 55"/>
          <p:cNvSpPr/>
          <p:nvPr>
            <p:custDataLst>
              <p:tags r:id="rId2"/>
            </p:custDataLst>
          </p:nvPr>
        </p:nvSpPr>
        <p:spPr bwMode="auto">
          <a:xfrm>
            <a:off x="2554831" y="2432054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0xBEEF</a:t>
            </a:r>
          </a:p>
        </p:txBody>
      </p:sp>
      <p:sp>
        <p:nvSpPr>
          <p:cNvPr id="57" name="Rectangle 56"/>
          <p:cNvSpPr/>
          <p:nvPr>
            <p:custDataLst>
              <p:tags r:id="rId3"/>
            </p:custDataLst>
          </p:nvPr>
        </p:nvSpPr>
        <p:spPr bwMode="auto">
          <a:xfrm>
            <a:off x="2067995" y="2432054"/>
            <a:ext cx="484717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U</a:t>
            </a:r>
          </a:p>
        </p:txBody>
      </p:sp>
      <p:sp>
        <p:nvSpPr>
          <p:cNvPr id="58" name="Rectangle 57"/>
          <p:cNvSpPr/>
          <p:nvPr>
            <p:custDataLst>
              <p:tags r:id="rId4"/>
            </p:custDataLst>
          </p:nvPr>
        </p:nvSpPr>
        <p:spPr bwMode="auto">
          <a:xfrm>
            <a:off x="5084246" y="2432054"/>
            <a:ext cx="27728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 dirty="0"/>
              <a:t>Write-back, write-allocate example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813B5-0B69-4299-81E1-2EA3435BD0CB}" type="slidenum">
              <a:rPr lang="en-US" smtClean="0"/>
              <a:t>18</a:t>
            </a:fld>
            <a:endParaRPr lang="en-US"/>
          </a:p>
        </p:txBody>
      </p:sp>
      <p:sp>
        <p:nvSpPr>
          <p:cNvPr id="3" name="Rectangle 2"/>
          <p:cNvSpPr/>
          <p:nvPr>
            <p:custDataLst>
              <p:tags r:id="rId6"/>
            </p:custDataLst>
          </p:nvPr>
        </p:nvSpPr>
        <p:spPr bwMode="auto">
          <a:xfrm>
            <a:off x="2614082" y="4267200"/>
            <a:ext cx="2872317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26" name="Rectangle 25"/>
          <p:cNvSpPr/>
          <p:nvPr>
            <p:custDataLst>
              <p:tags r:id="rId7"/>
            </p:custDataLst>
          </p:nvPr>
        </p:nvSpPr>
        <p:spPr bwMode="auto">
          <a:xfrm>
            <a:off x="2550593" y="2427816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0xCAFE</a:t>
            </a:r>
          </a:p>
        </p:txBody>
      </p:sp>
      <p:sp>
        <p:nvSpPr>
          <p:cNvPr id="30" name="TextBox 29"/>
          <p:cNvSpPr txBox="1"/>
          <p:nvPr>
            <p:custDataLst>
              <p:tags r:id="rId8"/>
            </p:custDataLst>
          </p:nvPr>
        </p:nvSpPr>
        <p:spPr>
          <a:xfrm>
            <a:off x="788764" y="2348591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>
            <p:custDataLst>
              <p:tags r:id="rId9"/>
            </p:custDataLst>
          </p:nvPr>
        </p:nvSpPr>
        <p:spPr>
          <a:xfrm>
            <a:off x="457200" y="4343400"/>
            <a:ext cx="128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36" name="Rectangle 35"/>
          <p:cNvSpPr/>
          <p:nvPr>
            <p:custDataLst>
              <p:tags r:id="rId10"/>
            </p:custDataLst>
          </p:nvPr>
        </p:nvSpPr>
        <p:spPr bwMode="auto">
          <a:xfrm>
            <a:off x="2063757" y="2427816"/>
            <a:ext cx="484717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itchFamily="34" charset="0"/>
              </a:rPr>
              <a:t>F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>
            <p:custDataLst>
              <p:tags r:id="rId11"/>
            </p:custDataLst>
          </p:nvPr>
        </p:nvSpPr>
        <p:spPr bwMode="auto">
          <a:xfrm>
            <a:off x="2819401" y="4408108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0xCAFE</a:t>
            </a:r>
          </a:p>
        </p:txBody>
      </p:sp>
      <p:sp>
        <p:nvSpPr>
          <p:cNvPr id="39" name="Rectangle 38"/>
          <p:cNvSpPr/>
          <p:nvPr>
            <p:custDataLst>
              <p:tags r:id="rId12"/>
            </p:custDataLst>
          </p:nvPr>
        </p:nvSpPr>
        <p:spPr bwMode="auto">
          <a:xfrm>
            <a:off x="2813051" y="4825093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0xBEEF</a:t>
            </a:r>
          </a:p>
        </p:txBody>
      </p:sp>
      <p:sp>
        <p:nvSpPr>
          <p:cNvPr id="41" name="Rectangle 40"/>
          <p:cNvSpPr/>
          <p:nvPr>
            <p:custDataLst>
              <p:tags r:id="rId13"/>
            </p:custDataLst>
          </p:nvPr>
        </p:nvSpPr>
        <p:spPr bwMode="auto">
          <a:xfrm>
            <a:off x="5080008" y="2427816"/>
            <a:ext cx="27728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>
            <p:custDataLst>
              <p:tags r:id="rId14"/>
            </p:custDataLst>
          </p:nvPr>
        </p:nvSpPr>
        <p:spPr>
          <a:xfrm>
            <a:off x="2307167" y="4328585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42" name="TextBox 41"/>
          <p:cNvSpPr txBox="1"/>
          <p:nvPr>
            <p:custDataLst>
              <p:tags r:id="rId15"/>
            </p:custDataLst>
          </p:nvPr>
        </p:nvSpPr>
        <p:spPr>
          <a:xfrm>
            <a:off x="2300817" y="4798485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46" name="TextBox 45"/>
          <p:cNvSpPr txBox="1"/>
          <p:nvPr>
            <p:custDataLst>
              <p:tags r:id="rId16"/>
            </p:custDataLst>
          </p:nvPr>
        </p:nvSpPr>
        <p:spPr>
          <a:xfrm>
            <a:off x="6942667" y="2434167"/>
            <a:ext cx="1204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dirty bit</a:t>
            </a:r>
          </a:p>
        </p:txBody>
      </p:sp>
      <p:cxnSp>
        <p:nvCxnSpPr>
          <p:cNvPr id="48" name="Straight Arrow Connector 47"/>
          <p:cNvCxnSpPr>
            <a:stCxn id="46" idx="1"/>
            <a:endCxn id="4" idx="3"/>
          </p:cNvCxnSpPr>
          <p:nvPr>
            <p:custDataLst>
              <p:tags r:id="rId17"/>
            </p:custDataLst>
          </p:nvPr>
        </p:nvCxnSpPr>
        <p:spPr bwMode="auto">
          <a:xfrm flipH="1" flipV="1">
            <a:off x="5486400" y="2577191"/>
            <a:ext cx="1456267" cy="87809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Rectangle 52"/>
          <p:cNvSpPr/>
          <p:nvPr>
            <p:custDataLst>
              <p:tags r:id="rId18"/>
            </p:custDataLst>
          </p:nvPr>
        </p:nvSpPr>
        <p:spPr bwMode="auto">
          <a:xfrm>
            <a:off x="2554831" y="2432054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0xFACE</a:t>
            </a:r>
          </a:p>
        </p:txBody>
      </p:sp>
      <p:sp>
        <p:nvSpPr>
          <p:cNvPr id="54" name="Rectangle 53"/>
          <p:cNvSpPr/>
          <p:nvPr>
            <p:custDataLst>
              <p:tags r:id="rId19"/>
            </p:custDataLst>
          </p:nvPr>
        </p:nvSpPr>
        <p:spPr bwMode="auto">
          <a:xfrm>
            <a:off x="5084246" y="2432054"/>
            <a:ext cx="27728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28" name="TextBox 27"/>
          <p:cNvSpPr txBox="1"/>
          <p:nvPr>
            <p:custDataLst>
              <p:tags r:id="rId20"/>
            </p:custDataLst>
          </p:nvPr>
        </p:nvSpPr>
        <p:spPr>
          <a:xfrm>
            <a:off x="6500778" y="3578781"/>
            <a:ext cx="22888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Step 2: Write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0xFACE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to cache only </a:t>
            </a:r>
            <a:r>
              <a:rPr lang="en-US" sz="1800" u="sng" dirty="0">
                <a:solidFill>
                  <a:srgbClr val="FF0000"/>
                </a:solidFill>
                <a:latin typeface="Calibri" pitchFamily="34" charset="0"/>
              </a:rPr>
              <a:t>and set</a:t>
            </a:r>
            <a:br>
              <a:rPr lang="en-US" sz="1800" u="sng" dirty="0">
                <a:solidFill>
                  <a:srgbClr val="FF0000"/>
                </a:solidFill>
                <a:latin typeface="Calibri" pitchFamily="34" charset="0"/>
              </a:rPr>
            </a:br>
            <a:r>
              <a:rPr lang="en-US" sz="1800" u="sng" dirty="0">
                <a:solidFill>
                  <a:srgbClr val="FF0000"/>
                </a:solidFill>
                <a:latin typeface="Calibri" pitchFamily="34" charset="0"/>
              </a:rPr>
              <a:t>dirty bit</a:t>
            </a:r>
          </a:p>
        </p:txBody>
      </p:sp>
      <p:sp>
        <p:nvSpPr>
          <p:cNvPr id="27" name="TextBox 26"/>
          <p:cNvSpPr txBox="1"/>
          <p:nvPr>
            <p:custDataLst>
              <p:tags r:id="rId21"/>
            </p:custDataLst>
          </p:nvPr>
        </p:nvSpPr>
        <p:spPr>
          <a:xfrm>
            <a:off x="603250" y="1280583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STORE 0xFACE,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F</a:t>
            </a:r>
          </a:p>
        </p:txBody>
      </p:sp>
    </p:spTree>
    <p:extLst>
      <p:ext uri="{BB962C8B-B14F-4D97-AF65-F5344CB8AC3E}">
        <p14:creationId xmlns:p14="http://schemas.microsoft.com/office/powerpoint/2010/main" val="12815004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>
            <p:custDataLst>
              <p:tags r:id="rId1"/>
            </p:custDataLst>
          </p:nvPr>
        </p:nvSpPr>
        <p:spPr bwMode="auto">
          <a:xfrm>
            <a:off x="1905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6" name="Rectangle 55"/>
          <p:cNvSpPr/>
          <p:nvPr>
            <p:custDataLst>
              <p:tags r:id="rId2"/>
            </p:custDataLst>
          </p:nvPr>
        </p:nvSpPr>
        <p:spPr bwMode="auto">
          <a:xfrm>
            <a:off x="2554831" y="2432054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0xBEEF</a:t>
            </a:r>
          </a:p>
        </p:txBody>
      </p:sp>
      <p:sp>
        <p:nvSpPr>
          <p:cNvPr id="57" name="Rectangle 56"/>
          <p:cNvSpPr/>
          <p:nvPr>
            <p:custDataLst>
              <p:tags r:id="rId3"/>
            </p:custDataLst>
          </p:nvPr>
        </p:nvSpPr>
        <p:spPr bwMode="auto">
          <a:xfrm>
            <a:off x="2067995" y="2432054"/>
            <a:ext cx="484717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U</a:t>
            </a:r>
          </a:p>
        </p:txBody>
      </p:sp>
      <p:sp>
        <p:nvSpPr>
          <p:cNvPr id="58" name="Rectangle 57"/>
          <p:cNvSpPr/>
          <p:nvPr>
            <p:custDataLst>
              <p:tags r:id="rId4"/>
            </p:custDataLst>
          </p:nvPr>
        </p:nvSpPr>
        <p:spPr bwMode="auto">
          <a:xfrm>
            <a:off x="5084246" y="2432054"/>
            <a:ext cx="27728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 dirty="0"/>
              <a:t>Write-back, write-allocate example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813B5-0B69-4299-81E1-2EA3435BD0CB}" type="slidenum">
              <a:rPr lang="en-US" smtClean="0"/>
              <a:t>19</a:t>
            </a:fld>
            <a:endParaRPr lang="en-US"/>
          </a:p>
        </p:txBody>
      </p:sp>
      <p:sp>
        <p:nvSpPr>
          <p:cNvPr id="3" name="Rectangle 2"/>
          <p:cNvSpPr/>
          <p:nvPr>
            <p:custDataLst>
              <p:tags r:id="rId6"/>
            </p:custDataLst>
          </p:nvPr>
        </p:nvSpPr>
        <p:spPr bwMode="auto">
          <a:xfrm>
            <a:off x="2614082" y="4267200"/>
            <a:ext cx="2872317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26" name="Rectangle 25"/>
          <p:cNvSpPr/>
          <p:nvPr>
            <p:custDataLst>
              <p:tags r:id="rId7"/>
            </p:custDataLst>
          </p:nvPr>
        </p:nvSpPr>
        <p:spPr bwMode="auto">
          <a:xfrm>
            <a:off x="2550593" y="2427816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0xCAFE</a:t>
            </a:r>
          </a:p>
        </p:txBody>
      </p:sp>
      <p:sp>
        <p:nvSpPr>
          <p:cNvPr id="30" name="TextBox 29"/>
          <p:cNvSpPr txBox="1"/>
          <p:nvPr>
            <p:custDataLst>
              <p:tags r:id="rId8"/>
            </p:custDataLst>
          </p:nvPr>
        </p:nvSpPr>
        <p:spPr>
          <a:xfrm>
            <a:off x="788764" y="2348591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>
            <p:custDataLst>
              <p:tags r:id="rId9"/>
            </p:custDataLst>
          </p:nvPr>
        </p:nvSpPr>
        <p:spPr>
          <a:xfrm>
            <a:off x="457200" y="4343400"/>
            <a:ext cx="128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36" name="Rectangle 35"/>
          <p:cNvSpPr/>
          <p:nvPr>
            <p:custDataLst>
              <p:tags r:id="rId10"/>
            </p:custDataLst>
          </p:nvPr>
        </p:nvSpPr>
        <p:spPr bwMode="auto">
          <a:xfrm>
            <a:off x="2063757" y="2427816"/>
            <a:ext cx="484717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itchFamily="34" charset="0"/>
              </a:rPr>
              <a:t>F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>
            <p:custDataLst>
              <p:tags r:id="rId11"/>
            </p:custDataLst>
          </p:nvPr>
        </p:nvSpPr>
        <p:spPr bwMode="auto">
          <a:xfrm>
            <a:off x="2819401" y="4408108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0xCAFE</a:t>
            </a:r>
          </a:p>
        </p:txBody>
      </p:sp>
      <p:sp>
        <p:nvSpPr>
          <p:cNvPr id="39" name="Rectangle 38"/>
          <p:cNvSpPr/>
          <p:nvPr>
            <p:custDataLst>
              <p:tags r:id="rId12"/>
            </p:custDataLst>
          </p:nvPr>
        </p:nvSpPr>
        <p:spPr bwMode="auto">
          <a:xfrm>
            <a:off x="2813051" y="4825093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0xBEEF</a:t>
            </a:r>
          </a:p>
        </p:txBody>
      </p:sp>
      <p:sp>
        <p:nvSpPr>
          <p:cNvPr id="41" name="Rectangle 40"/>
          <p:cNvSpPr/>
          <p:nvPr>
            <p:custDataLst>
              <p:tags r:id="rId13"/>
            </p:custDataLst>
          </p:nvPr>
        </p:nvSpPr>
        <p:spPr bwMode="auto">
          <a:xfrm>
            <a:off x="5080008" y="2427816"/>
            <a:ext cx="27728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>
            <p:custDataLst>
              <p:tags r:id="rId14"/>
            </p:custDataLst>
          </p:nvPr>
        </p:nvSpPr>
        <p:spPr>
          <a:xfrm>
            <a:off x="2307167" y="4328585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42" name="TextBox 41"/>
          <p:cNvSpPr txBox="1"/>
          <p:nvPr>
            <p:custDataLst>
              <p:tags r:id="rId15"/>
            </p:custDataLst>
          </p:nvPr>
        </p:nvSpPr>
        <p:spPr>
          <a:xfrm>
            <a:off x="2300817" y="4798485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45" name="TextBox 44"/>
          <p:cNvSpPr txBox="1"/>
          <p:nvPr>
            <p:custDataLst>
              <p:tags r:id="rId16"/>
            </p:custDataLst>
          </p:nvPr>
        </p:nvSpPr>
        <p:spPr>
          <a:xfrm>
            <a:off x="2872318" y="1284816"/>
            <a:ext cx="1859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0xFEED,</a:t>
            </a:r>
            <a:r>
              <a:rPr lang="en-US" dirty="0">
                <a:latin typeface="Calibri" pitchFamily="34" charset="0"/>
              </a:rPr>
              <a:t> F</a:t>
            </a:r>
          </a:p>
        </p:txBody>
      </p:sp>
      <p:sp>
        <p:nvSpPr>
          <p:cNvPr id="46" name="TextBox 45"/>
          <p:cNvSpPr txBox="1"/>
          <p:nvPr>
            <p:custDataLst>
              <p:tags r:id="rId17"/>
            </p:custDataLst>
          </p:nvPr>
        </p:nvSpPr>
        <p:spPr>
          <a:xfrm>
            <a:off x="6942667" y="2434167"/>
            <a:ext cx="1204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dirty bit</a:t>
            </a:r>
          </a:p>
        </p:txBody>
      </p:sp>
      <p:cxnSp>
        <p:nvCxnSpPr>
          <p:cNvPr id="48" name="Straight Arrow Connector 47"/>
          <p:cNvCxnSpPr>
            <a:stCxn id="46" idx="1"/>
            <a:endCxn id="4" idx="3"/>
          </p:cNvCxnSpPr>
          <p:nvPr>
            <p:custDataLst>
              <p:tags r:id="rId18"/>
            </p:custDataLst>
          </p:nvPr>
        </p:nvCxnSpPr>
        <p:spPr bwMode="auto">
          <a:xfrm flipH="1" flipV="1">
            <a:off x="5486400" y="2577191"/>
            <a:ext cx="1456267" cy="87809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Rectangle 52"/>
          <p:cNvSpPr/>
          <p:nvPr>
            <p:custDataLst>
              <p:tags r:id="rId19"/>
            </p:custDataLst>
          </p:nvPr>
        </p:nvSpPr>
        <p:spPr bwMode="auto">
          <a:xfrm>
            <a:off x="2554831" y="2432054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0xFACE</a:t>
            </a:r>
          </a:p>
        </p:txBody>
      </p:sp>
      <p:sp>
        <p:nvSpPr>
          <p:cNvPr id="54" name="Rectangle 53"/>
          <p:cNvSpPr/>
          <p:nvPr>
            <p:custDataLst>
              <p:tags r:id="rId20"/>
            </p:custDataLst>
          </p:nvPr>
        </p:nvSpPr>
        <p:spPr bwMode="auto">
          <a:xfrm>
            <a:off x="5084246" y="2432054"/>
            <a:ext cx="27728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28" name="TextBox 27"/>
          <p:cNvSpPr txBox="1"/>
          <p:nvPr>
            <p:custDataLst>
              <p:tags r:id="rId21"/>
            </p:custDataLst>
          </p:nvPr>
        </p:nvSpPr>
        <p:spPr>
          <a:xfrm>
            <a:off x="6728116" y="3578781"/>
            <a:ext cx="18884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Write hit!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Write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0xFEED</a:t>
            </a:r>
            <a:r>
              <a:rPr lang="en-US" sz="1800" dirty="0">
                <a:latin typeface="Calibri" pitchFamily="34" charset="0"/>
              </a:rPr>
              <a:t> to 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cache only</a:t>
            </a:r>
          </a:p>
        </p:txBody>
      </p:sp>
      <p:sp>
        <p:nvSpPr>
          <p:cNvPr id="29" name="TextBox 28"/>
          <p:cNvSpPr txBox="1"/>
          <p:nvPr>
            <p:custDataLst>
              <p:tags r:id="rId22"/>
            </p:custDataLst>
          </p:nvPr>
        </p:nvSpPr>
        <p:spPr>
          <a:xfrm>
            <a:off x="603250" y="1280583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STORE 0xFACE,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F</a:t>
            </a:r>
          </a:p>
        </p:txBody>
      </p:sp>
    </p:spTree>
    <p:extLst>
      <p:ext uri="{BB962C8B-B14F-4D97-AF65-F5344CB8AC3E}">
        <p14:creationId xmlns:p14="http://schemas.microsoft.com/office/powerpoint/2010/main" val="1129835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Making memory accesses fast!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Cache basics</a:t>
            </a:r>
          </a:p>
          <a:p>
            <a:r>
              <a:rPr lang="en-US" dirty="0"/>
              <a:t>Principle of locality</a:t>
            </a:r>
          </a:p>
          <a:p>
            <a:r>
              <a:rPr lang="en-US" dirty="0"/>
              <a:t>Memory hierarchies</a:t>
            </a:r>
          </a:p>
          <a:p>
            <a:r>
              <a:rPr lang="en-US" dirty="0"/>
              <a:t>Cache organization</a:t>
            </a:r>
          </a:p>
          <a:p>
            <a:pPr lvl="1"/>
            <a:r>
              <a:rPr lang="en-US" dirty="0"/>
              <a:t>Direct-mapped</a:t>
            </a:r>
            <a:r>
              <a:rPr lang="en-US" dirty="0">
                <a:sym typeface="Wingdings"/>
              </a:rPr>
              <a:t> (</a:t>
            </a:r>
            <a:r>
              <a:rPr lang="en-US" i="1" dirty="0">
                <a:sym typeface="Wingdings"/>
              </a:rPr>
              <a:t>sets</a:t>
            </a:r>
            <a:r>
              <a:rPr lang="en-US" dirty="0">
                <a:sym typeface="Wingdings"/>
              </a:rPr>
              <a:t>;</a:t>
            </a:r>
            <a:r>
              <a:rPr lang="en-US" dirty="0"/>
              <a:t> index + tag)</a:t>
            </a:r>
          </a:p>
          <a:p>
            <a:pPr lvl="1"/>
            <a:r>
              <a:rPr lang="en-US" b="1" dirty="0">
                <a:solidFill>
                  <a:srgbClr val="4B2A85"/>
                </a:solidFill>
              </a:rPr>
              <a:t>Associativity (</a:t>
            </a:r>
            <a:r>
              <a:rPr lang="en-US" b="1" i="1" dirty="0">
                <a:solidFill>
                  <a:srgbClr val="4B2A85"/>
                </a:solidFill>
              </a:rPr>
              <a:t>ways</a:t>
            </a:r>
            <a:r>
              <a:rPr lang="en-US" b="1" dirty="0">
                <a:solidFill>
                  <a:srgbClr val="4B2A85"/>
                </a:solidFill>
              </a:rPr>
              <a:t>)</a:t>
            </a:r>
          </a:p>
          <a:p>
            <a:pPr lvl="1"/>
            <a:r>
              <a:rPr lang="en-US" b="1" dirty="0">
                <a:solidFill>
                  <a:srgbClr val="4B2A85"/>
                </a:solidFill>
              </a:rPr>
              <a:t>Replacement policy</a:t>
            </a:r>
          </a:p>
          <a:p>
            <a:pPr lvl="1"/>
            <a:r>
              <a:rPr lang="en-US" b="1" dirty="0">
                <a:solidFill>
                  <a:srgbClr val="4B2A85"/>
                </a:solidFill>
              </a:rPr>
              <a:t>Handling writes</a:t>
            </a:r>
          </a:p>
          <a:p>
            <a:r>
              <a:rPr lang="en-US" dirty="0"/>
              <a:t>Program optimizations that consider caches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0825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>
            <p:custDataLst>
              <p:tags r:id="rId1"/>
            </p:custDataLst>
          </p:nvPr>
        </p:nvSpPr>
        <p:spPr bwMode="auto">
          <a:xfrm>
            <a:off x="1905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6" name="Rectangle 55"/>
          <p:cNvSpPr/>
          <p:nvPr>
            <p:custDataLst>
              <p:tags r:id="rId2"/>
            </p:custDataLst>
          </p:nvPr>
        </p:nvSpPr>
        <p:spPr bwMode="auto">
          <a:xfrm>
            <a:off x="2554831" y="2432054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0xBEEF</a:t>
            </a:r>
          </a:p>
        </p:txBody>
      </p:sp>
      <p:sp>
        <p:nvSpPr>
          <p:cNvPr id="57" name="Rectangle 56"/>
          <p:cNvSpPr/>
          <p:nvPr>
            <p:custDataLst>
              <p:tags r:id="rId3"/>
            </p:custDataLst>
          </p:nvPr>
        </p:nvSpPr>
        <p:spPr bwMode="auto">
          <a:xfrm>
            <a:off x="2067995" y="2432054"/>
            <a:ext cx="484717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U</a:t>
            </a:r>
          </a:p>
        </p:txBody>
      </p:sp>
      <p:sp>
        <p:nvSpPr>
          <p:cNvPr id="58" name="Rectangle 57"/>
          <p:cNvSpPr/>
          <p:nvPr>
            <p:custDataLst>
              <p:tags r:id="rId4"/>
            </p:custDataLst>
          </p:nvPr>
        </p:nvSpPr>
        <p:spPr bwMode="auto">
          <a:xfrm>
            <a:off x="5084246" y="2432054"/>
            <a:ext cx="27728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 dirty="0"/>
              <a:t>Write-back, write-allocate example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813B5-0B69-4299-81E1-2EA3435BD0CB}" type="slidenum">
              <a:rPr lang="en-US" smtClean="0"/>
              <a:t>20</a:t>
            </a:fld>
            <a:endParaRPr lang="en-US"/>
          </a:p>
        </p:txBody>
      </p:sp>
      <p:sp>
        <p:nvSpPr>
          <p:cNvPr id="3" name="Rectangle 2"/>
          <p:cNvSpPr/>
          <p:nvPr>
            <p:custDataLst>
              <p:tags r:id="rId6"/>
            </p:custDataLst>
          </p:nvPr>
        </p:nvSpPr>
        <p:spPr bwMode="auto">
          <a:xfrm>
            <a:off x="2614082" y="4267200"/>
            <a:ext cx="2872317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26" name="Rectangle 25"/>
          <p:cNvSpPr/>
          <p:nvPr>
            <p:custDataLst>
              <p:tags r:id="rId7"/>
            </p:custDataLst>
          </p:nvPr>
        </p:nvSpPr>
        <p:spPr bwMode="auto">
          <a:xfrm>
            <a:off x="2550593" y="2427816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0xCAFE</a:t>
            </a:r>
          </a:p>
        </p:txBody>
      </p:sp>
      <p:sp>
        <p:nvSpPr>
          <p:cNvPr id="30" name="TextBox 29"/>
          <p:cNvSpPr txBox="1"/>
          <p:nvPr>
            <p:custDataLst>
              <p:tags r:id="rId8"/>
            </p:custDataLst>
          </p:nvPr>
        </p:nvSpPr>
        <p:spPr>
          <a:xfrm>
            <a:off x="788764" y="2348591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>
            <p:custDataLst>
              <p:tags r:id="rId9"/>
            </p:custDataLst>
          </p:nvPr>
        </p:nvSpPr>
        <p:spPr>
          <a:xfrm>
            <a:off x="457200" y="4343400"/>
            <a:ext cx="128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36" name="Rectangle 35"/>
          <p:cNvSpPr/>
          <p:nvPr>
            <p:custDataLst>
              <p:tags r:id="rId10"/>
            </p:custDataLst>
          </p:nvPr>
        </p:nvSpPr>
        <p:spPr bwMode="auto">
          <a:xfrm>
            <a:off x="2063757" y="2427816"/>
            <a:ext cx="484717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itchFamily="34" charset="0"/>
              </a:rPr>
              <a:t>F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>
            <p:custDataLst>
              <p:tags r:id="rId11"/>
            </p:custDataLst>
          </p:nvPr>
        </p:nvSpPr>
        <p:spPr bwMode="auto">
          <a:xfrm>
            <a:off x="2819401" y="4408108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0xCAFE</a:t>
            </a:r>
          </a:p>
        </p:txBody>
      </p:sp>
      <p:sp>
        <p:nvSpPr>
          <p:cNvPr id="39" name="Rectangle 38"/>
          <p:cNvSpPr/>
          <p:nvPr>
            <p:custDataLst>
              <p:tags r:id="rId12"/>
            </p:custDataLst>
          </p:nvPr>
        </p:nvSpPr>
        <p:spPr bwMode="auto">
          <a:xfrm>
            <a:off x="2813051" y="4825093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0xBEEF</a:t>
            </a:r>
          </a:p>
        </p:txBody>
      </p:sp>
      <p:sp>
        <p:nvSpPr>
          <p:cNvPr id="41" name="Rectangle 40"/>
          <p:cNvSpPr/>
          <p:nvPr>
            <p:custDataLst>
              <p:tags r:id="rId13"/>
            </p:custDataLst>
          </p:nvPr>
        </p:nvSpPr>
        <p:spPr bwMode="auto">
          <a:xfrm>
            <a:off x="5080008" y="2427816"/>
            <a:ext cx="27728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>
            <p:custDataLst>
              <p:tags r:id="rId14"/>
            </p:custDataLst>
          </p:nvPr>
        </p:nvSpPr>
        <p:spPr>
          <a:xfrm>
            <a:off x="2307167" y="4328585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42" name="TextBox 41"/>
          <p:cNvSpPr txBox="1"/>
          <p:nvPr>
            <p:custDataLst>
              <p:tags r:id="rId15"/>
            </p:custDataLst>
          </p:nvPr>
        </p:nvSpPr>
        <p:spPr>
          <a:xfrm>
            <a:off x="2300817" y="4798485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43" name="TextBox 42"/>
          <p:cNvSpPr txBox="1"/>
          <p:nvPr>
            <p:custDataLst>
              <p:tags r:id="rId16"/>
            </p:custDataLst>
          </p:nvPr>
        </p:nvSpPr>
        <p:spPr>
          <a:xfrm>
            <a:off x="5926667" y="1280584"/>
            <a:ext cx="1624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LOAD </a:t>
            </a:r>
            <a:r>
              <a:rPr lang="en-US" dirty="0">
                <a:latin typeface="Calibri" pitchFamily="34" charset="0"/>
              </a:rPr>
              <a:t>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%t1</a:t>
            </a:r>
          </a:p>
        </p:txBody>
      </p:sp>
      <p:sp>
        <p:nvSpPr>
          <p:cNvPr id="46" name="TextBox 45"/>
          <p:cNvSpPr txBox="1"/>
          <p:nvPr>
            <p:custDataLst>
              <p:tags r:id="rId17"/>
            </p:custDataLst>
          </p:nvPr>
        </p:nvSpPr>
        <p:spPr>
          <a:xfrm>
            <a:off x="6942667" y="2434167"/>
            <a:ext cx="1204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dirty bit</a:t>
            </a:r>
          </a:p>
        </p:txBody>
      </p:sp>
      <p:cxnSp>
        <p:nvCxnSpPr>
          <p:cNvPr id="48" name="Straight Arrow Connector 47"/>
          <p:cNvCxnSpPr>
            <a:stCxn id="46" idx="1"/>
            <a:endCxn id="4" idx="3"/>
          </p:cNvCxnSpPr>
          <p:nvPr>
            <p:custDataLst>
              <p:tags r:id="rId18"/>
            </p:custDataLst>
          </p:nvPr>
        </p:nvCxnSpPr>
        <p:spPr bwMode="auto">
          <a:xfrm flipH="1" flipV="1">
            <a:off x="5486400" y="2577191"/>
            <a:ext cx="1456267" cy="87809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Rectangle 52"/>
          <p:cNvSpPr/>
          <p:nvPr>
            <p:custDataLst>
              <p:tags r:id="rId19"/>
            </p:custDataLst>
          </p:nvPr>
        </p:nvSpPr>
        <p:spPr bwMode="auto">
          <a:xfrm>
            <a:off x="2554831" y="2432054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0xFEED</a:t>
            </a:r>
          </a:p>
        </p:txBody>
      </p:sp>
      <p:sp>
        <p:nvSpPr>
          <p:cNvPr id="54" name="Rectangle 53"/>
          <p:cNvSpPr/>
          <p:nvPr>
            <p:custDataLst>
              <p:tags r:id="rId20"/>
            </p:custDataLst>
          </p:nvPr>
        </p:nvSpPr>
        <p:spPr bwMode="auto">
          <a:xfrm>
            <a:off x="5084246" y="2432054"/>
            <a:ext cx="27728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29" name="TextBox 28"/>
          <p:cNvSpPr txBox="1"/>
          <p:nvPr>
            <p:custDataLst>
              <p:tags r:id="rId21"/>
            </p:custDataLst>
          </p:nvPr>
        </p:nvSpPr>
        <p:spPr>
          <a:xfrm>
            <a:off x="2872318" y="1284816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STORE 0xFEED,</a:t>
            </a:r>
            <a:r>
              <a:rPr lang="en-US" dirty="0">
                <a:latin typeface="Calibri" pitchFamily="34" charset="0"/>
              </a:rPr>
              <a:t> F</a:t>
            </a:r>
          </a:p>
        </p:txBody>
      </p:sp>
      <p:sp>
        <p:nvSpPr>
          <p:cNvPr id="32" name="TextBox 31"/>
          <p:cNvSpPr txBox="1"/>
          <p:nvPr>
            <p:custDataLst>
              <p:tags r:id="rId22"/>
            </p:custDataLst>
          </p:nvPr>
        </p:nvSpPr>
        <p:spPr>
          <a:xfrm>
            <a:off x="603250" y="1280583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STORE 0xFACE,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F</a:t>
            </a:r>
          </a:p>
        </p:txBody>
      </p:sp>
    </p:spTree>
    <p:extLst>
      <p:ext uri="{BB962C8B-B14F-4D97-AF65-F5344CB8AC3E}">
        <p14:creationId xmlns:p14="http://schemas.microsoft.com/office/powerpoint/2010/main" val="4285986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Write-back, write-allocate example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813B5-0B69-4299-81E1-2EA3435BD0CB}" type="slidenum">
              <a:rPr lang="en-US" smtClean="0"/>
              <a:t>21</a:t>
            </a:fld>
            <a:endParaRPr lang="en-US"/>
          </a:p>
        </p:txBody>
      </p:sp>
      <p:sp>
        <p:nvSpPr>
          <p:cNvPr id="3" name="Rectangle 2"/>
          <p:cNvSpPr/>
          <p:nvPr>
            <p:custDataLst>
              <p:tags r:id="rId2"/>
            </p:custDataLst>
          </p:nvPr>
        </p:nvSpPr>
        <p:spPr bwMode="auto">
          <a:xfrm>
            <a:off x="2614082" y="4267200"/>
            <a:ext cx="2872317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>
            <p:custDataLst>
              <p:tags r:id="rId3"/>
            </p:custDataLst>
          </p:nvPr>
        </p:nvSpPr>
        <p:spPr bwMode="auto">
          <a:xfrm>
            <a:off x="1905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6" name="Rectangle 25"/>
          <p:cNvSpPr/>
          <p:nvPr>
            <p:custDataLst>
              <p:tags r:id="rId4"/>
            </p:custDataLst>
          </p:nvPr>
        </p:nvSpPr>
        <p:spPr bwMode="auto">
          <a:xfrm>
            <a:off x="2550593" y="2427816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0xBEEF</a:t>
            </a:r>
          </a:p>
        </p:txBody>
      </p:sp>
      <p:sp>
        <p:nvSpPr>
          <p:cNvPr id="30" name="TextBox 29"/>
          <p:cNvSpPr txBox="1"/>
          <p:nvPr>
            <p:custDataLst>
              <p:tags r:id="rId5"/>
            </p:custDataLst>
          </p:nvPr>
        </p:nvSpPr>
        <p:spPr>
          <a:xfrm>
            <a:off x="788764" y="2348591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>
            <p:custDataLst>
              <p:tags r:id="rId6"/>
            </p:custDataLst>
          </p:nvPr>
        </p:nvSpPr>
        <p:spPr>
          <a:xfrm>
            <a:off x="457200" y="4343400"/>
            <a:ext cx="128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36" name="Rectangle 35"/>
          <p:cNvSpPr/>
          <p:nvPr>
            <p:custDataLst>
              <p:tags r:id="rId7"/>
            </p:custDataLst>
          </p:nvPr>
        </p:nvSpPr>
        <p:spPr bwMode="auto">
          <a:xfrm>
            <a:off x="2063757" y="2427816"/>
            <a:ext cx="484717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itchFamily="34" charset="0"/>
              </a:rPr>
              <a:t>G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>
            <p:custDataLst>
              <p:tags r:id="rId8"/>
            </p:custDataLst>
          </p:nvPr>
        </p:nvSpPr>
        <p:spPr bwMode="auto">
          <a:xfrm>
            <a:off x="2819401" y="4408108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0xFEED</a:t>
            </a:r>
          </a:p>
        </p:txBody>
      </p:sp>
      <p:sp>
        <p:nvSpPr>
          <p:cNvPr id="39" name="Rectangle 38"/>
          <p:cNvSpPr/>
          <p:nvPr>
            <p:custDataLst>
              <p:tags r:id="rId9"/>
            </p:custDataLst>
          </p:nvPr>
        </p:nvSpPr>
        <p:spPr bwMode="auto">
          <a:xfrm>
            <a:off x="2813051" y="4825093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0xBEEF</a:t>
            </a:r>
          </a:p>
        </p:txBody>
      </p:sp>
      <p:sp>
        <p:nvSpPr>
          <p:cNvPr id="41" name="Rectangle 40"/>
          <p:cNvSpPr/>
          <p:nvPr>
            <p:custDataLst>
              <p:tags r:id="rId10"/>
            </p:custDataLst>
          </p:nvPr>
        </p:nvSpPr>
        <p:spPr bwMode="auto">
          <a:xfrm>
            <a:off x="5080008" y="2427816"/>
            <a:ext cx="27728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24" name="TextBox 23"/>
          <p:cNvSpPr txBox="1"/>
          <p:nvPr>
            <p:custDataLst>
              <p:tags r:id="rId11"/>
            </p:custDataLst>
          </p:nvPr>
        </p:nvSpPr>
        <p:spPr>
          <a:xfrm>
            <a:off x="2307167" y="4328585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42" name="TextBox 41"/>
          <p:cNvSpPr txBox="1"/>
          <p:nvPr>
            <p:custDataLst>
              <p:tags r:id="rId12"/>
            </p:custDataLst>
          </p:nvPr>
        </p:nvSpPr>
        <p:spPr>
          <a:xfrm>
            <a:off x="2300817" y="4798485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46" name="TextBox 45"/>
          <p:cNvSpPr txBox="1"/>
          <p:nvPr>
            <p:custDataLst>
              <p:tags r:id="rId13"/>
            </p:custDataLst>
          </p:nvPr>
        </p:nvSpPr>
        <p:spPr>
          <a:xfrm>
            <a:off x="6942667" y="2434167"/>
            <a:ext cx="1204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dirty bit</a:t>
            </a:r>
          </a:p>
        </p:txBody>
      </p:sp>
      <p:cxnSp>
        <p:nvCxnSpPr>
          <p:cNvPr id="48" name="Straight Arrow Connector 47"/>
          <p:cNvCxnSpPr>
            <a:stCxn id="46" idx="1"/>
            <a:endCxn id="4" idx="3"/>
          </p:cNvCxnSpPr>
          <p:nvPr>
            <p:custDataLst>
              <p:tags r:id="rId14"/>
            </p:custDataLst>
          </p:nvPr>
        </p:nvCxnSpPr>
        <p:spPr bwMode="auto">
          <a:xfrm flipH="1" flipV="1">
            <a:off x="5486400" y="2577191"/>
            <a:ext cx="1456267" cy="87809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>
            <p:custDataLst>
              <p:tags r:id="rId15"/>
            </p:custDataLst>
          </p:nvPr>
        </p:nvSpPr>
        <p:spPr>
          <a:xfrm>
            <a:off x="6271877" y="3578781"/>
            <a:ext cx="28008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1. Write </a:t>
            </a:r>
            <a:r>
              <a:rPr lang="en-US" sz="1800" b="1" dirty="0">
                <a:latin typeface="Calibri" pitchFamily="34" charset="0"/>
              </a:rPr>
              <a:t>F</a:t>
            </a:r>
            <a:r>
              <a:rPr lang="en-US" sz="1800" dirty="0">
                <a:latin typeface="Calibri" pitchFamily="34" charset="0"/>
              </a:rPr>
              <a:t> back to memory 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since it is dirty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2. Bring </a:t>
            </a:r>
            <a:r>
              <a:rPr lang="en-US" sz="1800" b="1" dirty="0">
                <a:latin typeface="Calibri" pitchFamily="34" charset="0"/>
              </a:rPr>
              <a:t>G</a:t>
            </a:r>
            <a:r>
              <a:rPr lang="en-US" sz="1800" dirty="0">
                <a:latin typeface="Calibri" pitchFamily="34" charset="0"/>
              </a:rPr>
              <a:t> into the cache so 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we can copy it into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%t1</a:t>
            </a:r>
          </a:p>
        </p:txBody>
      </p:sp>
      <p:sp>
        <p:nvSpPr>
          <p:cNvPr id="27" name="TextBox 26"/>
          <p:cNvSpPr txBox="1"/>
          <p:nvPr>
            <p:custDataLst>
              <p:tags r:id="rId16"/>
            </p:custDataLst>
          </p:nvPr>
        </p:nvSpPr>
        <p:spPr>
          <a:xfrm>
            <a:off x="5926667" y="1280584"/>
            <a:ext cx="1624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LOAD </a:t>
            </a:r>
            <a:r>
              <a:rPr lang="en-US" dirty="0">
                <a:latin typeface="Calibri" pitchFamily="34" charset="0"/>
              </a:rPr>
              <a:t>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%t1</a:t>
            </a:r>
          </a:p>
        </p:txBody>
      </p:sp>
      <p:sp>
        <p:nvSpPr>
          <p:cNvPr id="28" name="TextBox 27"/>
          <p:cNvSpPr txBox="1"/>
          <p:nvPr>
            <p:custDataLst>
              <p:tags r:id="rId17"/>
            </p:custDataLst>
          </p:nvPr>
        </p:nvSpPr>
        <p:spPr>
          <a:xfrm>
            <a:off x="2872318" y="1284816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STORE 0xFEED,</a:t>
            </a:r>
            <a:r>
              <a:rPr lang="en-US" dirty="0">
                <a:latin typeface="Calibri" pitchFamily="34" charset="0"/>
              </a:rPr>
              <a:t> F</a:t>
            </a:r>
          </a:p>
        </p:txBody>
      </p:sp>
      <p:sp>
        <p:nvSpPr>
          <p:cNvPr id="29" name="TextBox 28"/>
          <p:cNvSpPr txBox="1"/>
          <p:nvPr>
            <p:custDataLst>
              <p:tags r:id="rId18"/>
            </p:custDataLst>
          </p:nvPr>
        </p:nvSpPr>
        <p:spPr>
          <a:xfrm>
            <a:off x="603250" y="1280583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STORE 0xFACE,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F</a:t>
            </a:r>
          </a:p>
        </p:txBody>
      </p:sp>
    </p:spTree>
    <p:extLst>
      <p:ext uri="{BB962C8B-B14F-4D97-AF65-F5344CB8AC3E}">
        <p14:creationId xmlns:p14="http://schemas.microsoft.com/office/powerpoint/2010/main" val="2268087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6" grpId="0" animBg="1"/>
      <p:bldP spid="4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  <p:custDataLst>
                  <p:tags r:id="rId1"/>
                </p:custDataLst>
              </p:nvPr>
            </p:nvSpPr>
            <p:spPr/>
            <p:txBody>
              <a:bodyPr/>
              <a:lstStyle/>
              <a:p>
                <a:r>
                  <a:rPr lang="en-US" dirty="0"/>
                  <a:t>General Cache Organization (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  <p:custDataLst>
                  <p:tags r:id="rId53"/>
                </p:custDataLst>
              </p:nvPr>
            </p:nvSpPr>
            <p:spPr>
              <a:xfrm>
                <a:off x="357762" y="438912"/>
                <a:ext cx="8405238" cy="762000"/>
              </a:xfrm>
              <a:blipFill rotWithShape="0">
                <a:blip r:embed="rId54"/>
                <a:stretch>
                  <a:fillRect l="-2248" t="-4000" b="-22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Slide Number Placeholder 51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AutoShape 16"/>
          <p:cNvSpPr>
            <a:spLocks/>
          </p:cNvSpPr>
          <p:nvPr>
            <p:custDataLst>
              <p:tags r:id="rId3"/>
            </p:custDataLst>
          </p:nvPr>
        </p:nvSpPr>
        <p:spPr bwMode="auto">
          <a:xfrm rot="5400000">
            <a:off x="4114801" y="-495835"/>
            <a:ext cx="228600" cy="4648201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>
            <p:custDataLst>
              <p:tags r:id="rId4"/>
            </p:custDataLst>
          </p:nvPr>
        </p:nvGrpSpPr>
        <p:grpSpPr>
          <a:xfrm>
            <a:off x="1905000" y="2078999"/>
            <a:ext cx="4648200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>
              <p:custDataLst>
                <p:tags r:id="rId46"/>
              </p:custDataLst>
            </p:nvPr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>
              <p:custDataLst>
                <p:tags r:id="rId47"/>
              </p:custDataLst>
            </p:nvPr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>
              <p:custDataLst>
                <p:tags r:id="rId48"/>
              </p:custDataLst>
            </p:nvPr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>
              <p:custDataLst>
                <p:tags r:id="rId49"/>
              </p:custDataLst>
            </p:nvPr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Rectangle 36"/>
            <p:cNvSpPr/>
            <p:nvPr>
              <p:custDataLst>
                <p:tags r:id="rId50"/>
              </p:custDataLst>
            </p:nvPr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cxnSp>
        <p:nvCxnSpPr>
          <p:cNvPr id="45" name="Straight Connector 44"/>
          <p:cNvCxnSpPr/>
          <p:nvPr>
            <p:custDataLst>
              <p:tags r:id="rId5"/>
            </p:custDataLst>
          </p:nvPr>
        </p:nvCxnSpPr>
        <p:spPr bwMode="auto">
          <a:xfrm>
            <a:off x="2133600" y="4019283"/>
            <a:ext cx="4267200" cy="1111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1524000" y="2067735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>
                <p:custDataLst>
                  <p:tags r:id="rId7"/>
                </p:custDataLst>
              </p:nvPr>
            </p:nvSpPr>
            <p:spPr>
              <a:xfrm>
                <a:off x="2918741" y="1362456"/>
                <a:ext cx="259346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2000" dirty="0">
                    <a:latin typeface="Calibri" pitchFamily="34" charset="0"/>
                  </a:rPr>
                  <a:t> = blocks/lines per set</a:t>
                </a: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55"/>
                </p:custDataLst>
              </p:nvPr>
            </p:nvSpPr>
            <p:spPr>
              <a:xfrm>
                <a:off x="2918741" y="1362456"/>
                <a:ext cx="2593467" cy="400110"/>
              </a:xfrm>
              <a:prstGeom prst="rect">
                <a:avLst/>
              </a:prstGeom>
              <a:blipFill rotWithShape="0">
                <a:blip r:embed="rId56"/>
                <a:stretch>
                  <a:fillRect t="-9231" r="-2353" b="-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>
                <p:custDataLst>
                  <p:tags r:id="rId8"/>
                </p:custDataLst>
              </p:nvPr>
            </p:nvSpPr>
            <p:spPr>
              <a:xfrm>
                <a:off x="335424" y="3221999"/>
                <a:ext cx="1170962" cy="7134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000" dirty="0">
                    <a:latin typeface="Calibri" pitchFamily="34" charset="0"/>
                  </a:rPr>
                  <a:t> = # sets</a:t>
                </a:r>
              </a:p>
              <a:p>
                <a:r>
                  <a:rPr lang="en-US" sz="2000" dirty="0">
                    <a:latin typeface="Calibri" pitchFamily="34" charset="0"/>
                  </a:rPr>
                  <a:t> 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𝒔</m:t>
                        </m:r>
                      </m:sup>
                    </m:sSup>
                  </m:oMath>
                </a14:m>
                <a:endParaRPr lang="en-US" sz="20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57"/>
                </p:custDataLst>
              </p:nvPr>
            </p:nvSpPr>
            <p:spPr>
              <a:xfrm>
                <a:off x="335424" y="3221999"/>
                <a:ext cx="1170962" cy="713400"/>
              </a:xfrm>
              <a:prstGeom prst="rect">
                <a:avLst/>
              </a:prstGeom>
              <a:blipFill rotWithShape="0">
                <a:blip r:embed="rId58"/>
                <a:stretch>
                  <a:fillRect t="-5128" r="-4688" b="-136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Connector 58"/>
          <p:cNvCxnSpPr/>
          <p:nvPr>
            <p:custDataLst>
              <p:tags r:id="rId9"/>
            </p:custDataLst>
          </p:nvPr>
        </p:nvCxnSpPr>
        <p:spPr bwMode="auto">
          <a:xfrm flipV="1">
            <a:off x="6553200" y="1883179"/>
            <a:ext cx="606544" cy="19423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>
            <p:custDataLst>
              <p:tags r:id="rId10"/>
            </p:custDataLst>
          </p:nvPr>
        </p:nvSpPr>
        <p:spPr>
          <a:xfrm>
            <a:off x="7139052" y="1677657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set</a:t>
            </a:r>
          </a:p>
        </p:txBody>
      </p:sp>
      <p:cxnSp>
        <p:nvCxnSpPr>
          <p:cNvPr id="62" name="Straight Connector 61"/>
          <p:cNvCxnSpPr/>
          <p:nvPr>
            <p:custDataLst>
              <p:tags r:id="rId11"/>
            </p:custDataLst>
          </p:nvPr>
        </p:nvCxnSpPr>
        <p:spPr bwMode="auto">
          <a:xfrm>
            <a:off x="6400800" y="2475446"/>
            <a:ext cx="758944" cy="217937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63" name="TextBox 62"/>
          <p:cNvSpPr txBox="1"/>
          <p:nvPr>
            <p:custDataLst>
              <p:tags r:id="rId12"/>
            </p:custDataLst>
          </p:nvPr>
        </p:nvSpPr>
        <p:spPr>
          <a:xfrm>
            <a:off x="7157875" y="2497326"/>
            <a:ext cx="1895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“line” </a:t>
            </a:r>
            <a:r>
              <a:rPr lang="en-US" dirty="0">
                <a:latin typeface="Calibri" pitchFamily="34" charset="0"/>
              </a:rPr>
              <a:t>(block plus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management bits)</a:t>
            </a:r>
            <a:endParaRPr lang="en-US" sz="1800" dirty="0">
              <a:latin typeface="Calibri" pitchFamily="34" charset="0"/>
            </a:endParaRPr>
          </a:p>
        </p:txBody>
      </p:sp>
      <p:grpSp>
        <p:nvGrpSpPr>
          <p:cNvPr id="4" name="Group 80"/>
          <p:cNvGrpSpPr/>
          <p:nvPr>
            <p:custDataLst>
              <p:tags r:id="rId13"/>
            </p:custDataLst>
          </p:nvPr>
        </p:nvGrpSpPr>
        <p:grpSpPr>
          <a:xfrm>
            <a:off x="1905000" y="2647683"/>
            <a:ext cx="4648200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>
              <p:custDataLst>
                <p:tags r:id="rId41"/>
              </p:custDataLst>
            </p:nvPr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>
              <p:custDataLst>
                <p:tags r:id="rId42"/>
              </p:custDataLst>
            </p:nvPr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>
              <p:custDataLst>
                <p:tags r:id="rId43"/>
              </p:custDataLst>
            </p:nvPr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>
              <p:custDataLst>
                <p:tags r:id="rId44"/>
              </p:custDataLst>
            </p:nvPr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" name="Rectangle 84"/>
            <p:cNvSpPr/>
            <p:nvPr>
              <p:custDataLst>
                <p:tags r:id="rId45"/>
              </p:custDataLst>
            </p:nvPr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5" name="Group 86"/>
          <p:cNvGrpSpPr/>
          <p:nvPr>
            <p:custDataLst>
              <p:tags r:id="rId14"/>
            </p:custDataLst>
          </p:nvPr>
        </p:nvGrpSpPr>
        <p:grpSpPr>
          <a:xfrm>
            <a:off x="1905000" y="3221999"/>
            <a:ext cx="4648200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>
              <p:custDataLst>
                <p:tags r:id="rId36"/>
              </p:custDataLst>
            </p:nvPr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>
              <p:custDataLst>
                <p:tags r:id="rId37"/>
              </p:custDataLst>
            </p:nvPr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>
              <p:custDataLst>
                <p:tags r:id="rId38"/>
              </p:custDataLst>
            </p:nvPr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>
              <p:custDataLst>
                <p:tags r:id="rId39"/>
              </p:custDataLst>
            </p:nvPr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Rectangle 90"/>
            <p:cNvSpPr/>
            <p:nvPr>
              <p:custDataLst>
                <p:tags r:id="rId40"/>
              </p:custDataLst>
            </p:nvPr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6" name="Group 92"/>
          <p:cNvGrpSpPr/>
          <p:nvPr>
            <p:custDataLst>
              <p:tags r:id="rId15"/>
            </p:custDataLst>
          </p:nvPr>
        </p:nvGrpSpPr>
        <p:grpSpPr>
          <a:xfrm>
            <a:off x="1905000" y="4288799"/>
            <a:ext cx="4648200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>
              <p:custDataLst>
                <p:tags r:id="rId31"/>
              </p:custDataLst>
            </p:nvPr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>
              <p:custDataLst>
                <p:tags r:id="rId32"/>
              </p:custDataLst>
            </p:nvPr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>
              <p:custDataLst>
                <p:tags r:id="rId33"/>
              </p:custDataLst>
            </p:nvPr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>
              <p:custDataLst>
                <p:tags r:id="rId34"/>
              </p:custDataLst>
            </p:nvPr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7" name="Rectangle 96"/>
            <p:cNvSpPr/>
            <p:nvPr>
              <p:custDataLst>
                <p:tags r:id="rId35"/>
              </p:custDataLst>
            </p:nvPr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99" name="Trapezoid 98"/>
          <p:cNvSpPr/>
          <p:nvPr>
            <p:custDataLst>
              <p:tags r:id="rId16"/>
            </p:custDataLst>
          </p:nvPr>
        </p:nvSpPr>
        <p:spPr bwMode="auto">
          <a:xfrm>
            <a:off x="2146824" y="4709564"/>
            <a:ext cx="3523449" cy="865914"/>
          </a:xfrm>
          <a:prstGeom prst="trapezoid">
            <a:avLst>
              <a:gd name="adj" fmla="val 135061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>
            <p:custDataLst>
              <p:tags r:id="rId17"/>
            </p:custDataLst>
          </p:nvPr>
        </p:nvSpPr>
        <p:spPr bwMode="auto">
          <a:xfrm>
            <a:off x="2146824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65" name="Rectangle 64"/>
          <p:cNvSpPr/>
          <p:nvPr>
            <p:custDataLst>
              <p:tags r:id="rId18"/>
            </p:custDataLst>
          </p:nvPr>
        </p:nvSpPr>
        <p:spPr bwMode="auto">
          <a:xfrm>
            <a:off x="364506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>
            <p:custDataLst>
              <p:tags r:id="rId19"/>
            </p:custDataLst>
          </p:nvPr>
        </p:nvSpPr>
        <p:spPr bwMode="auto">
          <a:xfrm>
            <a:off x="3917673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>
            <p:custDataLst>
              <p:tags r:id="rId20"/>
            </p:custDataLst>
          </p:nvPr>
        </p:nvSpPr>
        <p:spPr bwMode="auto">
          <a:xfrm>
            <a:off x="417846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>
            <p:custDataLst>
              <p:tags r:id="rId21"/>
            </p:custDataLst>
          </p:nvPr>
        </p:nvSpPr>
        <p:spPr bwMode="auto">
          <a:xfrm>
            <a:off x="5092868" y="568977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i="1" dirty="0">
                <a:latin typeface="Calibri" pitchFamily="34" charset="0"/>
              </a:rPr>
              <a:t>K</a:t>
            </a:r>
            <a:r>
              <a:rPr lang="en-US" sz="1400" dirty="0">
                <a:latin typeface="Calibri" pitchFamily="34" charset="0"/>
              </a:rPr>
              <a:t>-1</a:t>
            </a:r>
          </a:p>
        </p:txBody>
      </p:sp>
      <p:sp>
        <p:nvSpPr>
          <p:cNvPr id="69" name="Rectangle 68"/>
          <p:cNvSpPr/>
          <p:nvPr>
            <p:custDataLst>
              <p:tags r:id="rId22"/>
            </p:custDataLst>
          </p:nvPr>
        </p:nvSpPr>
        <p:spPr bwMode="auto">
          <a:xfrm>
            <a:off x="4451073" y="568977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>
            <p:custDataLst>
              <p:tags r:id="rId23"/>
            </p:custDataLst>
          </p:nvPr>
        </p:nvCxnSpPr>
        <p:spPr bwMode="auto">
          <a:xfrm>
            <a:off x="4585224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>
            <p:custDataLst>
              <p:tags r:id="rId24"/>
            </p:custDataLst>
          </p:nvPr>
        </p:nvSpPr>
        <p:spPr bwMode="auto">
          <a:xfrm>
            <a:off x="2742478" y="5689778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>
            <p:custDataLst>
              <p:tags r:id="rId25"/>
            </p:custDataLst>
          </p:nvPr>
        </p:nvSpPr>
        <p:spPr bwMode="auto">
          <a:xfrm>
            <a:off x="227346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>
                <a:latin typeface="Calibri" pitchFamily="34" charset="0"/>
              </a:rPr>
              <a:t>V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74" name="TextBox 73"/>
          <p:cNvSpPr txBox="1"/>
          <p:nvPr>
            <p:custDataLst>
              <p:tags r:id="rId26"/>
            </p:custDataLst>
          </p:nvPr>
        </p:nvSpPr>
        <p:spPr>
          <a:xfrm>
            <a:off x="1310984" y="6200212"/>
            <a:ext cx="1011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valid</a:t>
            </a:r>
            <a:r>
              <a:rPr lang="en-US" sz="2000" dirty="0">
                <a:latin typeface="Calibri" pitchFamily="34" charset="0"/>
              </a:rPr>
              <a:t> bit</a:t>
            </a:r>
          </a:p>
        </p:txBody>
      </p:sp>
      <p:sp>
        <p:nvSpPr>
          <p:cNvPr id="77" name="AutoShape 16"/>
          <p:cNvSpPr>
            <a:spLocks/>
          </p:cNvSpPr>
          <p:nvPr>
            <p:custDataLst>
              <p:tags r:id="rId27"/>
            </p:custDataLst>
          </p:nvPr>
        </p:nvSpPr>
        <p:spPr bwMode="auto">
          <a:xfrm rot="16200000" flipV="1">
            <a:off x="4496145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>
                <p:custDataLst>
                  <p:tags r:id="rId28"/>
                </p:custDataLst>
              </p:nvPr>
            </p:nvSpPr>
            <p:spPr>
              <a:xfrm>
                <a:off x="4012058" y="6374902"/>
                <a:ext cx="20496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  <a:latin typeface="Calibri" pitchFamily="34" charset="0"/>
                  </a:rPr>
                  <a:t> = bytes </a:t>
                </a:r>
                <a:r>
                  <a:rPr lang="en-US" dirty="0">
                    <a:solidFill>
                      <a:schemeClr val="tx1"/>
                    </a:solidFill>
                    <a:latin typeface="Calibri" pitchFamily="34" charset="0"/>
                  </a:rPr>
                  <a:t>per</a:t>
                </a:r>
                <a:r>
                  <a:rPr lang="en-US" sz="1800" dirty="0">
                    <a:solidFill>
                      <a:schemeClr val="tx1"/>
                    </a:solidFill>
                    <a:latin typeface="Calibri" pitchFamily="34" charset="0"/>
                  </a:rPr>
                  <a:t> block</a:t>
                </a: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59"/>
                </p:custDataLst>
              </p:nvPr>
            </p:nvSpPr>
            <p:spPr>
              <a:xfrm>
                <a:off x="4012058" y="6374902"/>
                <a:ext cx="2049664" cy="369332"/>
              </a:xfrm>
              <a:prstGeom prst="rect">
                <a:avLst/>
              </a:prstGeom>
              <a:blipFill rotWithShape="0">
                <a:blip r:embed="rId60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>
                <p:custDataLst>
                  <p:tags r:id="rId29"/>
                </p:custDataLst>
              </p:nvPr>
            </p:nvSpPr>
            <p:spPr>
              <a:xfrm>
                <a:off x="6377038" y="5112603"/>
                <a:ext cx="2702343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i="1" dirty="0">
                    <a:solidFill>
                      <a:srgbClr val="C00000"/>
                    </a:solidFill>
                    <a:latin typeface="Calibri" pitchFamily="34" charset="0"/>
                  </a:rPr>
                  <a:t>Cache size: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i="1" dirty="0">
                    <a:latin typeface="Calibri" pitchFamily="34" charset="0"/>
                  </a:rPr>
                  <a:t>  data bytes</a:t>
                </a:r>
              </a:p>
              <a:p>
                <a:r>
                  <a:rPr lang="en-US" i="1" dirty="0">
                    <a:latin typeface="Calibri" pitchFamily="34" charset="0"/>
                  </a:rPr>
                  <a:t>(doesn’t include V or Tag)</a:t>
                </a:r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61"/>
                </p:custDataLst>
              </p:nvPr>
            </p:nvSpPr>
            <p:spPr>
              <a:xfrm>
                <a:off x="6377038" y="5112603"/>
                <a:ext cx="2702343" cy="923330"/>
              </a:xfrm>
              <a:prstGeom prst="rect">
                <a:avLst/>
              </a:prstGeom>
              <a:blipFill rotWithShape="0">
                <a:blip r:embed="rId62"/>
                <a:stretch>
                  <a:fillRect l="-1806" t="-3974" r="-1806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Straight Arrow Connector 57"/>
          <p:cNvCxnSpPr>
            <a:endCxn id="73" idx="2"/>
          </p:cNvCxnSpPr>
          <p:nvPr>
            <p:custDataLst>
              <p:tags r:id="rId30"/>
            </p:custDataLst>
          </p:nvPr>
        </p:nvCxnSpPr>
        <p:spPr bwMode="auto">
          <a:xfrm flipV="1">
            <a:off x="2149311" y="5994578"/>
            <a:ext cx="260460" cy="255393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85060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2" grpId="0" animBg="1"/>
      <p:bldP spid="73" grpId="0" animBg="1"/>
      <p:bldP spid="74" grpId="0"/>
      <p:bldP spid="77" grpId="0" animBg="1"/>
      <p:bldP spid="78" grpId="0"/>
      <p:bldP spid="10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Notation Review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We just introduced a lot of new variable names!</a:t>
            </a:r>
          </a:p>
          <a:p>
            <a:pPr lvl="1"/>
            <a:r>
              <a:rPr lang="en-US" dirty="0"/>
              <a:t>Please be mindful of block size notation when you look at past exam questions or are watching videos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813B5-0B69-4299-81E1-2EA3435BD0CB}" type="slidenum">
              <a:rPr lang="en-US" smtClean="0"/>
              <a:t>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/>
            </p:nvGraphicFramePr>
            <p:xfrm>
              <a:off x="1463040" y="2834640"/>
              <a:ext cx="6217920" cy="370840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8288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56032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Variable</a:t>
                          </a:r>
                        </a:p>
                      </a:txBody>
                      <a:tcPr>
                        <a:solidFill>
                          <a:srgbClr val="4B2A8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This Quarter</a:t>
                          </a:r>
                        </a:p>
                      </a:txBody>
                      <a:tcPr>
                        <a:solidFill>
                          <a:srgbClr val="4B2A8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Formulas</a:t>
                          </a:r>
                        </a:p>
                      </a:txBody>
                      <a:tcPr>
                        <a:solidFill>
                          <a:srgbClr val="4B2A85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Block size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oMath>
                          </a14:m>
                          <a:r>
                            <a:rPr lang="en-US" b="0" i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 (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𝐵</m:t>
                              </m:r>
                            </m:oMath>
                          </a14:m>
                          <a:r>
                            <a:rPr lang="en-US" b="0" i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 in book)</a:t>
                          </a:r>
                        </a:p>
                      </a:txBody>
                      <a:tcPr/>
                    </a:tc>
                    <a:tc rowSpan="9">
                      <a:txBody>
                        <a:bodyPr/>
                        <a:lstStyle/>
                        <a:p>
                          <a:pPr algn="ctr"/>
                          <a:endParaRPr lang="en-US" b="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  <a:p>
                          <a:pPr algn="ctr"/>
                          <a:endParaRPr lang="en-US" b="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𝑀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𝑚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b="0" i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↔</m:t>
                              </m:r>
                            </m:oMath>
                          </a14:m>
                          <a:r>
                            <a:rPr lang="en-US" b="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𝑚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𝑀</m:t>
                                  </m:r>
                                </m:e>
                              </m:func>
                            </m:oMath>
                          </a14:m>
                          <a:endParaRPr lang="en-US" b="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𝑆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solidFill>
                                        <a:srgbClr val="4B2A85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𝒔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b="0" i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↔</m:t>
                              </m:r>
                            </m:oMath>
                          </a14:m>
                          <a:r>
                            <a:rPr lang="en-US" b="0" i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4B2A85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𝑆</m:t>
                                  </m:r>
                                </m:e>
                              </m:func>
                            </m:oMath>
                          </a14:m>
                          <a:endParaRPr lang="en-US" b="0" i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𝐾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𝒌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b="0" i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↔</m:t>
                              </m:r>
                            </m:oMath>
                          </a14:m>
                          <a:r>
                            <a:rPr lang="en-US" b="0" i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𝒌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</m:t>
                              </m:r>
                              <m:func>
                                <m:func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b="0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b="0" i="0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US" b="0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𝐾</m:t>
                                  </m:r>
                                </m:e>
                              </m:func>
                            </m:oMath>
                          </a14:m>
                          <a:endParaRPr lang="en-US" b="0" i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  <a:p>
                          <a:pPr algn="ctr"/>
                          <a:endParaRPr lang="en-US" b="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𝐶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𝐾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×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𝐸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×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𝑆</m:t>
                                </m:r>
                              </m:oMath>
                            </m:oMathPara>
                          </a14:m>
                          <a:endPara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solidFill>
                                      <a:srgbClr val="4B2A85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𝒔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=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funcPr>
                                  <m:fNam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log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𝐶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/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𝐾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/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𝐸</m:t>
                                        </m:r>
                                      </m:e>
                                    </m:d>
                                  </m:e>
                                </m:func>
                              </m:oMath>
                            </m:oMathPara>
                          </a14:m>
                          <a:endPara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𝒎</m:t>
                                </m:r>
                                <m:r>
                                  <a:rPr lang="en-US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=</m:t>
                                </m:r>
                                <m:r>
                                  <a:rPr lang="en-US" b="1" i="1" dirty="0" smtClean="0">
                                    <a:solidFill>
                                      <a:srgbClr val="FF99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𝒕</m:t>
                                </m:r>
                                <m:r>
                                  <a:rPr lang="en-US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+</m:t>
                                </m:r>
                                <m:r>
                                  <a:rPr lang="en-US" b="1" i="1" dirty="0" smtClean="0">
                                    <a:solidFill>
                                      <a:srgbClr val="4B2A85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𝒔</m:t>
                                </m:r>
                                <m:r>
                                  <a:rPr lang="en-US" b="1" i="1" dirty="0" smtClean="0">
                                    <a:solidFill>
                                      <a:srgbClr val="4B2A85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+</m:t>
                                </m:r>
                                <m:r>
                                  <a:rPr lang="en-US" b="1" i="1" dirty="0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𝒌</m:t>
                                </m:r>
                              </m:oMath>
                            </m:oMathPara>
                          </a14:m>
                          <a:endParaRPr lang="en-US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Cache size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Associativity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</m:t>
                                </m:r>
                              </m:oMath>
                            </m:oMathPara>
                          </a14:m>
                          <a:endPara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Number of Sets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</m:oMath>
                            </m:oMathPara>
                          </a14:m>
                          <a:endPara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Address space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Address width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𝒎</m:t>
                                </m:r>
                              </m:oMath>
                            </m:oMathPara>
                          </a14:m>
                          <a:endParaRPr lang="en-US" b="1" i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b="1" i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Tag field width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dirty="0" smtClean="0">
                                    <a:solidFill>
                                      <a:srgbClr val="FF99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𝒕</m:t>
                                </m:r>
                              </m:oMath>
                            </m:oMathPara>
                          </a14:m>
                          <a:endParaRPr lang="en-US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Index field width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dirty="0" smtClean="0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𝒔</m:t>
                                </m:r>
                              </m:oMath>
                            </m:oMathPara>
                          </a14:m>
                          <a:endParaRPr lang="en-US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Offset field width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𝒌</m:t>
                              </m:r>
                            </m:oMath>
                          </a14:m>
                          <a:r>
                            <a:rPr lang="en-US" b="1" i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 </a:t>
                          </a:r>
                          <a:r>
                            <a:rPr lang="en-US" b="0" i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𝒃</m:t>
                              </m:r>
                            </m:oMath>
                          </a14:m>
                          <a:r>
                            <a:rPr lang="en-US" b="0" i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 in book)</a:t>
                          </a:r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b="0" i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9279885"/>
                  </p:ext>
                </p:extLst>
              </p:nvPr>
            </p:nvGraphicFramePr>
            <p:xfrm>
              <a:off x="1463040" y="2834640"/>
              <a:ext cx="6217920" cy="370840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828800"/>
                    <a:gridCol w="1828800"/>
                    <a:gridCol w="256032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Variable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solidFill>
                          <a:srgbClr val="4B2A8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This Quarter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solidFill>
                          <a:srgbClr val="4B2A8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Formulas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solidFill>
                          <a:srgbClr val="4B2A85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Block size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667" t="-108197" r="-141667" b="-821311"/>
                          </a:stretch>
                        </a:blipFill>
                      </a:tcPr>
                    </a:tc>
                    <a:tc rowSpan="9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43333" t="-12044" r="-1190" b="-2555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Cache size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667" t="-208197" r="-141667" b="-721311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Associativity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667" t="-308197" r="-141667" b="-621311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Number of Sets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667" t="-408197" r="-141667" b="-521311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Address space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667" t="-516667" r="-141667" b="-430000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Address width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667" t="-606557" r="-141667" b="-322951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b="1" i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Tag field width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667" t="-706557" r="-141667" b="-222951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Index field width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667" t="-806557" r="-141667" b="-122951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Offset field width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667" t="-906557" r="-141667" b="-22951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b="0" i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1056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Cache Parameters Problem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 KiB address space, 125 cycles to go to memory.  </a:t>
            </a:r>
            <a:br>
              <a:rPr lang="en-US" dirty="0"/>
            </a:br>
            <a:r>
              <a:rPr lang="en-US" dirty="0"/>
              <a:t>Fill in the following table: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0BD23-2BC3-401F-8648-2802B6F0A135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121189"/>
              </p:ext>
            </p:extLst>
          </p:nvPr>
        </p:nvGraphicFramePr>
        <p:xfrm>
          <a:off x="2468880" y="2743200"/>
          <a:ext cx="406400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Cache Size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256 B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Block Size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 B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Associativity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2-way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Hit Time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cycles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Miss Rate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Tag Bits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Index Bits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Offset Bits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AMAT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144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Cache Read</a:t>
            </a:r>
          </a:p>
        </p:txBody>
      </p:sp>
      <p:sp>
        <p:nvSpPr>
          <p:cNvPr id="62" name="Slide Number Placeholder 61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AutoShape 16"/>
          <p:cNvSpPr>
            <a:spLocks/>
          </p:cNvSpPr>
          <p:nvPr>
            <p:custDataLst>
              <p:tags r:id="rId3"/>
            </p:custDataLst>
          </p:nvPr>
        </p:nvSpPr>
        <p:spPr bwMode="auto">
          <a:xfrm rot="5400000">
            <a:off x="3558235" y="-290401"/>
            <a:ext cx="228600" cy="4237334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>
            <p:custDataLst>
              <p:tags r:id="rId4"/>
            </p:custDataLst>
          </p:nvPr>
        </p:nvGrpSpPr>
        <p:grpSpPr>
          <a:xfrm>
            <a:off x="1553867" y="2078999"/>
            <a:ext cx="4237333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>
              <p:custDataLst>
                <p:tags r:id="rId54"/>
              </p:custDataLst>
            </p:nvPr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>
              <p:custDataLst>
                <p:tags r:id="rId55"/>
              </p:custDataLst>
            </p:nvPr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>
              <p:custDataLst>
                <p:tags r:id="rId56"/>
              </p:custDataLst>
            </p:nvPr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7" name="Rectangle 36"/>
            <p:cNvSpPr/>
            <p:nvPr>
              <p:custDataLst>
                <p:tags r:id="rId57"/>
              </p:custDataLst>
            </p:nvPr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>
              <p:custDataLst>
                <p:tags r:id="rId58"/>
              </p:custDataLst>
            </p:nvPr>
          </p:nvCxnSpPr>
          <p:spPr bwMode="auto">
            <a:xfrm>
              <a:off x="4426955" y="2254873"/>
              <a:ext cx="401225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5" name="Straight Connector 44"/>
          <p:cNvCxnSpPr/>
          <p:nvPr>
            <p:custDataLst>
              <p:tags r:id="rId5"/>
            </p:custDataLst>
          </p:nvPr>
        </p:nvCxnSpPr>
        <p:spPr bwMode="auto">
          <a:xfrm>
            <a:off x="3483864" y="4023360"/>
            <a:ext cx="365760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1172867" y="2067735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grpSp>
        <p:nvGrpSpPr>
          <p:cNvPr id="4" name="Group 80"/>
          <p:cNvGrpSpPr/>
          <p:nvPr>
            <p:custDataLst>
              <p:tags r:id="rId7"/>
            </p:custDataLst>
          </p:nvPr>
        </p:nvGrpSpPr>
        <p:grpSpPr>
          <a:xfrm>
            <a:off x="1553867" y="2647683"/>
            <a:ext cx="4237333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>
              <p:custDataLst>
                <p:tags r:id="rId49"/>
              </p:custDataLst>
            </p:nvPr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>
              <p:custDataLst>
                <p:tags r:id="rId50"/>
              </p:custDataLst>
            </p:nvPr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>
              <p:custDataLst>
                <p:tags r:id="rId51"/>
              </p:custDataLst>
            </p:nvPr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5" name="Rectangle 84"/>
            <p:cNvSpPr/>
            <p:nvPr>
              <p:custDataLst>
                <p:tags r:id="rId52"/>
              </p:custDataLst>
            </p:nvPr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>
              <p:custDataLst>
                <p:tags r:id="rId53"/>
              </p:custDataLst>
            </p:nvPr>
          </p:nvCxnSpPr>
          <p:spPr bwMode="auto">
            <a:xfrm>
              <a:off x="4426955" y="2254873"/>
              <a:ext cx="401225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86"/>
          <p:cNvGrpSpPr/>
          <p:nvPr>
            <p:custDataLst>
              <p:tags r:id="rId8"/>
            </p:custDataLst>
          </p:nvPr>
        </p:nvGrpSpPr>
        <p:grpSpPr>
          <a:xfrm>
            <a:off x="1553867" y="3221999"/>
            <a:ext cx="423733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>
              <p:custDataLst>
                <p:tags r:id="rId44"/>
              </p:custDataLst>
            </p:nvPr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>
              <p:custDataLst>
                <p:tags r:id="rId45"/>
              </p:custDataLst>
            </p:nvPr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>
              <p:custDataLst>
                <p:tags r:id="rId46"/>
              </p:custDataLst>
            </p:nvPr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>
              <p:custDataLst>
                <p:tags r:id="rId47"/>
              </p:custDataLst>
            </p:nvPr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>
              <p:custDataLst>
                <p:tags r:id="rId48"/>
              </p:custDataLst>
            </p:nvPr>
          </p:nvCxnSpPr>
          <p:spPr bwMode="auto">
            <a:xfrm>
              <a:off x="4426955" y="2254873"/>
              <a:ext cx="401225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>
            <p:custDataLst>
              <p:tags r:id="rId9"/>
            </p:custDataLst>
          </p:nvPr>
        </p:nvGrpSpPr>
        <p:grpSpPr>
          <a:xfrm>
            <a:off x="1553867" y="4288799"/>
            <a:ext cx="423733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>
              <p:custDataLst>
                <p:tags r:id="rId39"/>
              </p:custDataLst>
            </p:nvPr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>
              <p:custDataLst>
                <p:tags r:id="rId40"/>
              </p:custDataLst>
            </p:nvPr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>
              <p:custDataLst>
                <p:tags r:id="rId41"/>
              </p:custDataLst>
            </p:nvPr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>
              <p:custDataLst>
                <p:tags r:id="rId42"/>
              </p:custDataLst>
            </p:nvPr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>
              <p:custDataLst>
                <p:tags r:id="rId43"/>
              </p:custDataLst>
            </p:nvPr>
          </p:nvCxnSpPr>
          <p:spPr bwMode="auto">
            <a:xfrm>
              <a:off x="4426955" y="2254873"/>
              <a:ext cx="401225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9" name="Trapezoid 98"/>
          <p:cNvSpPr/>
          <p:nvPr>
            <p:custDataLst>
              <p:tags r:id="rId10"/>
            </p:custDataLst>
          </p:nvPr>
        </p:nvSpPr>
        <p:spPr bwMode="auto">
          <a:xfrm>
            <a:off x="1619863" y="4709564"/>
            <a:ext cx="3523449" cy="865914"/>
          </a:xfrm>
          <a:prstGeom prst="trapezoid">
            <a:avLst>
              <a:gd name="adj" fmla="val 141754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>
            <p:custDataLst>
              <p:tags r:id="rId11"/>
            </p:custDataLst>
          </p:nvPr>
        </p:nvSpPr>
        <p:spPr bwMode="auto">
          <a:xfrm>
            <a:off x="1619863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65" name="Rectangle 64"/>
          <p:cNvSpPr/>
          <p:nvPr>
            <p:custDataLst>
              <p:tags r:id="rId12"/>
            </p:custDataLst>
          </p:nvPr>
        </p:nvSpPr>
        <p:spPr bwMode="auto">
          <a:xfrm>
            <a:off x="31181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>
            <p:custDataLst>
              <p:tags r:id="rId13"/>
            </p:custDataLst>
          </p:nvPr>
        </p:nvSpPr>
        <p:spPr bwMode="auto">
          <a:xfrm>
            <a:off x="3390712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>
            <p:custDataLst>
              <p:tags r:id="rId14"/>
            </p:custDataLst>
          </p:nvPr>
        </p:nvSpPr>
        <p:spPr bwMode="auto">
          <a:xfrm>
            <a:off x="36515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>
            <p:custDataLst>
              <p:tags r:id="rId15"/>
            </p:custDataLst>
          </p:nvPr>
        </p:nvSpPr>
        <p:spPr bwMode="auto">
          <a:xfrm>
            <a:off x="4565907" y="568977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i="1" dirty="0">
                <a:latin typeface="Calibri" pitchFamily="34" charset="0"/>
              </a:rPr>
              <a:t>K</a:t>
            </a:r>
            <a:r>
              <a:rPr lang="en-US" sz="1400" dirty="0">
                <a:latin typeface="Calibri" pitchFamily="34" charset="0"/>
              </a:rPr>
              <a:t>-1</a:t>
            </a:r>
          </a:p>
        </p:txBody>
      </p:sp>
      <p:sp>
        <p:nvSpPr>
          <p:cNvPr id="69" name="Rectangle 68"/>
          <p:cNvSpPr/>
          <p:nvPr>
            <p:custDataLst>
              <p:tags r:id="rId16"/>
            </p:custDataLst>
          </p:nvPr>
        </p:nvSpPr>
        <p:spPr bwMode="auto">
          <a:xfrm>
            <a:off x="3924112" y="568977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>
            <p:custDataLst>
              <p:tags r:id="rId17"/>
            </p:custDataLst>
          </p:nvPr>
        </p:nvCxnSpPr>
        <p:spPr bwMode="auto">
          <a:xfrm>
            <a:off x="4058263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>
            <p:custDataLst>
              <p:tags r:id="rId18"/>
            </p:custDataLst>
          </p:nvPr>
        </p:nvSpPr>
        <p:spPr bwMode="auto">
          <a:xfrm>
            <a:off x="2215517" y="5689778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>
            <p:custDataLst>
              <p:tags r:id="rId19"/>
            </p:custDataLst>
          </p:nvPr>
        </p:nvSpPr>
        <p:spPr bwMode="auto">
          <a:xfrm>
            <a:off x="17465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>
                <a:latin typeface="Calibri" pitchFamily="34" charset="0"/>
              </a:rPr>
              <a:t>v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77" name="AutoShape 16"/>
          <p:cNvSpPr>
            <a:spLocks/>
          </p:cNvSpPr>
          <p:nvPr>
            <p:custDataLst>
              <p:tags r:id="rId20"/>
            </p:custDataLst>
          </p:nvPr>
        </p:nvSpPr>
        <p:spPr bwMode="auto">
          <a:xfrm rot="16200000" flipV="1">
            <a:off x="3969184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>
                <p:custDataLst>
                  <p:tags r:id="rId21"/>
                </p:custDataLst>
              </p:nvPr>
            </p:nvSpPr>
            <p:spPr bwMode="auto">
              <a:xfrm>
                <a:off x="6337478" y="2853352"/>
                <a:ext cx="990600" cy="270848"/>
              </a:xfrm>
              <a:prstGeom prst="rect">
                <a:avLst/>
              </a:prstGeom>
              <a:solidFill>
                <a:srgbClr val="FF9999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 xmlns:m="http://schemas.openxmlformats.org/officeDocument/2006/math">
                    <m:r>
                      <a:rPr lang="en-US" sz="1600" b="1" i="1" dirty="0" smtClean="0">
                        <a:solidFill>
                          <a:srgbClr val="FF9900"/>
                        </a:solidFill>
                        <a:effectLst>
                          <a:glow rad="127000">
                            <a:schemeClr val="tx1"/>
                          </a:glow>
                        </a:effectLst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1600" dirty="0">
                    <a:latin typeface="Calibri" pitchFamily="34" charset="0"/>
                  </a:rPr>
                  <a:t> bits</a:t>
                </a:r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61"/>
                </p:custDataLst>
              </p:nvPr>
            </p:nvSpPr>
            <p:spPr bwMode="auto">
              <a:xfrm>
                <a:off x="6337478" y="2853352"/>
                <a:ext cx="990600" cy="270848"/>
              </a:xfrm>
              <a:prstGeom prst="rect">
                <a:avLst/>
              </a:prstGeom>
              <a:blipFill rotWithShape="0">
                <a:blip r:embed="rId62"/>
                <a:stretch>
                  <a:fillRect t="-14894" b="-36170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>
                <p:custDataLst>
                  <p:tags r:id="rId22"/>
                </p:custDataLst>
              </p:nvPr>
            </p:nvSpPr>
            <p:spPr bwMode="auto">
              <a:xfrm>
                <a:off x="7328078" y="2853352"/>
                <a:ext cx="762000" cy="27084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 xmlns:m="http://schemas.openxmlformats.org/officeDocument/2006/math">
                    <m:r>
                      <a:rPr lang="en-US" sz="1600" b="1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sz="1600" dirty="0">
                    <a:latin typeface="Calibri" pitchFamily="34" charset="0"/>
                  </a:rPr>
                  <a:t> bits</a:t>
                </a:r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63"/>
                </p:custDataLst>
              </p:nvPr>
            </p:nvSpPr>
            <p:spPr bwMode="auto">
              <a:xfrm>
                <a:off x="7328078" y="2853352"/>
                <a:ext cx="762000" cy="270848"/>
              </a:xfrm>
              <a:prstGeom prst="rect">
                <a:avLst/>
              </a:prstGeom>
              <a:blipFill rotWithShape="0">
                <a:blip r:embed="rId64"/>
                <a:stretch>
                  <a:fillRect t="-14894" b="-36170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>
                <p:custDataLst>
                  <p:tags r:id="rId23"/>
                </p:custDataLst>
              </p:nvPr>
            </p:nvSpPr>
            <p:spPr bwMode="auto">
              <a:xfrm>
                <a:off x="8090078" y="2853352"/>
                <a:ext cx="685800" cy="27084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lvl="0" algn="ctr"/>
                <a14:m>
                  <m:oMath xmlns:m="http://schemas.openxmlformats.org/officeDocument/2006/math">
                    <m:r>
                      <a:rPr lang="en-US" sz="16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Calibri" pitchFamily="34" charset="0"/>
                  </a:rPr>
                  <a:t> bits</a:t>
                </a: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65"/>
                </p:custDataLst>
              </p:nvPr>
            </p:nvSpPr>
            <p:spPr bwMode="auto">
              <a:xfrm>
                <a:off x="8090078" y="2853352"/>
                <a:ext cx="685800" cy="270848"/>
              </a:xfrm>
              <a:prstGeom prst="rect">
                <a:avLst/>
              </a:prstGeom>
              <a:blipFill rotWithShape="0">
                <a:blip r:embed="rId66"/>
                <a:stretch>
                  <a:fillRect t="-14894" r="-870" b="-36170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/>
          <p:cNvSpPr txBox="1"/>
          <p:nvPr>
            <p:custDataLst>
              <p:tags r:id="rId24"/>
            </p:custDataLst>
          </p:nvPr>
        </p:nvSpPr>
        <p:spPr>
          <a:xfrm>
            <a:off x="6169842" y="2513390"/>
            <a:ext cx="2841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byte in memory:</a:t>
            </a:r>
          </a:p>
        </p:txBody>
      </p:sp>
      <p:sp>
        <p:nvSpPr>
          <p:cNvPr id="58" name="AutoShape 16"/>
          <p:cNvSpPr>
            <a:spLocks/>
          </p:cNvSpPr>
          <p:nvPr>
            <p:custDataLst>
              <p:tags r:id="rId25"/>
            </p:custDataLst>
          </p:nvPr>
        </p:nvSpPr>
        <p:spPr bwMode="auto">
          <a:xfrm rot="16200000" flipV="1">
            <a:off x="6718478" y="2822218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>
            <p:custDataLst>
              <p:tags r:id="rId26"/>
            </p:custDataLst>
          </p:nvPr>
        </p:nvSpPr>
        <p:spPr bwMode="auto">
          <a:xfrm rot="16200000" flipV="1">
            <a:off x="7594779" y="2933702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>
            <p:custDataLst>
              <p:tags r:id="rId27"/>
            </p:custDataLst>
          </p:nvPr>
        </p:nvSpPr>
        <p:spPr bwMode="auto">
          <a:xfrm rot="16200000" flipV="1">
            <a:off x="8280578" y="3009901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>
            <p:custDataLst>
              <p:tags r:id="rId28"/>
            </p:custDataLst>
          </p:nvPr>
        </p:nvSpPr>
        <p:spPr>
          <a:xfrm>
            <a:off x="6594772" y="3365678"/>
            <a:ext cx="485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>
            <p:custDataLst>
              <p:tags r:id="rId29"/>
            </p:custDataLst>
          </p:nvPr>
        </p:nvSpPr>
        <p:spPr>
          <a:xfrm>
            <a:off x="7360273" y="3364468"/>
            <a:ext cx="705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set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index</a:t>
            </a:r>
          </a:p>
        </p:txBody>
      </p:sp>
      <p:sp>
        <p:nvSpPr>
          <p:cNvPr id="81" name="TextBox 80"/>
          <p:cNvSpPr txBox="1"/>
          <p:nvPr>
            <p:custDataLst>
              <p:tags r:id="rId30"/>
            </p:custDataLst>
          </p:nvPr>
        </p:nvSpPr>
        <p:spPr>
          <a:xfrm>
            <a:off x="8033195" y="3364468"/>
            <a:ext cx="738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>
            <p:custDataLst>
              <p:tags r:id="rId31"/>
            </p:custDataLst>
          </p:nvPr>
        </p:nvCxnSpPr>
        <p:spPr bwMode="auto">
          <a:xfrm rot="5400000">
            <a:off x="6489930" y="3312069"/>
            <a:ext cx="524242" cy="1921702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Elbow Connector 101"/>
          <p:cNvCxnSpPr>
            <a:stCxn id="81" idx="2"/>
            <a:endCxn id="67" idx="0"/>
          </p:cNvCxnSpPr>
          <p:nvPr>
            <p:custDataLst>
              <p:tags r:id="rId32"/>
            </p:custDataLst>
          </p:nvPr>
        </p:nvCxnSpPr>
        <p:spPr bwMode="auto">
          <a:xfrm rot="5400000">
            <a:off x="5255680" y="2542930"/>
            <a:ext cx="1678979" cy="4614717"/>
          </a:xfrm>
          <a:prstGeom prst="bentConnector3">
            <a:avLst>
              <a:gd name="adj1" fmla="val 63807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TextBox 103"/>
          <p:cNvSpPr txBox="1"/>
          <p:nvPr>
            <p:custDataLst>
              <p:tags r:id="rId33"/>
            </p:custDataLst>
          </p:nvPr>
        </p:nvSpPr>
        <p:spPr>
          <a:xfrm>
            <a:off x="6471298" y="5054956"/>
            <a:ext cx="2015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data begins at this offset</a:t>
            </a:r>
          </a:p>
        </p:txBody>
      </p:sp>
      <p:sp>
        <p:nvSpPr>
          <p:cNvPr id="105" name="TextBox 104"/>
          <p:cNvSpPr txBox="1"/>
          <p:nvPr>
            <p:custDataLst>
              <p:tags r:id="rId34"/>
            </p:custDataLst>
          </p:nvPr>
        </p:nvSpPr>
        <p:spPr>
          <a:xfrm>
            <a:off x="6311007" y="531674"/>
            <a:ext cx="2586990" cy="175432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Locate set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Check if any line in set</a:t>
            </a:r>
            <a:br>
              <a:rPr lang="en-US" sz="1800" i="1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is valid and has </a:t>
            </a:r>
            <a:br>
              <a:rPr lang="en-US" sz="1800" i="1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matching tag: hit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Locate data starting</a:t>
            </a:r>
            <a:br>
              <a:rPr lang="en-US" sz="1800" i="1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at offset</a:t>
            </a:r>
          </a:p>
        </p:txBody>
      </p:sp>
      <p:sp>
        <p:nvSpPr>
          <p:cNvPr id="61" name="TextBox 60"/>
          <p:cNvSpPr txBox="1"/>
          <p:nvPr>
            <p:custDataLst>
              <p:tags r:id="rId35"/>
            </p:custDataLst>
          </p:nvPr>
        </p:nvSpPr>
        <p:spPr>
          <a:xfrm>
            <a:off x="1310984" y="6200212"/>
            <a:ext cx="1011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valid bit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>
                <p:custDataLst>
                  <p:tags r:id="rId36"/>
                </p:custDataLst>
              </p:nvPr>
            </p:nvSpPr>
            <p:spPr>
              <a:xfrm>
                <a:off x="45720" y="3221999"/>
                <a:ext cx="1170962" cy="7134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000" dirty="0">
                    <a:latin typeface="Calibri" pitchFamily="34" charset="0"/>
                  </a:rPr>
                  <a:t> = # sets</a:t>
                </a:r>
              </a:p>
              <a:p>
                <a:r>
                  <a:rPr lang="en-US" sz="2000" dirty="0">
                    <a:latin typeface="Calibri" pitchFamily="34" charset="0"/>
                  </a:rPr>
                  <a:t> 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𝒔</m:t>
                        </m:r>
                      </m:sup>
                    </m:sSup>
                  </m:oMath>
                </a14:m>
                <a:endParaRPr lang="en-US" sz="20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67"/>
                </p:custDataLst>
              </p:nvPr>
            </p:nvSpPr>
            <p:spPr>
              <a:xfrm>
                <a:off x="45720" y="3221999"/>
                <a:ext cx="1170962" cy="713400"/>
              </a:xfrm>
              <a:prstGeom prst="rect">
                <a:avLst/>
              </a:prstGeom>
              <a:blipFill rotWithShape="0">
                <a:blip r:embed="rId68"/>
                <a:stretch>
                  <a:fillRect t="-5128" r="-4167" b="-136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>
                <p:custDataLst>
                  <p:tags r:id="rId37"/>
                </p:custDataLst>
              </p:nvPr>
            </p:nvSpPr>
            <p:spPr>
              <a:xfrm>
                <a:off x="2377440" y="1341321"/>
                <a:ext cx="261629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2000" dirty="0">
                    <a:latin typeface="Calibri" pitchFamily="34" charset="0"/>
                  </a:rPr>
                  <a:t> = blocks/lines per set</a:t>
                </a: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69"/>
                </p:custDataLst>
              </p:nvPr>
            </p:nvSpPr>
            <p:spPr>
              <a:xfrm>
                <a:off x="2377440" y="1341321"/>
                <a:ext cx="2616294" cy="400110"/>
              </a:xfrm>
              <a:prstGeom prst="rect">
                <a:avLst/>
              </a:prstGeom>
              <a:blipFill rotWithShape="0">
                <a:blip r:embed="rId70"/>
                <a:stretch>
                  <a:fillRect t="-7576" r="-1399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>
                <p:custDataLst>
                  <p:tags r:id="rId38"/>
                </p:custDataLst>
              </p:nvPr>
            </p:nvSpPr>
            <p:spPr>
              <a:xfrm>
                <a:off x="3474720" y="6374902"/>
                <a:ext cx="20496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  <a:latin typeface="Calibri" pitchFamily="34" charset="0"/>
                  </a:rPr>
                  <a:t> = bytes </a:t>
                </a:r>
                <a:r>
                  <a:rPr lang="en-US" dirty="0">
                    <a:solidFill>
                      <a:schemeClr val="tx1"/>
                    </a:solidFill>
                    <a:latin typeface="Calibri" pitchFamily="34" charset="0"/>
                  </a:rPr>
                  <a:t>per</a:t>
                </a:r>
                <a:r>
                  <a:rPr lang="en-US" sz="1800" dirty="0">
                    <a:solidFill>
                      <a:schemeClr val="tx1"/>
                    </a:solidFill>
                    <a:latin typeface="Calibri" pitchFamily="34" charset="0"/>
                  </a:rPr>
                  <a:t> block</a:t>
                </a: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71"/>
                </p:custDataLst>
              </p:nvPr>
            </p:nvSpPr>
            <p:spPr>
              <a:xfrm>
                <a:off x="3474720" y="6374902"/>
                <a:ext cx="2049664" cy="369332"/>
              </a:xfrm>
              <a:prstGeom prst="rect">
                <a:avLst/>
              </a:prstGeom>
              <a:blipFill rotWithShape="0">
                <a:blip r:embed="rId72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1643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  <p:custDataLst>
                  <p:tags r:id="rId1"/>
                </p:custDataLst>
              </p:nvPr>
            </p:nvSpPr>
            <p:spPr/>
            <p:txBody>
              <a:bodyPr/>
              <a:lstStyle/>
              <a:p>
                <a:r>
                  <a:rPr lang="en-US" dirty="0"/>
                  <a:t>Example:  Direct-Mapped Cache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/>
                  <a:t> = 1)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  <p:custDataLst>
                  <p:tags r:id="rId63"/>
                </p:custDataLst>
              </p:nvPr>
            </p:nvSpPr>
            <p:spPr>
              <a:xfrm>
                <a:off x="357762" y="438912"/>
                <a:ext cx="8405238" cy="762000"/>
              </a:xfrm>
              <a:blipFill rotWithShape="0">
                <a:blip r:embed="rId64"/>
                <a:stretch>
                  <a:fillRect l="-2248" t="-4000" b="-22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Slide Number Placeholder 61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4" name="AutoShape 16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1172867" y="2448735"/>
            <a:ext cx="228600" cy="29614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cxnSp>
        <p:nvCxnSpPr>
          <p:cNvPr id="125" name="Straight Connector 124"/>
          <p:cNvCxnSpPr/>
          <p:nvPr>
            <p:custDataLst>
              <p:tags r:id="rId4"/>
            </p:custDataLst>
          </p:nvPr>
        </p:nvCxnSpPr>
        <p:spPr bwMode="auto">
          <a:xfrm>
            <a:off x="3264408" y="4617720"/>
            <a:ext cx="365760" cy="8138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TextBox 126"/>
              <p:cNvSpPr txBox="1"/>
              <p:nvPr>
                <p:custDataLst>
                  <p:tags r:id="rId5"/>
                </p:custDataLst>
              </p:nvPr>
            </p:nvSpPr>
            <p:spPr>
              <a:xfrm>
                <a:off x="393192" y="1362456"/>
                <a:ext cx="325178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latin typeface="Calibri" pitchFamily="34" charset="0"/>
                  </a:rPr>
                  <a:t>Direct-mapped:  One line per set</a:t>
                </a:r>
              </a:p>
              <a:p>
                <a:r>
                  <a:rPr lang="en-US" sz="1800" dirty="0">
                    <a:latin typeface="Calibri" pitchFamily="34" charset="0"/>
                  </a:rPr>
                  <a:t>Block </a:t>
                </a:r>
                <a:r>
                  <a:rPr lang="en-US" dirty="0">
                    <a:latin typeface="Calibri" pitchFamily="34" charset="0"/>
                  </a:rPr>
                  <a:t>S</a:t>
                </a:r>
                <a:r>
                  <a:rPr lang="en-US" sz="1800" dirty="0">
                    <a:latin typeface="Calibri" pitchFamily="34" charset="0"/>
                  </a:rPr>
                  <a:t>ize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1800" dirty="0">
                    <a:latin typeface="Calibri" pitchFamily="34" charset="0"/>
                  </a:rPr>
                  <a:t> = 8 B</a:t>
                </a:r>
              </a:p>
            </p:txBody>
          </p:sp>
        </mc:Choice>
        <mc:Fallback xmlns="">
          <p:sp>
            <p:nvSpPr>
              <p:cNvPr id="127" name="TextBox 126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65"/>
                </p:custDataLst>
              </p:nvPr>
            </p:nvSpPr>
            <p:spPr>
              <a:xfrm>
                <a:off x="393192" y="1362456"/>
                <a:ext cx="3251788" cy="646331"/>
              </a:xfrm>
              <a:prstGeom prst="rect">
                <a:avLst/>
              </a:prstGeom>
              <a:blipFill rotWithShape="0">
                <a:blip r:embed="rId66"/>
                <a:stretch>
                  <a:fillRect l="-1689" t="-5660" r="-938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Rectangle 127"/>
              <p:cNvSpPr/>
              <p:nvPr>
                <p:custDataLst>
                  <p:tags r:id="rId6"/>
                </p:custDataLst>
              </p:nvPr>
            </p:nvSpPr>
            <p:spPr bwMode="auto">
              <a:xfrm>
                <a:off x="6261278" y="2702162"/>
                <a:ext cx="990600" cy="270848"/>
              </a:xfrm>
              <a:prstGeom prst="rect">
                <a:avLst/>
              </a:prstGeom>
              <a:solidFill>
                <a:srgbClr val="FF9999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r>
                      <a:rPr lang="en-US" sz="1600" b="1" i="1" dirty="0" smtClean="0">
                        <a:solidFill>
                          <a:srgbClr val="FF9900"/>
                        </a:solidFill>
                        <a:effectLst>
                          <a:glow rad="127000">
                            <a:schemeClr val="tx1"/>
                          </a:glow>
                        </a:effectLst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1600" dirty="0">
                    <a:latin typeface="Calibri" pitchFamily="34" charset="0"/>
                  </a:rPr>
                  <a:t> bits</a:t>
                </a:r>
              </a:p>
            </p:txBody>
          </p:sp>
        </mc:Choice>
        <mc:Fallback xmlns="">
          <p:sp>
            <p:nvSpPr>
              <p:cNvPr id="128" name="Rectangle 127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67"/>
                </p:custDataLst>
              </p:nvPr>
            </p:nvSpPr>
            <p:spPr bwMode="auto">
              <a:xfrm>
                <a:off x="6261278" y="2702162"/>
                <a:ext cx="990600" cy="270848"/>
              </a:xfrm>
              <a:prstGeom prst="rect">
                <a:avLst/>
              </a:prstGeom>
              <a:blipFill rotWithShape="0">
                <a:blip r:embed="rId68"/>
                <a:stretch>
                  <a:fillRect t="-14894" b="-36170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9" name="Rectangle 128"/>
          <p:cNvSpPr/>
          <p:nvPr>
            <p:custDataLst>
              <p:tags r:id="rId7"/>
            </p:custDataLst>
          </p:nvPr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>
            <p:custDataLst>
              <p:tags r:id="rId8"/>
            </p:custDataLst>
          </p:nvPr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>
            <p:custDataLst>
              <p:tags r:id="rId9"/>
            </p:custDataLst>
          </p:nvPr>
        </p:nvSpPr>
        <p:spPr>
          <a:xfrm>
            <a:off x="6172200" y="2362200"/>
            <a:ext cx="1707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alibri" pitchFamily="34" charset="0"/>
              </a:rPr>
              <a:t>:</a:t>
            </a:r>
          </a:p>
        </p:txBody>
      </p:sp>
      <p:grpSp>
        <p:nvGrpSpPr>
          <p:cNvPr id="3" name="Group 144"/>
          <p:cNvGrpSpPr/>
          <p:nvPr>
            <p:custDataLst>
              <p:tags r:id="rId10"/>
            </p:custDataLst>
          </p:nvPr>
        </p:nvGrpSpPr>
        <p:grpSpPr>
          <a:xfrm>
            <a:off x="1524000" y="3810000"/>
            <a:ext cx="3848288" cy="533400"/>
            <a:chOff x="1714312" y="5562600"/>
            <a:chExt cx="3848288" cy="533400"/>
          </a:xfrm>
        </p:grpSpPr>
        <p:sp>
          <p:nvSpPr>
            <p:cNvPr id="132" name="Rectangle 131"/>
            <p:cNvSpPr/>
            <p:nvPr>
              <p:custDataLst>
                <p:tags r:id="rId50"/>
              </p:custDataLst>
            </p:nvPr>
          </p:nvSpPr>
          <p:spPr bwMode="auto">
            <a:xfrm>
              <a:off x="1714312" y="5562600"/>
              <a:ext cx="3848288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>
                <a:latin typeface="Calibri" pitchFamily="34" charset="0"/>
              </a:endParaRPr>
            </a:p>
          </p:txBody>
        </p:sp>
        <p:sp>
          <p:nvSpPr>
            <p:cNvPr id="133" name="Rectangle 132"/>
            <p:cNvSpPr/>
            <p:nvPr>
              <p:custDataLst>
                <p:tags r:id="rId51"/>
              </p:custDataLst>
            </p:nvPr>
          </p:nvSpPr>
          <p:spPr bwMode="auto">
            <a:xfrm>
              <a:off x="32125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34" name="Rectangle 133"/>
            <p:cNvSpPr/>
            <p:nvPr>
              <p:custDataLst>
                <p:tags r:id="rId52"/>
              </p:custDataLst>
            </p:nvPr>
          </p:nvSpPr>
          <p:spPr bwMode="auto">
            <a:xfrm>
              <a:off x="3485160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35" name="Rectangle 134"/>
            <p:cNvSpPr/>
            <p:nvPr>
              <p:custDataLst>
                <p:tags r:id="rId53"/>
              </p:custDataLst>
            </p:nvPr>
          </p:nvSpPr>
          <p:spPr bwMode="auto">
            <a:xfrm>
              <a:off x="3745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36" name="Rectangle 135"/>
            <p:cNvSpPr/>
            <p:nvPr>
              <p:custDataLst>
                <p:tags r:id="rId54"/>
              </p:custDataLst>
            </p:nvPr>
          </p:nvSpPr>
          <p:spPr bwMode="auto">
            <a:xfrm>
              <a:off x="5168000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7</a:t>
              </a:r>
            </a:p>
          </p:txBody>
        </p:sp>
        <p:sp>
          <p:nvSpPr>
            <p:cNvPr id="139" name="Rectangle 138"/>
            <p:cNvSpPr/>
            <p:nvPr>
              <p:custDataLst>
                <p:tags r:id="rId55"/>
              </p:custDataLst>
            </p:nvPr>
          </p:nvSpPr>
          <p:spPr bwMode="auto">
            <a:xfrm>
              <a:off x="2309965" y="5676900"/>
              <a:ext cx="717995" cy="304800"/>
            </a:xfrm>
            <a:prstGeom prst="rect">
              <a:avLst/>
            </a:prstGeom>
            <a:solidFill>
              <a:schemeClr val="accent3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tag</a:t>
              </a:r>
            </a:p>
          </p:txBody>
        </p:sp>
        <p:sp>
          <p:nvSpPr>
            <p:cNvPr id="140" name="Rectangle 139"/>
            <p:cNvSpPr/>
            <p:nvPr>
              <p:custDataLst>
                <p:tags r:id="rId56"/>
              </p:custDataLst>
            </p:nvPr>
          </p:nvSpPr>
          <p:spPr bwMode="auto">
            <a:xfrm>
              <a:off x="1840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v</a:t>
              </a:r>
            </a:p>
          </p:txBody>
        </p:sp>
        <p:sp>
          <p:nvSpPr>
            <p:cNvPr id="141" name="Rectangle 140"/>
            <p:cNvSpPr/>
            <p:nvPr>
              <p:custDataLst>
                <p:tags r:id="rId57"/>
              </p:custDataLst>
            </p:nvPr>
          </p:nvSpPr>
          <p:spPr bwMode="auto">
            <a:xfrm>
              <a:off x="4019283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3</a:t>
              </a:r>
            </a:p>
          </p:txBody>
        </p:sp>
        <p:sp>
          <p:nvSpPr>
            <p:cNvPr id="142" name="Rectangle 141"/>
            <p:cNvSpPr/>
            <p:nvPr>
              <p:custDataLst>
                <p:tags r:id="rId58"/>
              </p:custDataLst>
            </p:nvPr>
          </p:nvSpPr>
          <p:spPr bwMode="auto">
            <a:xfrm>
              <a:off x="4876800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143" name="Rectangle 142"/>
            <p:cNvSpPr/>
            <p:nvPr>
              <p:custDataLst>
                <p:tags r:id="rId59"/>
              </p:custDataLst>
            </p:nvPr>
          </p:nvSpPr>
          <p:spPr bwMode="auto">
            <a:xfrm>
              <a:off x="4584878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5</a:t>
              </a:r>
            </a:p>
          </p:txBody>
        </p:sp>
        <p:sp>
          <p:nvSpPr>
            <p:cNvPr id="144" name="Rectangle 143"/>
            <p:cNvSpPr/>
            <p:nvPr>
              <p:custDataLst>
                <p:tags r:id="rId60"/>
              </p:custDataLst>
            </p:nvPr>
          </p:nvSpPr>
          <p:spPr bwMode="auto">
            <a:xfrm>
              <a:off x="4292956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4</a:t>
              </a:r>
            </a:p>
          </p:txBody>
        </p:sp>
      </p:grpSp>
      <p:grpSp>
        <p:nvGrpSpPr>
          <p:cNvPr id="4" name="Group 145"/>
          <p:cNvGrpSpPr/>
          <p:nvPr>
            <p:custDataLst>
              <p:tags r:id="rId11"/>
            </p:custDataLst>
          </p:nvPr>
        </p:nvGrpSpPr>
        <p:grpSpPr>
          <a:xfrm>
            <a:off x="1524000" y="3124200"/>
            <a:ext cx="3848288" cy="533400"/>
            <a:chOff x="1714312" y="5562600"/>
            <a:chExt cx="3848288" cy="533400"/>
          </a:xfrm>
        </p:grpSpPr>
        <p:sp>
          <p:nvSpPr>
            <p:cNvPr id="147" name="Rectangle 146"/>
            <p:cNvSpPr/>
            <p:nvPr>
              <p:custDataLst>
                <p:tags r:id="rId39"/>
              </p:custDataLst>
            </p:nvPr>
          </p:nvSpPr>
          <p:spPr bwMode="auto">
            <a:xfrm>
              <a:off x="1714312" y="5562600"/>
              <a:ext cx="3848288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>
                <a:latin typeface="Calibri" pitchFamily="34" charset="0"/>
              </a:endParaRPr>
            </a:p>
          </p:txBody>
        </p:sp>
        <p:sp>
          <p:nvSpPr>
            <p:cNvPr id="148" name="Rectangle 147"/>
            <p:cNvSpPr/>
            <p:nvPr>
              <p:custDataLst>
                <p:tags r:id="rId40"/>
              </p:custDataLst>
            </p:nvPr>
          </p:nvSpPr>
          <p:spPr bwMode="auto">
            <a:xfrm>
              <a:off x="32125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49" name="Rectangle 148"/>
            <p:cNvSpPr/>
            <p:nvPr>
              <p:custDataLst>
                <p:tags r:id="rId41"/>
              </p:custDataLst>
            </p:nvPr>
          </p:nvSpPr>
          <p:spPr bwMode="auto">
            <a:xfrm>
              <a:off x="3485160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50" name="Rectangle 149"/>
            <p:cNvSpPr/>
            <p:nvPr>
              <p:custDataLst>
                <p:tags r:id="rId42"/>
              </p:custDataLst>
            </p:nvPr>
          </p:nvSpPr>
          <p:spPr bwMode="auto">
            <a:xfrm>
              <a:off x="3745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51" name="Rectangle 150"/>
            <p:cNvSpPr/>
            <p:nvPr>
              <p:custDataLst>
                <p:tags r:id="rId43"/>
              </p:custDataLst>
            </p:nvPr>
          </p:nvSpPr>
          <p:spPr bwMode="auto">
            <a:xfrm>
              <a:off x="5168000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7</a:t>
              </a:r>
            </a:p>
          </p:txBody>
        </p:sp>
        <p:sp>
          <p:nvSpPr>
            <p:cNvPr id="152" name="Rectangle 151"/>
            <p:cNvSpPr/>
            <p:nvPr>
              <p:custDataLst>
                <p:tags r:id="rId44"/>
              </p:custDataLst>
            </p:nvPr>
          </p:nvSpPr>
          <p:spPr bwMode="auto">
            <a:xfrm>
              <a:off x="2309965" y="5676900"/>
              <a:ext cx="717995" cy="304800"/>
            </a:xfrm>
            <a:prstGeom prst="rect">
              <a:avLst/>
            </a:prstGeom>
            <a:solidFill>
              <a:schemeClr val="accent3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tag</a:t>
              </a:r>
            </a:p>
          </p:txBody>
        </p:sp>
        <p:sp>
          <p:nvSpPr>
            <p:cNvPr id="153" name="Rectangle 152"/>
            <p:cNvSpPr/>
            <p:nvPr>
              <p:custDataLst>
                <p:tags r:id="rId45"/>
              </p:custDataLst>
            </p:nvPr>
          </p:nvSpPr>
          <p:spPr bwMode="auto">
            <a:xfrm>
              <a:off x="1840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v</a:t>
              </a:r>
            </a:p>
          </p:txBody>
        </p:sp>
        <p:sp>
          <p:nvSpPr>
            <p:cNvPr id="154" name="Rectangle 153"/>
            <p:cNvSpPr/>
            <p:nvPr>
              <p:custDataLst>
                <p:tags r:id="rId46"/>
              </p:custDataLst>
            </p:nvPr>
          </p:nvSpPr>
          <p:spPr bwMode="auto">
            <a:xfrm>
              <a:off x="4019283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3</a:t>
              </a:r>
            </a:p>
          </p:txBody>
        </p:sp>
        <p:sp>
          <p:nvSpPr>
            <p:cNvPr id="155" name="Rectangle 154"/>
            <p:cNvSpPr/>
            <p:nvPr>
              <p:custDataLst>
                <p:tags r:id="rId47"/>
              </p:custDataLst>
            </p:nvPr>
          </p:nvSpPr>
          <p:spPr bwMode="auto">
            <a:xfrm>
              <a:off x="4876800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156" name="Rectangle 155"/>
            <p:cNvSpPr/>
            <p:nvPr>
              <p:custDataLst>
                <p:tags r:id="rId48"/>
              </p:custDataLst>
            </p:nvPr>
          </p:nvSpPr>
          <p:spPr bwMode="auto">
            <a:xfrm>
              <a:off x="4584878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5</a:t>
              </a:r>
            </a:p>
          </p:txBody>
        </p:sp>
        <p:sp>
          <p:nvSpPr>
            <p:cNvPr id="157" name="Rectangle 156"/>
            <p:cNvSpPr/>
            <p:nvPr>
              <p:custDataLst>
                <p:tags r:id="rId49"/>
              </p:custDataLst>
            </p:nvPr>
          </p:nvSpPr>
          <p:spPr bwMode="auto">
            <a:xfrm>
              <a:off x="4292956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4</a:t>
              </a:r>
            </a:p>
          </p:txBody>
        </p:sp>
      </p:grpSp>
      <p:grpSp>
        <p:nvGrpSpPr>
          <p:cNvPr id="5" name="Group 157"/>
          <p:cNvGrpSpPr/>
          <p:nvPr>
            <p:custDataLst>
              <p:tags r:id="rId12"/>
            </p:custDataLst>
          </p:nvPr>
        </p:nvGrpSpPr>
        <p:grpSpPr>
          <a:xfrm>
            <a:off x="1524000" y="2438400"/>
            <a:ext cx="3848288" cy="533400"/>
            <a:chOff x="1714312" y="5562600"/>
            <a:chExt cx="3848288" cy="533400"/>
          </a:xfrm>
        </p:grpSpPr>
        <p:sp>
          <p:nvSpPr>
            <p:cNvPr id="159" name="Rectangle 158"/>
            <p:cNvSpPr/>
            <p:nvPr>
              <p:custDataLst>
                <p:tags r:id="rId28"/>
              </p:custDataLst>
            </p:nvPr>
          </p:nvSpPr>
          <p:spPr bwMode="auto">
            <a:xfrm>
              <a:off x="1714312" y="5562600"/>
              <a:ext cx="3848288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>
                <a:latin typeface="Calibri" pitchFamily="34" charset="0"/>
              </a:endParaRPr>
            </a:p>
          </p:txBody>
        </p:sp>
        <p:sp>
          <p:nvSpPr>
            <p:cNvPr id="160" name="Rectangle 159"/>
            <p:cNvSpPr/>
            <p:nvPr>
              <p:custDataLst>
                <p:tags r:id="rId29"/>
              </p:custDataLst>
            </p:nvPr>
          </p:nvSpPr>
          <p:spPr bwMode="auto">
            <a:xfrm>
              <a:off x="32125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61" name="Rectangle 160"/>
            <p:cNvSpPr/>
            <p:nvPr>
              <p:custDataLst>
                <p:tags r:id="rId30"/>
              </p:custDataLst>
            </p:nvPr>
          </p:nvSpPr>
          <p:spPr bwMode="auto">
            <a:xfrm>
              <a:off x="3485160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62" name="Rectangle 161"/>
            <p:cNvSpPr/>
            <p:nvPr>
              <p:custDataLst>
                <p:tags r:id="rId31"/>
              </p:custDataLst>
            </p:nvPr>
          </p:nvSpPr>
          <p:spPr bwMode="auto">
            <a:xfrm>
              <a:off x="3745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63" name="Rectangle 162"/>
            <p:cNvSpPr/>
            <p:nvPr>
              <p:custDataLst>
                <p:tags r:id="rId32"/>
              </p:custDataLst>
            </p:nvPr>
          </p:nvSpPr>
          <p:spPr bwMode="auto">
            <a:xfrm>
              <a:off x="5168000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7</a:t>
              </a:r>
            </a:p>
          </p:txBody>
        </p:sp>
        <p:sp>
          <p:nvSpPr>
            <p:cNvPr id="164" name="Rectangle 163"/>
            <p:cNvSpPr/>
            <p:nvPr>
              <p:custDataLst>
                <p:tags r:id="rId33"/>
              </p:custDataLst>
            </p:nvPr>
          </p:nvSpPr>
          <p:spPr bwMode="auto">
            <a:xfrm>
              <a:off x="2309965" y="5676900"/>
              <a:ext cx="717995" cy="304800"/>
            </a:xfrm>
            <a:prstGeom prst="rect">
              <a:avLst/>
            </a:prstGeom>
            <a:solidFill>
              <a:schemeClr val="accent3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tag</a:t>
              </a:r>
            </a:p>
          </p:txBody>
        </p:sp>
        <p:sp>
          <p:nvSpPr>
            <p:cNvPr id="165" name="Rectangle 164"/>
            <p:cNvSpPr/>
            <p:nvPr>
              <p:custDataLst>
                <p:tags r:id="rId34"/>
              </p:custDataLst>
            </p:nvPr>
          </p:nvSpPr>
          <p:spPr bwMode="auto">
            <a:xfrm>
              <a:off x="1840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v</a:t>
              </a:r>
            </a:p>
          </p:txBody>
        </p:sp>
        <p:sp>
          <p:nvSpPr>
            <p:cNvPr id="166" name="Rectangle 165"/>
            <p:cNvSpPr/>
            <p:nvPr>
              <p:custDataLst>
                <p:tags r:id="rId35"/>
              </p:custDataLst>
            </p:nvPr>
          </p:nvSpPr>
          <p:spPr bwMode="auto">
            <a:xfrm>
              <a:off x="4019283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3</a:t>
              </a:r>
            </a:p>
          </p:txBody>
        </p:sp>
        <p:sp>
          <p:nvSpPr>
            <p:cNvPr id="167" name="Rectangle 166"/>
            <p:cNvSpPr/>
            <p:nvPr>
              <p:custDataLst>
                <p:tags r:id="rId36"/>
              </p:custDataLst>
            </p:nvPr>
          </p:nvSpPr>
          <p:spPr bwMode="auto">
            <a:xfrm>
              <a:off x="4876800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168" name="Rectangle 167"/>
            <p:cNvSpPr/>
            <p:nvPr>
              <p:custDataLst>
                <p:tags r:id="rId37"/>
              </p:custDataLst>
            </p:nvPr>
          </p:nvSpPr>
          <p:spPr bwMode="auto">
            <a:xfrm>
              <a:off x="4584878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5</a:t>
              </a:r>
            </a:p>
          </p:txBody>
        </p:sp>
        <p:sp>
          <p:nvSpPr>
            <p:cNvPr id="169" name="Rectangle 168"/>
            <p:cNvSpPr/>
            <p:nvPr>
              <p:custDataLst>
                <p:tags r:id="rId38"/>
              </p:custDataLst>
            </p:nvPr>
          </p:nvSpPr>
          <p:spPr bwMode="auto">
            <a:xfrm>
              <a:off x="4292956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4</a:t>
              </a:r>
            </a:p>
          </p:txBody>
        </p:sp>
      </p:grpSp>
      <p:grpSp>
        <p:nvGrpSpPr>
          <p:cNvPr id="6" name="Group 169"/>
          <p:cNvGrpSpPr/>
          <p:nvPr>
            <p:custDataLst>
              <p:tags r:id="rId13"/>
            </p:custDataLst>
          </p:nvPr>
        </p:nvGrpSpPr>
        <p:grpSpPr>
          <a:xfrm>
            <a:off x="1524000" y="4876800"/>
            <a:ext cx="3848288" cy="533400"/>
            <a:chOff x="1714312" y="5562600"/>
            <a:chExt cx="3848288" cy="533400"/>
          </a:xfrm>
        </p:grpSpPr>
        <p:sp>
          <p:nvSpPr>
            <p:cNvPr id="171" name="Rectangle 170"/>
            <p:cNvSpPr/>
            <p:nvPr>
              <p:custDataLst>
                <p:tags r:id="rId17"/>
              </p:custDataLst>
            </p:nvPr>
          </p:nvSpPr>
          <p:spPr bwMode="auto">
            <a:xfrm>
              <a:off x="1714312" y="5562600"/>
              <a:ext cx="3848288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>
                <a:latin typeface="Calibri" pitchFamily="34" charset="0"/>
              </a:endParaRPr>
            </a:p>
          </p:txBody>
        </p:sp>
        <p:sp>
          <p:nvSpPr>
            <p:cNvPr id="172" name="Rectangle 171"/>
            <p:cNvSpPr/>
            <p:nvPr>
              <p:custDataLst>
                <p:tags r:id="rId18"/>
              </p:custDataLst>
            </p:nvPr>
          </p:nvSpPr>
          <p:spPr bwMode="auto">
            <a:xfrm>
              <a:off x="32125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73" name="Rectangle 172"/>
            <p:cNvSpPr/>
            <p:nvPr>
              <p:custDataLst>
                <p:tags r:id="rId19"/>
              </p:custDataLst>
            </p:nvPr>
          </p:nvSpPr>
          <p:spPr bwMode="auto">
            <a:xfrm>
              <a:off x="3485160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74" name="Rectangle 173"/>
            <p:cNvSpPr/>
            <p:nvPr>
              <p:custDataLst>
                <p:tags r:id="rId20"/>
              </p:custDataLst>
            </p:nvPr>
          </p:nvSpPr>
          <p:spPr bwMode="auto">
            <a:xfrm>
              <a:off x="3745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75" name="Rectangle 174"/>
            <p:cNvSpPr/>
            <p:nvPr>
              <p:custDataLst>
                <p:tags r:id="rId21"/>
              </p:custDataLst>
            </p:nvPr>
          </p:nvSpPr>
          <p:spPr bwMode="auto">
            <a:xfrm>
              <a:off x="5168000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7</a:t>
              </a:r>
            </a:p>
          </p:txBody>
        </p:sp>
        <p:sp>
          <p:nvSpPr>
            <p:cNvPr id="176" name="Rectangle 175"/>
            <p:cNvSpPr/>
            <p:nvPr>
              <p:custDataLst>
                <p:tags r:id="rId22"/>
              </p:custDataLst>
            </p:nvPr>
          </p:nvSpPr>
          <p:spPr bwMode="auto">
            <a:xfrm>
              <a:off x="2309965" y="5676900"/>
              <a:ext cx="717995" cy="304800"/>
            </a:xfrm>
            <a:prstGeom prst="rect">
              <a:avLst/>
            </a:prstGeom>
            <a:solidFill>
              <a:schemeClr val="accent3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tag</a:t>
              </a:r>
            </a:p>
          </p:txBody>
        </p:sp>
        <p:sp>
          <p:nvSpPr>
            <p:cNvPr id="177" name="Rectangle 176"/>
            <p:cNvSpPr/>
            <p:nvPr>
              <p:custDataLst>
                <p:tags r:id="rId23"/>
              </p:custDataLst>
            </p:nvPr>
          </p:nvSpPr>
          <p:spPr bwMode="auto">
            <a:xfrm>
              <a:off x="1840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v</a:t>
              </a:r>
            </a:p>
          </p:txBody>
        </p:sp>
        <p:sp>
          <p:nvSpPr>
            <p:cNvPr id="178" name="Rectangle 177"/>
            <p:cNvSpPr/>
            <p:nvPr>
              <p:custDataLst>
                <p:tags r:id="rId24"/>
              </p:custDataLst>
            </p:nvPr>
          </p:nvSpPr>
          <p:spPr bwMode="auto">
            <a:xfrm>
              <a:off x="4019283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3</a:t>
              </a:r>
            </a:p>
          </p:txBody>
        </p:sp>
        <p:sp>
          <p:nvSpPr>
            <p:cNvPr id="179" name="Rectangle 178"/>
            <p:cNvSpPr/>
            <p:nvPr>
              <p:custDataLst>
                <p:tags r:id="rId25"/>
              </p:custDataLst>
            </p:nvPr>
          </p:nvSpPr>
          <p:spPr bwMode="auto">
            <a:xfrm>
              <a:off x="4876800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180" name="Rectangle 179"/>
            <p:cNvSpPr/>
            <p:nvPr>
              <p:custDataLst>
                <p:tags r:id="rId26"/>
              </p:custDataLst>
            </p:nvPr>
          </p:nvSpPr>
          <p:spPr bwMode="auto">
            <a:xfrm>
              <a:off x="4584878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5</a:t>
              </a:r>
            </a:p>
          </p:txBody>
        </p:sp>
        <p:sp>
          <p:nvSpPr>
            <p:cNvPr id="181" name="Rectangle 180"/>
            <p:cNvSpPr/>
            <p:nvPr>
              <p:custDataLst>
                <p:tags r:id="rId27"/>
              </p:custDataLst>
            </p:nvPr>
          </p:nvSpPr>
          <p:spPr bwMode="auto">
            <a:xfrm>
              <a:off x="4292956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4</a:t>
              </a:r>
            </a:p>
          </p:txBody>
        </p:sp>
      </p:grpSp>
      <p:cxnSp>
        <p:nvCxnSpPr>
          <p:cNvPr id="183" name="Shape 182"/>
          <p:cNvCxnSpPr>
            <a:stCxn id="129" idx="2"/>
          </p:cNvCxnSpPr>
          <p:nvPr>
            <p:custDataLst>
              <p:tags r:id="rId14"/>
            </p:custDataLst>
          </p:nvPr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>
            <p:custDataLst>
              <p:tags r:id="rId15"/>
            </p:custDataLst>
          </p:nvPr>
        </p:nvSpPr>
        <p:spPr>
          <a:xfrm>
            <a:off x="6875252" y="3344174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find set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>
                <p:custDataLst>
                  <p:tags r:id="rId16"/>
                </p:custDataLst>
              </p:nvPr>
            </p:nvSpPr>
            <p:spPr>
              <a:xfrm>
                <a:off x="0" y="3703320"/>
                <a:ext cx="129061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000" dirty="0">
                    <a:latin typeface="Calibri" pitchFamily="34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𝒔</m:t>
                        </m:r>
                      </m:sup>
                    </m:sSup>
                  </m:oMath>
                </a14:m>
                <a:r>
                  <a:rPr lang="en-US" sz="2000" dirty="0">
                    <a:latin typeface="Calibri" pitchFamily="34" charset="0"/>
                  </a:rPr>
                  <a:t> sets</a:t>
                </a: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69"/>
                </p:custDataLst>
              </p:nvPr>
            </p:nvSpPr>
            <p:spPr>
              <a:xfrm>
                <a:off x="0" y="3703320"/>
                <a:ext cx="1290610" cy="400110"/>
              </a:xfrm>
              <a:prstGeom prst="rect">
                <a:avLst/>
              </a:prstGeom>
              <a:blipFill rotWithShape="0">
                <a:blip r:embed="rId70"/>
                <a:stretch>
                  <a:fillRect t="-9231" r="-3302" b="-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2433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  <p:custDataLst>
                  <p:tags r:id="rId1"/>
                </p:custDataLst>
              </p:nvPr>
            </p:nvSpPr>
            <p:spPr/>
            <p:txBody>
              <a:bodyPr/>
              <a:lstStyle/>
              <a:p>
                <a:r>
                  <a:rPr lang="en-US" dirty="0"/>
                  <a:t>Example:  Direct-Mapped Cache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/>
                  <a:t> = 1)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  <p:custDataLst>
                  <p:tags r:id="rId29"/>
                </p:custDataLst>
              </p:nvPr>
            </p:nvSpPr>
            <p:spPr>
              <a:xfrm>
                <a:off x="357762" y="438912"/>
                <a:ext cx="8405238" cy="762000"/>
              </a:xfrm>
              <a:blipFill rotWithShape="0">
                <a:blip r:embed="rId30"/>
                <a:stretch>
                  <a:fillRect l="-2248" t="-4000" b="-22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Slide Number Placeholder 28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Rectangle 127"/>
              <p:cNvSpPr/>
              <p:nvPr>
                <p:custDataLst>
                  <p:tags r:id="rId3"/>
                </p:custDataLst>
              </p:nvPr>
            </p:nvSpPr>
            <p:spPr bwMode="auto">
              <a:xfrm>
                <a:off x="6261278" y="2702162"/>
                <a:ext cx="990600" cy="270848"/>
              </a:xfrm>
              <a:prstGeom prst="rect">
                <a:avLst/>
              </a:prstGeom>
              <a:solidFill>
                <a:srgbClr val="FF9999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r>
                      <a:rPr lang="en-US" sz="1600" b="1" i="1" dirty="0" smtClean="0">
                        <a:solidFill>
                          <a:srgbClr val="FF9900"/>
                        </a:solidFill>
                        <a:effectLst>
                          <a:glow rad="127000">
                            <a:schemeClr val="tx1"/>
                          </a:glow>
                        </a:effectLst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1600" dirty="0">
                    <a:latin typeface="Calibri" pitchFamily="34" charset="0"/>
                  </a:rPr>
                  <a:t> bits</a:t>
                </a:r>
              </a:p>
            </p:txBody>
          </p:sp>
        </mc:Choice>
        <mc:Fallback xmlns="">
          <p:sp>
            <p:nvSpPr>
              <p:cNvPr id="128" name="Rectangle 127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6261278" y="2702162"/>
                <a:ext cx="990600" cy="270848"/>
              </a:xfrm>
              <a:prstGeom prst="rect">
                <a:avLst/>
              </a:prstGeom>
              <a:blipFill rotWithShape="0">
                <a:blip r:embed="rId32"/>
                <a:stretch>
                  <a:fillRect t="-14894" b="-36170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9" name="Rectangle 128"/>
          <p:cNvSpPr/>
          <p:nvPr>
            <p:custDataLst>
              <p:tags r:id="rId4"/>
            </p:custDataLst>
          </p:nvPr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>
            <p:custDataLst>
              <p:tags r:id="rId5"/>
            </p:custDataLst>
          </p:nvPr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>
            <p:custDataLst>
              <p:tags r:id="rId6"/>
            </p:custDataLst>
          </p:nvPr>
        </p:nvSpPr>
        <p:spPr>
          <a:xfrm>
            <a:off x="6172200" y="2362200"/>
            <a:ext cx="1707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alibri" pitchFamily="34" charset="0"/>
              </a:rPr>
              <a:t>:</a:t>
            </a:r>
          </a:p>
        </p:txBody>
      </p:sp>
      <p:grpSp>
        <p:nvGrpSpPr>
          <p:cNvPr id="3" name="Group 145"/>
          <p:cNvGrpSpPr/>
          <p:nvPr>
            <p:custDataLst>
              <p:tags r:id="rId7"/>
            </p:custDataLst>
          </p:nvPr>
        </p:nvGrpSpPr>
        <p:grpSpPr>
          <a:xfrm>
            <a:off x="1524000" y="3124200"/>
            <a:ext cx="3848288" cy="533400"/>
            <a:chOff x="1714312" y="5562600"/>
            <a:chExt cx="3848288" cy="533400"/>
          </a:xfrm>
        </p:grpSpPr>
        <p:sp>
          <p:nvSpPr>
            <p:cNvPr id="147" name="Rectangle 146"/>
            <p:cNvSpPr/>
            <p:nvPr>
              <p:custDataLst>
                <p:tags r:id="rId16"/>
              </p:custDataLst>
            </p:nvPr>
          </p:nvSpPr>
          <p:spPr bwMode="auto">
            <a:xfrm>
              <a:off x="1714312" y="5562600"/>
              <a:ext cx="3848288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>
                <a:latin typeface="Calibri" pitchFamily="34" charset="0"/>
              </a:endParaRPr>
            </a:p>
          </p:txBody>
        </p:sp>
        <p:sp>
          <p:nvSpPr>
            <p:cNvPr id="148" name="Rectangle 147"/>
            <p:cNvSpPr/>
            <p:nvPr>
              <p:custDataLst>
                <p:tags r:id="rId17"/>
              </p:custDataLst>
            </p:nvPr>
          </p:nvSpPr>
          <p:spPr bwMode="auto">
            <a:xfrm>
              <a:off x="32125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49" name="Rectangle 148"/>
            <p:cNvSpPr/>
            <p:nvPr>
              <p:custDataLst>
                <p:tags r:id="rId18"/>
              </p:custDataLst>
            </p:nvPr>
          </p:nvSpPr>
          <p:spPr bwMode="auto">
            <a:xfrm>
              <a:off x="3485160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50" name="Rectangle 149"/>
            <p:cNvSpPr/>
            <p:nvPr>
              <p:custDataLst>
                <p:tags r:id="rId19"/>
              </p:custDataLst>
            </p:nvPr>
          </p:nvSpPr>
          <p:spPr bwMode="auto">
            <a:xfrm>
              <a:off x="3745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51" name="Rectangle 150"/>
            <p:cNvSpPr/>
            <p:nvPr>
              <p:custDataLst>
                <p:tags r:id="rId20"/>
              </p:custDataLst>
            </p:nvPr>
          </p:nvSpPr>
          <p:spPr bwMode="auto">
            <a:xfrm>
              <a:off x="5168000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7</a:t>
              </a:r>
            </a:p>
          </p:txBody>
        </p:sp>
        <p:sp>
          <p:nvSpPr>
            <p:cNvPr id="152" name="Rectangle 151"/>
            <p:cNvSpPr/>
            <p:nvPr>
              <p:custDataLst>
                <p:tags r:id="rId21"/>
              </p:custDataLst>
            </p:nvPr>
          </p:nvSpPr>
          <p:spPr bwMode="auto">
            <a:xfrm>
              <a:off x="2309965" y="5676900"/>
              <a:ext cx="717995" cy="304800"/>
            </a:xfrm>
            <a:prstGeom prst="rect">
              <a:avLst/>
            </a:prstGeom>
            <a:solidFill>
              <a:srgbClr val="FF9999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tag</a:t>
              </a:r>
            </a:p>
          </p:txBody>
        </p:sp>
        <p:sp>
          <p:nvSpPr>
            <p:cNvPr id="153" name="Rectangle 152"/>
            <p:cNvSpPr/>
            <p:nvPr>
              <p:custDataLst>
                <p:tags r:id="rId22"/>
              </p:custDataLst>
            </p:nvPr>
          </p:nvSpPr>
          <p:spPr bwMode="auto">
            <a:xfrm>
              <a:off x="1840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v</a:t>
              </a:r>
            </a:p>
          </p:txBody>
        </p:sp>
        <p:sp>
          <p:nvSpPr>
            <p:cNvPr id="154" name="Rectangle 153"/>
            <p:cNvSpPr/>
            <p:nvPr>
              <p:custDataLst>
                <p:tags r:id="rId23"/>
              </p:custDataLst>
            </p:nvPr>
          </p:nvSpPr>
          <p:spPr bwMode="auto">
            <a:xfrm>
              <a:off x="4019283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3</a:t>
              </a:r>
            </a:p>
          </p:txBody>
        </p:sp>
        <p:sp>
          <p:nvSpPr>
            <p:cNvPr id="155" name="Rectangle 154"/>
            <p:cNvSpPr/>
            <p:nvPr>
              <p:custDataLst>
                <p:tags r:id="rId24"/>
              </p:custDataLst>
            </p:nvPr>
          </p:nvSpPr>
          <p:spPr bwMode="auto">
            <a:xfrm>
              <a:off x="4876800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156" name="Rectangle 155"/>
            <p:cNvSpPr/>
            <p:nvPr>
              <p:custDataLst>
                <p:tags r:id="rId25"/>
              </p:custDataLst>
            </p:nvPr>
          </p:nvSpPr>
          <p:spPr bwMode="auto">
            <a:xfrm>
              <a:off x="4584878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5</a:t>
              </a:r>
            </a:p>
          </p:txBody>
        </p:sp>
        <p:sp>
          <p:nvSpPr>
            <p:cNvPr id="157" name="Rectangle 156"/>
            <p:cNvSpPr/>
            <p:nvPr>
              <p:custDataLst>
                <p:tags r:id="rId26"/>
              </p:custDataLst>
            </p:nvPr>
          </p:nvSpPr>
          <p:spPr bwMode="auto">
            <a:xfrm>
              <a:off x="4292956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4</a:t>
              </a:r>
            </a:p>
          </p:txBody>
        </p:sp>
      </p:grpSp>
      <p:cxnSp>
        <p:nvCxnSpPr>
          <p:cNvPr id="183" name="Shape 182"/>
          <p:cNvCxnSpPr>
            <a:stCxn id="129" idx="2"/>
          </p:cNvCxnSpPr>
          <p:nvPr>
            <p:custDataLst>
              <p:tags r:id="rId8"/>
            </p:custDataLst>
          </p:nvPr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>
            <p:custDataLst>
              <p:tags r:id="rId9"/>
            </p:custDataLst>
          </p:nvPr>
        </p:nvCxnSpPr>
        <p:spPr bwMode="auto">
          <a:xfrm rot="10800000" flipV="1">
            <a:off x="2478652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>
            <p:custDataLst>
              <p:tags r:id="rId10"/>
            </p:custDataLst>
          </p:nvPr>
        </p:nvSpPr>
        <p:spPr>
          <a:xfrm>
            <a:off x="2368639" y="2514600"/>
            <a:ext cx="1807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match?: yes = hit</a:t>
            </a:r>
          </a:p>
        </p:txBody>
      </p:sp>
      <p:cxnSp>
        <p:nvCxnSpPr>
          <p:cNvPr id="68" name="Straight Connector 67"/>
          <p:cNvCxnSpPr/>
          <p:nvPr>
            <p:custDataLst>
              <p:tags r:id="rId11"/>
            </p:custDataLst>
          </p:nvPr>
        </p:nvCxnSpPr>
        <p:spPr bwMode="auto">
          <a:xfrm rot="5400000">
            <a:off x="1582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>
            <p:custDataLst>
              <p:tags r:id="rId12"/>
            </p:custDataLst>
          </p:nvPr>
        </p:nvSpPr>
        <p:spPr>
          <a:xfrm>
            <a:off x="1402727" y="2514600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</p:cNvCxnSpPr>
          <p:nvPr>
            <p:custDataLst>
              <p:tags r:id="rId13"/>
            </p:custDataLst>
          </p:nvPr>
        </p:nvCxnSpPr>
        <p:spPr bwMode="auto">
          <a:xfrm rot="5400000">
            <a:off x="5976408" y="1245569"/>
            <a:ext cx="570290" cy="4025173"/>
          </a:xfrm>
          <a:prstGeom prst="bentConnector3">
            <a:avLst>
              <a:gd name="adj1" fmla="val 1750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>
            <p:custDataLst>
              <p:tags r:id="rId14"/>
            </p:custDataLst>
          </p:nvPr>
        </p:nvSpPr>
        <p:spPr>
          <a:xfrm>
            <a:off x="5715000" y="3962400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block offset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>
                <p:custDataLst>
                  <p:tags r:id="rId15"/>
                </p:custDataLst>
              </p:nvPr>
            </p:nvSpPr>
            <p:spPr>
              <a:xfrm>
                <a:off x="393192" y="1362456"/>
                <a:ext cx="325178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latin typeface="Calibri" pitchFamily="34" charset="0"/>
                  </a:rPr>
                  <a:t>Direct-mapped:  One line per set</a:t>
                </a:r>
              </a:p>
              <a:p>
                <a:r>
                  <a:rPr lang="en-US" sz="1800" dirty="0">
                    <a:latin typeface="Calibri" pitchFamily="34" charset="0"/>
                  </a:rPr>
                  <a:t>Block </a:t>
                </a:r>
                <a:r>
                  <a:rPr lang="en-US" dirty="0">
                    <a:latin typeface="Calibri" pitchFamily="34" charset="0"/>
                  </a:rPr>
                  <a:t>S</a:t>
                </a:r>
                <a:r>
                  <a:rPr lang="en-US" sz="1800" dirty="0">
                    <a:latin typeface="Calibri" pitchFamily="34" charset="0"/>
                  </a:rPr>
                  <a:t>ize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1800" dirty="0">
                    <a:latin typeface="Calibri" pitchFamily="34" charset="0"/>
                  </a:rPr>
                  <a:t> = 8 B</a:t>
                </a: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33"/>
                </p:custDataLst>
              </p:nvPr>
            </p:nvSpPr>
            <p:spPr>
              <a:xfrm>
                <a:off x="393192" y="1362456"/>
                <a:ext cx="3251788" cy="646331"/>
              </a:xfrm>
              <a:prstGeom prst="rect">
                <a:avLst/>
              </a:prstGeom>
              <a:blipFill rotWithShape="0">
                <a:blip r:embed="rId34"/>
                <a:stretch>
                  <a:fillRect l="-1689" t="-5660" r="-938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5130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9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  <p:custDataLst>
                  <p:tags r:id="rId1"/>
                </p:custDataLst>
              </p:nvPr>
            </p:nvSpPr>
            <p:spPr/>
            <p:txBody>
              <a:bodyPr/>
              <a:lstStyle/>
              <a:p>
                <a:r>
                  <a:rPr lang="en-US" dirty="0"/>
                  <a:t>Example:  Direct-Mapped Cache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/>
                  <a:t> = 1)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  <p:custDataLst>
                  <p:tags r:id="rId32"/>
                </p:custDataLst>
              </p:nvPr>
            </p:nvSpPr>
            <p:spPr>
              <a:xfrm>
                <a:off x="357762" y="438912"/>
                <a:ext cx="8405238" cy="762000"/>
              </a:xfrm>
              <a:blipFill rotWithShape="0">
                <a:blip r:embed="rId33"/>
                <a:stretch>
                  <a:fillRect l="-2248" t="-4000" b="-22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Slide Number Placeholder 30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Rectangle 127"/>
              <p:cNvSpPr/>
              <p:nvPr>
                <p:custDataLst>
                  <p:tags r:id="rId3"/>
                </p:custDataLst>
              </p:nvPr>
            </p:nvSpPr>
            <p:spPr bwMode="auto">
              <a:xfrm>
                <a:off x="6261278" y="2702162"/>
                <a:ext cx="990600" cy="270848"/>
              </a:xfrm>
              <a:prstGeom prst="rect">
                <a:avLst/>
              </a:prstGeom>
              <a:solidFill>
                <a:srgbClr val="FF9999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r>
                      <a:rPr lang="en-US" sz="1600" b="1" i="1" dirty="0" smtClean="0">
                        <a:solidFill>
                          <a:srgbClr val="FF9900"/>
                        </a:solidFill>
                        <a:effectLst>
                          <a:glow rad="127000">
                            <a:schemeClr val="tx1"/>
                          </a:glow>
                        </a:effectLst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1600" dirty="0">
                    <a:latin typeface="Calibri" pitchFamily="34" charset="0"/>
                  </a:rPr>
                  <a:t> bits</a:t>
                </a:r>
              </a:p>
            </p:txBody>
          </p:sp>
        </mc:Choice>
        <mc:Fallback xmlns="">
          <p:sp>
            <p:nvSpPr>
              <p:cNvPr id="128" name="Rectangle 127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6261278" y="2702162"/>
                <a:ext cx="990600" cy="270848"/>
              </a:xfrm>
              <a:prstGeom prst="rect">
                <a:avLst/>
              </a:prstGeom>
              <a:blipFill rotWithShape="0">
                <a:blip r:embed="rId35"/>
                <a:stretch>
                  <a:fillRect t="-14894" b="-36170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9" name="Rectangle 128"/>
          <p:cNvSpPr/>
          <p:nvPr>
            <p:custDataLst>
              <p:tags r:id="rId4"/>
            </p:custDataLst>
          </p:nvPr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>
            <p:custDataLst>
              <p:tags r:id="rId5"/>
            </p:custDataLst>
          </p:nvPr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>
            <p:custDataLst>
              <p:tags r:id="rId6"/>
            </p:custDataLst>
          </p:nvPr>
        </p:nvSpPr>
        <p:spPr>
          <a:xfrm>
            <a:off x="6172200" y="2362200"/>
            <a:ext cx="1707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alibri" pitchFamily="34" charset="0"/>
              </a:rPr>
              <a:t>:</a:t>
            </a:r>
          </a:p>
        </p:txBody>
      </p:sp>
      <p:grpSp>
        <p:nvGrpSpPr>
          <p:cNvPr id="3" name="Group 145"/>
          <p:cNvGrpSpPr/>
          <p:nvPr>
            <p:custDataLst>
              <p:tags r:id="rId7"/>
            </p:custDataLst>
          </p:nvPr>
        </p:nvGrpSpPr>
        <p:grpSpPr>
          <a:xfrm>
            <a:off x="1524000" y="3124200"/>
            <a:ext cx="3848288" cy="533400"/>
            <a:chOff x="1714312" y="5562600"/>
            <a:chExt cx="3848288" cy="533400"/>
          </a:xfrm>
        </p:grpSpPr>
        <p:sp>
          <p:nvSpPr>
            <p:cNvPr id="147" name="Rectangle 146"/>
            <p:cNvSpPr/>
            <p:nvPr>
              <p:custDataLst>
                <p:tags r:id="rId19"/>
              </p:custDataLst>
            </p:nvPr>
          </p:nvSpPr>
          <p:spPr bwMode="auto">
            <a:xfrm>
              <a:off x="1714312" y="5562600"/>
              <a:ext cx="3848288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>
                <a:latin typeface="Calibri" pitchFamily="34" charset="0"/>
              </a:endParaRPr>
            </a:p>
          </p:txBody>
        </p:sp>
        <p:sp>
          <p:nvSpPr>
            <p:cNvPr id="148" name="Rectangle 147"/>
            <p:cNvSpPr/>
            <p:nvPr>
              <p:custDataLst>
                <p:tags r:id="rId20"/>
              </p:custDataLst>
            </p:nvPr>
          </p:nvSpPr>
          <p:spPr bwMode="auto">
            <a:xfrm>
              <a:off x="32125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49" name="Rectangle 148"/>
            <p:cNvSpPr/>
            <p:nvPr>
              <p:custDataLst>
                <p:tags r:id="rId21"/>
              </p:custDataLst>
            </p:nvPr>
          </p:nvSpPr>
          <p:spPr bwMode="auto">
            <a:xfrm>
              <a:off x="3485160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50" name="Rectangle 149"/>
            <p:cNvSpPr/>
            <p:nvPr>
              <p:custDataLst>
                <p:tags r:id="rId22"/>
              </p:custDataLst>
            </p:nvPr>
          </p:nvSpPr>
          <p:spPr bwMode="auto">
            <a:xfrm>
              <a:off x="3745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51" name="Rectangle 150"/>
            <p:cNvSpPr/>
            <p:nvPr>
              <p:custDataLst>
                <p:tags r:id="rId23"/>
              </p:custDataLst>
            </p:nvPr>
          </p:nvSpPr>
          <p:spPr bwMode="auto">
            <a:xfrm>
              <a:off x="5168000" y="5676900"/>
              <a:ext cx="292644" cy="304800"/>
            </a:xfrm>
            <a:prstGeom prst="rect">
              <a:avLst/>
            </a:prstGeom>
            <a:solidFill>
              <a:srgbClr val="A9E39D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7</a:t>
              </a:r>
            </a:p>
          </p:txBody>
        </p:sp>
        <p:sp>
          <p:nvSpPr>
            <p:cNvPr id="152" name="Rectangle 151"/>
            <p:cNvSpPr/>
            <p:nvPr>
              <p:custDataLst>
                <p:tags r:id="rId24"/>
              </p:custDataLst>
            </p:nvPr>
          </p:nvSpPr>
          <p:spPr bwMode="auto">
            <a:xfrm>
              <a:off x="2309965" y="5676900"/>
              <a:ext cx="717995" cy="304800"/>
            </a:xfrm>
            <a:prstGeom prst="rect">
              <a:avLst/>
            </a:prstGeom>
            <a:solidFill>
              <a:srgbClr val="FF9999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tag</a:t>
              </a:r>
            </a:p>
          </p:txBody>
        </p:sp>
        <p:sp>
          <p:nvSpPr>
            <p:cNvPr id="153" name="Rectangle 152"/>
            <p:cNvSpPr/>
            <p:nvPr>
              <p:custDataLst>
                <p:tags r:id="rId25"/>
              </p:custDataLst>
            </p:nvPr>
          </p:nvSpPr>
          <p:spPr bwMode="auto">
            <a:xfrm>
              <a:off x="1840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v</a:t>
              </a:r>
            </a:p>
          </p:txBody>
        </p:sp>
        <p:sp>
          <p:nvSpPr>
            <p:cNvPr id="154" name="Rectangle 153"/>
            <p:cNvSpPr/>
            <p:nvPr>
              <p:custDataLst>
                <p:tags r:id="rId26"/>
              </p:custDataLst>
            </p:nvPr>
          </p:nvSpPr>
          <p:spPr bwMode="auto">
            <a:xfrm>
              <a:off x="4019283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3</a:t>
              </a:r>
            </a:p>
          </p:txBody>
        </p:sp>
        <p:sp>
          <p:nvSpPr>
            <p:cNvPr id="155" name="Rectangle 154"/>
            <p:cNvSpPr/>
            <p:nvPr>
              <p:custDataLst>
                <p:tags r:id="rId27"/>
              </p:custDataLst>
            </p:nvPr>
          </p:nvSpPr>
          <p:spPr bwMode="auto">
            <a:xfrm>
              <a:off x="4876800" y="5676900"/>
              <a:ext cx="292644" cy="304800"/>
            </a:xfrm>
            <a:prstGeom prst="rect">
              <a:avLst/>
            </a:prstGeom>
            <a:solidFill>
              <a:srgbClr val="A9E39D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156" name="Rectangle 155"/>
            <p:cNvSpPr/>
            <p:nvPr>
              <p:custDataLst>
                <p:tags r:id="rId28"/>
              </p:custDataLst>
            </p:nvPr>
          </p:nvSpPr>
          <p:spPr bwMode="auto">
            <a:xfrm>
              <a:off x="4584878" y="5676900"/>
              <a:ext cx="292644" cy="304800"/>
            </a:xfrm>
            <a:prstGeom prst="rect">
              <a:avLst/>
            </a:prstGeom>
            <a:solidFill>
              <a:srgbClr val="A9E39D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5</a:t>
              </a:r>
            </a:p>
          </p:txBody>
        </p:sp>
        <p:sp>
          <p:nvSpPr>
            <p:cNvPr id="157" name="Rectangle 156"/>
            <p:cNvSpPr/>
            <p:nvPr>
              <p:custDataLst>
                <p:tags r:id="rId29"/>
              </p:custDataLst>
            </p:nvPr>
          </p:nvSpPr>
          <p:spPr bwMode="auto">
            <a:xfrm>
              <a:off x="4292956" y="5676900"/>
              <a:ext cx="292644" cy="304800"/>
            </a:xfrm>
            <a:prstGeom prst="rect">
              <a:avLst/>
            </a:prstGeom>
            <a:solidFill>
              <a:srgbClr val="A9E39D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Calibri" pitchFamily="34" charset="0"/>
                </a:rPr>
                <a:t>4</a:t>
              </a:r>
            </a:p>
          </p:txBody>
        </p:sp>
      </p:grpSp>
      <p:cxnSp>
        <p:nvCxnSpPr>
          <p:cNvPr id="183" name="Shape 182"/>
          <p:cNvCxnSpPr>
            <a:stCxn id="129" idx="2"/>
          </p:cNvCxnSpPr>
          <p:nvPr>
            <p:custDataLst>
              <p:tags r:id="rId8"/>
            </p:custDataLst>
          </p:nvPr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>
            <p:custDataLst>
              <p:tags r:id="rId9"/>
            </p:custDataLst>
          </p:nvPr>
        </p:nvCxnSpPr>
        <p:spPr bwMode="auto">
          <a:xfrm rot="10800000" flipV="1">
            <a:off x="2478652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>
            <p:custDataLst>
              <p:tags r:id="rId10"/>
            </p:custDataLst>
          </p:nvPr>
        </p:nvSpPr>
        <p:spPr>
          <a:xfrm>
            <a:off x="2368639" y="2514600"/>
            <a:ext cx="1807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match?: yes = hit</a:t>
            </a:r>
          </a:p>
        </p:txBody>
      </p:sp>
      <p:cxnSp>
        <p:nvCxnSpPr>
          <p:cNvPr id="68" name="Straight Connector 67"/>
          <p:cNvCxnSpPr/>
          <p:nvPr>
            <p:custDataLst>
              <p:tags r:id="rId11"/>
            </p:custDataLst>
          </p:nvPr>
        </p:nvCxnSpPr>
        <p:spPr bwMode="auto">
          <a:xfrm rot="5400000">
            <a:off x="1582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>
            <p:custDataLst>
              <p:tags r:id="rId12"/>
            </p:custDataLst>
          </p:nvPr>
        </p:nvSpPr>
        <p:spPr>
          <a:xfrm>
            <a:off x="1402727" y="2514600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</p:cNvCxnSpPr>
          <p:nvPr>
            <p:custDataLst>
              <p:tags r:id="rId13"/>
            </p:custDataLst>
          </p:nvPr>
        </p:nvCxnSpPr>
        <p:spPr bwMode="auto">
          <a:xfrm rot="5400000">
            <a:off x="5976408" y="1245569"/>
            <a:ext cx="570290" cy="4025173"/>
          </a:xfrm>
          <a:prstGeom prst="bentConnector3">
            <a:avLst>
              <a:gd name="adj1" fmla="val 1750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Down Arrow 25"/>
          <p:cNvSpPr/>
          <p:nvPr>
            <p:custDataLst>
              <p:tags r:id="rId14"/>
            </p:custDataLst>
          </p:nvPr>
        </p:nvSpPr>
        <p:spPr bwMode="auto">
          <a:xfrm flipV="1">
            <a:off x="4330522" y="35814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>
            <p:custDataLst>
              <p:tags r:id="rId15"/>
            </p:custDataLst>
          </p:nvPr>
        </p:nvSpPr>
        <p:spPr>
          <a:xfrm>
            <a:off x="3814641" y="4648200"/>
            <a:ext cx="1765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alibri" pitchFamily="34" charset="0"/>
              </a:rPr>
              <a:t> (4 B) is here</a:t>
            </a:r>
          </a:p>
        </p:txBody>
      </p:sp>
      <p:sp>
        <p:nvSpPr>
          <p:cNvPr id="28" name="TextBox 27"/>
          <p:cNvSpPr txBox="1"/>
          <p:nvPr>
            <p:custDataLst>
              <p:tags r:id="rId16"/>
            </p:custDataLst>
          </p:nvPr>
        </p:nvSpPr>
        <p:spPr>
          <a:xfrm>
            <a:off x="5715000" y="3962400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block offset</a:t>
            </a:r>
          </a:p>
        </p:txBody>
      </p:sp>
      <p:sp>
        <p:nvSpPr>
          <p:cNvPr id="29" name="TextBox 28"/>
          <p:cNvSpPr txBox="1"/>
          <p:nvPr>
            <p:custDataLst>
              <p:tags r:id="rId17"/>
            </p:custDataLst>
          </p:nvPr>
        </p:nvSpPr>
        <p:spPr>
          <a:xfrm>
            <a:off x="457200" y="5715000"/>
            <a:ext cx="65975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No match?</a:t>
            </a:r>
            <a:r>
              <a:rPr lang="en-US" dirty="0">
                <a:latin typeface="Calibri" pitchFamily="34" charset="0"/>
              </a:rPr>
              <a:t> Then old line gets evicted and replaced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6419654" y="4779390"/>
            <a:ext cx="2026762" cy="716437"/>
          </a:xfrm>
          <a:prstGeom prst="roundRect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charset="0"/>
                <a:ea typeface="Calibri" charset="0"/>
                <a:cs typeface="Calibri" charset="0"/>
              </a:rPr>
              <a:t>This is why we </a:t>
            </a:r>
            <a:r>
              <a:rPr kumimoji="0" lang="en-US" sz="2000" b="1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alibri" charset="0"/>
                <a:ea typeface="Calibri" charset="0"/>
                <a:cs typeface="Calibri" charset="0"/>
              </a:rPr>
              <a:t>want alignment!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>
                <p:custDataLst>
                  <p:tags r:id="rId18"/>
                </p:custDataLst>
              </p:nvPr>
            </p:nvSpPr>
            <p:spPr>
              <a:xfrm>
                <a:off x="393192" y="1362456"/>
                <a:ext cx="325178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latin typeface="Calibri" pitchFamily="34" charset="0"/>
                  </a:rPr>
                  <a:t>Direct-mapped:  One line per set</a:t>
                </a:r>
              </a:p>
              <a:p>
                <a:r>
                  <a:rPr lang="en-US" sz="1800" dirty="0">
                    <a:latin typeface="Calibri" pitchFamily="34" charset="0"/>
                  </a:rPr>
                  <a:t>Block </a:t>
                </a:r>
                <a:r>
                  <a:rPr lang="en-US" dirty="0">
                    <a:latin typeface="Calibri" pitchFamily="34" charset="0"/>
                  </a:rPr>
                  <a:t>S</a:t>
                </a:r>
                <a:r>
                  <a:rPr lang="en-US" sz="1800" dirty="0">
                    <a:latin typeface="Calibri" pitchFamily="34" charset="0"/>
                  </a:rPr>
                  <a:t>ize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1800" dirty="0">
                    <a:latin typeface="Calibri" pitchFamily="34" charset="0"/>
                  </a:rPr>
                  <a:t> = 8 B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36"/>
                </p:custDataLst>
              </p:nvPr>
            </p:nvSpPr>
            <p:spPr>
              <a:xfrm>
                <a:off x="393192" y="1362456"/>
                <a:ext cx="3251788" cy="646331"/>
              </a:xfrm>
              <a:prstGeom prst="rect">
                <a:avLst/>
              </a:prstGeom>
              <a:blipFill rotWithShape="0">
                <a:blip r:embed="rId37"/>
                <a:stretch>
                  <a:fillRect l="-1689" t="-5660" r="-938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4485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UWTheme-351-Au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smtClean="0">
            <a:solidFill>
              <a:srgbClr val="C00000"/>
            </a:solidFill>
            <a:latin typeface="Calibri" charset="0"/>
            <a:ea typeface="Calibri" charset="0"/>
            <a:cs typeface="Calibr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51-Au18" id="{5C6D7646-6FE6-4EA9-9440-0A3D5C463217}" vid="{2D96F9FA-743E-48FB-9478-12DCF3A4ECC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UWTheme-351-Au18</Template>
  <TotalTime>6007</TotalTime>
  <Words>1641</Words>
  <Application>Microsoft Macintosh PowerPoint</Application>
  <PresentationFormat>On-screen Show (4:3)</PresentationFormat>
  <Paragraphs>544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Arial Narrow</vt:lpstr>
      <vt:lpstr>Calibri</vt:lpstr>
      <vt:lpstr>Cambria Math</vt:lpstr>
      <vt:lpstr>Courier New</vt:lpstr>
      <vt:lpstr>Roboto Regular</vt:lpstr>
      <vt:lpstr>Times New Roman</vt:lpstr>
      <vt:lpstr>Wingdings</vt:lpstr>
      <vt:lpstr>UWTheme-351-Au18</vt:lpstr>
      <vt:lpstr>Caches III</vt:lpstr>
      <vt:lpstr>Making memory accesses fast!</vt:lpstr>
      <vt:lpstr>General Cache Organization (S, E, K)</vt:lpstr>
      <vt:lpstr>Notation Review</vt:lpstr>
      <vt:lpstr>Example Cache Parameters Problem</vt:lpstr>
      <vt:lpstr>Cache Read</vt:lpstr>
      <vt:lpstr>Example:  Direct-Mapped Cache (E = 1)</vt:lpstr>
      <vt:lpstr>Example:  Direct-Mapped Cache (E = 1)</vt:lpstr>
      <vt:lpstr>Example:  Direct-Mapped Cache (E = 1)</vt:lpstr>
      <vt:lpstr>Example:  Set-Associative Cache (E = 2)</vt:lpstr>
      <vt:lpstr>Example:  Set-Associative Cache (E = 2)</vt:lpstr>
      <vt:lpstr>Example:  Set-Associative Cache (E = 2)</vt:lpstr>
      <vt:lpstr>Example Code Analysis Problem</vt:lpstr>
      <vt:lpstr>What about writes?</vt:lpstr>
      <vt:lpstr>Write-back, write-allocate example</vt:lpstr>
      <vt:lpstr>Write-back, write-allocate example</vt:lpstr>
      <vt:lpstr>Write-back, write-allocate example</vt:lpstr>
      <vt:lpstr>Write-back, write-allocate example</vt:lpstr>
      <vt:lpstr>Write-back, write-allocate example</vt:lpstr>
      <vt:lpstr>Write-back, write-allocate example</vt:lpstr>
      <vt:lpstr>Write-back, write-allocate example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May 11</dc:title>
  <dc:creator>Justin Hsia</dc:creator>
  <cp:lastModifiedBy>Arrvindh Shriraman</cp:lastModifiedBy>
  <cp:revision>105</cp:revision>
  <cp:lastPrinted>2018-11-07T01:35:32Z</cp:lastPrinted>
  <dcterms:created xsi:type="dcterms:W3CDTF">2016-11-03T00:51:31Z</dcterms:created>
  <dcterms:modified xsi:type="dcterms:W3CDTF">2020-09-08T01:42:38Z</dcterms:modified>
</cp:coreProperties>
</file>