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ppt/ink/ink1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8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0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1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22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23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24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25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6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7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4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28.xml" ContentType="application/vnd.openxmlformats-officedocument.presentationml.notesSlide+xml"/>
  <Override PartName="/ppt/tags/tag437.xml" ContentType="application/vnd.openxmlformats-officedocument.presentationml.tags+xml"/>
  <Override PartName="/ppt/notesSlides/notesSlide29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30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2.xml" ContentType="application/inkml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notesSlides/notesSlide33.xml" ContentType="application/vnd.openxmlformats-officedocument.presentationml.notesSlide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notesSlides/notesSlide34.xml" ContentType="application/vnd.openxmlformats-officedocument.presentationml.notesSlide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notesSlides/notesSlide35.xml" ContentType="application/vnd.openxmlformats-officedocument.presentationml.notesSlide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notesSlides/notesSlide36.xml" ContentType="application/vnd.openxmlformats-officedocument.presentationml.notesSlide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notesSlides/notesSlide37.xml" ContentType="application/vnd.openxmlformats-officedocument.presentationml.notesSlide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notesSlides/notesSlide38.xml" ContentType="application/vnd.openxmlformats-officedocument.presentationml.notesSlide+xml"/>
  <Override PartName="/ppt/tags/tag1093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423.xml" ContentType="application/vnd.openxmlformats-officedocument.presentationml.tags+xml"/>
  <Override PartName="/ppt/tags/tag4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5" r:id="rId1"/>
  </p:sldMasterIdLst>
  <p:notesMasterIdLst>
    <p:notesMasterId r:id="rId57"/>
  </p:notesMasterIdLst>
  <p:handoutMasterIdLst>
    <p:handoutMasterId r:id="rId58"/>
  </p:handoutMasterIdLst>
  <p:sldIdLst>
    <p:sldId id="1132" r:id="rId2"/>
    <p:sldId id="1136" r:id="rId3"/>
    <p:sldId id="1137" r:id="rId4"/>
    <p:sldId id="1140" r:id="rId5"/>
    <p:sldId id="1139" r:id="rId6"/>
    <p:sldId id="258" r:id="rId7"/>
    <p:sldId id="1129" r:id="rId8"/>
    <p:sldId id="772" r:id="rId9"/>
    <p:sldId id="287" r:id="rId10"/>
    <p:sldId id="1127" r:id="rId11"/>
    <p:sldId id="734" r:id="rId12"/>
    <p:sldId id="1135" r:id="rId13"/>
    <p:sldId id="725" r:id="rId14"/>
    <p:sldId id="1146" r:id="rId15"/>
    <p:sldId id="770" r:id="rId16"/>
    <p:sldId id="767" r:id="rId17"/>
    <p:sldId id="648" r:id="rId18"/>
    <p:sldId id="768" r:id="rId19"/>
    <p:sldId id="1138" r:id="rId20"/>
    <p:sldId id="649" r:id="rId21"/>
    <p:sldId id="594" r:id="rId22"/>
    <p:sldId id="643" r:id="rId23"/>
    <p:sldId id="595" r:id="rId24"/>
    <p:sldId id="771" r:id="rId25"/>
    <p:sldId id="773" r:id="rId26"/>
    <p:sldId id="1133" r:id="rId27"/>
    <p:sldId id="644" r:id="rId28"/>
    <p:sldId id="630" r:id="rId29"/>
    <p:sldId id="279" r:id="rId30"/>
    <p:sldId id="280" r:id="rId31"/>
    <p:sldId id="1130" r:id="rId32"/>
    <p:sldId id="281" r:id="rId33"/>
    <p:sldId id="721" r:id="rId34"/>
    <p:sldId id="743" r:id="rId35"/>
    <p:sldId id="758" r:id="rId36"/>
    <p:sldId id="759" r:id="rId37"/>
    <p:sldId id="313" r:id="rId38"/>
    <p:sldId id="300" r:id="rId39"/>
    <p:sldId id="270" r:id="rId40"/>
    <p:sldId id="301" r:id="rId41"/>
    <p:sldId id="302" r:id="rId42"/>
    <p:sldId id="303" r:id="rId43"/>
    <p:sldId id="304" r:id="rId44"/>
    <p:sldId id="305" r:id="rId45"/>
    <p:sldId id="295" r:id="rId46"/>
    <p:sldId id="297" r:id="rId47"/>
    <p:sldId id="294" r:id="rId48"/>
    <p:sldId id="1142" r:id="rId49"/>
    <p:sldId id="1141" r:id="rId50"/>
    <p:sldId id="1145" r:id="rId51"/>
    <p:sldId id="1143" r:id="rId52"/>
    <p:sldId id="1144" r:id="rId53"/>
    <p:sldId id="277" r:id="rId54"/>
    <p:sldId id="307" r:id="rId55"/>
    <p:sldId id="1134" r:id="rId56"/>
  </p:sldIdLst>
  <p:sldSz cx="9144000" cy="6858000" type="screen4x3"/>
  <p:notesSz cx="9586913" cy="7302500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C97"/>
    <a:srgbClr val="FFFF99"/>
    <a:srgbClr val="4E6F21"/>
    <a:srgbClr val="3E6353"/>
    <a:srgbClr val="C00000"/>
    <a:srgbClr val="0000FF"/>
    <a:srgbClr val="F6F5BD"/>
    <a:srgbClr val="4B2A85"/>
    <a:srgbClr val="FF66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7" autoAdjust="0"/>
    <p:restoredTop sz="84956" autoAdjust="0"/>
  </p:normalViewPr>
  <p:slideViewPr>
    <p:cSldViewPr snapToObjects="1">
      <p:cViewPr varScale="1">
        <p:scale>
          <a:sx n="99" d="100"/>
          <a:sy n="99" d="100"/>
        </p:scale>
        <p:origin x="15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7:22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13432 8480 104 0,'-6'0'41'0,"3"0"-32"0,3 3 13 0,0-3 6 0,0 0-3 15,-3 0 3-15,0 0-1 16,0 0 1-16,0 0-15 16,3 0 3-16,0 0 4 0,0 0-5 15,0 0 2-15,0 0-8 16,0 0-1-16,0 0-4 16,6 0-1-16,-3 0-1 15,6 0 1 1,3 0-2-16,0 0 2 15,0 0 0-15,3 0-4 16,0 0 1-16,2 0 0 16,1 2 0-16,0-2 0 15,3 0 2-15,0 0-23 16,0-2-8-16,3-1-26 0,-4 0-8 16,4-2-26-1</inkml:trace>
  <inkml:trace contextRef="#ctx0" brushRef="#br0" timeOffset="347.67">13944 8440 120 0,'0'0'46'0,"6"-2"-35"0,-6 2 14 16,0 0 6 0,0 0-11-16,3 0-1 15,3 0-2-15,0 0 1 0,3 0-10 16,3 0-4-16,3 0-1 0,2 0-2 15,1 0-1-15,3 2 1 16,0 1 1-16,3 0-1 16,0 2-1-16,-4-3-32 15,4 1-16-15,0 0-34 16</inkml:trace>
  <inkml:trace contextRef="#ctx0" brushRef="#br0" timeOffset="683.63">14477 8443 176 0,'6'-3'66'16,"0"6"-52"-16,3-6 8 0,-3 3 1 0,3 0-12 15,3 0-3-15,2 0-3 16,4 3-1-16,0 0-2 16,3-1-2-16,0 1 3 0,0-1-4 15,2 1 0-15,-2 0-12 16,0-1-5-16,-3 1-32 15,0-3-50 1,3 5 15-16</inkml:trace>
  <inkml:trace contextRef="#ctx0" brushRef="#br0" timeOffset="2194.53">13396 6892 148 0,'-3'0'57'0,"6"3"-44"0,-3 0 12 0,0-3 1 0,0 0-6 15,0 0-1-15,6 5-3 16,0 0 0-16,0 1-8 16,0-1-3-16,3 0 1 0,3-2-1 15,3-1 0-15,3 4-3 16,3-4 1-16,2 1-9 15,4 0-3-15,0-1-39 16,3-2-19-16,3-2-18 16</inkml:trace>
  <inkml:trace contextRef="#ctx0" brushRef="#br0" timeOffset="2507.64">13992 6914 160 0,'3'0'63'0,"3"2"-49"0,6 1 7 0,-4 0 2 16,4-3-5-16,3 0-1 16,6 0-9-16,6 0-3 0,0 0-3 15,-1 0-2-15,4 0 3 0,0 0-7 16,0 0-1-16,0-3-36 16,-1 0-13-16,4 1-23 15</inkml:trace>
  <inkml:trace contextRef="#ctx0" brushRef="#br0" timeOffset="2744.7">14635 6863 128 0,'9'0'49'0,"-1"0"-38"0,13 0 12 16,-9 0 3-16,3 0-6 0,3 0 1 16,0 3-10-16,3-3-2 15,0 0-5-15,2 0-3 0,1 0 0 16,0-3-39-16,6 1-14 16,-6-4-20-1</inkml:trace>
  <inkml:trace contextRef="#ctx0" brushRef="#br0" timeOffset="4595.1">13414 10276 184 0,'-3'0'68'0,"3"3"-52"0,0-3 12 16,0 0 5-16,0 0-15 16,0 0-2-16,3 0-6 15,3 0 1-15,0 0-6 16,3 0-1-16,0 0 2 0,3 0-3 15,3 0-2-15,3 0 0 16,2 0-1-16,4 0-14 0,3 3-3 16,3-1-31-1,0-2-14-15,2 0-27 16</inkml:trace>
  <inkml:trace contextRef="#ctx0" brushRef="#br0" timeOffset="4877.82">13902 10268 200 0,'3'-2'77'0,"3"2"-60"0,3 0 13 0,-3 0 3 0,0-3-8 16,3 1-2-16,6-1-9 15,3 0-4-15,3 1-5 16,2 2-6-16,1 0 0 0,3 0 1 16,3 0 0-16,-3 0 0 15,-1 2 2-15,1 1-23 16,3-3-11-16,0 0-27 16,-3 0-11-16,-1-3-18 15</inkml:trace>
  <inkml:trace contextRef="#ctx0" brushRef="#br0" timeOffset="5089.49">14456 10250 180 0,'3'0'68'0,"3"-3"-52"0,6 3 8 0,-3 0 0 16,3 0-6-16,3 0 0 15,5 0-4-15,4 0-1 16,3-2-7-16,3-1-2 0,3 3 2 15,-4-3-3-15,-2 3 0 16,0 0-1-16,-3-2-2 16,0-1-19-16,-1 0-8 0,1 1-76 31</inkml:trace>
  <inkml:trace contextRef="#ctx0" brushRef="#br0" timeOffset="5988.39">13432 9358 148 0,'-9'0'55'0,"3"0"-43"0,3 3 8 0,3-3 0 16,0 0 5-16,0 0 5 15,0 0-10-15,0 0-2 16,6 3-10-16,3-3 6 0,0 0 3 15,3 0-5-15,6 0-2 16,3 0-5-16,5 0-2 16,4 0-1-16,0 0-2 0,3 0-8 15,-1 2-5-15,1-2-42 16,3 0-18-16,3 0-21 16</inkml:trace>
  <inkml:trace contextRef="#ctx0" brushRef="#br0" timeOffset="6221.95">14030 9369 220 0,'-3'-3'82'0,"12"6"-64"0,6-3 4 0,-6 0-3 15,3 0 1 1,3 0 2-16,0 0-7 15,3 0-4-15,3 0-6 0,-1 3-4 0,1-1 2 16,3-2-18-16,3 3-4 16,3-1-55-1,2-2-66-15,1 0 32 16</inkml:trace>
  <inkml:trace contextRef="#ctx0" brushRef="#br0" timeOffset="6394.2">14626 9356 240 0,'15'0'90'0,"5"2"-70"0,7-4-1 0,-12 2-6 0,3 0-3 15,0 0 4-15,0 0-8 16,3 0-1-16,-1 0-3 16,1 0-2-16,0 0 3 0,-3 0-57 15,6 2-26-15,-6 4-21 16</inkml:trace>
  <inkml:trace contextRef="#ctx0" brushRef="#br0" timeOffset="7205.94">13420 10978 156 0,'0'0'60'0,"0"0"-47"0,9-3 6 0,-3 3 0 0,0 0 0 15,0 0 1-15,6-3-7 16,0 3-3-16,3 0-5 15,3 0-4-15,5 3 2 0,4-3-7 16,3 0 1-16,3-3-65 16,2-2-53-1,-2-3 39-15</inkml:trace>
  <inkml:trace contextRef="#ctx0" brushRef="#br0" timeOffset="7389.42">13998 10935 228 0,'0'3'88'0,"9"0"-69"0,5-1-7 0,-5-2-9 15,6 0-4-15,3 3 0 16,6-3-2-16,0 0 0 16,3 2 2-16,-1-2-38 0,4 0-15 15,6 0-28 1</inkml:trace>
  <inkml:trace contextRef="#ctx0" brushRef="#br0" timeOffset="7567.99">14605 10946 244 0,'9'2'90'0,"3"4"-70"0,12-6-5 16,-13 2-8-16,7 1-7 15,3 0 0-15,3-1-3 16,0-2 0-16,0 3 2 15,-4 0-16-15,4-3-3 0,-3 0-23 16,0-3-8-16,6-5-28 16</inkml:trace>
  <inkml:trace contextRef="#ctx0" brushRef="#br0" timeOffset="8814.65">13456 7564 212 0,'-9'3'82'0,"9"-6"-64"0,-3 3 18 15,3 0 2-15,0 0-5 16,0 0 3-16,0 0-16 16,0 0-6-16,0 0-3 15,12-2-6-15,3 2-5 16,6 0-3-16,2 0-7 0,4 0-2 15,0 2-28 1,3 1-14-16,3 2-67 16</inkml:trace>
  <inkml:trace contextRef="#ctx0" brushRef="#br0" timeOffset="9007.23">13950 7615 304 0,'-6'-3'115'0,"9"3"-89"0,9-3-12 0,-6 3-10 0,3 0-6 15,0 0 1-15,6 0-15 16,3-2-6-16,2 2 11 16,4-3-39-16,6 0-13 15,0 1-36 1</inkml:trace>
  <inkml:trace contextRef="#ctx0" brushRef="#br0" timeOffset="9132.03">14361 7591 220 0,'3'3'85'0,"3"-1"-66"0,3-2-3 15,0 0-7-15,2 0-7 16,4 0 1-16,6 0-26 16,3 0-12-16,3 0-55 15,6 0-24-15</inkml:trace>
  <inkml:trace contextRef="#ctx0" brushRef="#br0" timeOffset="9233.84">14879 7572 172 0,'3'0'66'0,"0"-2"-52"0,6 2-76 0,-3 0-39 16</inkml:trace>
  <inkml:trace contextRef="#ctx0" brushRef="#br0" timeOffset="10298.59">13379 6107 220 0,'0'0'82'0,"0"2"-64"0,0 4 15 16,3-4 4-16,-1 1-10 15,1-1-1-15,3 1-9 16,0 0 0-16,3-1-10 16,3 1-4-16,3 2-2 0,3 1-1 15,6-4 2-15,3 1-14 16,2-3-5-16,4-3-46 15,3 1-21-15,-3-6-26 16</inkml:trace>
  <inkml:trace contextRef="#ctx0" brushRef="#br0" timeOffset="10537.2">13932 6138 240 0,'3'6'90'0,"3"-6"-70"0,0 2 17 0,0 1 4 0,0-3-13 15,6 0-4-15,3 0-11 16,3 0-6 0,5 0-4-16,4 0-3 0,3 0 1 15,-3 0-28-15,3-3-11 16,2 1-72-1,7-4-52-15,0-2 64 0</inkml:trace>
  <inkml:trace contextRef="#ctx0" brushRef="#br0" timeOffset="10717.34">14548 6138 312 0,'3'3'115'0,"3"-3"-89"0,15 3-12 15,-9-3-10-15,3 0 5 16,3 0 8-16,3 0-4 15,2 0 0-15,1-3-7 0,3 3-4 0,0 0-1 16,0-3-6-16,-1 1 1 16,1-4-58-16,0 1-25 15,-3-8-40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2:02:21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15153 6263 108 0,'0'-6'41'0,"0"4"-32"0,-3-1 17 0,3 0 8 0,-3 1-5 15,0-1-2-15,0 1-2 16,3-1 1-16,0 0-14 15,6 1-5-15,8 2-2 0,16-6-1 16,21-4 0-16,17-4-2 16,7 7 1-16,-1-4 0 15,-2-2 3-15,-7 5-49 16,4-3-23-16,-13-10-25 16</inkml:trace>
  <inkml:trace contextRef="#ctx0" brushRef="#br0" timeOffset="103351.42">8437 6496 56 0,'-6'-8'22'0,"6"5"-18"0,-2-5-24 16,4 5-12-16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4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7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37160" indent="-137160">
              <a:buFontTx/>
              <a:buChar char="-"/>
            </a:pPr>
            <a:r>
              <a:rPr lang="en-US" baseline="0" dirty="0"/>
              <a:t>Address is n bit number.</a:t>
            </a:r>
          </a:p>
          <a:p>
            <a:pPr marL="137160" indent="-137160">
              <a:buFontTx/>
              <a:buChar char="-"/>
            </a:pPr>
            <a:r>
              <a:rPr lang="en-US" baseline="0" dirty="0"/>
              <a:t>Each byte can be read and written</a:t>
            </a:r>
          </a:p>
          <a:p>
            <a:r>
              <a:rPr lang="en-US" baseline="0" dirty="0"/>
              <a:t>Address space determined by how many bits in the address</a:t>
            </a:r>
          </a:p>
          <a:p>
            <a:r>
              <a:rPr lang="en-US" baseline="0" dirty="0"/>
              <a:t>So what if things don’t fit in a single byte?</a:t>
            </a:r>
          </a:p>
          <a:p>
            <a:r>
              <a:rPr lang="en-US" baseline="0" dirty="0"/>
              <a:t>How many things does 1 byte allow us to address?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84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Instead,</a:t>
            </a:r>
            <a:r>
              <a:rPr lang="en-US" baseline="0" dirty="0"/>
              <a:t> we typically talk about addresses in terms of “words”</a:t>
            </a:r>
          </a:p>
          <a:p>
            <a:pPr marL="320040" marR="0" lvl="3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Use same</a:t>
            </a:r>
            <a:r>
              <a:rPr lang="en-US" baseline="0" dirty="0"/>
              <a:t> word size anywhere that you typically store addresses</a:t>
            </a:r>
            <a:endParaRPr lang="en-US" dirty="0"/>
          </a:p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You could count the world population with 33 fingers</a:t>
            </a:r>
            <a:r>
              <a:rPr lang="en-US" baseline="0" dirty="0"/>
              <a:t> (u</a:t>
            </a:r>
            <a:r>
              <a:rPr lang="en-US" dirty="0"/>
              <a:t>sing population</a:t>
            </a:r>
            <a:r>
              <a:rPr lang="en-US" baseline="0" dirty="0"/>
              <a:t> number of</a:t>
            </a:r>
            <a:r>
              <a:rPr lang="en-US" dirty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What do we use to</a:t>
            </a:r>
            <a:r>
              <a:rPr lang="en-US" baseline="0" dirty="0"/>
              <a:t> address bigger chunks of bytes?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8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Big Endian</a:t>
            </a:r>
          </a:p>
          <a:p>
            <a:pPr lvl="1"/>
            <a:r>
              <a:rPr lang="en-US" dirty="0"/>
              <a:t>Most significant is first</a:t>
            </a:r>
          </a:p>
          <a:p>
            <a:pPr lvl="0"/>
            <a:r>
              <a:rPr lang="en-US" dirty="0"/>
              <a:t>Little</a:t>
            </a:r>
            <a:r>
              <a:rPr lang="en-US" baseline="0" dirty="0"/>
              <a:t> Endian</a:t>
            </a:r>
          </a:p>
          <a:p>
            <a:pPr lvl="1"/>
            <a:r>
              <a:rPr lang="en-US" dirty="0"/>
              <a:t>Looks backwards</a:t>
            </a:r>
          </a:p>
          <a:p>
            <a:pPr lvl="1"/>
            <a:r>
              <a:rPr lang="en-US" b="1" dirty="0"/>
              <a:t>Let’s look at some more examples</a:t>
            </a:r>
            <a:r>
              <a:rPr lang="is-IS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5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5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11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What’s the second row’s address going to be?</a:t>
            </a:r>
          </a:p>
          <a:p>
            <a:pPr lvl="1"/>
            <a:r>
              <a:rPr lang="en-US" b="0" baseline="0" dirty="0"/>
              <a:t>0x08</a:t>
            </a:r>
          </a:p>
          <a:p>
            <a:r>
              <a:rPr lang="en-US" b="1" baseline="0" dirty="0"/>
              <a:t>Third?</a:t>
            </a:r>
          </a:p>
          <a:p>
            <a:pPr lvl="1"/>
            <a:r>
              <a:rPr lang="en-US" b="0" baseline="0" dirty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9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56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17538"/>
            <a:ext cx="4779963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7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747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7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93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8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81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29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941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F0340-E46D-DA8D-C43E-832D7940F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674F49-8A6B-36E5-02C4-B1BDD1190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BDD59-E652-A965-7F31-D7A82581C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31637-9A9C-EFA6-474E-B0E1FE2B0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6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pronounce it 'char’, you can also call it 'care’ if you care 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63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</a:t>
            </a:r>
            <a:r>
              <a:rPr lang="en-US" dirty="0" err="1"/>
              <a:t>strlen</a:t>
            </a:r>
            <a:r>
              <a:rPr lang="en-US" dirty="0"/>
              <a:t>() in #include &lt;</a:t>
            </a:r>
            <a:r>
              <a:rPr lang="en-US" dirty="0" err="1"/>
              <a:t>string.h</a:t>
            </a:r>
            <a:r>
              <a:rPr lang="en-US" dirty="0"/>
              <a:t>&gt;, though doesn’t count null-terminator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8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738f09f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738f09f8_0_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the moment, we’ll leave understanding the brain to cognitive and neuroscientists, linguists and philosophers. But we will take a closer look at the computer to learn how it understands us.</a:t>
            </a:r>
            <a:endParaRPr dirty="0"/>
          </a:p>
        </p:txBody>
      </p:sp>
      <p:sp>
        <p:nvSpPr>
          <p:cNvPr id="122" name="Google Shape;122;g1e738f09f8_0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63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3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79" y="3256644"/>
            <a:ext cx="7879952" cy="3086554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71788" y="439738"/>
            <a:ext cx="3416300" cy="2562225"/>
          </a:xfrm>
        </p:spPr>
      </p:sp>
    </p:spTree>
    <p:extLst>
      <p:ext uri="{BB962C8B-B14F-4D97-AF65-F5344CB8AC3E}">
        <p14:creationId xmlns:p14="http://schemas.microsoft.com/office/powerpoint/2010/main" val="336281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7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5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17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733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dirty="0" smtClean="0"/>
            </a:lvl2pPr>
            <a:lvl3pPr marL="755650" indent="-285750">
              <a:tabLst/>
              <a:defRPr>
                <a:solidFill>
                  <a:srgbClr val="262626"/>
                </a:solidFill>
              </a:defRPr>
            </a:lvl3pPr>
            <a:lvl4pPr marL="927100" indent="-228600">
              <a:tabLst/>
              <a:defRPr>
                <a:solidFill>
                  <a:srgbClr val="262626"/>
                </a:solidFill>
              </a:defRPr>
            </a:lvl4pPr>
            <a:lvl5pPr marL="1155700" indent="-228600">
              <a:tabLst/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636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455" y="1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8249" y="-2231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Week 1 - Summary</a:t>
            </a:r>
          </a:p>
        </p:txBody>
      </p:sp>
    </p:spTree>
    <p:extLst>
      <p:ext uri="{BB962C8B-B14F-4D97-AF65-F5344CB8AC3E}">
        <p14:creationId xmlns:p14="http://schemas.microsoft.com/office/powerpoint/2010/main" val="14403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93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tags" Target="../tags/tag49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50" Type="http://schemas.openxmlformats.org/officeDocument/2006/relationships/tags" Target="../tags/tag60.xml"/><Relationship Id="rId55" Type="http://schemas.openxmlformats.org/officeDocument/2006/relationships/notesSlide" Target="../notesSlides/notesSlide16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9" Type="http://schemas.openxmlformats.org/officeDocument/2006/relationships/tags" Target="../tags/tag39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53" Type="http://schemas.openxmlformats.org/officeDocument/2006/relationships/tags" Target="../tags/tag63.xml"/><Relationship Id="rId5" Type="http://schemas.openxmlformats.org/officeDocument/2006/relationships/tags" Target="../tags/tag15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56" Type="http://schemas.openxmlformats.org/officeDocument/2006/relationships/customXml" Target="../ink/ink1.xml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tags" Target="../tags/tag56.xml"/><Relationship Id="rId59" Type="http://schemas.openxmlformats.org/officeDocument/2006/relationships/image" Target="../media/image22.emf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tags" Target="../tags/tag103.xml"/><Relationship Id="rId21" Type="http://schemas.openxmlformats.org/officeDocument/2006/relationships/tags" Target="../tags/tag84.xml"/><Relationship Id="rId34" Type="http://schemas.openxmlformats.org/officeDocument/2006/relationships/tags" Target="../tags/tag98.xml"/><Relationship Id="rId42" Type="http://schemas.openxmlformats.org/officeDocument/2006/relationships/tags" Target="../tags/tag106.xml"/><Relationship Id="rId47" Type="http://schemas.openxmlformats.org/officeDocument/2006/relationships/tags" Target="../tags/tag111.xml"/><Relationship Id="rId50" Type="http://schemas.openxmlformats.org/officeDocument/2006/relationships/tags" Target="../tags/tag114.xml"/><Relationship Id="rId55" Type="http://schemas.openxmlformats.org/officeDocument/2006/relationships/tags" Target="../tags/tag119.xml"/><Relationship Id="rId63" Type="http://schemas.openxmlformats.org/officeDocument/2006/relationships/notesSlide" Target="../notesSlides/notesSlide17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9" Type="http://schemas.openxmlformats.org/officeDocument/2006/relationships/tags" Target="../tags/tag92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tags" Target="../tags/tag104.xml"/><Relationship Id="rId45" Type="http://schemas.openxmlformats.org/officeDocument/2006/relationships/tags" Target="../tags/tag109.xml"/><Relationship Id="rId53" Type="http://schemas.openxmlformats.org/officeDocument/2006/relationships/tags" Target="../tags/tag117.xml"/><Relationship Id="rId58" Type="http://schemas.openxmlformats.org/officeDocument/2006/relationships/tags" Target="../tags/tag122.xml"/><Relationship Id="rId5" Type="http://schemas.openxmlformats.org/officeDocument/2006/relationships/tags" Target="../tags/tag68.xml"/><Relationship Id="rId61" Type="http://schemas.openxmlformats.org/officeDocument/2006/relationships/tags" Target="../tags/tag125.xml"/><Relationship Id="rId19" Type="http://schemas.openxmlformats.org/officeDocument/2006/relationships/tags" Target="../tags/tag8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43" Type="http://schemas.openxmlformats.org/officeDocument/2006/relationships/tags" Target="../tags/tag107.xml"/><Relationship Id="rId48" Type="http://schemas.openxmlformats.org/officeDocument/2006/relationships/tags" Target="../tags/tag112.xml"/><Relationship Id="rId56" Type="http://schemas.openxmlformats.org/officeDocument/2006/relationships/tags" Target="../tags/tag120.xml"/><Relationship Id="rId8" Type="http://schemas.openxmlformats.org/officeDocument/2006/relationships/tags" Target="../tags/tag71.xml"/><Relationship Id="rId51" Type="http://schemas.openxmlformats.org/officeDocument/2006/relationships/tags" Target="../tags/tag115.xml"/><Relationship Id="rId3" Type="http://schemas.openxmlformats.org/officeDocument/2006/relationships/tags" Target="../tags/tag66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46" Type="http://schemas.openxmlformats.org/officeDocument/2006/relationships/tags" Target="../tags/tag110.xml"/><Relationship Id="rId59" Type="http://schemas.openxmlformats.org/officeDocument/2006/relationships/tags" Target="../tags/tag123.xml"/><Relationship Id="rId20" Type="http://schemas.openxmlformats.org/officeDocument/2006/relationships/tags" Target="../tags/tag83.xml"/><Relationship Id="rId41" Type="http://schemas.openxmlformats.org/officeDocument/2006/relationships/tags" Target="../tags/tag105.xml"/><Relationship Id="rId54" Type="http://schemas.openxmlformats.org/officeDocument/2006/relationships/tags" Target="../tags/tag118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tags" Target="../tags/tag100.xml"/><Relationship Id="rId49" Type="http://schemas.openxmlformats.org/officeDocument/2006/relationships/tags" Target="../tags/tag113.xml"/><Relationship Id="rId57" Type="http://schemas.openxmlformats.org/officeDocument/2006/relationships/tags" Target="../tags/tag121.xml"/><Relationship Id="rId10" Type="http://schemas.openxmlformats.org/officeDocument/2006/relationships/tags" Target="../tags/tag73.xml"/><Relationship Id="rId31" Type="http://schemas.openxmlformats.org/officeDocument/2006/relationships/tags" Target="../tags/tag95.xml"/><Relationship Id="rId44" Type="http://schemas.openxmlformats.org/officeDocument/2006/relationships/tags" Target="../tags/tag108.xml"/><Relationship Id="rId52" Type="http://schemas.openxmlformats.org/officeDocument/2006/relationships/tags" Target="../tags/tag116.xml"/><Relationship Id="rId60" Type="http://schemas.openxmlformats.org/officeDocument/2006/relationships/tags" Target="../tags/tag124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32.xml"/><Relationship Id="rId7" Type="http://schemas.openxmlformats.org/officeDocument/2006/relationships/tags" Target="../tags/tag423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133.xml"/><Relationship Id="rId9" Type="http://schemas.openxmlformats.org/officeDocument/2006/relationships/tags" Target="../tags/tag4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tags" Target="../tags/tag175.xml"/><Relationship Id="rId21" Type="http://schemas.openxmlformats.org/officeDocument/2006/relationships/tags" Target="../tags/tag157.xml"/><Relationship Id="rId34" Type="http://schemas.openxmlformats.org/officeDocument/2006/relationships/tags" Target="../tags/tag170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tags" Target="../tags/tag165.xml"/><Relationship Id="rId41" Type="http://schemas.openxmlformats.org/officeDocument/2006/relationships/tags" Target="../tags/tag177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tags" Target="../tags/tag168.xml"/><Relationship Id="rId37" Type="http://schemas.openxmlformats.org/officeDocument/2006/relationships/tags" Target="../tags/tag173.xml"/><Relationship Id="rId40" Type="http://schemas.openxmlformats.org/officeDocument/2006/relationships/tags" Target="../tags/tag176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tags" Target="../tags/tag172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tags" Target="../tags/tag167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tags" Target="../tags/tag171.xml"/><Relationship Id="rId43" Type="http://schemas.openxmlformats.org/officeDocument/2006/relationships/notesSlide" Target="../notesSlides/notesSlide21.xml"/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tags" Target="../tags/tag169.xml"/><Relationship Id="rId38" Type="http://schemas.openxmlformats.org/officeDocument/2006/relationships/tags" Target="../tags/tag17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9" Type="http://schemas.openxmlformats.org/officeDocument/2006/relationships/tags" Target="../tags/tag216.xml"/><Relationship Id="rId21" Type="http://schemas.openxmlformats.org/officeDocument/2006/relationships/tags" Target="../tags/tag198.xml"/><Relationship Id="rId34" Type="http://schemas.openxmlformats.org/officeDocument/2006/relationships/tags" Target="../tags/tag211.xml"/><Relationship Id="rId42" Type="http://schemas.openxmlformats.org/officeDocument/2006/relationships/tags" Target="../tags/tag219.xml"/><Relationship Id="rId47" Type="http://schemas.openxmlformats.org/officeDocument/2006/relationships/tags" Target="../tags/tag224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9" Type="http://schemas.openxmlformats.org/officeDocument/2006/relationships/tags" Target="../tags/tag206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tags" Target="../tags/tag209.xml"/><Relationship Id="rId37" Type="http://schemas.openxmlformats.org/officeDocument/2006/relationships/tags" Target="../tags/tag214.xml"/><Relationship Id="rId40" Type="http://schemas.openxmlformats.org/officeDocument/2006/relationships/tags" Target="../tags/tag217.xml"/><Relationship Id="rId45" Type="http://schemas.openxmlformats.org/officeDocument/2006/relationships/tags" Target="../tags/tag222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tags" Target="../tags/tag213.xml"/><Relationship Id="rId49" Type="http://schemas.openxmlformats.org/officeDocument/2006/relationships/notesSlide" Target="../notesSlides/notesSlide22.xml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tags" Target="../tags/tag208.xml"/><Relationship Id="rId44" Type="http://schemas.openxmlformats.org/officeDocument/2006/relationships/tags" Target="../tags/tag221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43" Type="http://schemas.openxmlformats.org/officeDocument/2006/relationships/tags" Target="../tags/tag220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tags" Target="../tags/tag215.xml"/><Relationship Id="rId46" Type="http://schemas.openxmlformats.org/officeDocument/2006/relationships/tags" Target="../tags/tag223.xml"/><Relationship Id="rId20" Type="http://schemas.openxmlformats.org/officeDocument/2006/relationships/tags" Target="../tags/tag197.xml"/><Relationship Id="rId41" Type="http://schemas.openxmlformats.org/officeDocument/2006/relationships/tags" Target="../tags/tag218.xml"/><Relationship Id="rId1" Type="http://schemas.openxmlformats.org/officeDocument/2006/relationships/tags" Target="../tags/tag178.xml"/><Relationship Id="rId6" Type="http://schemas.openxmlformats.org/officeDocument/2006/relationships/tags" Target="../tags/tag1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3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tags" Target="../tags/tag259.xml"/><Relationship Id="rId39" Type="http://schemas.openxmlformats.org/officeDocument/2006/relationships/tags" Target="../tags/tag272.xml"/><Relationship Id="rId21" Type="http://schemas.openxmlformats.org/officeDocument/2006/relationships/tags" Target="../tags/tag254.xml"/><Relationship Id="rId34" Type="http://schemas.openxmlformats.org/officeDocument/2006/relationships/tags" Target="../tags/tag267.xml"/><Relationship Id="rId42" Type="http://schemas.openxmlformats.org/officeDocument/2006/relationships/tags" Target="../tags/tag275.xml"/><Relationship Id="rId47" Type="http://schemas.openxmlformats.org/officeDocument/2006/relationships/tags" Target="../tags/tag280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9" Type="http://schemas.openxmlformats.org/officeDocument/2006/relationships/tags" Target="../tags/tag262.xml"/><Relationship Id="rId11" Type="http://schemas.openxmlformats.org/officeDocument/2006/relationships/tags" Target="../tags/tag244.xml"/><Relationship Id="rId24" Type="http://schemas.openxmlformats.org/officeDocument/2006/relationships/tags" Target="../tags/tag257.xml"/><Relationship Id="rId32" Type="http://schemas.openxmlformats.org/officeDocument/2006/relationships/tags" Target="../tags/tag265.xml"/><Relationship Id="rId37" Type="http://schemas.openxmlformats.org/officeDocument/2006/relationships/tags" Target="../tags/tag270.xml"/><Relationship Id="rId40" Type="http://schemas.openxmlformats.org/officeDocument/2006/relationships/tags" Target="../tags/tag273.xml"/><Relationship Id="rId45" Type="http://schemas.openxmlformats.org/officeDocument/2006/relationships/tags" Target="../tags/tag278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36" Type="http://schemas.openxmlformats.org/officeDocument/2006/relationships/tags" Target="../tags/tag269.xml"/><Relationship Id="rId49" Type="http://schemas.openxmlformats.org/officeDocument/2006/relationships/notesSlide" Target="../notesSlides/notesSlide25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tags" Target="../tags/tag264.xml"/><Relationship Id="rId44" Type="http://schemas.openxmlformats.org/officeDocument/2006/relationships/tags" Target="../tags/tag277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tags" Target="../tags/tag263.xml"/><Relationship Id="rId35" Type="http://schemas.openxmlformats.org/officeDocument/2006/relationships/tags" Target="../tags/tag268.xml"/><Relationship Id="rId43" Type="http://schemas.openxmlformats.org/officeDocument/2006/relationships/tags" Target="../tags/tag276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41.xml"/><Relationship Id="rId3" Type="http://schemas.openxmlformats.org/officeDocument/2006/relationships/tags" Target="../tags/tag236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tags" Target="../tags/tag266.xml"/><Relationship Id="rId38" Type="http://schemas.openxmlformats.org/officeDocument/2006/relationships/tags" Target="../tags/tag271.xml"/><Relationship Id="rId46" Type="http://schemas.openxmlformats.org/officeDocument/2006/relationships/tags" Target="../tags/tag279.xml"/><Relationship Id="rId20" Type="http://schemas.openxmlformats.org/officeDocument/2006/relationships/tags" Target="../tags/tag253.xml"/><Relationship Id="rId41" Type="http://schemas.openxmlformats.org/officeDocument/2006/relationships/tags" Target="../tags/tag274.xml"/><Relationship Id="rId1" Type="http://schemas.openxmlformats.org/officeDocument/2006/relationships/tags" Target="../tags/tag234.xml"/><Relationship Id="rId6" Type="http://schemas.openxmlformats.org/officeDocument/2006/relationships/tags" Target="../tags/tag239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306.xml"/><Relationship Id="rId21" Type="http://schemas.openxmlformats.org/officeDocument/2006/relationships/tags" Target="../tags/tag301.xml"/><Relationship Id="rId34" Type="http://schemas.openxmlformats.org/officeDocument/2006/relationships/tags" Target="../tags/tag314.xml"/><Relationship Id="rId42" Type="http://schemas.openxmlformats.org/officeDocument/2006/relationships/tags" Target="../tags/tag322.xml"/><Relationship Id="rId47" Type="http://schemas.openxmlformats.org/officeDocument/2006/relationships/tags" Target="../tags/tag327.xml"/><Relationship Id="rId50" Type="http://schemas.openxmlformats.org/officeDocument/2006/relationships/tags" Target="../tags/tag330.xml"/><Relationship Id="rId55" Type="http://schemas.openxmlformats.org/officeDocument/2006/relationships/tags" Target="../tags/tag335.xml"/><Relationship Id="rId63" Type="http://schemas.openxmlformats.org/officeDocument/2006/relationships/tags" Target="../tags/tag343.xml"/><Relationship Id="rId7" Type="http://schemas.openxmlformats.org/officeDocument/2006/relationships/tags" Target="../tags/tag287.xml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9" Type="http://schemas.openxmlformats.org/officeDocument/2006/relationships/tags" Target="../tags/tag309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32" Type="http://schemas.openxmlformats.org/officeDocument/2006/relationships/tags" Target="../tags/tag312.xml"/><Relationship Id="rId37" Type="http://schemas.openxmlformats.org/officeDocument/2006/relationships/tags" Target="../tags/tag317.xml"/><Relationship Id="rId40" Type="http://schemas.openxmlformats.org/officeDocument/2006/relationships/tags" Target="../tags/tag320.xml"/><Relationship Id="rId45" Type="http://schemas.openxmlformats.org/officeDocument/2006/relationships/tags" Target="../tags/tag325.xml"/><Relationship Id="rId53" Type="http://schemas.openxmlformats.org/officeDocument/2006/relationships/tags" Target="../tags/tag333.xml"/><Relationship Id="rId58" Type="http://schemas.openxmlformats.org/officeDocument/2006/relationships/tags" Target="../tags/tag338.xml"/><Relationship Id="rId5" Type="http://schemas.openxmlformats.org/officeDocument/2006/relationships/tags" Target="../tags/tag285.xml"/><Relationship Id="rId61" Type="http://schemas.openxmlformats.org/officeDocument/2006/relationships/tags" Target="../tags/tag341.xml"/><Relationship Id="rId19" Type="http://schemas.openxmlformats.org/officeDocument/2006/relationships/tags" Target="../tags/tag29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30" Type="http://schemas.openxmlformats.org/officeDocument/2006/relationships/tags" Target="../tags/tag310.xml"/><Relationship Id="rId35" Type="http://schemas.openxmlformats.org/officeDocument/2006/relationships/tags" Target="../tags/tag315.xml"/><Relationship Id="rId43" Type="http://schemas.openxmlformats.org/officeDocument/2006/relationships/tags" Target="../tags/tag323.xml"/><Relationship Id="rId48" Type="http://schemas.openxmlformats.org/officeDocument/2006/relationships/tags" Target="../tags/tag328.xml"/><Relationship Id="rId56" Type="http://schemas.openxmlformats.org/officeDocument/2006/relationships/tags" Target="../tags/tag336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288.xml"/><Relationship Id="rId51" Type="http://schemas.openxmlformats.org/officeDocument/2006/relationships/tags" Target="../tags/tag331.xml"/><Relationship Id="rId3" Type="http://schemas.openxmlformats.org/officeDocument/2006/relationships/tags" Target="../tags/tag283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33" Type="http://schemas.openxmlformats.org/officeDocument/2006/relationships/tags" Target="../tags/tag313.xml"/><Relationship Id="rId38" Type="http://schemas.openxmlformats.org/officeDocument/2006/relationships/tags" Target="../tags/tag318.xml"/><Relationship Id="rId46" Type="http://schemas.openxmlformats.org/officeDocument/2006/relationships/tags" Target="../tags/tag326.xml"/><Relationship Id="rId59" Type="http://schemas.openxmlformats.org/officeDocument/2006/relationships/tags" Target="../tags/tag339.xml"/><Relationship Id="rId20" Type="http://schemas.openxmlformats.org/officeDocument/2006/relationships/tags" Target="../tags/tag300.xml"/><Relationship Id="rId41" Type="http://schemas.openxmlformats.org/officeDocument/2006/relationships/tags" Target="../tags/tag321.xml"/><Relationship Id="rId54" Type="http://schemas.openxmlformats.org/officeDocument/2006/relationships/tags" Target="../tags/tag334.xml"/><Relationship Id="rId62" Type="http://schemas.openxmlformats.org/officeDocument/2006/relationships/tags" Target="../tags/tag34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36" Type="http://schemas.openxmlformats.org/officeDocument/2006/relationships/tags" Target="../tags/tag316.xml"/><Relationship Id="rId49" Type="http://schemas.openxmlformats.org/officeDocument/2006/relationships/tags" Target="../tags/tag329.xml"/><Relationship Id="rId57" Type="http://schemas.openxmlformats.org/officeDocument/2006/relationships/tags" Target="../tags/tag337.xml"/><Relationship Id="rId10" Type="http://schemas.openxmlformats.org/officeDocument/2006/relationships/tags" Target="../tags/tag290.xml"/><Relationship Id="rId31" Type="http://schemas.openxmlformats.org/officeDocument/2006/relationships/tags" Target="../tags/tag311.xml"/><Relationship Id="rId44" Type="http://schemas.openxmlformats.org/officeDocument/2006/relationships/tags" Target="../tags/tag324.xml"/><Relationship Id="rId52" Type="http://schemas.openxmlformats.org/officeDocument/2006/relationships/tags" Target="../tags/tag332.xml"/><Relationship Id="rId60" Type="http://schemas.openxmlformats.org/officeDocument/2006/relationships/tags" Target="../tags/tag340.xml"/><Relationship Id="rId65" Type="http://schemas.openxmlformats.org/officeDocument/2006/relationships/notesSlide" Target="../notesSlides/notesSlide26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39" Type="http://schemas.openxmlformats.org/officeDocument/2006/relationships/tags" Target="../tags/tag319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9" Type="http://schemas.openxmlformats.org/officeDocument/2006/relationships/tags" Target="../tags/tag382.xml"/><Relationship Id="rId21" Type="http://schemas.openxmlformats.org/officeDocument/2006/relationships/tags" Target="../tags/tag364.xml"/><Relationship Id="rId34" Type="http://schemas.openxmlformats.org/officeDocument/2006/relationships/tags" Target="../tags/tag377.xml"/><Relationship Id="rId42" Type="http://schemas.openxmlformats.org/officeDocument/2006/relationships/tags" Target="../tags/tag385.xml"/><Relationship Id="rId47" Type="http://schemas.openxmlformats.org/officeDocument/2006/relationships/notesSlide" Target="../notesSlides/notesSlide27.xm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9" Type="http://schemas.openxmlformats.org/officeDocument/2006/relationships/tags" Target="../tags/tag372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40" Type="http://schemas.openxmlformats.org/officeDocument/2006/relationships/tags" Target="../tags/tag383.xml"/><Relationship Id="rId45" Type="http://schemas.openxmlformats.org/officeDocument/2006/relationships/tags" Target="../tags/tag388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tags" Target="../tags/tag374.xml"/><Relationship Id="rId44" Type="http://schemas.openxmlformats.org/officeDocument/2006/relationships/tags" Target="../tags/tag387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tags" Target="../tags/tag378.xml"/><Relationship Id="rId43" Type="http://schemas.openxmlformats.org/officeDocument/2006/relationships/tags" Target="../tags/tag386.xml"/><Relationship Id="rId8" Type="http://schemas.openxmlformats.org/officeDocument/2006/relationships/tags" Target="../tags/tag351.xml"/><Relationship Id="rId3" Type="http://schemas.openxmlformats.org/officeDocument/2006/relationships/tags" Target="../tags/tag346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tags" Target="../tags/tag381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363.xml"/><Relationship Id="rId41" Type="http://schemas.openxmlformats.org/officeDocument/2006/relationships/tags" Target="../tags/tag384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tags" Target="../tags/tag414.xml"/><Relationship Id="rId39" Type="http://schemas.openxmlformats.org/officeDocument/2006/relationships/tags" Target="../tags/tag429.xml"/><Relationship Id="rId21" Type="http://schemas.openxmlformats.org/officeDocument/2006/relationships/tags" Target="../tags/tag409.xml"/><Relationship Id="rId34" Type="http://schemas.openxmlformats.org/officeDocument/2006/relationships/tags" Target="../tags/tag422.xml"/><Relationship Id="rId42" Type="http://schemas.openxmlformats.org/officeDocument/2006/relationships/tags" Target="../tags/tag432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9" Type="http://schemas.openxmlformats.org/officeDocument/2006/relationships/tags" Target="../tags/tag417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tags" Target="../tags/tag420.xml"/><Relationship Id="rId37" Type="http://schemas.openxmlformats.org/officeDocument/2006/relationships/tags" Target="../tags/tag427.xml"/><Relationship Id="rId40" Type="http://schemas.openxmlformats.org/officeDocument/2006/relationships/tags" Target="../tags/tag430.xml"/><Relationship Id="rId45" Type="http://schemas.openxmlformats.org/officeDocument/2006/relationships/tags" Target="../tags/tag435.xml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tags" Target="../tags/tag416.xml"/><Relationship Id="rId36" Type="http://schemas.openxmlformats.org/officeDocument/2006/relationships/tags" Target="../tags/tag426.xml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tags" Target="../tags/tag419.xml"/><Relationship Id="rId44" Type="http://schemas.openxmlformats.org/officeDocument/2006/relationships/tags" Target="../tags/tag434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tags" Target="../tags/tag415.xml"/><Relationship Id="rId30" Type="http://schemas.openxmlformats.org/officeDocument/2006/relationships/tags" Target="../tags/tag418.xml"/><Relationship Id="rId35" Type="http://schemas.openxmlformats.org/officeDocument/2006/relationships/tags" Target="../tags/tag424.xml"/><Relationship Id="rId43" Type="http://schemas.openxmlformats.org/officeDocument/2006/relationships/tags" Target="../tags/tag433.xml"/><Relationship Id="rId48" Type="http://schemas.openxmlformats.org/officeDocument/2006/relationships/notesSlide" Target="../notesSlides/notesSlide28.xml"/><Relationship Id="rId8" Type="http://schemas.openxmlformats.org/officeDocument/2006/relationships/tags" Target="../tags/tag396.xml"/><Relationship Id="rId3" Type="http://schemas.openxmlformats.org/officeDocument/2006/relationships/tags" Target="../tags/tag391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tags" Target="../tags/tag421.xml"/><Relationship Id="rId38" Type="http://schemas.openxmlformats.org/officeDocument/2006/relationships/tags" Target="../tags/tag428.xml"/><Relationship Id="rId46" Type="http://schemas.openxmlformats.org/officeDocument/2006/relationships/tags" Target="../tags/tag436.xml"/><Relationship Id="rId20" Type="http://schemas.openxmlformats.org/officeDocument/2006/relationships/tags" Target="../tags/tag408.xml"/><Relationship Id="rId41" Type="http://schemas.openxmlformats.org/officeDocument/2006/relationships/tags" Target="../tags/tag4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26" Type="http://schemas.openxmlformats.org/officeDocument/2006/relationships/tags" Target="../tags/tag463.xml"/><Relationship Id="rId39" Type="http://schemas.openxmlformats.org/officeDocument/2006/relationships/tags" Target="../tags/tag476.xml"/><Relationship Id="rId21" Type="http://schemas.openxmlformats.org/officeDocument/2006/relationships/tags" Target="../tags/tag458.xml"/><Relationship Id="rId34" Type="http://schemas.openxmlformats.org/officeDocument/2006/relationships/tags" Target="../tags/tag471.xml"/><Relationship Id="rId42" Type="http://schemas.openxmlformats.org/officeDocument/2006/relationships/tags" Target="../tags/tag479.xml"/><Relationship Id="rId47" Type="http://schemas.openxmlformats.org/officeDocument/2006/relationships/tags" Target="../tags/tag484.xml"/><Relationship Id="rId50" Type="http://schemas.openxmlformats.org/officeDocument/2006/relationships/tags" Target="../tags/tag487.xml"/><Relationship Id="rId55" Type="http://schemas.openxmlformats.org/officeDocument/2006/relationships/tags" Target="../tags/tag492.xml"/><Relationship Id="rId7" Type="http://schemas.openxmlformats.org/officeDocument/2006/relationships/tags" Target="../tags/tag444.xml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9" Type="http://schemas.openxmlformats.org/officeDocument/2006/relationships/tags" Target="../tags/tag466.xml"/><Relationship Id="rId11" Type="http://schemas.openxmlformats.org/officeDocument/2006/relationships/tags" Target="../tags/tag448.xml"/><Relationship Id="rId24" Type="http://schemas.openxmlformats.org/officeDocument/2006/relationships/tags" Target="../tags/tag461.xml"/><Relationship Id="rId32" Type="http://schemas.openxmlformats.org/officeDocument/2006/relationships/tags" Target="../tags/tag469.xml"/><Relationship Id="rId37" Type="http://schemas.openxmlformats.org/officeDocument/2006/relationships/tags" Target="../tags/tag474.xml"/><Relationship Id="rId40" Type="http://schemas.openxmlformats.org/officeDocument/2006/relationships/tags" Target="../tags/tag477.xml"/><Relationship Id="rId45" Type="http://schemas.openxmlformats.org/officeDocument/2006/relationships/tags" Target="../tags/tag482.xml"/><Relationship Id="rId53" Type="http://schemas.openxmlformats.org/officeDocument/2006/relationships/tags" Target="../tags/tag490.xml"/><Relationship Id="rId5" Type="http://schemas.openxmlformats.org/officeDocument/2006/relationships/tags" Target="../tags/tag442.xml"/><Relationship Id="rId10" Type="http://schemas.openxmlformats.org/officeDocument/2006/relationships/tags" Target="../tags/tag447.xml"/><Relationship Id="rId19" Type="http://schemas.openxmlformats.org/officeDocument/2006/relationships/tags" Target="../tags/tag456.xml"/><Relationship Id="rId31" Type="http://schemas.openxmlformats.org/officeDocument/2006/relationships/tags" Target="../tags/tag468.xml"/><Relationship Id="rId44" Type="http://schemas.openxmlformats.org/officeDocument/2006/relationships/tags" Target="../tags/tag481.xml"/><Relationship Id="rId52" Type="http://schemas.openxmlformats.org/officeDocument/2006/relationships/tags" Target="../tags/tag489.xml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tags" Target="../tags/tag451.xml"/><Relationship Id="rId22" Type="http://schemas.openxmlformats.org/officeDocument/2006/relationships/tags" Target="../tags/tag459.xml"/><Relationship Id="rId27" Type="http://schemas.openxmlformats.org/officeDocument/2006/relationships/tags" Target="../tags/tag464.xml"/><Relationship Id="rId30" Type="http://schemas.openxmlformats.org/officeDocument/2006/relationships/tags" Target="../tags/tag467.xml"/><Relationship Id="rId35" Type="http://schemas.openxmlformats.org/officeDocument/2006/relationships/tags" Target="../tags/tag472.xml"/><Relationship Id="rId43" Type="http://schemas.openxmlformats.org/officeDocument/2006/relationships/tags" Target="../tags/tag480.xml"/><Relationship Id="rId48" Type="http://schemas.openxmlformats.org/officeDocument/2006/relationships/tags" Target="../tags/tag485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445.xml"/><Relationship Id="rId51" Type="http://schemas.openxmlformats.org/officeDocument/2006/relationships/tags" Target="../tags/tag488.xml"/><Relationship Id="rId3" Type="http://schemas.openxmlformats.org/officeDocument/2006/relationships/tags" Target="../tags/tag440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tags" Target="../tags/tag462.xml"/><Relationship Id="rId33" Type="http://schemas.openxmlformats.org/officeDocument/2006/relationships/tags" Target="../tags/tag470.xml"/><Relationship Id="rId38" Type="http://schemas.openxmlformats.org/officeDocument/2006/relationships/tags" Target="../tags/tag475.xml"/><Relationship Id="rId46" Type="http://schemas.openxmlformats.org/officeDocument/2006/relationships/tags" Target="../tags/tag483.xml"/><Relationship Id="rId20" Type="http://schemas.openxmlformats.org/officeDocument/2006/relationships/tags" Target="../tags/tag457.xml"/><Relationship Id="rId41" Type="http://schemas.openxmlformats.org/officeDocument/2006/relationships/tags" Target="../tags/tag478.xml"/><Relationship Id="rId54" Type="http://schemas.openxmlformats.org/officeDocument/2006/relationships/tags" Target="../tags/tag491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5" Type="http://schemas.openxmlformats.org/officeDocument/2006/relationships/tags" Target="../tags/tag452.xml"/><Relationship Id="rId23" Type="http://schemas.openxmlformats.org/officeDocument/2006/relationships/tags" Target="../tags/tag460.xml"/><Relationship Id="rId28" Type="http://schemas.openxmlformats.org/officeDocument/2006/relationships/tags" Target="../tags/tag465.xml"/><Relationship Id="rId36" Type="http://schemas.openxmlformats.org/officeDocument/2006/relationships/tags" Target="../tags/tag473.xml"/><Relationship Id="rId49" Type="http://schemas.openxmlformats.org/officeDocument/2006/relationships/tags" Target="../tags/tag48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26" Type="http://schemas.openxmlformats.org/officeDocument/2006/relationships/tags" Target="../tags/tag518.xml"/><Relationship Id="rId39" Type="http://schemas.openxmlformats.org/officeDocument/2006/relationships/tags" Target="../tags/tag531.xml"/><Relationship Id="rId21" Type="http://schemas.openxmlformats.org/officeDocument/2006/relationships/tags" Target="../tags/tag513.xml"/><Relationship Id="rId34" Type="http://schemas.openxmlformats.org/officeDocument/2006/relationships/tags" Target="../tags/tag526.xml"/><Relationship Id="rId42" Type="http://schemas.openxmlformats.org/officeDocument/2006/relationships/tags" Target="../tags/tag534.xml"/><Relationship Id="rId47" Type="http://schemas.openxmlformats.org/officeDocument/2006/relationships/tags" Target="../tags/tag539.xml"/><Relationship Id="rId50" Type="http://schemas.openxmlformats.org/officeDocument/2006/relationships/tags" Target="../tags/tag542.xml"/><Relationship Id="rId55" Type="http://schemas.openxmlformats.org/officeDocument/2006/relationships/tags" Target="../tags/tag547.xml"/><Relationship Id="rId7" Type="http://schemas.openxmlformats.org/officeDocument/2006/relationships/tags" Target="../tags/tag499.xml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9" Type="http://schemas.openxmlformats.org/officeDocument/2006/relationships/tags" Target="../tags/tag521.xml"/><Relationship Id="rId11" Type="http://schemas.openxmlformats.org/officeDocument/2006/relationships/tags" Target="../tags/tag503.xml"/><Relationship Id="rId24" Type="http://schemas.openxmlformats.org/officeDocument/2006/relationships/tags" Target="../tags/tag516.xml"/><Relationship Id="rId32" Type="http://schemas.openxmlformats.org/officeDocument/2006/relationships/tags" Target="../tags/tag524.xml"/><Relationship Id="rId37" Type="http://schemas.openxmlformats.org/officeDocument/2006/relationships/tags" Target="../tags/tag529.xml"/><Relationship Id="rId40" Type="http://schemas.openxmlformats.org/officeDocument/2006/relationships/tags" Target="../tags/tag532.xml"/><Relationship Id="rId45" Type="http://schemas.openxmlformats.org/officeDocument/2006/relationships/tags" Target="../tags/tag537.xml"/><Relationship Id="rId53" Type="http://schemas.openxmlformats.org/officeDocument/2006/relationships/tags" Target="../tags/tag545.xml"/><Relationship Id="rId5" Type="http://schemas.openxmlformats.org/officeDocument/2006/relationships/tags" Target="../tags/tag497.xml"/><Relationship Id="rId10" Type="http://schemas.openxmlformats.org/officeDocument/2006/relationships/tags" Target="../tags/tag502.xml"/><Relationship Id="rId19" Type="http://schemas.openxmlformats.org/officeDocument/2006/relationships/tags" Target="../tags/tag511.xml"/><Relationship Id="rId31" Type="http://schemas.openxmlformats.org/officeDocument/2006/relationships/tags" Target="../tags/tag523.xml"/><Relationship Id="rId44" Type="http://schemas.openxmlformats.org/officeDocument/2006/relationships/tags" Target="../tags/tag536.xml"/><Relationship Id="rId52" Type="http://schemas.openxmlformats.org/officeDocument/2006/relationships/tags" Target="../tags/tag544.xml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tags" Target="../tags/tag514.xml"/><Relationship Id="rId27" Type="http://schemas.openxmlformats.org/officeDocument/2006/relationships/tags" Target="../tags/tag519.xml"/><Relationship Id="rId30" Type="http://schemas.openxmlformats.org/officeDocument/2006/relationships/tags" Target="../tags/tag522.xml"/><Relationship Id="rId35" Type="http://schemas.openxmlformats.org/officeDocument/2006/relationships/tags" Target="../tags/tag527.xml"/><Relationship Id="rId43" Type="http://schemas.openxmlformats.org/officeDocument/2006/relationships/tags" Target="../tags/tag535.xml"/><Relationship Id="rId48" Type="http://schemas.openxmlformats.org/officeDocument/2006/relationships/tags" Target="../tags/tag540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500.xml"/><Relationship Id="rId51" Type="http://schemas.openxmlformats.org/officeDocument/2006/relationships/tags" Target="../tags/tag543.xml"/><Relationship Id="rId3" Type="http://schemas.openxmlformats.org/officeDocument/2006/relationships/tags" Target="../tags/tag495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tags" Target="../tags/tag517.xml"/><Relationship Id="rId33" Type="http://schemas.openxmlformats.org/officeDocument/2006/relationships/tags" Target="../tags/tag525.xml"/><Relationship Id="rId38" Type="http://schemas.openxmlformats.org/officeDocument/2006/relationships/tags" Target="../tags/tag530.xml"/><Relationship Id="rId46" Type="http://schemas.openxmlformats.org/officeDocument/2006/relationships/tags" Target="../tags/tag538.xml"/><Relationship Id="rId20" Type="http://schemas.openxmlformats.org/officeDocument/2006/relationships/tags" Target="../tags/tag512.xml"/><Relationship Id="rId41" Type="http://schemas.openxmlformats.org/officeDocument/2006/relationships/tags" Target="../tags/tag533.xml"/><Relationship Id="rId54" Type="http://schemas.openxmlformats.org/officeDocument/2006/relationships/tags" Target="../tags/tag546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5" Type="http://schemas.openxmlformats.org/officeDocument/2006/relationships/tags" Target="../tags/tag507.xml"/><Relationship Id="rId23" Type="http://schemas.openxmlformats.org/officeDocument/2006/relationships/tags" Target="../tags/tag515.xml"/><Relationship Id="rId28" Type="http://schemas.openxmlformats.org/officeDocument/2006/relationships/tags" Target="../tags/tag520.xml"/><Relationship Id="rId36" Type="http://schemas.openxmlformats.org/officeDocument/2006/relationships/tags" Target="../tags/tag528.xml"/><Relationship Id="rId49" Type="http://schemas.openxmlformats.org/officeDocument/2006/relationships/tags" Target="../tags/tag541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26" Type="http://schemas.openxmlformats.org/officeDocument/2006/relationships/tags" Target="../tags/tag573.xml"/><Relationship Id="rId39" Type="http://schemas.openxmlformats.org/officeDocument/2006/relationships/tags" Target="../tags/tag586.xml"/><Relationship Id="rId21" Type="http://schemas.openxmlformats.org/officeDocument/2006/relationships/tags" Target="../tags/tag568.xml"/><Relationship Id="rId34" Type="http://schemas.openxmlformats.org/officeDocument/2006/relationships/tags" Target="../tags/tag581.xml"/><Relationship Id="rId42" Type="http://schemas.openxmlformats.org/officeDocument/2006/relationships/tags" Target="../tags/tag589.xml"/><Relationship Id="rId47" Type="http://schemas.openxmlformats.org/officeDocument/2006/relationships/tags" Target="../tags/tag594.xml"/><Relationship Id="rId50" Type="http://schemas.openxmlformats.org/officeDocument/2006/relationships/tags" Target="../tags/tag597.xml"/><Relationship Id="rId55" Type="http://schemas.openxmlformats.org/officeDocument/2006/relationships/tags" Target="../tags/tag602.xml"/><Relationship Id="rId63" Type="http://schemas.openxmlformats.org/officeDocument/2006/relationships/tags" Target="../tags/tag610.xml"/><Relationship Id="rId7" Type="http://schemas.openxmlformats.org/officeDocument/2006/relationships/tags" Target="../tags/tag554.xml"/><Relationship Id="rId2" Type="http://schemas.openxmlformats.org/officeDocument/2006/relationships/tags" Target="../tags/tag549.xml"/><Relationship Id="rId16" Type="http://schemas.openxmlformats.org/officeDocument/2006/relationships/tags" Target="../tags/tag563.xml"/><Relationship Id="rId29" Type="http://schemas.openxmlformats.org/officeDocument/2006/relationships/tags" Target="../tags/tag576.xml"/><Relationship Id="rId11" Type="http://schemas.openxmlformats.org/officeDocument/2006/relationships/tags" Target="../tags/tag558.xml"/><Relationship Id="rId24" Type="http://schemas.openxmlformats.org/officeDocument/2006/relationships/tags" Target="../tags/tag571.xml"/><Relationship Id="rId32" Type="http://schemas.openxmlformats.org/officeDocument/2006/relationships/tags" Target="../tags/tag579.xml"/><Relationship Id="rId37" Type="http://schemas.openxmlformats.org/officeDocument/2006/relationships/tags" Target="../tags/tag584.xml"/><Relationship Id="rId40" Type="http://schemas.openxmlformats.org/officeDocument/2006/relationships/tags" Target="../tags/tag587.xml"/><Relationship Id="rId45" Type="http://schemas.openxmlformats.org/officeDocument/2006/relationships/tags" Target="../tags/tag592.xml"/><Relationship Id="rId53" Type="http://schemas.openxmlformats.org/officeDocument/2006/relationships/tags" Target="../tags/tag600.xml"/><Relationship Id="rId58" Type="http://schemas.openxmlformats.org/officeDocument/2006/relationships/tags" Target="../tags/tag605.xml"/><Relationship Id="rId5" Type="http://schemas.openxmlformats.org/officeDocument/2006/relationships/tags" Target="../tags/tag552.xml"/><Relationship Id="rId61" Type="http://schemas.openxmlformats.org/officeDocument/2006/relationships/tags" Target="../tags/tag608.xml"/><Relationship Id="rId19" Type="http://schemas.openxmlformats.org/officeDocument/2006/relationships/tags" Target="../tags/tag566.xml"/><Relationship Id="rId14" Type="http://schemas.openxmlformats.org/officeDocument/2006/relationships/tags" Target="../tags/tag561.xml"/><Relationship Id="rId22" Type="http://schemas.openxmlformats.org/officeDocument/2006/relationships/tags" Target="../tags/tag569.xml"/><Relationship Id="rId27" Type="http://schemas.openxmlformats.org/officeDocument/2006/relationships/tags" Target="../tags/tag574.xml"/><Relationship Id="rId30" Type="http://schemas.openxmlformats.org/officeDocument/2006/relationships/tags" Target="../tags/tag577.xml"/><Relationship Id="rId35" Type="http://schemas.openxmlformats.org/officeDocument/2006/relationships/tags" Target="../tags/tag582.xml"/><Relationship Id="rId43" Type="http://schemas.openxmlformats.org/officeDocument/2006/relationships/tags" Target="../tags/tag590.xml"/><Relationship Id="rId48" Type="http://schemas.openxmlformats.org/officeDocument/2006/relationships/tags" Target="../tags/tag595.xml"/><Relationship Id="rId56" Type="http://schemas.openxmlformats.org/officeDocument/2006/relationships/tags" Target="../tags/tag603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555.xml"/><Relationship Id="rId51" Type="http://schemas.openxmlformats.org/officeDocument/2006/relationships/tags" Target="../tags/tag598.xml"/><Relationship Id="rId3" Type="http://schemas.openxmlformats.org/officeDocument/2006/relationships/tags" Target="../tags/tag550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5" Type="http://schemas.openxmlformats.org/officeDocument/2006/relationships/tags" Target="../tags/tag572.xml"/><Relationship Id="rId33" Type="http://schemas.openxmlformats.org/officeDocument/2006/relationships/tags" Target="../tags/tag580.xml"/><Relationship Id="rId38" Type="http://schemas.openxmlformats.org/officeDocument/2006/relationships/tags" Target="../tags/tag585.xml"/><Relationship Id="rId46" Type="http://schemas.openxmlformats.org/officeDocument/2006/relationships/tags" Target="../tags/tag593.xml"/><Relationship Id="rId59" Type="http://schemas.openxmlformats.org/officeDocument/2006/relationships/tags" Target="../tags/tag606.xml"/><Relationship Id="rId20" Type="http://schemas.openxmlformats.org/officeDocument/2006/relationships/tags" Target="../tags/tag567.xml"/><Relationship Id="rId41" Type="http://schemas.openxmlformats.org/officeDocument/2006/relationships/tags" Target="../tags/tag588.xml"/><Relationship Id="rId54" Type="http://schemas.openxmlformats.org/officeDocument/2006/relationships/tags" Target="../tags/tag601.xml"/><Relationship Id="rId62" Type="http://schemas.openxmlformats.org/officeDocument/2006/relationships/tags" Target="../tags/tag609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5" Type="http://schemas.openxmlformats.org/officeDocument/2006/relationships/tags" Target="../tags/tag562.xml"/><Relationship Id="rId23" Type="http://schemas.openxmlformats.org/officeDocument/2006/relationships/tags" Target="../tags/tag570.xml"/><Relationship Id="rId28" Type="http://schemas.openxmlformats.org/officeDocument/2006/relationships/tags" Target="../tags/tag575.xml"/><Relationship Id="rId36" Type="http://schemas.openxmlformats.org/officeDocument/2006/relationships/tags" Target="../tags/tag583.xml"/><Relationship Id="rId49" Type="http://schemas.openxmlformats.org/officeDocument/2006/relationships/tags" Target="../tags/tag596.xml"/><Relationship Id="rId57" Type="http://schemas.openxmlformats.org/officeDocument/2006/relationships/tags" Target="../tags/tag604.xml"/><Relationship Id="rId10" Type="http://schemas.openxmlformats.org/officeDocument/2006/relationships/tags" Target="../tags/tag557.xml"/><Relationship Id="rId31" Type="http://schemas.openxmlformats.org/officeDocument/2006/relationships/tags" Target="../tags/tag578.xml"/><Relationship Id="rId44" Type="http://schemas.openxmlformats.org/officeDocument/2006/relationships/tags" Target="../tags/tag591.xml"/><Relationship Id="rId52" Type="http://schemas.openxmlformats.org/officeDocument/2006/relationships/tags" Target="../tags/tag599.xml"/><Relationship Id="rId60" Type="http://schemas.openxmlformats.org/officeDocument/2006/relationships/tags" Target="../tags/tag607.xml"/><Relationship Id="rId4" Type="http://schemas.openxmlformats.org/officeDocument/2006/relationships/tags" Target="../tags/tag551.xml"/><Relationship Id="rId9" Type="http://schemas.openxmlformats.org/officeDocument/2006/relationships/tags" Target="../tags/tag556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636.xml"/><Relationship Id="rId21" Type="http://schemas.openxmlformats.org/officeDocument/2006/relationships/tags" Target="../tags/tag631.xml"/><Relationship Id="rId42" Type="http://schemas.openxmlformats.org/officeDocument/2006/relationships/tags" Target="../tags/tag652.xml"/><Relationship Id="rId47" Type="http://schemas.openxmlformats.org/officeDocument/2006/relationships/tags" Target="../tags/tag657.xml"/><Relationship Id="rId63" Type="http://schemas.openxmlformats.org/officeDocument/2006/relationships/tags" Target="../tags/tag673.xml"/><Relationship Id="rId68" Type="http://schemas.openxmlformats.org/officeDocument/2006/relationships/tags" Target="../tags/tag678.xml"/><Relationship Id="rId16" Type="http://schemas.openxmlformats.org/officeDocument/2006/relationships/tags" Target="../tags/tag626.xml"/><Relationship Id="rId11" Type="http://schemas.openxmlformats.org/officeDocument/2006/relationships/tags" Target="../tags/tag621.xml"/><Relationship Id="rId24" Type="http://schemas.openxmlformats.org/officeDocument/2006/relationships/tags" Target="../tags/tag634.xml"/><Relationship Id="rId32" Type="http://schemas.openxmlformats.org/officeDocument/2006/relationships/tags" Target="../tags/tag642.xml"/><Relationship Id="rId37" Type="http://schemas.openxmlformats.org/officeDocument/2006/relationships/tags" Target="../tags/tag647.xml"/><Relationship Id="rId40" Type="http://schemas.openxmlformats.org/officeDocument/2006/relationships/tags" Target="../tags/tag650.xml"/><Relationship Id="rId45" Type="http://schemas.openxmlformats.org/officeDocument/2006/relationships/tags" Target="../tags/tag655.xml"/><Relationship Id="rId53" Type="http://schemas.openxmlformats.org/officeDocument/2006/relationships/tags" Target="../tags/tag663.xml"/><Relationship Id="rId58" Type="http://schemas.openxmlformats.org/officeDocument/2006/relationships/tags" Target="../tags/tag668.xml"/><Relationship Id="rId66" Type="http://schemas.openxmlformats.org/officeDocument/2006/relationships/tags" Target="../tags/tag676.xml"/><Relationship Id="rId74" Type="http://schemas.openxmlformats.org/officeDocument/2006/relationships/tags" Target="../tags/tag684.xml"/><Relationship Id="rId79" Type="http://schemas.openxmlformats.org/officeDocument/2006/relationships/tags" Target="../tags/tag689.xml"/><Relationship Id="rId5" Type="http://schemas.openxmlformats.org/officeDocument/2006/relationships/tags" Target="../tags/tag615.xml"/><Relationship Id="rId61" Type="http://schemas.openxmlformats.org/officeDocument/2006/relationships/tags" Target="../tags/tag671.xml"/><Relationship Id="rId19" Type="http://schemas.openxmlformats.org/officeDocument/2006/relationships/tags" Target="../tags/tag629.xml"/><Relationship Id="rId14" Type="http://schemas.openxmlformats.org/officeDocument/2006/relationships/tags" Target="../tags/tag624.xml"/><Relationship Id="rId22" Type="http://schemas.openxmlformats.org/officeDocument/2006/relationships/tags" Target="../tags/tag632.xml"/><Relationship Id="rId27" Type="http://schemas.openxmlformats.org/officeDocument/2006/relationships/tags" Target="../tags/tag637.xml"/><Relationship Id="rId30" Type="http://schemas.openxmlformats.org/officeDocument/2006/relationships/tags" Target="../tags/tag640.xml"/><Relationship Id="rId35" Type="http://schemas.openxmlformats.org/officeDocument/2006/relationships/tags" Target="../tags/tag645.xml"/><Relationship Id="rId43" Type="http://schemas.openxmlformats.org/officeDocument/2006/relationships/tags" Target="../tags/tag653.xml"/><Relationship Id="rId48" Type="http://schemas.openxmlformats.org/officeDocument/2006/relationships/tags" Target="../tags/tag658.xml"/><Relationship Id="rId56" Type="http://schemas.openxmlformats.org/officeDocument/2006/relationships/tags" Target="../tags/tag666.xml"/><Relationship Id="rId64" Type="http://schemas.openxmlformats.org/officeDocument/2006/relationships/tags" Target="../tags/tag674.xml"/><Relationship Id="rId69" Type="http://schemas.openxmlformats.org/officeDocument/2006/relationships/tags" Target="../tags/tag679.xml"/><Relationship Id="rId77" Type="http://schemas.openxmlformats.org/officeDocument/2006/relationships/tags" Target="../tags/tag687.xml"/><Relationship Id="rId8" Type="http://schemas.openxmlformats.org/officeDocument/2006/relationships/tags" Target="../tags/tag618.xml"/><Relationship Id="rId51" Type="http://schemas.openxmlformats.org/officeDocument/2006/relationships/tags" Target="../tags/tag661.xml"/><Relationship Id="rId72" Type="http://schemas.openxmlformats.org/officeDocument/2006/relationships/tags" Target="../tags/tag682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613.xml"/><Relationship Id="rId12" Type="http://schemas.openxmlformats.org/officeDocument/2006/relationships/tags" Target="../tags/tag622.xml"/><Relationship Id="rId17" Type="http://schemas.openxmlformats.org/officeDocument/2006/relationships/tags" Target="../tags/tag627.xml"/><Relationship Id="rId25" Type="http://schemas.openxmlformats.org/officeDocument/2006/relationships/tags" Target="../tags/tag635.xml"/><Relationship Id="rId33" Type="http://schemas.openxmlformats.org/officeDocument/2006/relationships/tags" Target="../tags/tag643.xml"/><Relationship Id="rId38" Type="http://schemas.openxmlformats.org/officeDocument/2006/relationships/tags" Target="../tags/tag648.xml"/><Relationship Id="rId46" Type="http://schemas.openxmlformats.org/officeDocument/2006/relationships/tags" Target="../tags/tag656.xml"/><Relationship Id="rId59" Type="http://schemas.openxmlformats.org/officeDocument/2006/relationships/tags" Target="../tags/tag669.xml"/><Relationship Id="rId67" Type="http://schemas.openxmlformats.org/officeDocument/2006/relationships/tags" Target="../tags/tag677.xml"/><Relationship Id="rId20" Type="http://schemas.openxmlformats.org/officeDocument/2006/relationships/tags" Target="../tags/tag630.xml"/><Relationship Id="rId41" Type="http://schemas.openxmlformats.org/officeDocument/2006/relationships/tags" Target="../tags/tag651.xml"/><Relationship Id="rId54" Type="http://schemas.openxmlformats.org/officeDocument/2006/relationships/tags" Target="../tags/tag664.xml"/><Relationship Id="rId62" Type="http://schemas.openxmlformats.org/officeDocument/2006/relationships/tags" Target="../tags/tag672.xml"/><Relationship Id="rId70" Type="http://schemas.openxmlformats.org/officeDocument/2006/relationships/tags" Target="../tags/tag680.xml"/><Relationship Id="rId75" Type="http://schemas.openxmlformats.org/officeDocument/2006/relationships/tags" Target="../tags/tag685.xml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15" Type="http://schemas.openxmlformats.org/officeDocument/2006/relationships/tags" Target="../tags/tag625.xml"/><Relationship Id="rId23" Type="http://schemas.openxmlformats.org/officeDocument/2006/relationships/tags" Target="../tags/tag633.xml"/><Relationship Id="rId28" Type="http://schemas.openxmlformats.org/officeDocument/2006/relationships/tags" Target="../tags/tag638.xml"/><Relationship Id="rId36" Type="http://schemas.openxmlformats.org/officeDocument/2006/relationships/tags" Target="../tags/tag646.xml"/><Relationship Id="rId49" Type="http://schemas.openxmlformats.org/officeDocument/2006/relationships/tags" Target="../tags/tag659.xml"/><Relationship Id="rId57" Type="http://schemas.openxmlformats.org/officeDocument/2006/relationships/tags" Target="../tags/tag667.xml"/><Relationship Id="rId10" Type="http://schemas.openxmlformats.org/officeDocument/2006/relationships/tags" Target="../tags/tag620.xml"/><Relationship Id="rId31" Type="http://schemas.openxmlformats.org/officeDocument/2006/relationships/tags" Target="../tags/tag641.xml"/><Relationship Id="rId44" Type="http://schemas.openxmlformats.org/officeDocument/2006/relationships/tags" Target="../tags/tag654.xml"/><Relationship Id="rId52" Type="http://schemas.openxmlformats.org/officeDocument/2006/relationships/tags" Target="../tags/tag662.xml"/><Relationship Id="rId60" Type="http://schemas.openxmlformats.org/officeDocument/2006/relationships/tags" Target="../tags/tag670.xml"/><Relationship Id="rId65" Type="http://schemas.openxmlformats.org/officeDocument/2006/relationships/tags" Target="../tags/tag675.xml"/><Relationship Id="rId73" Type="http://schemas.openxmlformats.org/officeDocument/2006/relationships/tags" Target="../tags/tag683.xml"/><Relationship Id="rId78" Type="http://schemas.openxmlformats.org/officeDocument/2006/relationships/tags" Target="../tags/tag688.xml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3" Type="http://schemas.openxmlformats.org/officeDocument/2006/relationships/tags" Target="../tags/tag623.xml"/><Relationship Id="rId18" Type="http://schemas.openxmlformats.org/officeDocument/2006/relationships/tags" Target="../tags/tag628.xml"/><Relationship Id="rId39" Type="http://schemas.openxmlformats.org/officeDocument/2006/relationships/tags" Target="../tags/tag649.xml"/><Relationship Id="rId34" Type="http://schemas.openxmlformats.org/officeDocument/2006/relationships/tags" Target="../tags/tag644.xml"/><Relationship Id="rId50" Type="http://schemas.openxmlformats.org/officeDocument/2006/relationships/tags" Target="../tags/tag660.xml"/><Relationship Id="rId55" Type="http://schemas.openxmlformats.org/officeDocument/2006/relationships/tags" Target="../tags/tag665.xml"/><Relationship Id="rId76" Type="http://schemas.openxmlformats.org/officeDocument/2006/relationships/tags" Target="../tags/tag686.xml"/><Relationship Id="rId7" Type="http://schemas.openxmlformats.org/officeDocument/2006/relationships/tags" Target="../tags/tag617.xml"/><Relationship Id="rId71" Type="http://schemas.openxmlformats.org/officeDocument/2006/relationships/tags" Target="../tags/tag681.xml"/><Relationship Id="rId2" Type="http://schemas.openxmlformats.org/officeDocument/2006/relationships/tags" Target="../tags/tag612.xml"/><Relationship Id="rId29" Type="http://schemas.openxmlformats.org/officeDocument/2006/relationships/tags" Target="../tags/tag639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715.xml"/><Relationship Id="rId21" Type="http://schemas.openxmlformats.org/officeDocument/2006/relationships/tags" Target="../tags/tag710.xml"/><Relationship Id="rId42" Type="http://schemas.openxmlformats.org/officeDocument/2006/relationships/tags" Target="../tags/tag731.xml"/><Relationship Id="rId47" Type="http://schemas.openxmlformats.org/officeDocument/2006/relationships/tags" Target="../tags/tag736.xml"/><Relationship Id="rId63" Type="http://schemas.openxmlformats.org/officeDocument/2006/relationships/tags" Target="../tags/tag752.xml"/><Relationship Id="rId68" Type="http://schemas.openxmlformats.org/officeDocument/2006/relationships/tags" Target="../tags/tag757.xml"/><Relationship Id="rId84" Type="http://schemas.openxmlformats.org/officeDocument/2006/relationships/tags" Target="../tags/tag773.xml"/><Relationship Id="rId16" Type="http://schemas.openxmlformats.org/officeDocument/2006/relationships/tags" Target="../tags/tag705.xml"/><Relationship Id="rId11" Type="http://schemas.openxmlformats.org/officeDocument/2006/relationships/tags" Target="../tags/tag700.xml"/><Relationship Id="rId32" Type="http://schemas.openxmlformats.org/officeDocument/2006/relationships/tags" Target="../tags/tag721.xml"/><Relationship Id="rId37" Type="http://schemas.openxmlformats.org/officeDocument/2006/relationships/tags" Target="../tags/tag726.xml"/><Relationship Id="rId53" Type="http://schemas.openxmlformats.org/officeDocument/2006/relationships/tags" Target="../tags/tag742.xml"/><Relationship Id="rId58" Type="http://schemas.openxmlformats.org/officeDocument/2006/relationships/tags" Target="../tags/tag747.xml"/><Relationship Id="rId74" Type="http://schemas.openxmlformats.org/officeDocument/2006/relationships/tags" Target="../tags/tag763.xml"/><Relationship Id="rId79" Type="http://schemas.openxmlformats.org/officeDocument/2006/relationships/tags" Target="../tags/tag768.xml"/><Relationship Id="rId5" Type="http://schemas.openxmlformats.org/officeDocument/2006/relationships/tags" Target="../tags/tag694.xml"/><Relationship Id="rId19" Type="http://schemas.openxmlformats.org/officeDocument/2006/relationships/tags" Target="../tags/tag708.xml"/><Relationship Id="rId14" Type="http://schemas.openxmlformats.org/officeDocument/2006/relationships/tags" Target="../tags/tag703.xml"/><Relationship Id="rId22" Type="http://schemas.openxmlformats.org/officeDocument/2006/relationships/tags" Target="../tags/tag711.xml"/><Relationship Id="rId27" Type="http://schemas.openxmlformats.org/officeDocument/2006/relationships/tags" Target="../tags/tag716.xml"/><Relationship Id="rId30" Type="http://schemas.openxmlformats.org/officeDocument/2006/relationships/tags" Target="../tags/tag719.xml"/><Relationship Id="rId35" Type="http://schemas.openxmlformats.org/officeDocument/2006/relationships/tags" Target="../tags/tag724.xml"/><Relationship Id="rId43" Type="http://schemas.openxmlformats.org/officeDocument/2006/relationships/tags" Target="../tags/tag732.xml"/><Relationship Id="rId48" Type="http://schemas.openxmlformats.org/officeDocument/2006/relationships/tags" Target="../tags/tag737.xml"/><Relationship Id="rId56" Type="http://schemas.openxmlformats.org/officeDocument/2006/relationships/tags" Target="../tags/tag745.xml"/><Relationship Id="rId64" Type="http://schemas.openxmlformats.org/officeDocument/2006/relationships/tags" Target="../tags/tag753.xml"/><Relationship Id="rId69" Type="http://schemas.openxmlformats.org/officeDocument/2006/relationships/tags" Target="../tags/tag758.xml"/><Relationship Id="rId77" Type="http://schemas.openxmlformats.org/officeDocument/2006/relationships/tags" Target="../tags/tag766.xml"/><Relationship Id="rId8" Type="http://schemas.openxmlformats.org/officeDocument/2006/relationships/tags" Target="../tags/tag697.xml"/><Relationship Id="rId51" Type="http://schemas.openxmlformats.org/officeDocument/2006/relationships/tags" Target="../tags/tag740.xml"/><Relationship Id="rId72" Type="http://schemas.openxmlformats.org/officeDocument/2006/relationships/tags" Target="../tags/tag761.xml"/><Relationship Id="rId80" Type="http://schemas.openxmlformats.org/officeDocument/2006/relationships/tags" Target="../tags/tag769.xml"/><Relationship Id="rId85" Type="http://schemas.openxmlformats.org/officeDocument/2006/relationships/tags" Target="../tags/tag774.xml"/><Relationship Id="rId3" Type="http://schemas.openxmlformats.org/officeDocument/2006/relationships/tags" Target="../tags/tag692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25" Type="http://schemas.openxmlformats.org/officeDocument/2006/relationships/tags" Target="../tags/tag714.xml"/><Relationship Id="rId33" Type="http://schemas.openxmlformats.org/officeDocument/2006/relationships/tags" Target="../tags/tag722.xml"/><Relationship Id="rId38" Type="http://schemas.openxmlformats.org/officeDocument/2006/relationships/tags" Target="../tags/tag727.xml"/><Relationship Id="rId46" Type="http://schemas.openxmlformats.org/officeDocument/2006/relationships/tags" Target="../tags/tag735.xml"/><Relationship Id="rId59" Type="http://schemas.openxmlformats.org/officeDocument/2006/relationships/tags" Target="../tags/tag748.xml"/><Relationship Id="rId67" Type="http://schemas.openxmlformats.org/officeDocument/2006/relationships/tags" Target="../tags/tag756.xml"/><Relationship Id="rId20" Type="http://schemas.openxmlformats.org/officeDocument/2006/relationships/tags" Target="../tags/tag709.xml"/><Relationship Id="rId41" Type="http://schemas.openxmlformats.org/officeDocument/2006/relationships/tags" Target="../tags/tag730.xml"/><Relationship Id="rId54" Type="http://schemas.openxmlformats.org/officeDocument/2006/relationships/tags" Target="../tags/tag743.xml"/><Relationship Id="rId62" Type="http://schemas.openxmlformats.org/officeDocument/2006/relationships/tags" Target="../tags/tag751.xml"/><Relationship Id="rId70" Type="http://schemas.openxmlformats.org/officeDocument/2006/relationships/tags" Target="../tags/tag759.xml"/><Relationship Id="rId75" Type="http://schemas.openxmlformats.org/officeDocument/2006/relationships/tags" Target="../tags/tag764.xml"/><Relationship Id="rId83" Type="http://schemas.openxmlformats.org/officeDocument/2006/relationships/tags" Target="../tags/tag772.xml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5" Type="http://schemas.openxmlformats.org/officeDocument/2006/relationships/tags" Target="../tags/tag704.xml"/><Relationship Id="rId23" Type="http://schemas.openxmlformats.org/officeDocument/2006/relationships/tags" Target="../tags/tag712.xml"/><Relationship Id="rId28" Type="http://schemas.openxmlformats.org/officeDocument/2006/relationships/tags" Target="../tags/tag717.xml"/><Relationship Id="rId36" Type="http://schemas.openxmlformats.org/officeDocument/2006/relationships/tags" Target="../tags/tag725.xml"/><Relationship Id="rId49" Type="http://schemas.openxmlformats.org/officeDocument/2006/relationships/tags" Target="../tags/tag738.xml"/><Relationship Id="rId57" Type="http://schemas.openxmlformats.org/officeDocument/2006/relationships/tags" Target="../tags/tag746.xml"/><Relationship Id="rId10" Type="http://schemas.openxmlformats.org/officeDocument/2006/relationships/tags" Target="../tags/tag699.xml"/><Relationship Id="rId31" Type="http://schemas.openxmlformats.org/officeDocument/2006/relationships/tags" Target="../tags/tag720.xml"/><Relationship Id="rId44" Type="http://schemas.openxmlformats.org/officeDocument/2006/relationships/tags" Target="../tags/tag733.xml"/><Relationship Id="rId52" Type="http://schemas.openxmlformats.org/officeDocument/2006/relationships/tags" Target="../tags/tag741.xml"/><Relationship Id="rId60" Type="http://schemas.openxmlformats.org/officeDocument/2006/relationships/tags" Target="../tags/tag749.xml"/><Relationship Id="rId65" Type="http://schemas.openxmlformats.org/officeDocument/2006/relationships/tags" Target="../tags/tag754.xml"/><Relationship Id="rId73" Type="http://schemas.openxmlformats.org/officeDocument/2006/relationships/tags" Target="../tags/tag762.xml"/><Relationship Id="rId78" Type="http://schemas.openxmlformats.org/officeDocument/2006/relationships/tags" Target="../tags/tag767.xml"/><Relationship Id="rId81" Type="http://schemas.openxmlformats.org/officeDocument/2006/relationships/tags" Target="../tags/tag770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39" Type="http://schemas.openxmlformats.org/officeDocument/2006/relationships/tags" Target="../tags/tag728.xml"/><Relationship Id="rId34" Type="http://schemas.openxmlformats.org/officeDocument/2006/relationships/tags" Target="../tags/tag723.xml"/><Relationship Id="rId50" Type="http://schemas.openxmlformats.org/officeDocument/2006/relationships/tags" Target="../tags/tag739.xml"/><Relationship Id="rId55" Type="http://schemas.openxmlformats.org/officeDocument/2006/relationships/tags" Target="../tags/tag744.xml"/><Relationship Id="rId76" Type="http://schemas.openxmlformats.org/officeDocument/2006/relationships/tags" Target="../tags/tag765.xml"/><Relationship Id="rId7" Type="http://schemas.openxmlformats.org/officeDocument/2006/relationships/tags" Target="../tags/tag696.xml"/><Relationship Id="rId71" Type="http://schemas.openxmlformats.org/officeDocument/2006/relationships/tags" Target="../tags/tag760.xml"/><Relationship Id="rId2" Type="http://schemas.openxmlformats.org/officeDocument/2006/relationships/tags" Target="../tags/tag691.xml"/><Relationship Id="rId29" Type="http://schemas.openxmlformats.org/officeDocument/2006/relationships/tags" Target="../tags/tag718.xml"/><Relationship Id="rId24" Type="http://schemas.openxmlformats.org/officeDocument/2006/relationships/tags" Target="../tags/tag713.xml"/><Relationship Id="rId40" Type="http://schemas.openxmlformats.org/officeDocument/2006/relationships/tags" Target="../tags/tag729.xml"/><Relationship Id="rId45" Type="http://schemas.openxmlformats.org/officeDocument/2006/relationships/tags" Target="../tags/tag734.xml"/><Relationship Id="rId66" Type="http://schemas.openxmlformats.org/officeDocument/2006/relationships/tags" Target="../tags/tag755.xml"/><Relationship Id="rId61" Type="http://schemas.openxmlformats.org/officeDocument/2006/relationships/tags" Target="../tags/tag750.xml"/><Relationship Id="rId82" Type="http://schemas.openxmlformats.org/officeDocument/2006/relationships/tags" Target="../tags/tag771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800.xml"/><Relationship Id="rId21" Type="http://schemas.openxmlformats.org/officeDocument/2006/relationships/tags" Target="../tags/tag795.xml"/><Relationship Id="rId42" Type="http://schemas.openxmlformats.org/officeDocument/2006/relationships/tags" Target="../tags/tag816.xml"/><Relationship Id="rId47" Type="http://schemas.openxmlformats.org/officeDocument/2006/relationships/tags" Target="../tags/tag821.xml"/><Relationship Id="rId63" Type="http://schemas.openxmlformats.org/officeDocument/2006/relationships/tags" Target="../tags/tag837.xml"/><Relationship Id="rId68" Type="http://schemas.openxmlformats.org/officeDocument/2006/relationships/tags" Target="../tags/tag842.xml"/><Relationship Id="rId84" Type="http://schemas.openxmlformats.org/officeDocument/2006/relationships/tags" Target="../tags/tag858.xml"/><Relationship Id="rId16" Type="http://schemas.openxmlformats.org/officeDocument/2006/relationships/tags" Target="../tags/tag790.xml"/><Relationship Id="rId11" Type="http://schemas.openxmlformats.org/officeDocument/2006/relationships/tags" Target="../tags/tag785.xml"/><Relationship Id="rId32" Type="http://schemas.openxmlformats.org/officeDocument/2006/relationships/tags" Target="../tags/tag806.xml"/><Relationship Id="rId37" Type="http://schemas.openxmlformats.org/officeDocument/2006/relationships/tags" Target="../tags/tag811.xml"/><Relationship Id="rId53" Type="http://schemas.openxmlformats.org/officeDocument/2006/relationships/tags" Target="../tags/tag827.xml"/><Relationship Id="rId58" Type="http://schemas.openxmlformats.org/officeDocument/2006/relationships/tags" Target="../tags/tag832.xml"/><Relationship Id="rId74" Type="http://schemas.openxmlformats.org/officeDocument/2006/relationships/tags" Target="../tags/tag848.xml"/><Relationship Id="rId79" Type="http://schemas.openxmlformats.org/officeDocument/2006/relationships/tags" Target="../tags/tag853.xml"/><Relationship Id="rId5" Type="http://schemas.openxmlformats.org/officeDocument/2006/relationships/tags" Target="../tags/tag779.xml"/><Relationship Id="rId19" Type="http://schemas.openxmlformats.org/officeDocument/2006/relationships/tags" Target="../tags/tag793.xml"/><Relationship Id="rId14" Type="http://schemas.openxmlformats.org/officeDocument/2006/relationships/tags" Target="../tags/tag788.xml"/><Relationship Id="rId22" Type="http://schemas.openxmlformats.org/officeDocument/2006/relationships/tags" Target="../tags/tag796.xml"/><Relationship Id="rId27" Type="http://schemas.openxmlformats.org/officeDocument/2006/relationships/tags" Target="../tags/tag801.xml"/><Relationship Id="rId30" Type="http://schemas.openxmlformats.org/officeDocument/2006/relationships/tags" Target="../tags/tag804.xml"/><Relationship Id="rId35" Type="http://schemas.openxmlformats.org/officeDocument/2006/relationships/tags" Target="../tags/tag809.xml"/><Relationship Id="rId43" Type="http://schemas.openxmlformats.org/officeDocument/2006/relationships/tags" Target="../tags/tag817.xml"/><Relationship Id="rId48" Type="http://schemas.openxmlformats.org/officeDocument/2006/relationships/tags" Target="../tags/tag822.xml"/><Relationship Id="rId56" Type="http://schemas.openxmlformats.org/officeDocument/2006/relationships/tags" Target="../tags/tag830.xml"/><Relationship Id="rId64" Type="http://schemas.openxmlformats.org/officeDocument/2006/relationships/tags" Target="../tags/tag838.xml"/><Relationship Id="rId69" Type="http://schemas.openxmlformats.org/officeDocument/2006/relationships/tags" Target="../tags/tag843.xml"/><Relationship Id="rId77" Type="http://schemas.openxmlformats.org/officeDocument/2006/relationships/tags" Target="../tags/tag851.xml"/><Relationship Id="rId8" Type="http://schemas.openxmlformats.org/officeDocument/2006/relationships/tags" Target="../tags/tag782.xml"/><Relationship Id="rId51" Type="http://schemas.openxmlformats.org/officeDocument/2006/relationships/tags" Target="../tags/tag825.xml"/><Relationship Id="rId72" Type="http://schemas.openxmlformats.org/officeDocument/2006/relationships/tags" Target="../tags/tag846.xml"/><Relationship Id="rId80" Type="http://schemas.openxmlformats.org/officeDocument/2006/relationships/tags" Target="../tags/tag854.xml"/><Relationship Id="rId85" Type="http://schemas.openxmlformats.org/officeDocument/2006/relationships/tags" Target="../tags/tag859.xml"/><Relationship Id="rId3" Type="http://schemas.openxmlformats.org/officeDocument/2006/relationships/tags" Target="../tags/tag777.xml"/><Relationship Id="rId12" Type="http://schemas.openxmlformats.org/officeDocument/2006/relationships/tags" Target="../tags/tag786.xml"/><Relationship Id="rId17" Type="http://schemas.openxmlformats.org/officeDocument/2006/relationships/tags" Target="../tags/tag791.xml"/><Relationship Id="rId25" Type="http://schemas.openxmlformats.org/officeDocument/2006/relationships/tags" Target="../tags/tag799.xml"/><Relationship Id="rId33" Type="http://schemas.openxmlformats.org/officeDocument/2006/relationships/tags" Target="../tags/tag807.xml"/><Relationship Id="rId38" Type="http://schemas.openxmlformats.org/officeDocument/2006/relationships/tags" Target="../tags/tag812.xml"/><Relationship Id="rId46" Type="http://schemas.openxmlformats.org/officeDocument/2006/relationships/tags" Target="../tags/tag820.xml"/><Relationship Id="rId59" Type="http://schemas.openxmlformats.org/officeDocument/2006/relationships/tags" Target="../tags/tag833.xml"/><Relationship Id="rId67" Type="http://schemas.openxmlformats.org/officeDocument/2006/relationships/tags" Target="../tags/tag841.xml"/><Relationship Id="rId20" Type="http://schemas.openxmlformats.org/officeDocument/2006/relationships/tags" Target="../tags/tag794.xml"/><Relationship Id="rId41" Type="http://schemas.openxmlformats.org/officeDocument/2006/relationships/tags" Target="../tags/tag815.xml"/><Relationship Id="rId54" Type="http://schemas.openxmlformats.org/officeDocument/2006/relationships/tags" Target="../tags/tag828.xml"/><Relationship Id="rId62" Type="http://schemas.openxmlformats.org/officeDocument/2006/relationships/tags" Target="../tags/tag836.xml"/><Relationship Id="rId70" Type="http://schemas.openxmlformats.org/officeDocument/2006/relationships/tags" Target="../tags/tag844.xml"/><Relationship Id="rId75" Type="http://schemas.openxmlformats.org/officeDocument/2006/relationships/tags" Target="../tags/tag849.xml"/><Relationship Id="rId83" Type="http://schemas.openxmlformats.org/officeDocument/2006/relationships/tags" Target="../tags/tag857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5" Type="http://schemas.openxmlformats.org/officeDocument/2006/relationships/tags" Target="../tags/tag789.xml"/><Relationship Id="rId23" Type="http://schemas.openxmlformats.org/officeDocument/2006/relationships/tags" Target="../tags/tag797.xml"/><Relationship Id="rId28" Type="http://schemas.openxmlformats.org/officeDocument/2006/relationships/tags" Target="../tags/tag802.xml"/><Relationship Id="rId36" Type="http://schemas.openxmlformats.org/officeDocument/2006/relationships/tags" Target="../tags/tag810.xml"/><Relationship Id="rId49" Type="http://schemas.openxmlformats.org/officeDocument/2006/relationships/tags" Target="../tags/tag823.xml"/><Relationship Id="rId57" Type="http://schemas.openxmlformats.org/officeDocument/2006/relationships/tags" Target="../tags/tag831.xml"/><Relationship Id="rId10" Type="http://schemas.openxmlformats.org/officeDocument/2006/relationships/tags" Target="../tags/tag784.xml"/><Relationship Id="rId31" Type="http://schemas.openxmlformats.org/officeDocument/2006/relationships/tags" Target="../tags/tag805.xml"/><Relationship Id="rId44" Type="http://schemas.openxmlformats.org/officeDocument/2006/relationships/tags" Target="../tags/tag818.xml"/><Relationship Id="rId52" Type="http://schemas.openxmlformats.org/officeDocument/2006/relationships/tags" Target="../tags/tag826.xml"/><Relationship Id="rId60" Type="http://schemas.openxmlformats.org/officeDocument/2006/relationships/tags" Target="../tags/tag834.xml"/><Relationship Id="rId65" Type="http://schemas.openxmlformats.org/officeDocument/2006/relationships/tags" Target="../tags/tag839.xml"/><Relationship Id="rId73" Type="http://schemas.openxmlformats.org/officeDocument/2006/relationships/tags" Target="../tags/tag847.xml"/><Relationship Id="rId78" Type="http://schemas.openxmlformats.org/officeDocument/2006/relationships/tags" Target="../tags/tag852.xml"/><Relationship Id="rId81" Type="http://schemas.openxmlformats.org/officeDocument/2006/relationships/tags" Target="../tags/tag855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3" Type="http://schemas.openxmlformats.org/officeDocument/2006/relationships/tags" Target="../tags/tag787.xml"/><Relationship Id="rId18" Type="http://schemas.openxmlformats.org/officeDocument/2006/relationships/tags" Target="../tags/tag792.xml"/><Relationship Id="rId39" Type="http://schemas.openxmlformats.org/officeDocument/2006/relationships/tags" Target="../tags/tag813.xml"/><Relationship Id="rId34" Type="http://schemas.openxmlformats.org/officeDocument/2006/relationships/tags" Target="../tags/tag808.xml"/><Relationship Id="rId50" Type="http://schemas.openxmlformats.org/officeDocument/2006/relationships/tags" Target="../tags/tag824.xml"/><Relationship Id="rId55" Type="http://schemas.openxmlformats.org/officeDocument/2006/relationships/tags" Target="../tags/tag829.xml"/><Relationship Id="rId76" Type="http://schemas.openxmlformats.org/officeDocument/2006/relationships/tags" Target="../tags/tag850.xml"/><Relationship Id="rId7" Type="http://schemas.openxmlformats.org/officeDocument/2006/relationships/tags" Target="../tags/tag781.xml"/><Relationship Id="rId71" Type="http://schemas.openxmlformats.org/officeDocument/2006/relationships/tags" Target="../tags/tag845.xml"/><Relationship Id="rId2" Type="http://schemas.openxmlformats.org/officeDocument/2006/relationships/tags" Target="../tags/tag776.xml"/><Relationship Id="rId29" Type="http://schemas.openxmlformats.org/officeDocument/2006/relationships/tags" Target="../tags/tag803.xml"/><Relationship Id="rId24" Type="http://schemas.openxmlformats.org/officeDocument/2006/relationships/tags" Target="../tags/tag798.xml"/><Relationship Id="rId40" Type="http://schemas.openxmlformats.org/officeDocument/2006/relationships/tags" Target="../tags/tag814.xml"/><Relationship Id="rId45" Type="http://schemas.openxmlformats.org/officeDocument/2006/relationships/tags" Target="../tags/tag819.xml"/><Relationship Id="rId66" Type="http://schemas.openxmlformats.org/officeDocument/2006/relationships/tags" Target="../tags/tag840.xml"/><Relationship Id="rId87" Type="http://schemas.openxmlformats.org/officeDocument/2006/relationships/notesSlide" Target="../notesSlides/notesSlide31.xml"/><Relationship Id="rId61" Type="http://schemas.openxmlformats.org/officeDocument/2006/relationships/tags" Target="../tags/tag835.xml"/><Relationship Id="rId82" Type="http://schemas.openxmlformats.org/officeDocument/2006/relationships/tags" Target="../tags/tag8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867.xml"/><Relationship Id="rId13" Type="http://schemas.openxmlformats.org/officeDocument/2006/relationships/tags" Target="../tags/tag872.xml"/><Relationship Id="rId18" Type="http://schemas.openxmlformats.org/officeDocument/2006/relationships/tags" Target="../tags/tag877.xml"/><Relationship Id="rId26" Type="http://schemas.openxmlformats.org/officeDocument/2006/relationships/tags" Target="../tags/tag885.xml"/><Relationship Id="rId3" Type="http://schemas.openxmlformats.org/officeDocument/2006/relationships/tags" Target="../tags/tag862.xml"/><Relationship Id="rId21" Type="http://schemas.openxmlformats.org/officeDocument/2006/relationships/tags" Target="../tags/tag880.xml"/><Relationship Id="rId7" Type="http://schemas.openxmlformats.org/officeDocument/2006/relationships/tags" Target="../tags/tag866.xml"/><Relationship Id="rId12" Type="http://schemas.openxmlformats.org/officeDocument/2006/relationships/tags" Target="../tags/tag871.xml"/><Relationship Id="rId17" Type="http://schemas.openxmlformats.org/officeDocument/2006/relationships/tags" Target="../tags/tag876.xml"/><Relationship Id="rId25" Type="http://schemas.openxmlformats.org/officeDocument/2006/relationships/tags" Target="../tags/tag884.xml"/><Relationship Id="rId2" Type="http://schemas.openxmlformats.org/officeDocument/2006/relationships/tags" Target="../tags/tag861.xml"/><Relationship Id="rId16" Type="http://schemas.openxmlformats.org/officeDocument/2006/relationships/tags" Target="../tags/tag875.xml"/><Relationship Id="rId20" Type="http://schemas.openxmlformats.org/officeDocument/2006/relationships/tags" Target="../tags/tag879.xml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tags" Target="../tags/tag870.xml"/><Relationship Id="rId24" Type="http://schemas.openxmlformats.org/officeDocument/2006/relationships/tags" Target="../tags/tag883.xml"/><Relationship Id="rId5" Type="http://schemas.openxmlformats.org/officeDocument/2006/relationships/tags" Target="../tags/tag864.xml"/><Relationship Id="rId15" Type="http://schemas.openxmlformats.org/officeDocument/2006/relationships/tags" Target="../tags/tag874.xml"/><Relationship Id="rId23" Type="http://schemas.openxmlformats.org/officeDocument/2006/relationships/tags" Target="../tags/tag882.xml"/><Relationship Id="rId28" Type="http://schemas.openxmlformats.org/officeDocument/2006/relationships/notesSlide" Target="../notesSlides/notesSlide33.xml"/><Relationship Id="rId10" Type="http://schemas.openxmlformats.org/officeDocument/2006/relationships/tags" Target="../tags/tag869.xml"/><Relationship Id="rId19" Type="http://schemas.openxmlformats.org/officeDocument/2006/relationships/tags" Target="../tags/tag878.xml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tags" Target="../tags/tag873.xml"/><Relationship Id="rId22" Type="http://schemas.openxmlformats.org/officeDocument/2006/relationships/tags" Target="../tags/tag881.xml"/><Relationship Id="rId27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93.xml"/><Relationship Id="rId13" Type="http://schemas.openxmlformats.org/officeDocument/2006/relationships/tags" Target="../tags/tag898.xml"/><Relationship Id="rId18" Type="http://schemas.openxmlformats.org/officeDocument/2006/relationships/tags" Target="../tags/tag903.xml"/><Relationship Id="rId26" Type="http://schemas.openxmlformats.org/officeDocument/2006/relationships/tags" Target="../tags/tag911.xml"/><Relationship Id="rId3" Type="http://schemas.openxmlformats.org/officeDocument/2006/relationships/tags" Target="../tags/tag888.xml"/><Relationship Id="rId21" Type="http://schemas.openxmlformats.org/officeDocument/2006/relationships/tags" Target="../tags/tag906.xml"/><Relationship Id="rId7" Type="http://schemas.openxmlformats.org/officeDocument/2006/relationships/tags" Target="../tags/tag892.xml"/><Relationship Id="rId12" Type="http://schemas.openxmlformats.org/officeDocument/2006/relationships/tags" Target="../tags/tag897.xml"/><Relationship Id="rId17" Type="http://schemas.openxmlformats.org/officeDocument/2006/relationships/tags" Target="../tags/tag902.xml"/><Relationship Id="rId25" Type="http://schemas.openxmlformats.org/officeDocument/2006/relationships/tags" Target="../tags/tag910.xml"/><Relationship Id="rId2" Type="http://schemas.openxmlformats.org/officeDocument/2006/relationships/tags" Target="../tags/tag887.xml"/><Relationship Id="rId16" Type="http://schemas.openxmlformats.org/officeDocument/2006/relationships/tags" Target="../tags/tag901.xml"/><Relationship Id="rId20" Type="http://schemas.openxmlformats.org/officeDocument/2006/relationships/tags" Target="../tags/tag905.xml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11" Type="http://schemas.openxmlformats.org/officeDocument/2006/relationships/tags" Target="../tags/tag896.xml"/><Relationship Id="rId24" Type="http://schemas.openxmlformats.org/officeDocument/2006/relationships/tags" Target="../tags/tag909.xml"/><Relationship Id="rId5" Type="http://schemas.openxmlformats.org/officeDocument/2006/relationships/tags" Target="../tags/tag890.xml"/><Relationship Id="rId15" Type="http://schemas.openxmlformats.org/officeDocument/2006/relationships/tags" Target="../tags/tag900.xml"/><Relationship Id="rId23" Type="http://schemas.openxmlformats.org/officeDocument/2006/relationships/tags" Target="../tags/tag908.xml"/><Relationship Id="rId28" Type="http://schemas.openxmlformats.org/officeDocument/2006/relationships/notesSlide" Target="../notesSlides/notesSlide34.xml"/><Relationship Id="rId10" Type="http://schemas.openxmlformats.org/officeDocument/2006/relationships/tags" Target="../tags/tag895.xml"/><Relationship Id="rId19" Type="http://schemas.openxmlformats.org/officeDocument/2006/relationships/tags" Target="../tags/tag904.xml"/><Relationship Id="rId4" Type="http://schemas.openxmlformats.org/officeDocument/2006/relationships/tags" Target="../tags/tag889.xml"/><Relationship Id="rId9" Type="http://schemas.openxmlformats.org/officeDocument/2006/relationships/tags" Target="../tags/tag894.xml"/><Relationship Id="rId14" Type="http://schemas.openxmlformats.org/officeDocument/2006/relationships/tags" Target="../tags/tag899.xml"/><Relationship Id="rId22" Type="http://schemas.openxmlformats.org/officeDocument/2006/relationships/tags" Target="../tags/tag907.xml"/><Relationship Id="rId27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924.xml"/><Relationship Id="rId18" Type="http://schemas.openxmlformats.org/officeDocument/2006/relationships/tags" Target="../tags/tag929.xml"/><Relationship Id="rId26" Type="http://schemas.openxmlformats.org/officeDocument/2006/relationships/tags" Target="../tags/tag937.xml"/><Relationship Id="rId39" Type="http://schemas.openxmlformats.org/officeDocument/2006/relationships/tags" Target="../tags/tag950.xml"/><Relationship Id="rId21" Type="http://schemas.openxmlformats.org/officeDocument/2006/relationships/tags" Target="../tags/tag932.xml"/><Relationship Id="rId34" Type="http://schemas.openxmlformats.org/officeDocument/2006/relationships/tags" Target="../tags/tag945.xml"/><Relationship Id="rId42" Type="http://schemas.openxmlformats.org/officeDocument/2006/relationships/tags" Target="../tags/tag953.xml"/><Relationship Id="rId47" Type="http://schemas.openxmlformats.org/officeDocument/2006/relationships/tags" Target="../tags/tag958.xml"/><Relationship Id="rId50" Type="http://schemas.openxmlformats.org/officeDocument/2006/relationships/tags" Target="../tags/tag961.xml"/><Relationship Id="rId55" Type="http://schemas.openxmlformats.org/officeDocument/2006/relationships/tags" Target="../tags/tag966.xml"/><Relationship Id="rId7" Type="http://schemas.openxmlformats.org/officeDocument/2006/relationships/tags" Target="../tags/tag918.xml"/><Relationship Id="rId2" Type="http://schemas.openxmlformats.org/officeDocument/2006/relationships/tags" Target="../tags/tag913.xml"/><Relationship Id="rId16" Type="http://schemas.openxmlformats.org/officeDocument/2006/relationships/tags" Target="../tags/tag927.xml"/><Relationship Id="rId29" Type="http://schemas.openxmlformats.org/officeDocument/2006/relationships/tags" Target="../tags/tag940.xml"/><Relationship Id="rId11" Type="http://schemas.openxmlformats.org/officeDocument/2006/relationships/tags" Target="../tags/tag922.xml"/><Relationship Id="rId24" Type="http://schemas.openxmlformats.org/officeDocument/2006/relationships/tags" Target="../tags/tag935.xml"/><Relationship Id="rId32" Type="http://schemas.openxmlformats.org/officeDocument/2006/relationships/tags" Target="../tags/tag943.xml"/><Relationship Id="rId37" Type="http://schemas.openxmlformats.org/officeDocument/2006/relationships/tags" Target="../tags/tag948.xml"/><Relationship Id="rId40" Type="http://schemas.openxmlformats.org/officeDocument/2006/relationships/tags" Target="../tags/tag951.xml"/><Relationship Id="rId45" Type="http://schemas.openxmlformats.org/officeDocument/2006/relationships/tags" Target="../tags/tag956.xml"/><Relationship Id="rId53" Type="http://schemas.openxmlformats.org/officeDocument/2006/relationships/tags" Target="../tags/tag964.xml"/><Relationship Id="rId5" Type="http://schemas.openxmlformats.org/officeDocument/2006/relationships/tags" Target="../tags/tag916.xml"/><Relationship Id="rId19" Type="http://schemas.openxmlformats.org/officeDocument/2006/relationships/tags" Target="../tags/tag930.xml"/><Relationship Id="rId4" Type="http://schemas.openxmlformats.org/officeDocument/2006/relationships/tags" Target="../tags/tag915.xml"/><Relationship Id="rId9" Type="http://schemas.openxmlformats.org/officeDocument/2006/relationships/tags" Target="../tags/tag920.xml"/><Relationship Id="rId14" Type="http://schemas.openxmlformats.org/officeDocument/2006/relationships/tags" Target="../tags/tag925.xml"/><Relationship Id="rId22" Type="http://schemas.openxmlformats.org/officeDocument/2006/relationships/tags" Target="../tags/tag933.xml"/><Relationship Id="rId27" Type="http://schemas.openxmlformats.org/officeDocument/2006/relationships/tags" Target="../tags/tag938.xml"/><Relationship Id="rId30" Type="http://schemas.openxmlformats.org/officeDocument/2006/relationships/tags" Target="../tags/tag941.xml"/><Relationship Id="rId35" Type="http://schemas.openxmlformats.org/officeDocument/2006/relationships/tags" Target="../tags/tag946.xml"/><Relationship Id="rId43" Type="http://schemas.openxmlformats.org/officeDocument/2006/relationships/tags" Target="../tags/tag954.xml"/><Relationship Id="rId48" Type="http://schemas.openxmlformats.org/officeDocument/2006/relationships/tags" Target="../tags/tag959.xml"/><Relationship Id="rId56" Type="http://schemas.openxmlformats.org/officeDocument/2006/relationships/tags" Target="../tags/tag967.xml"/><Relationship Id="rId8" Type="http://schemas.openxmlformats.org/officeDocument/2006/relationships/tags" Target="../tags/tag919.xml"/><Relationship Id="rId51" Type="http://schemas.openxmlformats.org/officeDocument/2006/relationships/tags" Target="../tags/tag962.xml"/><Relationship Id="rId3" Type="http://schemas.openxmlformats.org/officeDocument/2006/relationships/tags" Target="../tags/tag914.xml"/><Relationship Id="rId12" Type="http://schemas.openxmlformats.org/officeDocument/2006/relationships/tags" Target="../tags/tag923.xml"/><Relationship Id="rId17" Type="http://schemas.openxmlformats.org/officeDocument/2006/relationships/tags" Target="../tags/tag928.xml"/><Relationship Id="rId25" Type="http://schemas.openxmlformats.org/officeDocument/2006/relationships/tags" Target="../tags/tag936.xml"/><Relationship Id="rId33" Type="http://schemas.openxmlformats.org/officeDocument/2006/relationships/tags" Target="../tags/tag944.xml"/><Relationship Id="rId38" Type="http://schemas.openxmlformats.org/officeDocument/2006/relationships/tags" Target="../tags/tag949.xml"/><Relationship Id="rId46" Type="http://schemas.openxmlformats.org/officeDocument/2006/relationships/tags" Target="../tags/tag957.xml"/><Relationship Id="rId20" Type="http://schemas.openxmlformats.org/officeDocument/2006/relationships/tags" Target="../tags/tag931.xml"/><Relationship Id="rId41" Type="http://schemas.openxmlformats.org/officeDocument/2006/relationships/tags" Target="../tags/tag952.xml"/><Relationship Id="rId54" Type="http://schemas.openxmlformats.org/officeDocument/2006/relationships/tags" Target="../tags/tag965.xml"/><Relationship Id="rId1" Type="http://schemas.openxmlformats.org/officeDocument/2006/relationships/tags" Target="../tags/tag912.xml"/><Relationship Id="rId6" Type="http://schemas.openxmlformats.org/officeDocument/2006/relationships/tags" Target="../tags/tag917.xml"/><Relationship Id="rId15" Type="http://schemas.openxmlformats.org/officeDocument/2006/relationships/tags" Target="../tags/tag926.xml"/><Relationship Id="rId23" Type="http://schemas.openxmlformats.org/officeDocument/2006/relationships/tags" Target="../tags/tag934.xml"/><Relationship Id="rId28" Type="http://schemas.openxmlformats.org/officeDocument/2006/relationships/tags" Target="../tags/tag939.xml"/><Relationship Id="rId36" Type="http://schemas.openxmlformats.org/officeDocument/2006/relationships/tags" Target="../tags/tag947.xml"/><Relationship Id="rId49" Type="http://schemas.openxmlformats.org/officeDocument/2006/relationships/tags" Target="../tags/tag960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921.xml"/><Relationship Id="rId31" Type="http://schemas.openxmlformats.org/officeDocument/2006/relationships/tags" Target="../tags/tag942.xml"/><Relationship Id="rId44" Type="http://schemas.openxmlformats.org/officeDocument/2006/relationships/tags" Target="../tags/tag955.xml"/><Relationship Id="rId52" Type="http://schemas.openxmlformats.org/officeDocument/2006/relationships/tags" Target="../tags/tag96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980.xml"/><Relationship Id="rId18" Type="http://schemas.openxmlformats.org/officeDocument/2006/relationships/tags" Target="../tags/tag985.xml"/><Relationship Id="rId26" Type="http://schemas.openxmlformats.org/officeDocument/2006/relationships/tags" Target="../tags/tag993.xml"/><Relationship Id="rId39" Type="http://schemas.openxmlformats.org/officeDocument/2006/relationships/tags" Target="../tags/tag1006.xml"/><Relationship Id="rId21" Type="http://schemas.openxmlformats.org/officeDocument/2006/relationships/tags" Target="../tags/tag988.xml"/><Relationship Id="rId34" Type="http://schemas.openxmlformats.org/officeDocument/2006/relationships/tags" Target="../tags/tag1001.xml"/><Relationship Id="rId42" Type="http://schemas.openxmlformats.org/officeDocument/2006/relationships/tags" Target="../tags/tag1009.xml"/><Relationship Id="rId7" Type="http://schemas.openxmlformats.org/officeDocument/2006/relationships/tags" Target="../tags/tag974.xml"/><Relationship Id="rId2" Type="http://schemas.openxmlformats.org/officeDocument/2006/relationships/tags" Target="../tags/tag969.xml"/><Relationship Id="rId16" Type="http://schemas.openxmlformats.org/officeDocument/2006/relationships/tags" Target="../tags/tag983.xml"/><Relationship Id="rId29" Type="http://schemas.openxmlformats.org/officeDocument/2006/relationships/tags" Target="../tags/tag996.xml"/><Relationship Id="rId1" Type="http://schemas.openxmlformats.org/officeDocument/2006/relationships/tags" Target="../tags/tag968.xml"/><Relationship Id="rId6" Type="http://schemas.openxmlformats.org/officeDocument/2006/relationships/tags" Target="../tags/tag973.xml"/><Relationship Id="rId11" Type="http://schemas.openxmlformats.org/officeDocument/2006/relationships/tags" Target="../tags/tag978.xml"/><Relationship Id="rId24" Type="http://schemas.openxmlformats.org/officeDocument/2006/relationships/tags" Target="../tags/tag991.xml"/><Relationship Id="rId32" Type="http://schemas.openxmlformats.org/officeDocument/2006/relationships/tags" Target="../tags/tag999.xml"/><Relationship Id="rId37" Type="http://schemas.openxmlformats.org/officeDocument/2006/relationships/tags" Target="../tags/tag1004.xml"/><Relationship Id="rId40" Type="http://schemas.openxmlformats.org/officeDocument/2006/relationships/tags" Target="../tags/tag1007.xml"/><Relationship Id="rId45" Type="http://schemas.openxmlformats.org/officeDocument/2006/relationships/tags" Target="../tags/tag1012.xml"/><Relationship Id="rId5" Type="http://schemas.openxmlformats.org/officeDocument/2006/relationships/tags" Target="../tags/tag972.xml"/><Relationship Id="rId15" Type="http://schemas.openxmlformats.org/officeDocument/2006/relationships/tags" Target="../tags/tag982.xml"/><Relationship Id="rId23" Type="http://schemas.openxmlformats.org/officeDocument/2006/relationships/tags" Target="../tags/tag990.xml"/><Relationship Id="rId28" Type="http://schemas.openxmlformats.org/officeDocument/2006/relationships/tags" Target="../tags/tag995.xml"/><Relationship Id="rId36" Type="http://schemas.openxmlformats.org/officeDocument/2006/relationships/tags" Target="../tags/tag1003.xml"/><Relationship Id="rId10" Type="http://schemas.openxmlformats.org/officeDocument/2006/relationships/tags" Target="../tags/tag977.xml"/><Relationship Id="rId19" Type="http://schemas.openxmlformats.org/officeDocument/2006/relationships/tags" Target="../tags/tag986.xml"/><Relationship Id="rId31" Type="http://schemas.openxmlformats.org/officeDocument/2006/relationships/tags" Target="../tags/tag998.xml"/><Relationship Id="rId44" Type="http://schemas.openxmlformats.org/officeDocument/2006/relationships/tags" Target="../tags/tag1011.xml"/><Relationship Id="rId4" Type="http://schemas.openxmlformats.org/officeDocument/2006/relationships/tags" Target="../tags/tag971.xml"/><Relationship Id="rId9" Type="http://schemas.openxmlformats.org/officeDocument/2006/relationships/tags" Target="../tags/tag976.xml"/><Relationship Id="rId14" Type="http://schemas.openxmlformats.org/officeDocument/2006/relationships/tags" Target="../tags/tag981.xml"/><Relationship Id="rId22" Type="http://schemas.openxmlformats.org/officeDocument/2006/relationships/tags" Target="../tags/tag989.xml"/><Relationship Id="rId27" Type="http://schemas.openxmlformats.org/officeDocument/2006/relationships/tags" Target="../tags/tag994.xml"/><Relationship Id="rId30" Type="http://schemas.openxmlformats.org/officeDocument/2006/relationships/tags" Target="../tags/tag997.xml"/><Relationship Id="rId35" Type="http://schemas.openxmlformats.org/officeDocument/2006/relationships/tags" Target="../tags/tag1002.xml"/><Relationship Id="rId43" Type="http://schemas.openxmlformats.org/officeDocument/2006/relationships/tags" Target="../tags/tag1010.xml"/><Relationship Id="rId8" Type="http://schemas.openxmlformats.org/officeDocument/2006/relationships/tags" Target="../tags/tag975.xml"/><Relationship Id="rId3" Type="http://schemas.openxmlformats.org/officeDocument/2006/relationships/tags" Target="../tags/tag970.xml"/><Relationship Id="rId12" Type="http://schemas.openxmlformats.org/officeDocument/2006/relationships/tags" Target="../tags/tag979.xml"/><Relationship Id="rId17" Type="http://schemas.openxmlformats.org/officeDocument/2006/relationships/tags" Target="../tags/tag984.xml"/><Relationship Id="rId25" Type="http://schemas.openxmlformats.org/officeDocument/2006/relationships/tags" Target="../tags/tag992.xml"/><Relationship Id="rId33" Type="http://schemas.openxmlformats.org/officeDocument/2006/relationships/tags" Target="../tags/tag1000.xml"/><Relationship Id="rId38" Type="http://schemas.openxmlformats.org/officeDocument/2006/relationships/tags" Target="../tags/tag1005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987.xml"/><Relationship Id="rId41" Type="http://schemas.openxmlformats.org/officeDocument/2006/relationships/tags" Target="../tags/tag1008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025.xml"/><Relationship Id="rId18" Type="http://schemas.openxmlformats.org/officeDocument/2006/relationships/tags" Target="../tags/tag1030.xml"/><Relationship Id="rId26" Type="http://schemas.openxmlformats.org/officeDocument/2006/relationships/tags" Target="../tags/tag103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033.xml"/><Relationship Id="rId34" Type="http://schemas.openxmlformats.org/officeDocument/2006/relationships/tags" Target="../tags/tag1046.xml"/><Relationship Id="rId7" Type="http://schemas.openxmlformats.org/officeDocument/2006/relationships/tags" Target="../tags/tag1019.xml"/><Relationship Id="rId12" Type="http://schemas.openxmlformats.org/officeDocument/2006/relationships/tags" Target="../tags/tag1024.xml"/><Relationship Id="rId17" Type="http://schemas.openxmlformats.org/officeDocument/2006/relationships/tags" Target="../tags/tag1029.xml"/><Relationship Id="rId25" Type="http://schemas.openxmlformats.org/officeDocument/2006/relationships/tags" Target="../tags/tag1037.xml"/><Relationship Id="rId33" Type="http://schemas.openxmlformats.org/officeDocument/2006/relationships/tags" Target="../tags/tag1045.xml"/><Relationship Id="rId38" Type="http://schemas.openxmlformats.org/officeDocument/2006/relationships/tags" Target="../tags/tag1050.xml"/><Relationship Id="rId2" Type="http://schemas.openxmlformats.org/officeDocument/2006/relationships/tags" Target="../tags/tag1014.xml"/><Relationship Id="rId16" Type="http://schemas.openxmlformats.org/officeDocument/2006/relationships/tags" Target="../tags/tag1028.xml"/><Relationship Id="rId20" Type="http://schemas.openxmlformats.org/officeDocument/2006/relationships/tags" Target="../tags/tag1032.xml"/><Relationship Id="rId29" Type="http://schemas.openxmlformats.org/officeDocument/2006/relationships/tags" Target="../tags/tag1041.xml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11" Type="http://schemas.openxmlformats.org/officeDocument/2006/relationships/tags" Target="../tags/tag1023.xml"/><Relationship Id="rId24" Type="http://schemas.openxmlformats.org/officeDocument/2006/relationships/tags" Target="../tags/tag1036.xml"/><Relationship Id="rId32" Type="http://schemas.openxmlformats.org/officeDocument/2006/relationships/tags" Target="../tags/tag1044.xml"/><Relationship Id="rId37" Type="http://schemas.openxmlformats.org/officeDocument/2006/relationships/tags" Target="../tags/tag1049.xml"/><Relationship Id="rId40" Type="http://schemas.openxmlformats.org/officeDocument/2006/relationships/notesSlide" Target="../notesSlides/notesSlide36.xml"/><Relationship Id="rId5" Type="http://schemas.openxmlformats.org/officeDocument/2006/relationships/tags" Target="../tags/tag1017.xml"/><Relationship Id="rId15" Type="http://schemas.openxmlformats.org/officeDocument/2006/relationships/tags" Target="../tags/tag1027.xml"/><Relationship Id="rId23" Type="http://schemas.openxmlformats.org/officeDocument/2006/relationships/tags" Target="../tags/tag1035.xml"/><Relationship Id="rId28" Type="http://schemas.openxmlformats.org/officeDocument/2006/relationships/tags" Target="../tags/tag1040.xml"/><Relationship Id="rId36" Type="http://schemas.openxmlformats.org/officeDocument/2006/relationships/tags" Target="../tags/tag1048.xml"/><Relationship Id="rId10" Type="http://schemas.openxmlformats.org/officeDocument/2006/relationships/tags" Target="../tags/tag1022.xml"/><Relationship Id="rId19" Type="http://schemas.openxmlformats.org/officeDocument/2006/relationships/tags" Target="../tags/tag1031.xml"/><Relationship Id="rId31" Type="http://schemas.openxmlformats.org/officeDocument/2006/relationships/tags" Target="../tags/tag1043.xml"/><Relationship Id="rId4" Type="http://schemas.openxmlformats.org/officeDocument/2006/relationships/tags" Target="../tags/tag1016.xml"/><Relationship Id="rId9" Type="http://schemas.openxmlformats.org/officeDocument/2006/relationships/tags" Target="../tags/tag1021.xml"/><Relationship Id="rId14" Type="http://schemas.openxmlformats.org/officeDocument/2006/relationships/tags" Target="../tags/tag1026.xml"/><Relationship Id="rId22" Type="http://schemas.openxmlformats.org/officeDocument/2006/relationships/tags" Target="../tags/tag1034.xml"/><Relationship Id="rId27" Type="http://schemas.openxmlformats.org/officeDocument/2006/relationships/tags" Target="../tags/tag1039.xml"/><Relationship Id="rId30" Type="http://schemas.openxmlformats.org/officeDocument/2006/relationships/tags" Target="../tags/tag1042.xml"/><Relationship Id="rId35" Type="http://schemas.openxmlformats.org/officeDocument/2006/relationships/tags" Target="../tags/tag1047.xml"/><Relationship Id="rId8" Type="http://schemas.openxmlformats.org/officeDocument/2006/relationships/tags" Target="../tags/tag1020.xml"/><Relationship Id="rId3" Type="http://schemas.openxmlformats.org/officeDocument/2006/relationships/tags" Target="../tags/tag1015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063.xml"/><Relationship Id="rId18" Type="http://schemas.openxmlformats.org/officeDocument/2006/relationships/tags" Target="../tags/tag1068.xml"/><Relationship Id="rId26" Type="http://schemas.openxmlformats.org/officeDocument/2006/relationships/tags" Target="../tags/tag107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071.xml"/><Relationship Id="rId34" Type="http://schemas.openxmlformats.org/officeDocument/2006/relationships/tags" Target="../tags/tag1084.xml"/><Relationship Id="rId7" Type="http://schemas.openxmlformats.org/officeDocument/2006/relationships/tags" Target="../tags/tag1057.xml"/><Relationship Id="rId12" Type="http://schemas.openxmlformats.org/officeDocument/2006/relationships/tags" Target="../tags/tag1062.xml"/><Relationship Id="rId17" Type="http://schemas.openxmlformats.org/officeDocument/2006/relationships/tags" Target="../tags/tag1067.xml"/><Relationship Id="rId25" Type="http://schemas.openxmlformats.org/officeDocument/2006/relationships/tags" Target="../tags/tag1075.xml"/><Relationship Id="rId33" Type="http://schemas.openxmlformats.org/officeDocument/2006/relationships/tags" Target="../tags/tag1083.xml"/><Relationship Id="rId38" Type="http://schemas.openxmlformats.org/officeDocument/2006/relationships/tags" Target="../tags/tag1088.xml"/><Relationship Id="rId2" Type="http://schemas.openxmlformats.org/officeDocument/2006/relationships/tags" Target="../tags/tag1052.xml"/><Relationship Id="rId16" Type="http://schemas.openxmlformats.org/officeDocument/2006/relationships/tags" Target="../tags/tag1066.xml"/><Relationship Id="rId20" Type="http://schemas.openxmlformats.org/officeDocument/2006/relationships/tags" Target="../tags/tag1070.xml"/><Relationship Id="rId29" Type="http://schemas.openxmlformats.org/officeDocument/2006/relationships/tags" Target="../tags/tag1079.xml"/><Relationship Id="rId1" Type="http://schemas.openxmlformats.org/officeDocument/2006/relationships/tags" Target="../tags/tag1051.xml"/><Relationship Id="rId6" Type="http://schemas.openxmlformats.org/officeDocument/2006/relationships/tags" Target="../tags/tag1056.xml"/><Relationship Id="rId11" Type="http://schemas.openxmlformats.org/officeDocument/2006/relationships/tags" Target="../tags/tag1061.xml"/><Relationship Id="rId24" Type="http://schemas.openxmlformats.org/officeDocument/2006/relationships/tags" Target="../tags/tag1074.xml"/><Relationship Id="rId32" Type="http://schemas.openxmlformats.org/officeDocument/2006/relationships/tags" Target="../tags/tag1082.xml"/><Relationship Id="rId37" Type="http://schemas.openxmlformats.org/officeDocument/2006/relationships/tags" Target="../tags/tag1087.xml"/><Relationship Id="rId40" Type="http://schemas.openxmlformats.org/officeDocument/2006/relationships/notesSlide" Target="../notesSlides/notesSlide37.xml"/><Relationship Id="rId5" Type="http://schemas.openxmlformats.org/officeDocument/2006/relationships/tags" Target="../tags/tag1055.xml"/><Relationship Id="rId15" Type="http://schemas.openxmlformats.org/officeDocument/2006/relationships/tags" Target="../tags/tag1065.xml"/><Relationship Id="rId23" Type="http://schemas.openxmlformats.org/officeDocument/2006/relationships/tags" Target="../tags/tag1073.xml"/><Relationship Id="rId28" Type="http://schemas.openxmlformats.org/officeDocument/2006/relationships/tags" Target="../tags/tag1078.xml"/><Relationship Id="rId36" Type="http://schemas.openxmlformats.org/officeDocument/2006/relationships/tags" Target="../tags/tag1086.xml"/><Relationship Id="rId10" Type="http://schemas.openxmlformats.org/officeDocument/2006/relationships/tags" Target="../tags/tag1060.xml"/><Relationship Id="rId19" Type="http://schemas.openxmlformats.org/officeDocument/2006/relationships/tags" Target="../tags/tag1069.xml"/><Relationship Id="rId31" Type="http://schemas.openxmlformats.org/officeDocument/2006/relationships/tags" Target="../tags/tag1081.xml"/><Relationship Id="rId4" Type="http://schemas.openxmlformats.org/officeDocument/2006/relationships/tags" Target="../tags/tag1054.xml"/><Relationship Id="rId9" Type="http://schemas.openxmlformats.org/officeDocument/2006/relationships/tags" Target="../tags/tag1059.xml"/><Relationship Id="rId14" Type="http://schemas.openxmlformats.org/officeDocument/2006/relationships/tags" Target="../tags/tag1064.xml"/><Relationship Id="rId22" Type="http://schemas.openxmlformats.org/officeDocument/2006/relationships/tags" Target="../tags/tag1072.xml"/><Relationship Id="rId27" Type="http://schemas.openxmlformats.org/officeDocument/2006/relationships/tags" Target="../tags/tag1077.xml"/><Relationship Id="rId30" Type="http://schemas.openxmlformats.org/officeDocument/2006/relationships/tags" Target="../tags/tag1080.xml"/><Relationship Id="rId35" Type="http://schemas.openxmlformats.org/officeDocument/2006/relationships/tags" Target="../tags/tag1085.xml"/><Relationship Id="rId8" Type="http://schemas.openxmlformats.org/officeDocument/2006/relationships/tags" Target="../tags/tag1058.xml"/><Relationship Id="rId3" Type="http://schemas.openxmlformats.org/officeDocument/2006/relationships/tags" Target="../tags/tag10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091.xml"/><Relationship Id="rId2" Type="http://schemas.openxmlformats.org/officeDocument/2006/relationships/tags" Target="../tags/tag1090.xml"/><Relationship Id="rId1" Type="http://schemas.openxmlformats.org/officeDocument/2006/relationships/tags" Target="../tags/tag1089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stem" TargetMode="External"/><Relationship Id="rId2" Type="http://schemas.openxmlformats.org/officeDocument/2006/relationships/hyperlink" Target="https://en.wikipedia.org/wiki/Attribute_(computing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FB94F-08FF-6A11-F8BB-E5D8959A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1" y="435678"/>
            <a:ext cx="2514600" cy="951335"/>
          </a:xfrm>
        </p:spPr>
        <p:txBody>
          <a:bodyPr/>
          <a:lstStyle/>
          <a:p>
            <a:r>
              <a:rPr lang="en-US" dirty="0"/>
              <a:t>        Alaa </a:t>
            </a:r>
            <a:br>
              <a:rPr lang="en-US" dirty="0"/>
            </a:br>
            <a:r>
              <a:rPr lang="en-US" dirty="0"/>
              <a:t>(next door)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966DD-4127-9B43-9375-4323D9975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60897F-59C1-78B2-EFFF-5CCD281A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87013"/>
            <a:ext cx="2514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8AB897-1BC9-EC57-068E-2AF46712C4B7}"/>
              </a:ext>
            </a:extLst>
          </p:cNvPr>
          <p:cNvSpPr txBox="1">
            <a:spLocks/>
          </p:cNvSpPr>
          <p:nvPr/>
        </p:nvSpPr>
        <p:spPr bwMode="auto">
          <a:xfrm>
            <a:off x="457200" y="435678"/>
            <a:ext cx="4343400" cy="95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 err="1"/>
              <a:t>Arrvindh</a:t>
            </a:r>
            <a:r>
              <a:rPr lang="en-US" kern="0" dirty="0"/>
              <a:t> (TASC 9009)</a:t>
            </a:r>
          </a:p>
        </p:txBody>
      </p:sp>
    </p:spTree>
    <p:extLst>
      <p:ext uri="{BB962C8B-B14F-4D97-AF65-F5344CB8AC3E}">
        <p14:creationId xmlns:p14="http://schemas.microsoft.com/office/powerpoint/2010/main" val="116108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352A2-841F-1C90-3511-CFC80A8F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1465894"/>
            <a:ext cx="8686800" cy="762000"/>
          </a:xfrm>
        </p:spPr>
        <p:txBody>
          <a:bodyPr/>
          <a:lstStyle/>
          <a:p>
            <a:r>
              <a:rPr lang="en-US" dirty="0"/>
              <a:t>c = ( a + b )        OR       c = ( a * b ) + 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31EC27-E6FB-3C42-FA90-20006EEB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182"/>
            <a:ext cx="9296400" cy="762000"/>
          </a:xfrm>
        </p:spPr>
        <p:txBody>
          <a:bodyPr/>
          <a:lstStyle/>
          <a:p>
            <a:r>
              <a:rPr lang="en-US" dirty="0"/>
              <a:t> Performance Cost of Abstraction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A2273-C882-255D-B8DB-ED820B013A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68A846B-5034-C488-E5E7-32AAFF3C4C67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3733" b="0" i="0" cap="none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defRPr>
            </a:lvl1pPr>
            <a:lvl2pPr marL="584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 marL="7556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927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4pPr>
            <a:lvl5pPr marL="115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c = a + b            OR       c = a[</a:t>
            </a:r>
            <a:r>
              <a:rPr lang="en-US" kern="0" dirty="0" err="1"/>
              <a:t>i</a:t>
            </a:r>
            <a:r>
              <a:rPr lang="en-US" kern="0" dirty="0"/>
              <a:t>] + b[</a:t>
            </a:r>
            <a:r>
              <a:rPr lang="en-US" kern="0" dirty="0" err="1"/>
              <a:t>i</a:t>
            </a:r>
            <a:r>
              <a:rPr lang="en-US" kern="0" dirty="0"/>
              <a:t>] 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216B712-0FE2-775B-DF8F-2CA953EBFF40}"/>
              </a:ext>
            </a:extLst>
          </p:cNvPr>
          <p:cNvSpPr txBox="1">
            <a:spLocks/>
          </p:cNvSpPr>
          <p:nvPr/>
        </p:nvSpPr>
        <p:spPr bwMode="auto">
          <a:xfrm>
            <a:off x="457200" y="4852662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3733" b="0" i="0" cap="none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defRPr>
            </a:lvl1pPr>
            <a:lvl2pPr marL="584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 marL="7556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927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4pPr>
            <a:lvl5pPr marL="115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c = a[</a:t>
            </a:r>
            <a:r>
              <a:rPr lang="en-US" kern="0" dirty="0" err="1"/>
              <a:t>i</a:t>
            </a:r>
            <a:r>
              <a:rPr lang="en-US" kern="0" dirty="0"/>
              <a:t>] + b[</a:t>
            </a:r>
            <a:r>
              <a:rPr lang="en-US" kern="0" dirty="0" err="1"/>
              <a:t>i</a:t>
            </a:r>
            <a:r>
              <a:rPr lang="en-US" kern="0" dirty="0"/>
              <a:t>]     OR       c = a[c[</a:t>
            </a:r>
            <a:r>
              <a:rPr lang="en-US" kern="0" dirty="0" err="1"/>
              <a:t>i</a:t>
            </a:r>
            <a:r>
              <a:rPr lang="en-US" kern="0" dirty="0"/>
              <a:t>]] + a[c[</a:t>
            </a:r>
            <a:r>
              <a:rPr lang="en-US" kern="0" dirty="0" err="1"/>
              <a:t>i</a:t>
            </a:r>
            <a:r>
              <a:rPr lang="en-US" kern="0" dirty="0"/>
              <a:t>]] 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700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Why does all of this matter?</a:t>
            </a:r>
            <a:endParaRPr lang="en-US" b="1" dirty="0"/>
          </a:p>
          <a:p>
            <a:pPr lvl="1"/>
            <a:r>
              <a:rPr lang="en-US" i="1" dirty="0"/>
              <a:t>Humans</a:t>
            </a:r>
            <a:r>
              <a:rPr lang="en-US" dirty="0"/>
              <a:t> think about numbers in </a:t>
            </a:r>
            <a:r>
              <a:rPr lang="en-US" b="1" dirty="0"/>
              <a:t>base 10</a:t>
            </a:r>
            <a:r>
              <a:rPr lang="en-US" dirty="0"/>
              <a:t>, but </a:t>
            </a:r>
            <a:r>
              <a:rPr lang="en-US" i="1" dirty="0"/>
              <a:t>computers</a:t>
            </a:r>
            <a:r>
              <a:rPr lang="en-US" dirty="0"/>
              <a:t> “think” about numbers in </a:t>
            </a:r>
            <a:r>
              <a:rPr lang="en-US" b="1" dirty="0"/>
              <a:t>base 2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Binary encoding </a:t>
            </a:r>
            <a:r>
              <a:rPr lang="en-US" dirty="0"/>
              <a:t>is what allows computers to do all of the amazing things that they do!</a:t>
            </a:r>
          </a:p>
          <a:p>
            <a:pPr lvl="1"/>
            <a:endParaRPr lang="en-US" dirty="0"/>
          </a:p>
          <a:p>
            <a:r>
              <a:rPr lang="en-US" dirty="0"/>
              <a:t>You should have this table memorized by the end of the 1</a:t>
            </a:r>
            <a:r>
              <a:rPr lang="en-US" baseline="30000" dirty="0"/>
              <a:t>st</a:t>
            </a:r>
            <a:r>
              <a:rPr lang="en-US" dirty="0"/>
              <a:t> class</a:t>
            </a:r>
          </a:p>
          <a:p>
            <a:pPr lvl="1"/>
            <a:r>
              <a:rPr lang="en-US" dirty="0"/>
              <a:t>Might as well start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73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B403-52E2-2D16-4143-640B234F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different number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AB888-4E1C-75E1-5933-8269343D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75" y="1197678"/>
            <a:ext cx="9051925" cy="49720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Binary System: </a:t>
            </a:r>
            <a:r>
              <a:rPr lang="en-US" dirty="0"/>
              <a:t>foundation of computers  (0s and 1s) because it aligns with a transistor’s switch state (off/on)</a:t>
            </a:r>
          </a:p>
          <a:p>
            <a:pPr lvl="1"/>
            <a:r>
              <a:rPr lang="en-US" dirty="0"/>
              <a:t>All data in computers—text, images, sound—can ultimately be represented as binary sequences.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Hexadecimal System: </a:t>
            </a:r>
            <a:r>
              <a:rPr lang="en-US" dirty="0"/>
              <a:t>compact representation;  balance between human-readable and easy conversion to binary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0xAB  =  0b10101011  = 0d171.   </a:t>
            </a:r>
          </a:p>
          <a:p>
            <a:r>
              <a:rPr lang="en-US" dirty="0"/>
              <a:t>- Memory: hexadecimal matches neatly with word/block sizes in computer architecture (e.g., 8-bit, 16-bit systems).</a:t>
            </a:r>
          </a:p>
          <a:p>
            <a:r>
              <a:rPr lang="en-US" dirty="0"/>
              <a:t>Realistic use: Identifying pointer properties.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22B11-3CC4-FE7E-3404-A127F940A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6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/>
                  <a:t>Need to agree on an </a:t>
                </a:r>
                <a:r>
                  <a:rPr lang="en-US" dirty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/>
                  <a:t>Kind of like learning a new language</a:t>
                </a:r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Examples</a:t>
                </a:r>
                <a:r>
                  <a:rPr lang="en-US" dirty="0"/>
                  <a:t>:</a:t>
                </a:r>
              </a:p>
              <a:p>
                <a:pPr marL="644652" lvl="1"/>
                <a:r>
                  <a:rPr lang="en-US" dirty="0"/>
                  <a:t>Decimal Integers:  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0x435345, 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F5426-FAD4-3A77-3DE0-DB7E4BA2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(Typed) vs Hardware (No Types)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53478-35B5-1CD5-F2D8-A727CD4F2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678"/>
            <a:ext cx="5383369" cy="4972050"/>
          </a:xfrm>
        </p:spPr>
        <p:txBody>
          <a:bodyPr/>
          <a:lstStyle/>
          <a:p>
            <a:endParaRPr lang="en-US" sz="2400" b="1" dirty="0"/>
          </a:p>
          <a:p>
            <a:r>
              <a:rPr lang="en-US" sz="2400" b="1" dirty="0"/>
              <a:t>Software Variables c</a:t>
            </a:r>
            <a:r>
              <a:rPr lang="en-US" sz="2400" dirty="0"/>
              <a:t>arry meaning: int, char, pointer.</a:t>
            </a:r>
            <a:br>
              <a:rPr lang="en-US" sz="2400" dirty="0"/>
            </a:br>
            <a:r>
              <a:rPr lang="en-US" sz="2400" b="1" dirty="0"/>
              <a:t>Compilers enforce rules (sizes, alignment, valid ops).</a:t>
            </a:r>
            <a:br>
              <a:rPr lang="en-US" sz="2400" dirty="0"/>
            </a:br>
            <a:r>
              <a:rPr lang="en-US" sz="2400" b="1" dirty="0"/>
              <a:t>Guides debuggers, checks &amp; optimizations.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067EE-8D9D-6EB4-8EE4-752C11573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7CDBC-9EA4-2D0E-A173-0F88CED69658}"/>
              </a:ext>
            </a:extLst>
          </p:cNvPr>
          <p:cNvSpPr txBox="1"/>
          <p:nvPr/>
        </p:nvSpPr>
        <p:spPr>
          <a:xfrm>
            <a:off x="4495800" y="1223379"/>
            <a:ext cx="45784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Hardware world (untyped)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Only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voltages/bits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moving through wires: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/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Ops or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opcodes have types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not data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same 32 bits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can be treated as many things.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BD1C6-418A-FCFA-FEB2-E42F787541FA}"/>
              </a:ext>
            </a:extLst>
          </p:cNvPr>
          <p:cNvSpPr txBox="1"/>
          <p:nvPr/>
        </p:nvSpPr>
        <p:spPr>
          <a:xfrm>
            <a:off x="4572000" y="3733800"/>
            <a:ext cx="46106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Bits: 0100 0001 (0x41)</a:t>
            </a:r>
          </a:p>
          <a:p>
            <a:r>
              <a:rPr lang="en-US" dirty="0"/>
              <a:t> → as int:   65</a:t>
            </a:r>
          </a:p>
          <a:p>
            <a:r>
              <a:rPr lang="en-US" dirty="0"/>
              <a:t> → as char:  'A'</a:t>
            </a:r>
          </a:p>
          <a:p>
            <a:r>
              <a:rPr lang="en-US" dirty="0"/>
              <a:t> → as float: nonsense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3FC2F-A6DC-71DF-9809-80B64EB88C6D}"/>
              </a:ext>
            </a:extLst>
          </p:cNvPr>
          <p:cNvSpPr txBox="1"/>
          <p:nvPr/>
        </p:nvSpPr>
        <p:spPr>
          <a:xfrm>
            <a:off x="307484" y="3783164"/>
            <a:ext cx="4610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char c, d; int a; int b;</a:t>
            </a:r>
          </a:p>
          <a:p>
            <a:r>
              <a:rPr lang="en-US" dirty="0"/>
              <a:t> c = a + b ; // Compiler error/warn</a:t>
            </a:r>
          </a:p>
          <a:p>
            <a:r>
              <a:rPr lang="en-US" dirty="0"/>
              <a:t> c = c + d //  Unsupported op</a:t>
            </a:r>
          </a:p>
        </p:txBody>
      </p:sp>
    </p:spTree>
    <p:extLst>
      <p:ext uri="{BB962C8B-B14F-4D97-AF65-F5344CB8AC3E}">
        <p14:creationId xmlns:p14="http://schemas.microsoft.com/office/powerpoint/2010/main" val="54507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br>
              <a:rPr lang="en-US" dirty="0"/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Additional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storage is finite in reality, everything is stored as “fixed” length</a:t>
            </a:r>
          </a:p>
          <a:p>
            <a:pPr lvl="1"/>
            <a:r>
              <a:rPr lang="en-US" dirty="0"/>
              <a:t>Data is moved and manipulated in fixed-length chunks</a:t>
            </a:r>
          </a:p>
          <a:p>
            <a:pPr lvl="1"/>
            <a:r>
              <a:rPr lang="en-US" dirty="0"/>
              <a:t>Multiple fixed lengths (</a:t>
            </a:r>
            <a:r>
              <a:rPr lang="en-US" i="1" dirty="0"/>
              <a:t>e.g.</a:t>
            </a:r>
            <a:r>
              <a:rPr lang="en-US" dirty="0"/>
              <a:t> 1 byte, 4 bytes, 8 bytes)</a:t>
            </a:r>
          </a:p>
          <a:p>
            <a:pPr lvl="1"/>
            <a:r>
              <a:rPr lang="en-US" dirty="0"/>
              <a:t>Leading zeros now </a:t>
            </a:r>
            <a:r>
              <a:rPr lang="en-US" i="1" dirty="0"/>
              <a:t>must</a:t>
            </a:r>
            <a:r>
              <a:rPr lang="en-US" dirty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the “eight-bit” representation of the number 4 is 0b00000100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Byte-Oriented Memory Organization</a:t>
            </a:r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Conceptually, memory is a single, large array of bytes,</a:t>
            </a:r>
            <a:br>
              <a:rPr lang="en-US" sz="2400" dirty="0"/>
            </a:br>
            <a:r>
              <a:rPr lang="en-US" sz="2400" dirty="0"/>
              <a:t>each with a unique </a:t>
            </a:r>
            <a:r>
              <a:rPr lang="en-US" sz="2400" i="1" dirty="0">
                <a:solidFill>
                  <a:srgbClr val="CC0000"/>
                </a:solidFill>
              </a:rPr>
              <a:t>address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(index)</a:t>
            </a:r>
          </a:p>
          <a:p>
            <a:pPr lvl="1">
              <a:defRPr/>
            </a:pPr>
            <a:r>
              <a:rPr lang="en-US" sz="2000" b="1" dirty="0"/>
              <a:t>Each address is just a number represented in </a:t>
            </a:r>
            <a:r>
              <a:rPr lang="en-US" sz="2000" b="1" i="1" dirty="0"/>
              <a:t>fixed-length</a:t>
            </a:r>
            <a:r>
              <a:rPr lang="en-US" sz="2000" b="1" dirty="0"/>
              <a:t> binary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Programs refer to bytes in memory by their </a:t>
            </a:r>
            <a:r>
              <a:rPr lang="en-US" sz="2400" i="1" dirty="0"/>
              <a:t>addresses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000" dirty="0"/>
              <a:t>Domain of possible addresses = </a:t>
            </a:r>
            <a:r>
              <a:rPr lang="en-US" sz="2000" i="1" dirty="0">
                <a:solidFill>
                  <a:srgbClr val="C00000"/>
                </a:solidFill>
              </a:rPr>
              <a:t>address space</a:t>
            </a:r>
            <a:endParaRPr lang="en-US" sz="1600" i="1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000" b="1" dirty="0"/>
              <a:t>Pointer: We can store addresses as data to “remember” where other data is in memory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But not all values fit in a single byte… (</a:t>
            </a:r>
            <a:r>
              <a:rPr lang="en-US" sz="2400" i="1" dirty="0"/>
              <a:t>e.g. </a:t>
            </a:r>
            <a:r>
              <a:rPr lang="en-US" sz="2400"/>
              <a:t>295)</a:t>
            </a:r>
            <a:endParaRPr lang="en-US" sz="2400" dirty="0"/>
          </a:p>
          <a:p>
            <a:pPr lvl="1">
              <a:defRPr/>
            </a:pPr>
            <a:r>
              <a:rPr lang="en-US" sz="2000" dirty="0"/>
              <a:t>Many operations actually use multi-byte values</a:t>
            </a:r>
            <a:endParaRPr lang="en-US" sz="16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17721" y="1341413"/>
            <a:ext cx="86658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00•••0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6978454" y="1341413"/>
            <a:ext cx="83292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FF•••F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Google Shape;197;p29">
            <a:extLst>
              <a:ext uri="{FF2B5EF4-FFF2-40B4-BE49-F238E27FC236}">
                <a16:creationId xmlns:a16="http://schemas.microsoft.com/office/drawing/2014/main" id="{3D1F3687-9135-B24C-82DB-6BAD7AA4E7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24200" y="5181600"/>
            <a:ext cx="1331879" cy="55399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choose to use 4-bit addresses, how big is our address space?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How much space can we “refer to” using our addresses?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16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4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4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DDA2-DCA1-D7CA-B4F7-723169A2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1KB = 1024 bytes (not 1000 bytes)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FEAA-FF76-B8D9-7499-BD844A3DE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typically organize memory in powers of 2, since addressing grows as a power of 2.</a:t>
            </a:r>
          </a:p>
          <a:p>
            <a:r>
              <a:rPr lang="en-US" dirty="0"/>
              <a:t>Consider, </a:t>
            </a:r>
          </a:p>
          <a:p>
            <a:r>
              <a:rPr lang="en-US" dirty="0"/>
              <a:t>1 bit address has two values 0,1 and hence can address a memory with 2 bytes.</a:t>
            </a:r>
          </a:p>
          <a:p>
            <a:r>
              <a:rPr lang="en-US" dirty="0"/>
              <a:t>2 bits address can have values 0,1,2,3 and hence can address memory with 4 bytes.</a:t>
            </a:r>
          </a:p>
          <a:p>
            <a:endParaRPr lang="en-US" dirty="0"/>
          </a:p>
          <a:p>
            <a:r>
              <a:rPr lang="en-US" dirty="0"/>
              <a:t>10 bits address can have values 0 – 1023 and hence can address memory with 1024 bytes (1KB).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B031F-4B10-CAA6-F876-410E188E7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2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7CE2-A019-177E-7ADF-E990E614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Why are you here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F931-D250-4FC1-2E65-909C489D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“Because It’s Required”</a:t>
            </a:r>
          </a:p>
          <a:p>
            <a:endParaRPr lang="en-US" sz="32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“It Might Be Easy, Right?”</a:t>
            </a:r>
          </a:p>
          <a:p>
            <a:endParaRPr lang="en-US" sz="32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“I Just Want to Get It Over With”</a:t>
            </a:r>
          </a:p>
          <a:p>
            <a:endParaRPr lang="en-US" sz="32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“Because Everyone Else Is Doing It”</a:t>
            </a:r>
          </a:p>
          <a:p>
            <a:endParaRPr lang="en-US" sz="32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“It’s Not Like I Have Anything Better to Do”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B2BC9-9F5A-DEF4-E582-87FE0D21C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94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Machine “Words”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118" y="1345090"/>
                <a:ext cx="8366760" cy="5208109"/>
              </a:xfrm>
            </p:spPr>
            <p:txBody>
              <a:bodyPr/>
              <a:lstStyle/>
              <a:p>
                <a:pPr marL="685800" lvl="2" indent="0">
                  <a:spcBef>
                    <a:spcPts val="0"/>
                  </a:spcBef>
                  <a:buNone/>
                  <a:defRPr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n-US" dirty="0"/>
                  <a:t>We have </a:t>
                </a:r>
                <a:r>
                  <a:rPr lang="en-US" i="1" dirty="0"/>
                  <a:t>chosen</a:t>
                </a:r>
                <a:r>
                  <a:rPr lang="en-US" dirty="0"/>
                  <a:t> to tie word size to address size/width</a:t>
                </a:r>
              </a:p>
              <a:p>
                <a:pPr lvl="1">
                  <a:defRPr/>
                </a:pPr>
                <a:r>
                  <a:rPr lang="en-US" dirty="0"/>
                  <a:t>word size = address size = register size</a:t>
                </a:r>
              </a:p>
              <a:p>
                <a:pPr lvl="1">
                  <a:defRPr/>
                </a:pPr>
                <a:r>
                  <a:rPr lang="en-US" dirty="0"/>
                  <a:t>word size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addresses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/>
                  <a:t>Current x86 systems use </a:t>
                </a:r>
                <a:r>
                  <a:rPr lang="en-US" b="1" dirty="0"/>
                  <a:t>64-bit (8-byte) words</a:t>
                </a:r>
              </a:p>
              <a:p>
                <a:pPr lvl="1">
                  <a:defRPr/>
                </a:pPr>
                <a:r>
                  <a:rPr lang="en-US" dirty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/>
                  <a:t> addresses</a:t>
                </a:r>
                <a:br>
                  <a:rPr lang="en-US" dirty="0"/>
                </a:b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/>
                  <a:t> bytes </a:t>
                </a:r>
                <a:r>
                  <a:rPr lang="en-US" dirty="0">
                    <a:latin typeface="Symbol" pitchFamily="18" charset="2"/>
                  </a:rPr>
                  <a:t></a:t>
                </a:r>
                <a:r>
                  <a:rPr lang="en-US" dirty="0"/>
                  <a:t> </a:t>
                </a:r>
                <a:r>
                  <a:rPr lang="en-US" b="1" dirty="0"/>
                  <a:t>1.8 x 10</a:t>
                </a:r>
                <a:r>
                  <a:rPr lang="en-US" b="1" baseline="30000" dirty="0"/>
                  <a:t>19</a:t>
                </a:r>
                <a:r>
                  <a:rPr lang="en-US" b="1" dirty="0"/>
                  <a:t> bytes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 18 billion </a:t>
                </a:r>
                <a:r>
                  <a:rPr lang="en-US" dirty="0" err="1"/>
                  <a:t>billion</a:t>
                </a:r>
                <a:r>
                  <a:rPr lang="en-US" dirty="0"/>
                  <a:t> bytes </a:t>
                </a:r>
                <a:r>
                  <a:rPr lang="en-US" dirty="0">
                    <a:cs typeface="Calibri" panose="020F0502020204030204" pitchFamily="34" charset="0"/>
                  </a:rPr>
                  <a:t>= 18 EB </a:t>
                </a:r>
                <a:r>
                  <a:rPr lang="en-US" dirty="0"/>
                  <a:t>(</a:t>
                </a:r>
                <a:r>
                  <a:rPr lang="en-US" dirty="0" err="1"/>
                  <a:t>exabytes</a:t>
                </a:r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Actual physical address space:  </a:t>
                </a:r>
                <a:r>
                  <a:rPr lang="en-US" b="1" dirty="0"/>
                  <a:t>48 bits</a:t>
                </a:r>
              </a:p>
            </p:txBody>
          </p:sp>
        </mc:Choice>
        <mc:Fallback xmlns=""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5118" y="1345090"/>
                <a:ext cx="8366760" cy="5208109"/>
              </a:xfrm>
              <a:blipFill>
                <a:blip r:embed="rId7"/>
                <a:stretch>
                  <a:fillRect l="-303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 of  word 0, 1, … 10?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" name="Ink 7"/>
              <p14:cNvContentPartPr/>
              <p14:nvPr/>
            </p14:nvContentPartPr>
            <p14:xfrm>
              <a:off x="4816440" y="2198520"/>
              <a:ext cx="549000" cy="175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09240" y="2192040"/>
                <a:ext cx="560520" cy="176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of word 0, 1, … 10?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C00000"/>
                </a:solidFill>
              </a:rPr>
              <a:t>Address of word</a:t>
            </a:r>
            <a:br>
              <a:rPr lang="en-US" sz="2400" dirty="0"/>
            </a:br>
            <a:r>
              <a:rPr lang="en-US" sz="2400" dirty="0"/>
              <a:t> = address of </a:t>
            </a:r>
            <a:r>
              <a:rPr lang="en-US" sz="2400" i="1" dirty="0"/>
              <a:t>first</a:t>
            </a:r>
            <a:r>
              <a:rPr lang="en-US" sz="2400" dirty="0"/>
              <a:t> byte in word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>
                <a:solidFill>
                  <a:srgbClr val="FF0000"/>
                </a:solidFill>
              </a:rPr>
              <a:t>The address of </a:t>
            </a:r>
            <a:r>
              <a:rPr lang="en-US" sz="2000" i="1" dirty="0">
                <a:solidFill>
                  <a:srgbClr val="FF0000"/>
                </a:solidFill>
              </a:rPr>
              <a:t>any</a:t>
            </a:r>
            <a:r>
              <a:rPr lang="en-US" sz="2000" dirty="0">
                <a:solidFill>
                  <a:srgbClr val="FF0000"/>
                </a:solidFill>
              </a:rPr>
              <a:t> chunk of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memory is given by the address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of the first byte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b="1" i="1" dirty="0"/>
              <a:t>Alignment</a:t>
            </a:r>
            <a:endParaRPr lang="en-US" sz="2000" dirty="0"/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” in C, you 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Aligned</a:t>
                </a:r>
                <a:r>
                  <a:rPr lang="en-US" b="1" dirty="0"/>
                  <a:t>:</a:t>
                </a:r>
                <a:r>
                  <a:rPr lang="en-US" dirty="0"/>
                  <a:t> 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about alignment later in the course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good memory system performance, data has to be </a:t>
                </a:r>
                <a:r>
                  <a:rPr lang="en-US"/>
                  <a:t>aligned.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96875" y="1362456"/>
                <a:ext cx="8366760" cy="4974336"/>
              </a:xfrm>
              <a:blipFill>
                <a:blip r:embed="rId8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4034206547"/>
                  </p:ext>
                </p:ext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/>
                    <a:gridCol w="3291840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 rotWithShape="0">
                          <a:blip r:embed="rId10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E57A-5EC4-C1F4-8C7A-A7C13155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REPL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DFB4-F705-E372-B8E5-B16D6DD9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2580732"/>
            <a:ext cx="8405982" cy="3733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i_int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char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ch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'a'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long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i_long_long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CA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short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s_num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en-CA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BEEF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CA" b="0" i="1" dirty="0" err="1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uintptr_t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int_ptr</a:t>
            </a:r>
            <a:r>
              <a:rPr lang="en-CA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CA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CA" b="0" i="1" dirty="0" err="1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uintptr_t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CA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CA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i_int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CA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printf</a:t>
            </a:r>
            <a:r>
              <a:rPr lang="en-CA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CA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data : </a:t>
            </a:r>
            <a:r>
              <a:rPr lang="en-CA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</a:t>
            </a:r>
            <a:r>
              <a:rPr lang="en-CA" b="0" dirty="0" err="1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ld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, Address, of data </a:t>
            </a:r>
            <a:r>
              <a:rPr lang="en-CA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%p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CA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Addr</a:t>
            </a:r>
            <a:r>
              <a:rPr lang="en-CA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. Binary)</a:t>
            </a:r>
            <a:endParaRPr lang="en-CA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DD56-F46E-507E-5810-C26CE9138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AC2AD-17AE-EEB7-1EBD-B08DDD6763DE}"/>
              </a:ext>
            </a:extLst>
          </p:cNvPr>
          <p:cNvSpPr txBox="1"/>
          <p:nvPr/>
        </p:nvSpPr>
        <p:spPr>
          <a:xfrm>
            <a:off x="0" y="1375386"/>
            <a:ext cx="10050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https://</a:t>
            </a:r>
            <a:r>
              <a:rPr lang="en-US" sz="3600" dirty="0" err="1"/>
              <a:t>replit.com</a:t>
            </a:r>
            <a:r>
              <a:rPr lang="en-US" sz="3600" dirty="0"/>
              <a:t>/@</a:t>
            </a:r>
            <a:r>
              <a:rPr lang="en-US" sz="3600" dirty="0" err="1"/>
              <a:t>ashriram</a:t>
            </a:r>
            <a:r>
              <a:rPr lang="en-US" sz="3600" dirty="0"/>
              <a:t>/</a:t>
            </a:r>
            <a:r>
              <a:rPr lang="en-US" sz="3600" dirty="0" err="1"/>
              <a:t>Alignment#main.cpp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8258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E57A-5EC4-C1F4-8C7A-A7C13155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REPL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DD56-F46E-507E-5810-C26CE9138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D24A9-85A2-CB6F-F757-A1B580BE1C6E}"/>
              </a:ext>
            </a:extLst>
          </p:cNvPr>
          <p:cNvSpPr txBox="1"/>
          <p:nvPr/>
        </p:nvSpPr>
        <p:spPr>
          <a:xfrm>
            <a:off x="64209" y="1720840"/>
            <a:ext cx="8991600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Sizeof</a:t>
            </a:r>
            <a:r>
              <a:rPr lang="en-US" dirty="0">
                <a:solidFill>
                  <a:schemeClr val="bg1"/>
                </a:solidFill>
              </a:rPr>
              <a:t> data : 4,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: 0x7ffd38f84cac,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 Binary 0000000000000000011111111111110100111000111110000100110010101100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Sizeof</a:t>
            </a:r>
            <a:r>
              <a:rPr lang="en-US" dirty="0">
                <a:solidFill>
                  <a:schemeClr val="bg1"/>
                </a:solidFill>
              </a:rPr>
              <a:t> data : 8, Address: 0x7ffd38f84c98,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 in Binary  0000000000000000011111111111110100111000111110000100110010011000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Sizeof</a:t>
            </a:r>
            <a:r>
              <a:rPr lang="en-US" dirty="0">
                <a:solidFill>
                  <a:schemeClr val="bg1"/>
                </a:solidFill>
              </a:rPr>
              <a:t> data : 1,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: 0x7ffd38f84c97,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 in Binary 0000000000000000011111111111110100111000111110000100110010010111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Sizeof</a:t>
            </a:r>
            <a:r>
              <a:rPr lang="en-US" dirty="0">
                <a:solidFill>
                  <a:schemeClr val="bg1"/>
                </a:solidFill>
              </a:rPr>
              <a:t> data : 2,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: 0x7ffd38f84c94, </a:t>
            </a:r>
            <a:r>
              <a:rPr lang="en-US" dirty="0" err="1">
                <a:solidFill>
                  <a:schemeClr val="bg1"/>
                </a:solidFill>
              </a:rPr>
              <a:t>Addr</a:t>
            </a:r>
            <a:r>
              <a:rPr lang="en-US" dirty="0">
                <a:solidFill>
                  <a:schemeClr val="bg1"/>
                </a:solidFill>
              </a:rPr>
              <a:t> in Binary  0000000000000000011111111111110100111000111110000100110010010100  </a:t>
            </a:r>
          </a:p>
        </p:txBody>
      </p:sp>
    </p:spTree>
    <p:extLst>
      <p:ext uri="{BB962C8B-B14F-4D97-AF65-F5344CB8AC3E}">
        <p14:creationId xmlns:p14="http://schemas.microsoft.com/office/powerpoint/2010/main" val="148597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should bytes within a word be ordered </a:t>
            </a:r>
            <a:r>
              <a:rPr lang="en-US" i="1" dirty="0"/>
              <a:t>in memory?</a:t>
            </a:r>
          </a:p>
          <a:p>
            <a:pPr lvl="1">
              <a:defRPr/>
            </a:pPr>
            <a:r>
              <a:rPr lang="en-US" b="1" dirty="0"/>
              <a:t>Example: </a:t>
            </a:r>
            <a:r>
              <a:rPr lang="en-US" dirty="0"/>
              <a:t>store the 4-byte (32-bit)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</a:p>
          <a:p>
            <a:pPr lvl="2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By convention, ordering of bytes called </a:t>
            </a:r>
            <a:r>
              <a:rPr lang="en-US" i="1" dirty="0"/>
              <a:t>endianness</a:t>
            </a:r>
          </a:p>
          <a:p>
            <a:pPr lvl="1" eaLnBrk="1" hangingPunct="1">
              <a:defRPr/>
            </a:pPr>
            <a:r>
              <a:rPr lang="en-US" dirty="0"/>
              <a:t>The two options are </a:t>
            </a:r>
            <a:r>
              <a:rPr lang="en-US" dirty="0">
                <a:solidFill>
                  <a:srgbClr val="C00000"/>
                </a:solidFill>
              </a:rPr>
              <a:t>big-endian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/>
              <a:t>In which address does the least significant </a:t>
            </a:r>
            <a:r>
              <a:rPr lang="en-US" i="1" dirty="0"/>
              <a:t>byte</a:t>
            </a:r>
            <a:r>
              <a:rPr lang="en-US" dirty="0"/>
              <a:t> go?</a:t>
            </a:r>
          </a:p>
          <a:p>
            <a:pPr lvl="2">
              <a:defRPr/>
            </a:pPr>
            <a:r>
              <a:rPr lang="en-US" dirty="0"/>
              <a:t>Based on </a:t>
            </a:r>
            <a:r>
              <a:rPr lang="en-US" i="1" dirty="0"/>
              <a:t>Gulliver’s Travels</a:t>
            </a:r>
            <a:r>
              <a:rPr lang="en-US" dirty="0"/>
              <a:t>:  tribes cut eggs on different sides </a:t>
            </a:r>
            <a:br>
              <a:rPr lang="en-US" dirty="0"/>
            </a:br>
            <a:r>
              <a:rPr lang="en-US" dirty="0"/>
              <a:t>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Big-endian </a:t>
            </a:r>
            <a:r>
              <a:rPr lang="en-US" b="0" dirty="0"/>
              <a:t>(SPARC, z/Architecture)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/>
              <a:t>Little-endian </a:t>
            </a:r>
            <a:r>
              <a:rPr lang="en-US" b="0" dirty="0"/>
              <a:t>(x86, x86-64, </a:t>
            </a:r>
            <a:r>
              <a:rPr lang="en-US" b="1" dirty="0"/>
              <a:t>RISC-V</a:t>
            </a:r>
            <a:r>
              <a:rPr lang="en-US" b="0" dirty="0"/>
              <a:t>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lowest address</a:t>
            </a:r>
          </a:p>
          <a:p>
            <a:pPr>
              <a:defRPr/>
            </a:pPr>
            <a:r>
              <a:rPr lang="en-US" dirty="0"/>
              <a:t>Bi-endian (ARM, PowerPC)</a:t>
            </a:r>
          </a:p>
          <a:p>
            <a:pPr lvl="1">
              <a:defRPr/>
            </a:pPr>
            <a:r>
              <a:rPr lang="en-US" dirty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520" y="1362456"/>
            <a:ext cx="3840480" cy="425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s[6] = "12345";</a:t>
            </a: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Endianness</a:t>
            </a:r>
            <a:r>
              <a:rPr lang="en-US" dirty="0"/>
              <a:t> and Strings</a:t>
            </a:r>
          </a:p>
        </p:txBody>
      </p:sp>
      <p:sp>
        <p:nvSpPr>
          <p:cNvPr id="20529" name="Rectangle 49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57018" y="4206240"/>
            <a:ext cx="8366760" cy="2514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Byte ordering (endianness) is not an issue for 1-byte values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The whole array does not constitute a single value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Individual elements are values; chars are single bytes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7197627" y="414091"/>
            <a:ext cx="188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 (char = 1 byte)</a:t>
            </a:r>
          </a:p>
        </p:txBody>
      </p:sp>
      <p:sp>
        <p:nvSpPr>
          <p:cNvPr id="15" name="Rectangular Callout 14"/>
          <p:cNvSpPr/>
          <p:nvPr>
            <p:custDataLst>
              <p:tags r:id="rId6"/>
            </p:custDataLst>
          </p:nvPr>
        </p:nvSpPr>
        <p:spPr bwMode="auto">
          <a:xfrm>
            <a:off x="1188720" y="2763196"/>
            <a:ext cx="2926080" cy="388473"/>
          </a:xfrm>
          <a:prstGeom prst="wedgeRectCallout">
            <a:avLst>
              <a:gd name="adj1" fmla="val 65567"/>
              <a:gd name="adj2" fmla="val -17256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0x31 = 49 decimal = ASCII ‘1’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52582" y="1362456"/>
            <a:ext cx="4953000" cy="2708015"/>
            <a:chOff x="4572000" y="1365552"/>
            <a:chExt cx="3896658" cy="2552134"/>
          </a:xfrm>
        </p:grpSpPr>
        <p:grpSp>
          <p:nvGrpSpPr>
            <p:cNvPr id="2" name="Group 33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37360" y="2084870"/>
              <a:ext cx="609600" cy="1828800"/>
              <a:chOff x="4896" y="2256"/>
              <a:chExt cx="384" cy="1152"/>
            </a:xfrm>
          </p:grpSpPr>
          <p:sp>
            <p:nvSpPr>
              <p:cNvPr id="20502" name="Rectangle 1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</a:p>
            </p:txBody>
          </p:sp>
          <p:sp>
            <p:nvSpPr>
              <p:cNvPr id="20503" name="Rectangle 2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20504" name="Rectangle 2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505" name="Rectangle 2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506" name="Rectangle 3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20507" name="Rectangle 32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3" name="Group 34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113360" y="2084870"/>
              <a:ext cx="609600" cy="1828800"/>
              <a:chOff x="4896" y="2256"/>
              <a:chExt cx="384" cy="1152"/>
            </a:xfrm>
          </p:grpSpPr>
          <p:sp>
            <p:nvSpPr>
              <p:cNvPr id="20496" name="Rectangle 3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</a:p>
            </p:txBody>
          </p:sp>
          <p:sp>
            <p:nvSpPr>
              <p:cNvPr id="20497" name="Rectangle 3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20498" name="Rectangle 3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499" name="Rectangle 38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500" name="Rectangle 39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20501" name="Rectangle 40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4" name="Group 50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722960" y="2237270"/>
              <a:ext cx="914400" cy="1524000"/>
              <a:chOff x="4272" y="1584"/>
              <a:chExt cx="576" cy="960"/>
            </a:xfrm>
          </p:grpSpPr>
          <p:sp>
            <p:nvSpPr>
              <p:cNvPr id="20490" name="Line 2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272" y="158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1" name="Line 4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272" y="1776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2" name="Line 4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196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3" name="Line 4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272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4" name="Line 4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272" y="235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5" name="Line 4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272" y="254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</p:grpSp>
        <p:sp>
          <p:nvSpPr>
            <p:cNvPr id="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20784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64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72000" y="23832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65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0" y="26880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72000" y="29928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  <p:sp>
          <p:nvSpPr>
            <p:cNvPr id="67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72000" y="330607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68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72000" y="35938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197627" y="20955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70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197627" y="24003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71" name="Rectangl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97627" y="27051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72" name="Rectangle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197627" y="30099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  <p:sp>
          <p:nvSpPr>
            <p:cNvPr id="73" name="Rectangl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97627" y="332313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74" name="Rectangl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97627" y="361087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859058" y="20975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1'</a:t>
              </a:r>
            </a:p>
          </p:txBody>
        </p:sp>
        <p:sp>
          <p:nvSpPr>
            <p:cNvPr id="76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859058" y="24023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2'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59058" y="27071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3'</a:t>
              </a:r>
            </a:p>
          </p:txBody>
        </p:sp>
        <p:sp>
          <p:nvSpPr>
            <p:cNvPr id="78" name="Rectangle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859058" y="30119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4'</a:t>
              </a:r>
            </a:p>
          </p:txBody>
        </p:sp>
        <p:sp>
          <p:nvSpPr>
            <p:cNvPr id="79" name="Rectangle 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59058" y="3325145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5'</a:t>
              </a: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859058" y="361288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\0'</a:t>
              </a:r>
            </a:p>
          </p:txBody>
        </p:sp>
        <p:sp>
          <p:nvSpPr>
            <p:cNvPr id="81" name="Text Box 1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743155" y="1366575"/>
              <a:ext cx="1465401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IA32, x86-64</a:t>
              </a:r>
              <a:b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(little-endian)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7484" y="1365552"/>
              <a:ext cx="1324402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b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(big-endian)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59868" y="1664537"/>
            <a:ext cx="1672089" cy="556692"/>
            <a:chOff x="1459868" y="1664537"/>
            <a:chExt cx="1672089" cy="556692"/>
          </a:xfrm>
        </p:grpSpPr>
        <p:sp>
          <p:nvSpPr>
            <p:cNvPr id="6" name="TextBox 5"/>
            <p:cNvSpPr txBox="1"/>
            <p:nvPr/>
          </p:nvSpPr>
          <p:spPr>
            <a:xfrm>
              <a:off x="1459868" y="1851897"/>
              <a:ext cx="1318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String literal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2737725" y="1664537"/>
              <a:ext cx="394232" cy="34734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3347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3472-C544-9885-F363-43978C19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to 300 million petaflops?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5AB65-83D7-F8DA-DBDC-9AFD633542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A6C3BA-3204-4DA5-198A-B18F80C2CA21}"/>
              </a:ext>
            </a:extLst>
          </p:cNvPr>
          <p:cNvCxnSpPr/>
          <p:nvPr/>
        </p:nvCxnSpPr>
        <p:spPr bwMode="auto">
          <a:xfrm>
            <a:off x="609600" y="1447800"/>
            <a:ext cx="0" cy="1393122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531293-6FCF-B983-B8D2-E681459B80BB}"/>
              </a:ext>
            </a:extLst>
          </p:cNvPr>
          <p:cNvSpPr txBox="1"/>
          <p:nvPr/>
        </p:nvSpPr>
        <p:spPr>
          <a:xfrm>
            <a:off x="1066800" y="1682697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CMPT 295 you will develop a machine that does 32 Gigaflops </a:t>
            </a:r>
            <a:r>
              <a:rPr lang="en-US" dirty="0" err="1"/>
              <a:t>i.e</a:t>
            </a:r>
            <a:r>
              <a:rPr lang="en-US" dirty="0"/>
              <a:t>,. 32 ops/step running at 1 </a:t>
            </a:r>
            <a:r>
              <a:rPr lang="en-US" dirty="0" err="1"/>
              <a:t>Ghz</a:t>
            </a:r>
            <a:r>
              <a:rPr lang="en-US" dirty="0"/>
              <a:t> frequency (1 billion steps/s)</a:t>
            </a:r>
          </a:p>
        </p:txBody>
      </p:sp>
      <p:pic>
        <p:nvPicPr>
          <p:cNvPr id="1026" name="Picture 2" descr="ChatGPT - Wikipedia">
            <a:extLst>
              <a:ext uri="{FF2B5EF4-FFF2-40B4-BE49-F238E27FC236}">
                <a16:creationId xmlns:a16="http://schemas.microsoft.com/office/drawing/2014/main" id="{E10C474A-07AF-DF3D-D274-84882FDA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4926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976E11-923A-53F7-8BAF-80A004CF4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164154"/>
            <a:ext cx="7315200" cy="25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06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6320"/>
            <a:ext cx="2926080" cy="163121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directives: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pointer</a:t>
            </a:r>
          </a:p>
          <a:p>
            <a:pPr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Tab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value as hex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New line</a:t>
            </a:r>
          </a:p>
        </p:txBody>
      </p:sp>
    </p:spTree>
    <p:extLst>
      <p:ext uri="{BB962C8B-B14F-4D97-AF65-F5344CB8AC3E}">
        <p14:creationId xmlns:p14="http://schemas.microsoft.com/office/powerpoint/2010/main" val="28297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BA64-97EA-438C-6D33-2139ABA4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bytes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2A1DF-2752-8FDC-86E3-1EA51D107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6DE0D-EBE4-33F9-3E48-D00228B61A27}"/>
              </a:ext>
            </a:extLst>
          </p:cNvPr>
          <p:cNvSpPr txBox="1"/>
          <p:nvPr/>
        </p:nvSpPr>
        <p:spPr>
          <a:xfrm>
            <a:off x="357018" y="1905001"/>
            <a:ext cx="8405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replit.com</a:t>
            </a:r>
            <a:r>
              <a:rPr lang="en-US" dirty="0"/>
              <a:t>/@</a:t>
            </a:r>
            <a:r>
              <a:rPr lang="en-US" dirty="0" err="1"/>
              <a:t>ashriram</a:t>
            </a:r>
            <a:r>
              <a:rPr lang="en-US" dirty="0"/>
              <a:t>/</a:t>
            </a:r>
            <a:r>
              <a:rPr lang="en-US" dirty="0" err="1"/>
              <a:t>ShowBytes#main.cpp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79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dirty="0"/>
              <a:t> Execution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 (Linux x86-64):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 The addresses will change on each run (try it!), but fall in same general range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7609" y="1165390"/>
            <a:ext cx="7906311" cy="17235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0x00003039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%d;\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n",x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(x); 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((char *) &amp;x,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4297680"/>
            <a:ext cx="7863840" cy="178510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12345;   </a:t>
            </a:r>
            <a:endParaRPr lang="en-US" sz="1600" b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0x7fffb7f71dbc	0x39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0x7fffb7f71dbd	0x30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0x7fffb7f71dbe	0x00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0x7fffb7f71dbf	0x00</a:t>
            </a:r>
          </a:p>
        </p:txBody>
      </p:sp>
    </p:spTree>
    <p:extLst>
      <p:ext uri="{BB962C8B-B14F-4D97-AF65-F5344CB8AC3E}">
        <p14:creationId xmlns:p14="http://schemas.microsoft.com/office/powerpoint/2010/main" val="299435042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>
            <p:custDataLst>
              <p:tags r:id="rId17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18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19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20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22" name="Group 21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29" name="Rectangle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50" name="Straight Arrow Connector 49"/>
              <p:cNvCxnSpPr>
                <a:stCxn id="29" idx="2"/>
              </p:cNvCxnSpPr>
              <p:nvPr>
                <p:custDataLst>
                  <p:tags r:id="rId47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30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52" name="Straight Arrow Connector 51"/>
              <p:cNvCxnSpPr>
                <a:stCxn id="30" idx="2"/>
              </p:cNvCxnSpPr>
              <p:nvPr>
                <p:custDataLst>
                  <p:tags r:id="rId45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31" name="Rectangle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54" name="Straight Arrow Connector 53"/>
              <p:cNvCxnSpPr>
                <a:stCxn id="31" idx="2"/>
              </p:cNvCxnSpPr>
              <p:nvPr>
                <p:custDataLst>
                  <p:tags r:id="rId43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32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56" name="Straight Arrow Connector 55"/>
              <p:cNvCxnSpPr>
                <a:stCxn id="32" idx="2"/>
              </p:cNvCxnSpPr>
              <p:nvPr>
                <p:custDataLst>
                  <p:tags r:id="rId41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70" name="Rectangle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74" name="Straight Arrow Connector 73"/>
              <p:cNvCxnSpPr>
                <a:stCxn id="70" idx="2"/>
              </p:cNvCxnSpPr>
              <p:nvPr>
                <p:custDataLst>
                  <p:tags r:id="rId39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71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75" name="Straight Arrow Connector 74"/>
              <p:cNvCxnSpPr>
                <a:stCxn id="71" idx="2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72" name="Rectangle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76" name="Straight Arrow Connector 75"/>
              <p:cNvCxnSpPr>
                <a:stCxn id="72" idx="2"/>
              </p:cNvCxnSpPr>
              <p:nvPr>
                <p:custDataLst>
                  <p:tags r:id="rId35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7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77" name="Straight Arrow Connector 76"/>
              <p:cNvCxnSpPr>
                <a:stCxn id="73" idx="2"/>
              </p:cNvCxnSpPr>
              <p:nvPr>
                <p:custDataLst>
                  <p:tags r:id="rId33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39" name="Group 38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16" name="Left Brace 15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sp>
        <p:nvSpPr>
          <p:cNvPr id="89" name="Rectangle 14">
            <a:extLst>
              <a:ext uri="{FF2B5EF4-FFF2-40B4-BE49-F238E27FC236}">
                <a16:creationId xmlns:a16="http://schemas.microsoft.com/office/drawing/2014/main" id="{83108B1A-8F10-EC46-B2F7-2D299BABA784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90" name="Rectangle 15">
            <a:extLst>
              <a:ext uri="{FF2B5EF4-FFF2-40B4-BE49-F238E27FC236}">
                <a16:creationId xmlns:a16="http://schemas.microsoft.com/office/drawing/2014/main" id="{39622980-016C-AF46-B6EE-378FEBDE1002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3658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47F59834-EC6D-C245-B472-08BD8C60FBAA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3963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2" name="Rectangle 17">
            <a:extLst>
              <a:ext uri="{FF2B5EF4-FFF2-40B4-BE49-F238E27FC236}">
                <a16:creationId xmlns:a16="http://schemas.microsoft.com/office/drawing/2014/main" id="{F0220641-D8A5-814D-B8CF-5AF0B63A27F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4268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3" name="Rectangle 18">
            <a:extLst>
              <a:ext uri="{FF2B5EF4-FFF2-40B4-BE49-F238E27FC236}">
                <a16:creationId xmlns:a16="http://schemas.microsoft.com/office/drawing/2014/main" id="{EC971557-F506-A945-9BE8-89EB6BEE23DD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4572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4" name="Rectangle 19">
            <a:extLst>
              <a:ext uri="{FF2B5EF4-FFF2-40B4-BE49-F238E27FC236}">
                <a16:creationId xmlns:a16="http://schemas.microsoft.com/office/drawing/2014/main" id="{8ED66739-E090-1C40-9EC7-99AFC273B6A1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48776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5" name="Rectangle 20">
            <a:extLst>
              <a:ext uri="{FF2B5EF4-FFF2-40B4-BE49-F238E27FC236}">
                <a16:creationId xmlns:a16="http://schemas.microsoft.com/office/drawing/2014/main" id="{5F1A507E-7440-EC48-AA9B-9AB0464C45B4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734716" y="5182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6" name="Rectangle 21">
            <a:extLst>
              <a:ext uri="{FF2B5EF4-FFF2-40B4-BE49-F238E27FC236}">
                <a16:creationId xmlns:a16="http://schemas.microsoft.com/office/drawing/2014/main" id="{D0796E58-75E1-C447-A15C-B1C8C8718DA0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34716" y="5487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7" name="Rectangle 22">
            <a:extLst>
              <a:ext uri="{FF2B5EF4-FFF2-40B4-BE49-F238E27FC236}">
                <a16:creationId xmlns:a16="http://schemas.microsoft.com/office/drawing/2014/main" id="{80EDC9A9-0199-AA4A-8DD4-08EA2B9D0900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34716" y="5792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8" name="Rectangle 23">
            <a:extLst>
              <a:ext uri="{FF2B5EF4-FFF2-40B4-BE49-F238E27FC236}">
                <a16:creationId xmlns:a16="http://schemas.microsoft.com/office/drawing/2014/main" id="{A8C18B91-8D51-554F-8061-2548C5CFFDC7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734716" y="6096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286261B-1706-814E-BDD2-4314D6586684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0x10</a:t>
            </a: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0x18</a:t>
            </a: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0x20</a:t>
            </a: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0x28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0x30</a:t>
            </a: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0x38</a:t>
            </a: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0x40</a:t>
            </a: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0x48</a:t>
            </a:r>
          </a:p>
        </p:txBody>
      </p:sp>
      <p:sp>
        <p:nvSpPr>
          <p:cNvPr id="69" name="TextBox 68"/>
          <p:cNvSpPr txBox="1"/>
          <p:nvPr>
            <p:custDataLst>
              <p:tags r:id="rId27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8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0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1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91" name="Group 90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113" name="Rectangle 1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114" name="Straight Arrow Connector 113"/>
              <p:cNvCxnSpPr>
                <a:stCxn id="113" idx="2"/>
              </p:cNvCxnSpPr>
              <p:nvPr>
                <p:custDataLst>
                  <p:tags r:id="rId63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111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112" name="Straight Arrow Connector 111"/>
              <p:cNvCxnSpPr>
                <a:stCxn id="111" idx="2"/>
              </p:cNvCxnSpPr>
              <p:nvPr>
                <p:custDataLst>
                  <p:tags r:id="rId61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109" name="Rectangle 1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110" name="Straight Arrow Connector 109"/>
              <p:cNvCxnSpPr>
                <a:stCxn id="109" idx="2"/>
              </p:cNvCxnSpPr>
              <p:nvPr>
                <p:custDataLst>
                  <p:tags r:id="rId59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4" name="Group 93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107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108" name="Straight Arrow Connector 107"/>
              <p:cNvCxnSpPr>
                <a:stCxn id="107" idx="2"/>
              </p:cNvCxnSpPr>
              <p:nvPr>
                <p:custDataLst>
                  <p:tags r:id="rId57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105" name="Rectangle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106" name="Straight Arrow Connector 105"/>
              <p:cNvCxnSpPr>
                <a:stCxn id="105" idx="2"/>
              </p:cNvCxnSpPr>
              <p:nvPr>
                <p:custDataLst>
                  <p:tags r:id="rId55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103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104" name="Straight Arrow Connector 103"/>
              <p:cNvCxnSpPr>
                <a:stCxn id="103" idx="2"/>
              </p:cNvCxnSpPr>
              <p:nvPr>
                <p:custDataLst>
                  <p:tags r:id="rId53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101" name="Rectangle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102" name="Straight Arrow Connector 101"/>
              <p:cNvCxnSpPr>
                <a:stCxn id="101" idx="2"/>
              </p:cNvCxnSpPr>
              <p:nvPr>
                <p:custDataLst>
                  <p:tags r:id="rId51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99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100" name="Straight Arrow Connector 99"/>
              <p:cNvCxnSpPr>
                <a:stCxn id="99" idx="2"/>
              </p:cNvCxnSpPr>
              <p:nvPr>
                <p:custDataLst>
                  <p:tags r:id="rId49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1187729" y="5254221"/>
            <a:ext cx="4197707" cy="323697"/>
            <a:chOff x="1187729" y="5254221"/>
            <a:chExt cx="4197707" cy="323697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08601" y="5254221"/>
              <a:ext cx="562975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0x0D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2001" y="5254221"/>
              <a:ext cx="53412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0x0E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57727" y="5254221"/>
              <a:ext cx="527709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0x0F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59953" y="5254221"/>
              <a:ext cx="54213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0x0C</a:t>
              </a:r>
            </a:p>
          </p:txBody>
        </p:sp>
        <p:sp>
          <p:nvSpPr>
            <p:cNvPr id="78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736377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0x09</a:t>
              </a:r>
            </a:p>
          </p:txBody>
        </p:sp>
        <p:sp>
          <p:nvSpPr>
            <p:cNvPr id="7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269777" y="5270141"/>
              <a:ext cx="55816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0x0A</a:t>
              </a: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85503" y="5270141"/>
              <a:ext cx="55015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0x0B</a:t>
              </a: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187729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6393" y="3891551"/>
            <a:ext cx="5918360" cy="1378590"/>
            <a:chOff x="1456393" y="3891551"/>
            <a:chExt cx="5918360" cy="1378590"/>
          </a:xfrm>
          <a:effectLst>
            <a:glow rad="25400">
              <a:schemeClr val="accent3">
                <a:satMod val="175000"/>
              </a:schemeClr>
            </a:glow>
          </a:effectLst>
        </p:grpSpPr>
        <p:cxnSp>
          <p:nvCxnSpPr>
            <p:cNvPr id="38" name="Straight Arrow Connector 37"/>
            <p:cNvCxnSpPr>
              <a:stCxn id="33" idx="0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3531021" y="3891551"/>
              <a:ext cx="2206106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stCxn id="34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090089" y="3891551"/>
              <a:ext cx="2180438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5" idx="0"/>
            </p:cNvCxnSpPr>
            <p:nvPr>
              <p:custDataLst>
                <p:tags r:id="rId34"/>
              </p:custDataLst>
            </p:nvPr>
          </p:nvCxnSpPr>
          <p:spPr bwMode="auto">
            <a:xfrm flipV="1">
              <a:off x="4609062" y="3891551"/>
              <a:ext cx="223229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6" idx="0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5121582" y="3891551"/>
              <a:ext cx="225317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82" idx="0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1456393" y="3907471"/>
              <a:ext cx="220851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78" idx="0"/>
            </p:cNvCxnSpPr>
            <p:nvPr>
              <p:custDataLst>
                <p:tags r:id="rId37"/>
              </p:custDataLst>
            </p:nvPr>
          </p:nvCxnSpPr>
          <p:spPr bwMode="auto">
            <a:xfrm flipV="1">
              <a:off x="2005041" y="3907471"/>
              <a:ext cx="2193262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9" idx="0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2548860" y="3907471"/>
              <a:ext cx="2220269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0" idx="0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060579" y="3907471"/>
              <a:ext cx="224195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09" y="1164009"/>
            <a:ext cx="7329801" cy="49625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Value 504 stored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504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1F8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 0x 00 ... 00 01 F8</a:t>
            </a:r>
          </a:p>
          <a:p>
            <a:r>
              <a:rPr lang="en-US" dirty="0"/>
              <a:t>Pointer stored at</a:t>
            </a:r>
            <a:br>
              <a:rPr lang="en-US" dirty="0"/>
            </a:br>
            <a:r>
              <a:rPr lang="en-US" dirty="0">
                <a:solidFill>
                  <a:srgbClr val="4B2A85"/>
                </a:solidFill>
              </a:rPr>
              <a:t>0x38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points to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5947A9-B5D5-BC21-03BE-5D78C4A6A5D5}"/>
              </a:ext>
            </a:extLst>
          </p:cNvPr>
          <p:cNvGrpSpPr/>
          <p:nvPr/>
        </p:nvGrpSpPr>
        <p:grpSpPr>
          <a:xfrm>
            <a:off x="3876383" y="2622687"/>
            <a:ext cx="868444" cy="3436784"/>
            <a:chOff x="13250444" y="2134746"/>
            <a:chExt cx="868444" cy="3436784"/>
          </a:xfrm>
        </p:grpSpPr>
        <p:sp>
          <p:nvSpPr>
            <p:cNvPr id="20" name="Rectangle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292572" y="236220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292572" y="26714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292572" y="29762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292572" y="32810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3292572" y="35858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292572" y="38906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3292572" y="41954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292572" y="45002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292572" y="48050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3292572" y="51098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61" name="TextBox 60"/>
            <p:cNvSpPr txBox="1"/>
            <p:nvPr>
              <p:custDataLst>
                <p:tags r:id="rId45"/>
              </p:custDataLst>
            </p:nvPr>
          </p:nvSpPr>
          <p:spPr>
            <a:xfrm>
              <a:off x="13250444" y="2134746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6347B6-B580-B803-928E-FCB8F6478D35}"/>
              </a:ext>
            </a:extLst>
          </p:cNvPr>
          <p:cNvGrpSpPr/>
          <p:nvPr/>
        </p:nvGrpSpPr>
        <p:grpSpPr>
          <a:xfrm>
            <a:off x="4648880" y="2903584"/>
            <a:ext cx="4034869" cy="3054096"/>
            <a:chOff x="4979023" y="2968753"/>
            <a:chExt cx="4034869" cy="305409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E36BD6-F060-3E1B-C6EB-392E79FDED96}"/>
                </a:ext>
              </a:extLst>
            </p:cNvPr>
            <p:cNvGrpSpPr/>
            <p:nvPr/>
          </p:nvGrpSpPr>
          <p:grpSpPr>
            <a:xfrm>
              <a:off x="4990532" y="2968753"/>
              <a:ext cx="4023360" cy="3054096"/>
              <a:chOff x="9235221" y="2437674"/>
              <a:chExt cx="4023360" cy="3054096"/>
            </a:xfrm>
          </p:grpSpPr>
          <p:sp>
            <p:nvSpPr>
              <p:cNvPr id="16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235221" y="5181600"/>
                <a:ext cx="40233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cxnSp>
            <p:nvCxnSpPr>
              <p:cNvPr id="34" name="Straight Connector 33"/>
              <p:cNvCxnSpPr/>
              <p:nvPr>
                <p:custDataLst>
                  <p:tags r:id="rId19"/>
                </p:custDataLst>
              </p:nvPr>
            </p:nvCxnSpPr>
            <p:spPr bwMode="auto">
              <a:xfrm>
                <a:off x="973814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>
                <p:custDataLst>
                  <p:tags r:id="rId20"/>
                </p:custDataLst>
              </p:nvPr>
            </p:nvCxnSpPr>
            <p:spPr bwMode="auto">
              <a:xfrm>
                <a:off x="1024106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>
                <p:custDataLst>
                  <p:tags r:id="rId21"/>
                </p:custDataLst>
              </p:nvPr>
            </p:nvCxnSpPr>
            <p:spPr bwMode="auto">
              <a:xfrm>
                <a:off x="1074398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>
                <p:custDataLst>
                  <p:tags r:id="rId22"/>
                </p:custDataLst>
              </p:nvPr>
            </p:nvCxnSpPr>
            <p:spPr bwMode="auto">
              <a:xfrm>
                <a:off x="1275566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23"/>
                </p:custDataLst>
              </p:nvPr>
            </p:nvCxnSpPr>
            <p:spPr bwMode="auto">
              <a:xfrm>
                <a:off x="1124690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24"/>
                </p:custDataLst>
              </p:nvPr>
            </p:nvCxnSpPr>
            <p:spPr bwMode="auto">
              <a:xfrm>
                <a:off x="1174982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25"/>
                </p:custDataLst>
              </p:nvPr>
            </p:nvCxnSpPr>
            <p:spPr bwMode="auto">
              <a:xfrm>
                <a:off x="1225274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Rectangle 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9235221" y="45720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2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9235221" y="24384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9235221" y="27432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9235221" y="30480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9235221" y="33528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9235221" y="36576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9235221" y="39624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9235221" y="42672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9235221" y="48768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979023" y="3252216"/>
              <a:ext cx="4023360" cy="309295"/>
              <a:chOff x="4206240" y="3250406"/>
              <a:chExt cx="4023360" cy="309295"/>
            </a:xfrm>
          </p:grpSpPr>
          <p:sp>
            <p:nvSpPr>
              <p:cNvPr id="42" name="Rectangle 1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2062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2" name="Rectangle 1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70916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212080" y="3257949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71500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5" name="Rectangle 1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214139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6" name="Rectangle 15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7208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77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223760" y="3250406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72668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F8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990532" y="5073265"/>
              <a:ext cx="4023360" cy="309295"/>
              <a:chOff x="4206240" y="3250406"/>
              <a:chExt cx="4023360" cy="309295"/>
            </a:xfrm>
          </p:grpSpPr>
          <p:sp>
            <p:nvSpPr>
              <p:cNvPr id="82" name="Rectangle 1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2062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3" name="Rectangle 1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70916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4" name="Rectangle 1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5212080" y="3257949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5" name="Rectangle 1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71500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6" name="Rectangle 1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214139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208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8" name="Rectangle 1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223760" y="3250406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89" name="Rectangle 1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72668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08</a:t>
                </a:r>
              </a:p>
            </p:txBody>
          </p:sp>
        </p:grp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5" name="U-Turn Arrow 54"/>
          <p:cNvSpPr/>
          <p:nvPr>
            <p:custDataLst>
              <p:tags r:id="rId1"/>
            </p:custDataLst>
          </p:nvPr>
        </p:nvSpPr>
        <p:spPr bwMode="auto">
          <a:xfrm rot="16200000" flipV="1">
            <a:off x="7876912" y="4052659"/>
            <a:ext cx="1991975" cy="355283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45" y="1080383"/>
            <a:ext cx="8366125" cy="49720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Pointer stored 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4B2A85"/>
                </a:solidFill>
              </a:rPr>
              <a:t>0x48</a:t>
            </a:r>
            <a:r>
              <a:rPr lang="en-US" dirty="0"/>
              <a:t> points to </a:t>
            </a:r>
            <a:br>
              <a:rPr lang="en-US" dirty="0"/>
            </a:br>
            <a:r>
              <a:rPr lang="en-US" dirty="0"/>
              <a:t>address </a:t>
            </a:r>
            <a:r>
              <a:rPr lang="en-US" dirty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/>
              <a:t>Pointer to a pointer!</a:t>
            </a:r>
          </a:p>
          <a:p>
            <a:r>
              <a:rPr lang="en-US" dirty="0"/>
              <a:t>Is the data stored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a pointer?</a:t>
            </a:r>
          </a:p>
          <a:p>
            <a:pPr lvl="1"/>
            <a:r>
              <a:rPr lang="en-US" dirty="0"/>
              <a:t>Could be, depending</a:t>
            </a:r>
            <a:br>
              <a:rPr lang="en-US" dirty="0"/>
            </a:br>
            <a:r>
              <a:rPr lang="en-US" dirty="0"/>
              <a:t>on how you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610227-EB92-2025-774A-E69000115824}"/>
              </a:ext>
            </a:extLst>
          </p:cNvPr>
          <p:cNvGrpSpPr/>
          <p:nvPr/>
        </p:nvGrpSpPr>
        <p:grpSpPr>
          <a:xfrm>
            <a:off x="3876383" y="2622687"/>
            <a:ext cx="868444" cy="3436784"/>
            <a:chOff x="13250444" y="2134746"/>
            <a:chExt cx="868444" cy="3436784"/>
          </a:xfrm>
        </p:grpSpPr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1AE5F36C-9B09-894F-F52C-56EEC00E3AB6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292572" y="236220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3353F541-B2FF-D16A-8992-7E8975F88263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292572" y="26714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18E44E68-C0C0-9D45-89D7-04135B7C8E83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292572" y="29762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ED3A8498-77CD-B26D-0491-30A5559762F8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3292572" y="32810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41ECABFF-9A8A-F9A7-6238-E3E6D821A24D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292572" y="35858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0FA9B3AE-A679-2F2B-E780-7133B66E8A11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3292572" y="38906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17045246-23FB-3CE6-7294-11B749AC8A44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292572" y="41954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A2DA42DC-82E2-3AC3-2358-A65891E29329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292572" y="45002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99D3DF07-6462-A530-AEE6-D624ED9AAEDC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3292572" y="48050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5617FC0B-87C9-E5FF-50FF-98239BF2E959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3292572" y="510986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62172A-71C8-63F0-AAAB-307642AF4FFD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13250444" y="2134746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5008CCC-FDC4-861B-F49A-BFA89A50805F}"/>
              </a:ext>
            </a:extLst>
          </p:cNvPr>
          <p:cNvGrpSpPr/>
          <p:nvPr/>
        </p:nvGrpSpPr>
        <p:grpSpPr>
          <a:xfrm>
            <a:off x="4648880" y="2903584"/>
            <a:ext cx="4034869" cy="3054096"/>
            <a:chOff x="4979023" y="2968753"/>
            <a:chExt cx="4034869" cy="305409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1BF4691-E2D8-5828-D00F-AA217A072442}"/>
                </a:ext>
              </a:extLst>
            </p:cNvPr>
            <p:cNvGrpSpPr/>
            <p:nvPr/>
          </p:nvGrpSpPr>
          <p:grpSpPr>
            <a:xfrm>
              <a:off x="4990532" y="2968753"/>
              <a:ext cx="4023360" cy="3054096"/>
              <a:chOff x="9235221" y="2437674"/>
              <a:chExt cx="4023360" cy="3054096"/>
            </a:xfrm>
          </p:grpSpPr>
          <p:sp>
            <p:nvSpPr>
              <p:cNvPr id="63" name="Rectangle 11">
                <a:extLst>
                  <a:ext uri="{FF2B5EF4-FFF2-40B4-BE49-F238E27FC236}">
                    <a16:creationId xmlns:a16="http://schemas.microsoft.com/office/drawing/2014/main" id="{B721E2D1-4FA3-EA6A-E6DC-359EE32E258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235221" y="5181600"/>
                <a:ext cx="40233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r>
                  <a:rPr lang="en-US" b="0" dirty="0">
                    <a:latin typeface="Roboto Regular" charset="0"/>
                    <a:cs typeface="Roboto Regular" charset="0"/>
                  </a:rPr>
                  <a:t>00	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D5BCB1E-7C5D-C875-AF36-49903D39D195}"/>
                  </a:ext>
                </a:extLst>
              </p:cNvPr>
              <p:cNvCxnSpPr/>
              <p:nvPr>
                <p:custDataLst>
                  <p:tags r:id="rId20"/>
                </p:custDataLst>
              </p:nvPr>
            </p:nvCxnSpPr>
            <p:spPr bwMode="auto">
              <a:xfrm>
                <a:off x="973814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353DBD2-0822-CC1E-BE58-A05CBB8B1549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 bwMode="auto">
              <a:xfrm>
                <a:off x="1024106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2AD3A1D-91E9-CC01-6FEF-9C9876B6E906}"/>
                  </a:ext>
                </a:extLst>
              </p:cNvPr>
              <p:cNvCxnSpPr/>
              <p:nvPr>
                <p:custDataLst>
                  <p:tags r:id="rId22"/>
                </p:custDataLst>
              </p:nvPr>
            </p:nvCxnSpPr>
            <p:spPr bwMode="auto">
              <a:xfrm>
                <a:off x="1074398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EFE14E8-8EFC-4FA3-4ABE-75E4ECF09748}"/>
                  </a:ext>
                </a:extLst>
              </p:cNvPr>
              <p:cNvCxnSpPr/>
              <p:nvPr>
                <p:custDataLst>
                  <p:tags r:id="rId23"/>
                </p:custDataLst>
              </p:nvPr>
            </p:nvCxnSpPr>
            <p:spPr bwMode="auto">
              <a:xfrm>
                <a:off x="1275566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1887578-CA1E-D78C-5A12-1C22477E42F0}"/>
                  </a:ext>
                </a:extLst>
              </p:cNvPr>
              <p:cNvCxnSpPr/>
              <p:nvPr>
                <p:custDataLst>
                  <p:tags r:id="rId24"/>
                </p:custDataLst>
              </p:nvPr>
            </p:nvCxnSpPr>
            <p:spPr bwMode="auto">
              <a:xfrm>
                <a:off x="1124690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92F3019-8043-0966-EF72-DDA13F5FDB26}"/>
                  </a:ext>
                </a:extLst>
              </p:cNvPr>
              <p:cNvCxnSpPr/>
              <p:nvPr>
                <p:custDataLst>
                  <p:tags r:id="rId25"/>
                </p:custDataLst>
              </p:nvPr>
            </p:nvCxnSpPr>
            <p:spPr bwMode="auto">
              <a:xfrm>
                <a:off x="1174982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D631D93-A246-4D93-3877-63F8F7BA2E87}"/>
                  </a:ext>
                </a:extLst>
              </p:cNvPr>
              <p:cNvCxnSpPr/>
              <p:nvPr>
                <p:custDataLst>
                  <p:tags r:id="rId26"/>
                </p:custDataLst>
              </p:nvPr>
            </p:nvCxnSpPr>
            <p:spPr bwMode="auto">
              <a:xfrm>
                <a:off x="12252741" y="2437674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5" name="Rectangle 9">
                <a:extLst>
                  <a:ext uri="{FF2B5EF4-FFF2-40B4-BE49-F238E27FC236}">
                    <a16:creationId xmlns:a16="http://schemas.microsoft.com/office/drawing/2014/main" id="{353B96C6-6AF1-1930-7207-5C11BE37E9A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9235221" y="45720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6" name="Rectangle 2">
                <a:extLst>
                  <a:ext uri="{FF2B5EF4-FFF2-40B4-BE49-F238E27FC236}">
                    <a16:creationId xmlns:a16="http://schemas.microsoft.com/office/drawing/2014/main" id="{4524A618-09B4-02D3-DCE1-BA08A6A487D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9235221" y="24384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7" name="Rectangle 3">
                <a:extLst>
                  <a:ext uri="{FF2B5EF4-FFF2-40B4-BE49-F238E27FC236}">
                    <a16:creationId xmlns:a16="http://schemas.microsoft.com/office/drawing/2014/main" id="{0C6CCD3E-69BE-6591-353E-876AB475528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9235221" y="27432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8" name="Rectangle 4">
                <a:extLst>
                  <a:ext uri="{FF2B5EF4-FFF2-40B4-BE49-F238E27FC236}">
                    <a16:creationId xmlns:a16="http://schemas.microsoft.com/office/drawing/2014/main" id="{2B3C4FF8-AE05-06CE-D3B0-D31FBB86B78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9235221" y="30480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9" name="Rectangle 5">
                <a:extLst>
                  <a:ext uri="{FF2B5EF4-FFF2-40B4-BE49-F238E27FC236}">
                    <a16:creationId xmlns:a16="http://schemas.microsoft.com/office/drawing/2014/main" id="{39A71C2B-D9B7-7639-F43A-312F0C7BF80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9235221" y="33528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0" name="Rectangle 6">
                <a:extLst>
                  <a:ext uri="{FF2B5EF4-FFF2-40B4-BE49-F238E27FC236}">
                    <a16:creationId xmlns:a16="http://schemas.microsoft.com/office/drawing/2014/main" id="{1698222E-8877-CCA3-C4CD-D84EA57129B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9235221" y="36576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1" name="Rectangle 7">
                <a:extLst>
                  <a:ext uri="{FF2B5EF4-FFF2-40B4-BE49-F238E27FC236}">
                    <a16:creationId xmlns:a16="http://schemas.microsoft.com/office/drawing/2014/main" id="{0705729B-0892-C5C0-4CAE-68675CDDC10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9235221" y="39624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2" name="Rectangle 8">
                <a:extLst>
                  <a:ext uri="{FF2B5EF4-FFF2-40B4-BE49-F238E27FC236}">
                    <a16:creationId xmlns:a16="http://schemas.microsoft.com/office/drawing/2014/main" id="{2268842E-8EDF-6090-6F5E-399C9B39B77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9235221" y="42672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3" name="Rectangle 10">
                <a:extLst>
                  <a:ext uri="{FF2B5EF4-FFF2-40B4-BE49-F238E27FC236}">
                    <a16:creationId xmlns:a16="http://schemas.microsoft.com/office/drawing/2014/main" id="{28DD3529-329D-9018-DFCC-11E0E2F0689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9235221" y="4876800"/>
                <a:ext cx="40233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9FBC02E-D3C5-4630-AEE7-3AF6E6089ED0}"/>
                </a:ext>
              </a:extLst>
            </p:cNvPr>
            <p:cNvGrpSpPr/>
            <p:nvPr/>
          </p:nvGrpSpPr>
          <p:grpSpPr>
            <a:xfrm>
              <a:off x="4979023" y="3252216"/>
              <a:ext cx="4023360" cy="309295"/>
              <a:chOff x="4206240" y="3250406"/>
              <a:chExt cx="4023360" cy="309295"/>
            </a:xfrm>
          </p:grpSpPr>
          <p:sp>
            <p:nvSpPr>
              <p:cNvPr id="52" name="Rectangle 15">
                <a:extLst>
                  <a:ext uri="{FF2B5EF4-FFF2-40B4-BE49-F238E27FC236}">
                    <a16:creationId xmlns:a16="http://schemas.microsoft.com/office/drawing/2014/main" id="{CDCA16AB-32C7-242F-B4CA-947A497BF7F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2062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3" name="Rectangle 15">
                <a:extLst>
                  <a:ext uri="{FF2B5EF4-FFF2-40B4-BE49-F238E27FC236}">
                    <a16:creationId xmlns:a16="http://schemas.microsoft.com/office/drawing/2014/main" id="{C453AE14-2D09-1F07-DEC2-9FAC8AED56D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0916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4" name="Rectangle 15">
                <a:extLst>
                  <a:ext uri="{FF2B5EF4-FFF2-40B4-BE49-F238E27FC236}">
                    <a16:creationId xmlns:a16="http://schemas.microsoft.com/office/drawing/2014/main" id="{B984E789-7872-7844-EBBC-59269E4482F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212080" y="3257949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5" name="Rectangle 15">
                <a:extLst>
                  <a:ext uri="{FF2B5EF4-FFF2-40B4-BE49-F238E27FC236}">
                    <a16:creationId xmlns:a16="http://schemas.microsoft.com/office/drawing/2014/main" id="{46BB43D4-42E1-DAB8-EEA7-C5040A27D87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71500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6" name="Rectangle 15">
                <a:extLst>
                  <a:ext uri="{FF2B5EF4-FFF2-40B4-BE49-F238E27FC236}">
                    <a16:creationId xmlns:a16="http://schemas.microsoft.com/office/drawing/2014/main" id="{0573BA64-0491-0143-938C-2425B81F1E8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214139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7" name="Rectangle 15">
                <a:extLst>
                  <a:ext uri="{FF2B5EF4-FFF2-40B4-BE49-F238E27FC236}">
                    <a16:creationId xmlns:a16="http://schemas.microsoft.com/office/drawing/2014/main" id="{B99537B7-67BE-EDC8-7DAF-B672D757C03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7208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8" name="Rectangle 15">
                <a:extLst>
                  <a:ext uri="{FF2B5EF4-FFF2-40B4-BE49-F238E27FC236}">
                    <a16:creationId xmlns:a16="http://schemas.microsoft.com/office/drawing/2014/main" id="{496F04AE-2137-CFCB-B907-C81226AAF3B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223760" y="3250406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62" name="Rectangle 15">
                <a:extLst>
                  <a:ext uri="{FF2B5EF4-FFF2-40B4-BE49-F238E27FC236}">
                    <a16:creationId xmlns:a16="http://schemas.microsoft.com/office/drawing/2014/main" id="{38D2099B-DCF6-4030-BD4B-5D62BA22E2B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72668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F8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1EB7668-C425-8C70-F85B-B74694456B9D}"/>
                </a:ext>
              </a:extLst>
            </p:cNvPr>
            <p:cNvGrpSpPr/>
            <p:nvPr/>
          </p:nvGrpSpPr>
          <p:grpSpPr>
            <a:xfrm>
              <a:off x="4990532" y="5073265"/>
              <a:ext cx="4023360" cy="309295"/>
              <a:chOff x="4206240" y="3250406"/>
              <a:chExt cx="4023360" cy="309295"/>
            </a:xfrm>
          </p:grpSpPr>
          <p:sp>
            <p:nvSpPr>
              <p:cNvPr id="44" name="Rectangle 15">
                <a:extLst>
                  <a:ext uri="{FF2B5EF4-FFF2-40B4-BE49-F238E27FC236}">
                    <a16:creationId xmlns:a16="http://schemas.microsoft.com/office/drawing/2014/main" id="{6B73143C-B8E8-3BF6-78D4-0FB7234EAEB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2062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45" name="Rectangle 15">
                <a:extLst>
                  <a:ext uri="{FF2B5EF4-FFF2-40B4-BE49-F238E27FC236}">
                    <a16:creationId xmlns:a16="http://schemas.microsoft.com/office/drawing/2014/main" id="{CF4B83A4-7FF2-CBC3-5EA6-C1740316DD3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0916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46" name="Rectangle 15">
                <a:extLst>
                  <a:ext uri="{FF2B5EF4-FFF2-40B4-BE49-F238E27FC236}">
                    <a16:creationId xmlns:a16="http://schemas.microsoft.com/office/drawing/2014/main" id="{7FEAB050-4702-5E2D-2FCD-F08E98CA007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212080" y="3257949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47" name="Rectangle 15">
                <a:extLst>
                  <a:ext uri="{FF2B5EF4-FFF2-40B4-BE49-F238E27FC236}">
                    <a16:creationId xmlns:a16="http://schemas.microsoft.com/office/drawing/2014/main" id="{D806CCE0-E91B-FDE8-9CF4-3B1DC0C0739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71500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48" name="Rectangle 15">
                <a:extLst>
                  <a:ext uri="{FF2B5EF4-FFF2-40B4-BE49-F238E27FC236}">
                    <a16:creationId xmlns:a16="http://schemas.microsoft.com/office/drawing/2014/main" id="{79716ED9-2A4A-EBD7-E91E-2614B00FDE3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14139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49" name="Rectangle 15">
                <a:extLst>
                  <a:ext uri="{FF2B5EF4-FFF2-40B4-BE49-F238E27FC236}">
                    <a16:creationId xmlns:a16="http://schemas.microsoft.com/office/drawing/2014/main" id="{315958D3-852C-8634-D7C6-7193BDE2BF2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72084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0" name="Rectangle 15">
                <a:extLst>
                  <a:ext uri="{FF2B5EF4-FFF2-40B4-BE49-F238E27FC236}">
                    <a16:creationId xmlns:a16="http://schemas.microsoft.com/office/drawing/2014/main" id="{B2435A4D-9662-8B07-3B80-B7D481FCC81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223760" y="3250406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51" name="Rectangle 15">
                <a:extLst>
                  <a:ext uri="{FF2B5EF4-FFF2-40B4-BE49-F238E27FC236}">
                    <a16:creationId xmlns:a16="http://schemas.microsoft.com/office/drawing/2014/main" id="{FD8D9066-538E-956B-90F5-DF037D2300E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726680" y="3255264"/>
                <a:ext cx="502920" cy="3017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08</a:t>
                </a:r>
              </a:p>
            </p:txBody>
          </p:sp>
        </p:grpSp>
      </p:grpSp>
      <p:sp>
        <p:nvSpPr>
          <p:cNvPr id="114" name="U-Turn Arrow 113">
            <a:extLst>
              <a:ext uri="{FF2B5EF4-FFF2-40B4-BE49-F238E27FC236}">
                <a16:creationId xmlns:a16="http://schemas.microsoft.com/office/drawing/2014/main" id="{8E7BC6AB-4444-FC42-E68B-B2455F78032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 rot="16200000" flipV="1">
            <a:off x="7876912" y="4052659"/>
            <a:ext cx="1991975" cy="355283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3ECC5DA-66C8-2DC8-7392-71D01472343B}"/>
              </a:ext>
            </a:extLst>
          </p:cNvPr>
          <p:cNvSpPr txBox="1"/>
          <p:nvPr/>
        </p:nvSpPr>
        <p:spPr>
          <a:xfrm>
            <a:off x="5151800" y="5555435"/>
            <a:ext cx="60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9FF7A24-B466-09C8-5A67-7F25D11279BF}"/>
              </a:ext>
            </a:extLst>
          </p:cNvPr>
          <p:cNvSpPr txBox="1"/>
          <p:nvPr/>
        </p:nvSpPr>
        <p:spPr>
          <a:xfrm>
            <a:off x="5677739" y="5568874"/>
            <a:ext cx="4577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A44418F-3DC3-6583-7CFB-814281CB484E}"/>
              </a:ext>
            </a:extLst>
          </p:cNvPr>
          <p:cNvSpPr txBox="1"/>
          <p:nvPr/>
        </p:nvSpPr>
        <p:spPr>
          <a:xfrm>
            <a:off x="6192169" y="5553077"/>
            <a:ext cx="5136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75C5839-A9D5-2348-F128-61CE807CFA76}"/>
              </a:ext>
            </a:extLst>
          </p:cNvPr>
          <p:cNvSpPr txBox="1"/>
          <p:nvPr/>
        </p:nvSpPr>
        <p:spPr>
          <a:xfrm>
            <a:off x="6668288" y="5540716"/>
            <a:ext cx="5670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247268F-43D9-FC6B-C7C5-5BF66B84ACBC}"/>
              </a:ext>
            </a:extLst>
          </p:cNvPr>
          <p:cNvSpPr txBox="1"/>
          <p:nvPr/>
        </p:nvSpPr>
        <p:spPr>
          <a:xfrm>
            <a:off x="7186499" y="5553077"/>
            <a:ext cx="6175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9441292-FA5D-BB5B-70C0-DB0F296DF456}"/>
              </a:ext>
            </a:extLst>
          </p:cNvPr>
          <p:cNvSpPr txBox="1"/>
          <p:nvPr/>
        </p:nvSpPr>
        <p:spPr>
          <a:xfrm>
            <a:off x="7689419" y="5553080"/>
            <a:ext cx="6685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en-US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8C168C3-4661-E4AF-A1EF-FA89B74B166F}"/>
              </a:ext>
            </a:extLst>
          </p:cNvPr>
          <p:cNvSpPr txBox="1"/>
          <p:nvPr/>
        </p:nvSpPr>
        <p:spPr>
          <a:xfrm>
            <a:off x="8192339" y="5561836"/>
            <a:ext cx="7196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endParaRPr lang="en-US" dirty="0"/>
          </a:p>
        </p:txBody>
      </p:sp>
      <p:sp>
        <p:nvSpPr>
          <p:cNvPr id="166" name="U-Turn Arrow 165">
            <a:extLst>
              <a:ext uri="{FF2B5EF4-FFF2-40B4-BE49-F238E27FC236}">
                <a16:creationId xmlns:a16="http://schemas.microsoft.com/office/drawing/2014/main" id="{25D4839D-7C23-94FF-D49C-3B19E0B56EA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 rot="16200000" flipV="1">
            <a:off x="8536198" y="5295672"/>
            <a:ext cx="656487" cy="355283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II</a:t>
            </a:r>
            <a:br>
              <a:rPr lang="en-US" dirty="0"/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92129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38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Rectangle 67"/>
          <p:cNvSpPr/>
          <p:nvPr>
            <p:custDataLst>
              <p:tags r:id="rId2"/>
            </p:custDataLst>
          </p:nvPr>
        </p:nvSpPr>
        <p:spPr>
          <a:xfrm>
            <a:off x="4754880" y="873721"/>
            <a:ext cx="4389501" cy="369332"/>
          </a:xfrm>
          <a:prstGeom prst="rect">
            <a:avLst/>
          </a:prstGeom>
          <a:solidFill>
            <a:srgbClr val="FFDE9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(array name) returns the array’s address</a:t>
            </a:r>
          </a:p>
        </p:txBody>
      </p:sp>
      <p:sp>
        <p:nvSpPr>
          <p:cNvPr id="69" name="Rectangle 68"/>
          <p:cNvSpPr/>
          <p:nvPr>
            <p:custDataLst>
              <p:tags r:id="rId3"/>
            </p:custDataLst>
          </p:nvPr>
        </p:nvSpPr>
        <p:spPr>
          <a:xfrm>
            <a:off x="4754880" y="228600"/>
            <a:ext cx="4391378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Arrays are adjacent locations in memory storing the same type of data object</a:t>
            </a:r>
          </a:p>
        </p:txBody>
      </p:sp>
      <p:sp>
        <p:nvSpPr>
          <p:cNvPr id="73" name="Rounded Rectangular Callout 72"/>
          <p:cNvSpPr/>
          <p:nvPr>
            <p:custDataLst>
              <p:tags r:id="rId4"/>
            </p:custDataLst>
          </p:nvPr>
        </p:nvSpPr>
        <p:spPr bwMode="auto">
          <a:xfrm>
            <a:off x="443744" y="1841208"/>
            <a:ext cx="1645920" cy="365760"/>
          </a:xfrm>
          <a:prstGeom prst="wedgeRoundRectCallout">
            <a:avLst>
              <a:gd name="adj1" fmla="val 45169"/>
              <a:gd name="adj2" fmla="val -85056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 type</a:t>
            </a:r>
          </a:p>
        </p:txBody>
      </p:sp>
      <p:sp>
        <p:nvSpPr>
          <p:cNvPr id="79" name="Rounded Rectangular Callout 78"/>
          <p:cNvSpPr/>
          <p:nvPr>
            <p:custDataLst>
              <p:tags r:id="rId5"/>
            </p:custDataLst>
          </p:nvPr>
        </p:nvSpPr>
        <p:spPr bwMode="auto">
          <a:xfrm>
            <a:off x="1925781" y="2320341"/>
            <a:ext cx="822960" cy="365760"/>
          </a:xfrm>
          <a:prstGeom prst="wedgeRoundRectCallout">
            <a:avLst>
              <a:gd name="adj1" fmla="val 22450"/>
              <a:gd name="adj2" fmla="val -198870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80" name="Rounded Rectangular Callout 79"/>
          <p:cNvSpPr/>
          <p:nvPr>
            <p:custDataLst>
              <p:tags r:id="rId6"/>
            </p:custDataLst>
          </p:nvPr>
        </p:nvSpPr>
        <p:spPr bwMode="auto">
          <a:xfrm>
            <a:off x="3019425" y="2032380"/>
            <a:ext cx="1665487" cy="640080"/>
          </a:xfrm>
          <a:prstGeom prst="wedgeRoundRectCallout">
            <a:avLst>
              <a:gd name="adj1" fmla="val -58049"/>
              <a:gd name="adj2" fmla="val -10268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 of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</a:p>
        </p:txBody>
      </p:sp>
      <p:cxnSp>
        <p:nvCxnSpPr>
          <p:cNvPr id="82" name="Straight Arrow Connector 81"/>
          <p:cNvCxnSpPr/>
          <p:nvPr>
            <p:custDataLst>
              <p:tags r:id="rId7"/>
            </p:custDataLst>
          </p:nvPr>
        </p:nvCxnSpPr>
        <p:spPr bwMode="auto">
          <a:xfrm>
            <a:off x="5934456" y="278434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5312664" y="1928261"/>
            <a:ext cx="731520" cy="905256"/>
            <a:chOff x="3566160" y="3840480"/>
            <a:chExt cx="731520" cy="905256"/>
          </a:xfrm>
        </p:grpSpPr>
        <p:sp>
          <p:nvSpPr>
            <p:cNvPr id="84" name="TextBox 83"/>
            <p:cNvSpPr txBox="1"/>
            <p:nvPr>
              <p:custDataLst>
                <p:tags r:id="rId19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[1]</a:t>
              </a:r>
            </a:p>
          </p:txBody>
        </p:sp>
        <p:sp>
          <p:nvSpPr>
            <p:cNvPr id="85" name="TextBox 84"/>
            <p:cNvSpPr txBox="1"/>
            <p:nvPr>
              <p:custDataLst>
                <p:tags r:id="rId20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[3]</a:t>
              </a:r>
            </a:p>
          </p:txBody>
        </p:sp>
        <p:sp>
          <p:nvSpPr>
            <p:cNvPr id="86" name="TextBox 85"/>
            <p:cNvSpPr txBox="1"/>
            <p:nvPr>
              <p:custDataLst>
                <p:tags r:id="rId21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[5]</a:t>
              </a:r>
            </a:p>
          </p:txBody>
        </p:sp>
      </p:grpSp>
      <p:cxnSp>
        <p:nvCxnSpPr>
          <p:cNvPr id="87" name="Straight Arrow Connector 86"/>
          <p:cNvCxnSpPr/>
          <p:nvPr>
            <p:custDataLst>
              <p:tags r:id="rId8"/>
            </p:custDataLst>
          </p:nvPr>
        </p:nvCxnSpPr>
        <p:spPr bwMode="auto">
          <a:xfrm>
            <a:off x="5934456" y="248716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>
            <p:custDataLst>
              <p:tags r:id="rId9"/>
            </p:custDataLst>
          </p:nvPr>
        </p:nvCxnSpPr>
        <p:spPr bwMode="auto">
          <a:xfrm>
            <a:off x="5934456" y="2185416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9" name="Group 88"/>
          <p:cNvGrpSpPr/>
          <p:nvPr>
            <p:custDataLst>
              <p:tags r:id="rId10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90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 bwMode="auto">
          <a:xfrm>
            <a:off x="6516556" y="1818046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64</a:t>
            </a:r>
            <a:r>
              <a:rPr lang="en-US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</p:spTree>
    <p:extLst>
      <p:ext uri="{BB962C8B-B14F-4D97-AF65-F5344CB8AC3E}">
        <p14:creationId xmlns:p14="http://schemas.microsoft.com/office/powerpoint/2010/main" val="42671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Arrays Basics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Pitfall: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An array in C does not know its own length, and its bounds are not checked!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accidentally access off the end of an array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must pass the array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its size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any procedure that is going to manipulate it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Mistakes with array bounds cause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segmentation faults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 errors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careful!  These are VERY difficult to find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(You’ll learn how to debug these in lab)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57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7653E-F2E6-B519-AAC6-111F224E2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B9C1E-BE9C-8F0F-BB87-35DBB556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to 300 million petaflops?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E5744-F2BE-EF46-B40C-8BCF81674B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286BAF-FEA8-599E-977A-23BA97510B7C}"/>
              </a:ext>
            </a:extLst>
          </p:cNvPr>
          <p:cNvSpPr txBox="1"/>
          <p:nvPr/>
        </p:nvSpPr>
        <p:spPr>
          <a:xfrm>
            <a:off x="0" y="986135"/>
            <a:ext cx="4577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 chip = x1000 (32 teraflops)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1C6D67-5B70-4951-3316-8EF09C0061B5}"/>
              </a:ext>
            </a:extLst>
          </p:cNvPr>
          <p:cNvGrpSpPr/>
          <p:nvPr/>
        </p:nvGrpSpPr>
        <p:grpSpPr>
          <a:xfrm>
            <a:off x="533401" y="1447800"/>
            <a:ext cx="1828796" cy="1393122"/>
            <a:chOff x="533401" y="1447800"/>
            <a:chExt cx="1828796" cy="139312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4A774C9-85D4-E5D9-2E18-904BE6A64B6E}"/>
                </a:ext>
              </a:extLst>
            </p:cNvPr>
            <p:cNvCxnSpPr/>
            <p:nvPr/>
          </p:nvCxnSpPr>
          <p:spPr bwMode="auto">
            <a:xfrm>
              <a:off x="609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AA2D6DF-F843-0A8B-EDAE-B8FDD4775640}"/>
                </a:ext>
              </a:extLst>
            </p:cNvPr>
            <p:cNvCxnSpPr/>
            <p:nvPr/>
          </p:nvCxnSpPr>
          <p:spPr bwMode="auto">
            <a:xfrm>
              <a:off x="762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D3F4907-CCEE-84B2-2161-9705E3DE58D9}"/>
                </a:ext>
              </a:extLst>
            </p:cNvPr>
            <p:cNvCxnSpPr/>
            <p:nvPr/>
          </p:nvCxnSpPr>
          <p:spPr bwMode="auto">
            <a:xfrm>
              <a:off x="914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089B037-9533-E482-2E7A-BC3797F19FEF}"/>
                </a:ext>
              </a:extLst>
            </p:cNvPr>
            <p:cNvCxnSpPr/>
            <p:nvPr/>
          </p:nvCxnSpPr>
          <p:spPr bwMode="auto">
            <a:xfrm>
              <a:off x="1066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EF013D-959B-C1DB-93EE-341532D9BFF4}"/>
                </a:ext>
              </a:extLst>
            </p:cNvPr>
            <p:cNvCxnSpPr/>
            <p:nvPr/>
          </p:nvCxnSpPr>
          <p:spPr bwMode="auto">
            <a:xfrm>
              <a:off x="1219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84011B-6AFF-1234-CDFA-8E91D562505B}"/>
                </a:ext>
              </a:extLst>
            </p:cNvPr>
            <p:cNvCxnSpPr/>
            <p:nvPr/>
          </p:nvCxnSpPr>
          <p:spPr bwMode="auto">
            <a:xfrm>
              <a:off x="1371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2D807CE-36B4-EF60-92E2-4BBAF6699B5A}"/>
                </a:ext>
              </a:extLst>
            </p:cNvPr>
            <p:cNvCxnSpPr/>
            <p:nvPr/>
          </p:nvCxnSpPr>
          <p:spPr bwMode="auto">
            <a:xfrm>
              <a:off x="1524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0E1F87-8951-0740-B176-0CB9759C75D1}"/>
                </a:ext>
              </a:extLst>
            </p:cNvPr>
            <p:cNvCxnSpPr/>
            <p:nvPr/>
          </p:nvCxnSpPr>
          <p:spPr bwMode="auto">
            <a:xfrm>
              <a:off x="1676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B1A909-D116-55A6-9F15-5C4F27BA898D}"/>
                </a:ext>
              </a:extLst>
            </p:cNvPr>
            <p:cNvCxnSpPr/>
            <p:nvPr/>
          </p:nvCxnSpPr>
          <p:spPr bwMode="auto">
            <a:xfrm>
              <a:off x="1828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3B9DD56-6AA4-2752-A978-B2C0ABC94667}"/>
                </a:ext>
              </a:extLst>
            </p:cNvPr>
            <p:cNvCxnSpPr/>
            <p:nvPr/>
          </p:nvCxnSpPr>
          <p:spPr bwMode="auto">
            <a:xfrm>
              <a:off x="1981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108F8B-B16F-F70C-82A5-A5F73AE77BF6}"/>
                </a:ext>
              </a:extLst>
            </p:cNvPr>
            <p:cNvCxnSpPr/>
            <p:nvPr/>
          </p:nvCxnSpPr>
          <p:spPr bwMode="auto">
            <a:xfrm>
              <a:off x="2133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F77749-BA2E-EA42-D3CB-F1DA6E929DF4}"/>
                </a:ext>
              </a:extLst>
            </p:cNvPr>
            <p:cNvCxnSpPr/>
            <p:nvPr/>
          </p:nvCxnSpPr>
          <p:spPr bwMode="auto">
            <a:xfrm>
              <a:off x="2286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9B028A-8F77-3AB0-0224-93F122798BD0}"/>
                </a:ext>
              </a:extLst>
            </p:cNvPr>
            <p:cNvSpPr/>
            <p:nvPr/>
          </p:nvSpPr>
          <p:spPr bwMode="auto">
            <a:xfrm flipV="1">
              <a:off x="533401" y="1447801"/>
              <a:ext cx="1828796" cy="1393121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3" name="Picture 2" descr="ChatGPT - Wikipedia">
            <a:extLst>
              <a:ext uri="{FF2B5EF4-FFF2-40B4-BE49-F238E27FC236}">
                <a16:creationId xmlns:a16="http://schemas.microsoft.com/office/drawing/2014/main" id="{5E5D3EED-DA76-B0A0-C201-366B8FD2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47206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VIDIA A100 | NVIDIA">
            <a:extLst>
              <a:ext uri="{FF2B5EF4-FFF2-40B4-BE49-F238E27FC236}">
                <a16:creationId xmlns:a16="http://schemas.microsoft.com/office/drawing/2014/main" id="{D3126313-E2B2-7B2B-9BA3-BC5C13F4C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11671" r="21727" b="13087"/>
          <a:stretch/>
        </p:blipFill>
        <p:spPr bwMode="auto">
          <a:xfrm>
            <a:off x="2667549" y="1458151"/>
            <a:ext cx="3784919" cy="276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3855084" cy="4972050"/>
          </a:xfrm>
        </p:spPr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40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79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8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67" name="TextBox 66"/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72" name="Rectangle 71"/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8041790-7485-C041-96EA-3357961E6A2A}"/>
              </a:ext>
            </a:extLst>
          </p:cNvPr>
          <p:cNvSpPr/>
          <p:nvPr/>
        </p:nvSpPr>
        <p:spPr>
          <a:xfrm>
            <a:off x="4663440" y="1607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23269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41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47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8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9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0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1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52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53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34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35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36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0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1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2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3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0103F6D-28ED-A843-84FC-981602837C69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AADFAB4-ED31-554B-B3B6-78B56F990DE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5A2F312-CB3A-914A-936D-6CF1BBF10CD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53C785D-FD83-3F42-A7D4-6B8434346A2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705A4BF-C4A6-6949-93E9-F35BD8A623C5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5056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42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55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56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57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8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9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60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1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2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3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44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8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9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40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1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sp>
        <p:nvSpPr>
          <p:cNvPr id="76" name="Rectangle 75"/>
          <p:cNvSpPr/>
          <p:nvPr>
            <p:custDataLst>
              <p:tags r:id="rId3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4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17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00" name="U-Turn Arrow 99"/>
          <p:cNvSpPr/>
          <p:nvPr>
            <p:custDataLst>
              <p:tags r:id="rId5"/>
            </p:custDataLst>
          </p:nvPr>
        </p:nvSpPr>
        <p:spPr bwMode="auto">
          <a:xfrm rot="16200000">
            <a:off x="3291840" y="4846320"/>
            <a:ext cx="1810512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35869E2-DA94-B24F-AD44-CE54D282853C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C0490E1-06A7-AE44-80F9-D516FF6D0FE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A3AC234-EB8E-1949-BBB3-7A9B6B22FFC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0CC92D7-2621-3148-A824-5EE546687CB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3F701C7-C387-DF47-A86E-1927B75B11EA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34466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10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43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1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62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63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64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65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66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7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8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9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50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44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45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46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7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sp>
        <p:nvSpPr>
          <p:cNvPr id="76" name="Rectangle 75"/>
          <p:cNvSpPr/>
          <p:nvPr>
            <p:custDataLst>
              <p:tags r:id="rId4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5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23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00" name="U-Turn Arrow 99"/>
          <p:cNvSpPr/>
          <p:nvPr>
            <p:custDataLst>
              <p:tags r:id="rId6"/>
            </p:custDataLst>
          </p:nvPr>
        </p:nvSpPr>
        <p:spPr bwMode="auto">
          <a:xfrm rot="16200000">
            <a:off x="3291840" y="4846320"/>
            <a:ext cx="1810512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113" name="Left Brace 112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4" name="TextBox 113"/>
            <p:cNvSpPr txBox="1"/>
            <p:nvPr>
              <p:custDataLst>
                <p:tags r:id="rId14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309360" y="3840480"/>
            <a:ext cx="2011680" cy="301752"/>
            <a:chOff x="4347475" y="3755239"/>
            <a:chExt cx="2011680" cy="400110"/>
          </a:xfrm>
        </p:grpSpPr>
        <p:sp>
          <p:nvSpPr>
            <p:cNvPr id="121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3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BB5B22F-9B75-E44A-9A1A-279E1AB1ED95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02912BA-6890-3F41-A702-2E09F27AB3C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27A39DF-8537-DD49-BB85-E9B017E8781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A9079E6-0945-AA49-A495-A65D0384DE3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8195DB6-7A61-E749-ACEE-025C3E09B3C6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22269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00000" y="8333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0017 0.0210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+ 1;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44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7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7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7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7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7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7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5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5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5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5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5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5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5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72" name="Left Brace 71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43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77" name="Left Brace 76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42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noFill/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99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0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1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2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04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6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7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309360" y="3840480"/>
            <a:ext cx="2011680" cy="301752"/>
            <a:chOff x="4347475" y="3755239"/>
            <a:chExt cx="2011680" cy="400110"/>
          </a:xfrm>
        </p:grpSpPr>
        <p:sp>
          <p:nvSpPr>
            <p:cNvPr id="109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1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2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Rectangle 112"/>
          <p:cNvSpPr/>
          <p:nvPr>
            <p:custDataLst>
              <p:tags r:id="rId4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14" name="U-Turn Arrow 113"/>
          <p:cNvSpPr/>
          <p:nvPr>
            <p:custDataLst>
              <p:tags r:id="rId5"/>
            </p:custDataLst>
          </p:nvPr>
        </p:nvSpPr>
        <p:spPr bwMode="auto">
          <a:xfrm rot="16200000">
            <a:off x="3442716" y="4997196"/>
            <a:ext cx="1508760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297680" y="4142232"/>
            <a:ext cx="2011680" cy="301752"/>
            <a:chOff x="4347475" y="3755239"/>
            <a:chExt cx="2011680" cy="400110"/>
          </a:xfrm>
          <a:noFill/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0C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0E94F16-9D25-0042-AC96-5DB216228C1C}"/>
              </a:ext>
            </a:extLst>
          </p:cNvPr>
          <p:cNvGrpSpPr/>
          <p:nvPr/>
        </p:nvGrpSpPr>
        <p:grpSpPr>
          <a:xfrm>
            <a:off x="4754880" y="228600"/>
            <a:ext cx="4391378" cy="1476118"/>
            <a:chOff x="4754880" y="228600"/>
            <a:chExt cx="4391378" cy="147611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8FDCAC8-ED1D-524B-8D74-F7A004FE84A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461665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0B78CD8-12F2-B243-9230-FE4110E481A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D8EE52E-28CB-6E4B-8963-42587A9CEC6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EA7A507-6B72-4B45-9692-B9F7B4365496}"/>
              </a:ext>
            </a:extLst>
          </p:cNvPr>
          <p:cNvSpPr/>
          <p:nvPr/>
        </p:nvSpPr>
        <p:spPr>
          <a:xfrm>
            <a:off x="4663440" y="16402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&amp;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is the address of </a:t>
            </a:r>
            <a:r>
              <a:rPr lang="en-US" b="0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plus </a:t>
            </a:r>
            <a:r>
              <a:rPr lang="en-US" b="0" dirty="0" err="1">
                <a:solidFill>
                  <a:srgbClr val="0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times the element size in bytes</a:t>
            </a:r>
          </a:p>
        </p:txBody>
      </p:sp>
    </p:spTree>
    <p:extLst>
      <p:ext uri="{BB962C8B-B14F-4D97-AF65-F5344CB8AC3E}">
        <p14:creationId xmlns:p14="http://schemas.microsoft.com/office/powerpoint/2010/main" val="7408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 arithmetic is scaled by the size of target type</a:t>
            </a:r>
          </a:p>
          <a:p>
            <a:pPr lvl="1"/>
            <a:r>
              <a:rPr lang="en-US" dirty="0"/>
              <a:t>In this example,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= 4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&amp;y = 0x18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24 + 3*(4) = 36</a:t>
            </a:r>
          </a:p>
          <a:p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Pointer arithmetic can be dangerous!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Can easily lead to bad memory accesses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Be careful with data types and </a:t>
            </a:r>
            <a:r>
              <a:rPr lang="en-US" i="1" dirty="0">
                <a:cs typeface="Calibri" panose="020F0502020204030204" pitchFamily="34" charset="0"/>
              </a:rPr>
              <a:t>casting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45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67194" y="3246120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1*16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+ 8*16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24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5972" y="368503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2*16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+ 4*16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0x24</a:t>
            </a:r>
            <a:endParaRPr lang="en-US" sz="2400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034440" y="2207880"/>
              <a:ext cx="2625480" cy="131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1200" y="2203200"/>
                <a:ext cx="2633400" cy="1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40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b="1" dirty="0">
                <a:cs typeface="Calibri" panose="020F0502020204030204" pitchFamily="34" charset="0"/>
              </a:rPr>
              <a:t>12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put in address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stored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92240" y="5669280"/>
            <a:ext cx="2199360" cy="301752"/>
            <a:chOff x="2208048" y="4034135"/>
            <a:chExt cx="2199360" cy="301752"/>
          </a:xfrm>
        </p:grpSpPr>
        <p:sp>
          <p:nvSpPr>
            <p:cNvPr id="64" name="TextBox 63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D0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sp>
        <p:nvSpPr>
          <p:cNvPr id="68" name="Rounded Rectangular Callout 67"/>
          <p:cNvSpPr/>
          <p:nvPr>
            <p:custDataLst>
              <p:tags r:id="rId8"/>
            </p:custDataLst>
          </p:nvPr>
        </p:nvSpPr>
        <p:spPr bwMode="auto">
          <a:xfrm>
            <a:off x="1890078" y="4767344"/>
            <a:ext cx="2560320" cy="640080"/>
          </a:xfrm>
          <a:prstGeom prst="wedgeRoundRectCallout">
            <a:avLst>
              <a:gd name="adj1" fmla="val -80353"/>
              <a:gd name="adj2" fmla="val 5901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target of a pointer is also a location</a:t>
            </a:r>
          </a:p>
        </p:txBody>
      </p:sp>
      <p:sp>
        <p:nvSpPr>
          <p:cNvPr id="69" name="TextBox 68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5334000" y="334638"/>
            <a:ext cx="3713780" cy="664344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2790521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“add 3”,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</p:grpSp>
      <p:sp>
        <p:nvSpPr>
          <p:cNvPr id="62" name="Rounded Rectangular Callout 61"/>
          <p:cNvSpPr/>
          <p:nvPr>
            <p:custDataLst>
              <p:tags r:id="rId8"/>
            </p:custDataLst>
          </p:nvPr>
        </p:nvSpPr>
        <p:spPr bwMode="auto">
          <a:xfrm>
            <a:off x="4435895" y="6392001"/>
            <a:ext cx="2604984" cy="399323"/>
          </a:xfrm>
          <a:prstGeom prst="wedgeRoundRectCallout">
            <a:avLst>
              <a:gd name="adj1" fmla="val -67573"/>
              <a:gd name="adj2" fmla="val -63698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Roboto Regular" charset="0"/>
                <a:cs typeface="Roboto Regular" charset="0"/>
              </a:rPr>
              <a:t>Pointer arithmetic</a:t>
            </a:r>
          </a:p>
        </p:txBody>
      </p:sp>
      <p:sp>
        <p:nvSpPr>
          <p:cNvPr id="63" name="TextBox 62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5334000" y="334638"/>
            <a:ext cx="371378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384297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D67D-8DA8-12CA-A14F-5A42851C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66623"/>
            <a:ext cx="8405982" cy="762000"/>
          </a:xfrm>
        </p:spPr>
        <p:txBody>
          <a:bodyPr/>
          <a:lstStyle/>
          <a:p>
            <a:r>
              <a:rPr lang="en-US" dirty="0"/>
              <a:t>int a[6];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63BEB-EB08-305D-DC9A-E07F8BBA9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E62A7D-2844-16C1-3FCD-585C1191A823}"/>
              </a:ext>
            </a:extLst>
          </p:cNvPr>
          <p:cNvGrpSpPr/>
          <p:nvPr/>
        </p:nvGrpSpPr>
        <p:grpSpPr>
          <a:xfrm>
            <a:off x="2560320" y="2127504"/>
            <a:ext cx="4023360" cy="3054096"/>
            <a:chOff x="4846320" y="3227832"/>
            <a:chExt cx="4023360" cy="305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4A7ABF-FF8D-9B15-09ED-02D388D95659}"/>
                </a:ext>
              </a:extLst>
            </p:cNvPr>
            <p:cNvCxnSpPr/>
            <p:nvPr>
              <p:custDataLst>
                <p:tags r:id="rId40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C73999-152A-AA5E-CBC1-2BBCB9922FDA}"/>
                </a:ext>
              </a:extLst>
            </p:cNvPr>
            <p:cNvCxnSpPr/>
            <p:nvPr>
              <p:custDataLst>
                <p:tags r:id="rId41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42E89F-D5F4-8EFD-2E0F-90DE0A884DC6}"/>
                </a:ext>
              </a:extLst>
            </p:cNvPr>
            <p:cNvCxnSpPr/>
            <p:nvPr>
              <p:custDataLst>
                <p:tags r:id="rId42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5A206D-E731-6F27-0101-4365BBB3EBB7}"/>
                </a:ext>
              </a:extLst>
            </p:cNvPr>
            <p:cNvCxnSpPr/>
            <p:nvPr>
              <p:custDataLst>
                <p:tags r:id="rId43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E3171E-F715-A37B-DFB2-94657E525FD6}"/>
                </a:ext>
              </a:extLst>
            </p:cNvPr>
            <p:cNvCxnSpPr/>
            <p:nvPr>
              <p:custDataLst>
                <p:tags r:id="rId44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887ABB-7B91-F373-BDE6-E69A21053341}"/>
                </a:ext>
              </a:extLst>
            </p:cNvPr>
            <p:cNvCxnSpPr/>
            <p:nvPr>
              <p:custDataLst>
                <p:tags r:id="rId45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EB8CAF4-2D02-9810-BE3E-94708596DF45}"/>
                </a:ext>
              </a:extLst>
            </p:cNvPr>
            <p:cNvCxnSpPr/>
            <p:nvPr>
              <p:custDataLst>
                <p:tags r:id="rId46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CA99217E-5424-F13E-B1FA-6C99F5BFD722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C60400F2-40E0-8244-A137-5BA88E4152CB}"/>
                </a:ext>
              </a:extLst>
            </p:cNvPr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6D9FDC7-A578-CABB-4E01-25E17404F954}"/>
                </a:ext>
              </a:extLst>
            </p:cNvPr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995FC12D-5F35-1543-0346-CFD741130924}"/>
                </a:ext>
              </a:extLst>
            </p:cNvPr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16B96CC7-A315-0733-8DEC-983A7F0CD649}"/>
                </a:ext>
              </a:extLst>
            </p:cNvPr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C58ED378-BC24-A8FD-5848-BFA41C4CAC8F}"/>
                </a:ext>
              </a:extLst>
            </p:cNvPr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15A92AE3-47DC-D8C5-21FF-65C2C9582F91}"/>
                </a:ext>
              </a:extLst>
            </p:cNvPr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40BC55A3-42C8-550D-D379-D82E0D7DCE79}"/>
                </a:ext>
              </a:extLst>
            </p:cNvPr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D7CD0FAC-EF87-DF66-F87A-82F11B6D14E6}"/>
                </a:ext>
              </a:extLst>
            </p:cNvPr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D57186D0-55F9-A525-9A92-AB6024F1148C}"/>
                </a:ext>
              </a:extLst>
            </p:cNvPr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78AEA4-DDB4-6BCC-BE93-4B5359D0245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583680" y="2127504"/>
            <a:ext cx="731520" cy="3044952"/>
            <a:chOff x="7048919" y="2905470"/>
            <a:chExt cx="731520" cy="3044952"/>
          </a:xfrm>
        </p:grpSpPr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7FC12C64-EEF6-F2D4-D9CA-836E9E58AB5C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140E61B3-6368-71A6-862A-2C5E6C2385EE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EE476984-2F31-D48D-3615-4AC21A457217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88EF0B5D-F5ED-F6D6-C160-427C55AE2B21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E32C982F-AB60-D2E3-AEA7-A3C2A5152313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0645C2AA-6AFD-5864-1CFD-BC0410A7A4A5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0C0C0F59-E61E-4E6E-C7A6-0812776EB86F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25B46903-DCB4-1045-4D95-5FD4E0854B37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2376ABA9-F27B-64A8-92A2-AC1FCB0478F4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E77FEA7-0249-337D-2FB4-F172F818EA89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9A8A68-7625-8E1B-1752-6B4E68E6A46A}"/>
              </a:ext>
            </a:extLst>
          </p:cNvPr>
          <p:cNvGrpSpPr/>
          <p:nvPr/>
        </p:nvGrpSpPr>
        <p:grpSpPr>
          <a:xfrm>
            <a:off x="1828800" y="2740152"/>
            <a:ext cx="731520" cy="905256"/>
            <a:chOff x="3566160" y="3840480"/>
            <a:chExt cx="731520" cy="90525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F347A3-5DC5-CCB4-231C-8BDFD71F6F5F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2EF9EC-4369-58E2-FA41-50D78C11BF5D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CC000F-758E-E1A6-98D3-3AD3EB9A374F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086B9B-BAAF-AFE6-D5E8-67D241637A0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560320" y="1752600"/>
            <a:ext cx="4023360" cy="365760"/>
            <a:chOff x="4788212" y="2698925"/>
            <a:chExt cx="4023360" cy="365760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4351F429-B64E-F3BB-A117-8A1903D74C00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30A73C25-4FB3-5934-33FD-1A3158E532F9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7FFFF6F6-309D-634D-0930-B48ABF0ADC47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62B318F5-0B01-C53E-E85B-F217F2B62B9A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FA902D09-416A-293E-9C21-6895FFCCD217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AF2B8972-C063-708D-3047-F4B50BC68D81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B282CA6E-7E20-74BB-74D9-0CD35A9B3189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>
              <a:extLst>
                <a:ext uri="{FF2B5EF4-FFF2-40B4-BE49-F238E27FC236}">
                  <a16:creationId xmlns:a16="http://schemas.microsoft.com/office/drawing/2014/main" id="{B5D16AAE-D043-E4A5-AD9C-7CA21283E9B2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B6318E3-094C-0319-4868-F60FEF263A55}"/>
              </a:ext>
            </a:extLst>
          </p:cNvPr>
          <p:cNvGrpSpPr/>
          <p:nvPr/>
        </p:nvGrpSpPr>
        <p:grpSpPr>
          <a:xfrm>
            <a:off x="2546460" y="2724740"/>
            <a:ext cx="4037220" cy="914406"/>
            <a:chOff x="4724399" y="3840646"/>
            <a:chExt cx="4037220" cy="91440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3E1C8E6-07CC-374A-5C36-EE4132AA760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30404F6-7613-3697-5EE5-BD5ADC9BBAA4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B5CA9E8-C5E7-1840-380E-D57FEBCB767F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FCE6046-E2C2-157F-5A4E-EE53FCFD3345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C6292F-1CA9-7529-40FB-71DAE4E54D50}"/>
              </a:ext>
            </a:extLst>
          </p:cNvPr>
          <p:cNvGrpSpPr/>
          <p:nvPr/>
        </p:nvGrpSpPr>
        <p:grpSpPr>
          <a:xfrm>
            <a:off x="2546460" y="2724740"/>
            <a:ext cx="2011680" cy="301752"/>
            <a:chOff x="4347475" y="3755239"/>
            <a:chExt cx="2011680" cy="400110"/>
          </a:xfrm>
          <a:noFill/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874BE925-045B-469A-E124-AC90654F5052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54" name="Rectangle 15">
              <a:extLst>
                <a:ext uri="{FF2B5EF4-FFF2-40B4-BE49-F238E27FC236}">
                  <a16:creationId xmlns:a16="http://schemas.microsoft.com/office/drawing/2014/main" id="{9F7F5148-B64B-FA46-C141-464B69769BDF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C4BEC9DC-5204-BC52-E0D0-BD88F2961859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9AF80BC6-6DC8-C83C-4E23-89A0559410C5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4F4BEA9-6681-8703-5A1A-F4E4E8242764}"/>
              </a:ext>
            </a:extLst>
          </p:cNvPr>
          <p:cNvGrpSpPr/>
          <p:nvPr/>
        </p:nvGrpSpPr>
        <p:grpSpPr>
          <a:xfrm>
            <a:off x="4558140" y="3328244"/>
            <a:ext cx="2011680" cy="301752"/>
            <a:chOff x="4347475" y="3755239"/>
            <a:chExt cx="2011680" cy="400110"/>
          </a:xfrm>
        </p:grpSpPr>
        <p:sp>
          <p:nvSpPr>
            <p:cNvPr id="58" name="Rectangle 15">
              <a:extLst>
                <a:ext uri="{FF2B5EF4-FFF2-40B4-BE49-F238E27FC236}">
                  <a16:creationId xmlns:a16="http://schemas.microsoft.com/office/drawing/2014/main" id="{9DB11763-8A7E-464B-6B16-03C04E61AF0E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59" name="Rectangle 15">
              <a:extLst>
                <a:ext uri="{FF2B5EF4-FFF2-40B4-BE49-F238E27FC236}">
                  <a16:creationId xmlns:a16="http://schemas.microsoft.com/office/drawing/2014/main" id="{B8B06777-20A3-C67E-AB0F-CC6FF6FB30AB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60" name="Rectangle 15">
              <a:extLst>
                <a:ext uri="{FF2B5EF4-FFF2-40B4-BE49-F238E27FC236}">
                  <a16:creationId xmlns:a16="http://schemas.microsoft.com/office/drawing/2014/main" id="{B5081DAA-9387-D0FE-D229-924306A6FCD3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4FCE63CB-E9D7-3284-3AAA-7E4FFFB9B660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F1D793C-8649-8AC1-844C-A27EF5CC630E}"/>
              </a:ext>
            </a:extLst>
          </p:cNvPr>
          <p:cNvGrpSpPr/>
          <p:nvPr/>
        </p:nvGrpSpPr>
        <p:grpSpPr>
          <a:xfrm>
            <a:off x="4558140" y="2724740"/>
            <a:ext cx="2011680" cy="301752"/>
            <a:chOff x="4347475" y="3755239"/>
            <a:chExt cx="2011680" cy="400110"/>
          </a:xfrm>
        </p:grpSpPr>
        <p:sp>
          <p:nvSpPr>
            <p:cNvPr id="63" name="Rectangle 15">
              <a:extLst>
                <a:ext uri="{FF2B5EF4-FFF2-40B4-BE49-F238E27FC236}">
                  <a16:creationId xmlns:a16="http://schemas.microsoft.com/office/drawing/2014/main" id="{BB8A3998-F3B4-05B6-ABBD-4766CFE148ED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2F495004-9738-6E22-2314-FFF6D815C30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A695BAF3-800D-DE41-D43B-3B0F37A8E013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66" name="Rectangle 15">
              <a:extLst>
                <a:ext uri="{FF2B5EF4-FFF2-40B4-BE49-F238E27FC236}">
                  <a16:creationId xmlns:a16="http://schemas.microsoft.com/office/drawing/2014/main" id="{00B9811F-6D0F-E17A-BBF2-42510A6246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A8B7703-73BC-34E2-759A-340E4E3E483D}"/>
              </a:ext>
            </a:extLst>
          </p:cNvPr>
          <p:cNvSpPr txBox="1"/>
          <p:nvPr/>
        </p:nvSpPr>
        <p:spPr>
          <a:xfrm>
            <a:off x="-1566014" y="5415022"/>
            <a:ext cx="112424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                                  </a:t>
            </a:r>
            <a:r>
              <a:rPr lang="en-US" sz="3200" dirty="0"/>
              <a:t>a  </a:t>
            </a:r>
            <a:r>
              <a:rPr lang="en-US" sz="3200" b="0" i="0" u="none" strike="noStrike" dirty="0">
                <a:solidFill>
                  <a:srgbClr val="DF000F"/>
                </a:solidFill>
                <a:effectLst/>
                <a:latin typeface="Source Sans Pro" panose="020B0503030403020204" pitchFamily="34" charset="0"/>
              </a:rPr>
              <a:t>≈</a:t>
            </a:r>
            <a:r>
              <a:rPr lang="en-US" sz="3200" dirty="0"/>
              <a:t> &amp;a[0] </a:t>
            </a:r>
          </a:p>
          <a:p>
            <a:r>
              <a:rPr lang="en-US" sz="3200" dirty="0"/>
              <a:t>                                 </a:t>
            </a:r>
            <a:r>
              <a:rPr lang="en-US" sz="3200" dirty="0" err="1"/>
              <a:t>a+i</a:t>
            </a:r>
            <a:r>
              <a:rPr lang="en-US" sz="3200" dirty="0"/>
              <a:t>  </a:t>
            </a:r>
            <a:r>
              <a:rPr lang="en-US" sz="3200" b="0" i="0" u="none" strike="noStrike" dirty="0">
                <a:solidFill>
                  <a:srgbClr val="DF000F"/>
                </a:solidFill>
                <a:effectLst/>
                <a:latin typeface="Source Sans Pro" panose="020B0503030403020204" pitchFamily="34" charset="0"/>
              </a:rPr>
              <a:t>≈</a:t>
            </a:r>
            <a:r>
              <a:rPr lang="en-US" sz="3200" dirty="0"/>
              <a:t> a[</a:t>
            </a:r>
            <a:r>
              <a:rPr lang="en-US" sz="3200" dirty="0" err="1"/>
              <a:t>i</a:t>
            </a:r>
            <a:r>
              <a:rPr lang="en-US" sz="3200" dirty="0"/>
              <a:t>]   e.g., *(</a:t>
            </a:r>
            <a:r>
              <a:rPr lang="en-US" sz="3200" dirty="0" err="1"/>
              <a:t>a+i</a:t>
            </a:r>
            <a:r>
              <a:rPr lang="en-US" sz="3200" dirty="0"/>
              <a:t>) = 5 is same as a[</a:t>
            </a:r>
            <a:r>
              <a:rPr lang="en-US" sz="3200" dirty="0" err="1"/>
              <a:t>i</a:t>
            </a:r>
            <a:r>
              <a:rPr lang="en-US" sz="3200" dirty="0"/>
              <a:t>] = 5      </a:t>
            </a:r>
          </a:p>
        </p:txBody>
      </p:sp>
    </p:spTree>
    <p:extLst>
      <p:ext uri="{BB962C8B-B14F-4D97-AF65-F5344CB8AC3E}">
        <p14:creationId xmlns:p14="http://schemas.microsoft.com/office/powerpoint/2010/main" val="17482662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35ED-7AFD-E4BB-24C6-E631EED4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23" y="362214"/>
            <a:ext cx="8405982" cy="762000"/>
          </a:xfrm>
        </p:spPr>
        <p:txBody>
          <a:bodyPr/>
          <a:lstStyle/>
          <a:p>
            <a:r>
              <a:rPr lang="en-US" dirty="0"/>
              <a:t>Pointer Cast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FC06-10EA-DA6F-6666-0D574726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8" y="1028522"/>
            <a:ext cx="8789719" cy="1746535"/>
          </a:xfrm>
        </p:spPr>
        <p:txBody>
          <a:bodyPr/>
          <a:lstStyle/>
          <a:p>
            <a:r>
              <a:rPr lang="en-US" dirty="0"/>
              <a:t>[PTYPE]* </a:t>
            </a:r>
            <a:r>
              <a:rPr lang="en-US" dirty="0" err="1"/>
              <a:t>ptr</a:t>
            </a:r>
            <a:r>
              <a:rPr lang="en-US" dirty="0"/>
              <a:t> = &amp;variable + offset</a:t>
            </a:r>
          </a:p>
          <a:p>
            <a:pPr lvl="1"/>
            <a:r>
              <a:rPr lang="en-US" dirty="0"/>
              <a:t>PTYPE controls how many bytes are read by *</a:t>
            </a:r>
            <a:r>
              <a:rPr lang="en-US" dirty="0" err="1"/>
              <a:t>ptr</a:t>
            </a:r>
            <a:endParaRPr lang="en-US" dirty="0"/>
          </a:p>
          <a:p>
            <a:pPr lvl="1"/>
            <a:r>
              <a:rPr lang="en-US" dirty="0"/>
              <a:t>Variable type controls scaling factor k for offset</a:t>
            </a:r>
          </a:p>
          <a:p>
            <a:pPr lvl="1"/>
            <a:r>
              <a:rPr lang="en-US" dirty="0" err="1"/>
              <a:t>Ptr</a:t>
            </a:r>
            <a:r>
              <a:rPr lang="en-US" dirty="0"/>
              <a:t> is the integer value  variable + offset*</a:t>
            </a:r>
            <a:r>
              <a:rPr lang="en-US" dirty="0" err="1"/>
              <a:t>sizeof</a:t>
            </a:r>
            <a:r>
              <a:rPr lang="en-US" dirty="0"/>
              <a:t>(type)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5D147-6801-F076-F9B2-0ED534477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E3069-0D1C-235E-B3AF-8BCD1973DAA5}"/>
              </a:ext>
            </a:extLst>
          </p:cNvPr>
          <p:cNvSpPr txBox="1"/>
          <p:nvPr/>
        </p:nvSpPr>
        <p:spPr>
          <a:xfrm>
            <a:off x="144484" y="3048000"/>
            <a:ext cx="8923316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short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array[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AAAA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BBBB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CCCC,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DDDD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  <a:b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short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s_ptr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short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array;</a:t>
            </a:r>
          </a:p>
          <a:p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 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i_ptr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  (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US" b="0" dirty="0">
                <a:solidFill>
                  <a:srgbClr val="F8F8F2"/>
                </a:solidFill>
                <a:latin typeface="Menlo" panose="020B0609030804020204" pitchFamily="49" charset="0"/>
              </a:rPr>
              <a:t>array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US" b="0" dirty="0">
              <a:solidFill>
                <a:srgbClr val="F92672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US" b="0" dirty="0">
                <a:solidFill>
                  <a:srgbClr val="F8F8F2"/>
                </a:solidFill>
                <a:latin typeface="Menlo" panose="020B0609030804020204" pitchFamily="49" charset="0"/>
              </a:rPr>
              <a:t>)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</a:p>
          <a:p>
            <a:r>
              <a:rPr lang="en-US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printf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[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%p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], 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%hx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"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s_ptr</a:t>
            </a:r>
            <a:r>
              <a:rPr lang="en-US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s_ptr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endParaRPr lang="en-US" b="0" dirty="0">
              <a:solidFill>
                <a:srgbClr val="F92672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US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</a:p>
          <a:p>
            <a:r>
              <a:rPr lang="en-US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printf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[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%p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], 0x</a:t>
            </a:r>
            <a:r>
              <a:rPr lang="en-US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%lx</a:t>
            </a:r>
            <a:r>
              <a:rPr lang="en-US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"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i_ptr</a:t>
            </a:r>
            <a:r>
              <a:rPr lang="en-US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i_ptr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]);</a:t>
            </a:r>
          </a:p>
        </p:txBody>
      </p:sp>
    </p:spTree>
    <p:extLst>
      <p:ext uri="{BB962C8B-B14F-4D97-AF65-F5344CB8AC3E}">
        <p14:creationId xmlns:p14="http://schemas.microsoft.com/office/powerpoint/2010/main" val="391341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DAD4D-AB61-F2C2-E987-9833E2D9F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DF07-07AD-5758-CC9D-BB310449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to 300 million petaflops?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5C44B-1D8A-F8AE-3618-97940FC52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5FCEA7-8679-7C3A-5FE8-0FF9E1EEAC09}"/>
              </a:ext>
            </a:extLst>
          </p:cNvPr>
          <p:cNvSpPr txBox="1"/>
          <p:nvPr/>
        </p:nvSpPr>
        <p:spPr>
          <a:xfrm>
            <a:off x="381000" y="1004462"/>
            <a:ext cx="4577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x1000 (32 teraflops)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B6E243-91EE-85CC-F70C-0C2DE88C4B18}"/>
              </a:ext>
            </a:extLst>
          </p:cNvPr>
          <p:cNvGrpSpPr/>
          <p:nvPr/>
        </p:nvGrpSpPr>
        <p:grpSpPr>
          <a:xfrm>
            <a:off x="533401" y="1447800"/>
            <a:ext cx="1828796" cy="1393122"/>
            <a:chOff x="533401" y="1447800"/>
            <a:chExt cx="1828796" cy="139312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10D92ED-8A97-A9FB-E44F-48050E88381D}"/>
                </a:ext>
              </a:extLst>
            </p:cNvPr>
            <p:cNvCxnSpPr/>
            <p:nvPr/>
          </p:nvCxnSpPr>
          <p:spPr bwMode="auto">
            <a:xfrm>
              <a:off x="609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C2B389-815E-A2C6-A946-FD7C3C445DA1}"/>
                </a:ext>
              </a:extLst>
            </p:cNvPr>
            <p:cNvCxnSpPr/>
            <p:nvPr/>
          </p:nvCxnSpPr>
          <p:spPr bwMode="auto">
            <a:xfrm>
              <a:off x="762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916055-C352-94FA-6955-E79B8201DF32}"/>
                </a:ext>
              </a:extLst>
            </p:cNvPr>
            <p:cNvCxnSpPr/>
            <p:nvPr/>
          </p:nvCxnSpPr>
          <p:spPr bwMode="auto">
            <a:xfrm>
              <a:off x="914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9A0547-B10D-6678-A2FF-4AC1D166DE99}"/>
                </a:ext>
              </a:extLst>
            </p:cNvPr>
            <p:cNvCxnSpPr/>
            <p:nvPr/>
          </p:nvCxnSpPr>
          <p:spPr bwMode="auto">
            <a:xfrm>
              <a:off x="1066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4B90DC-3A8B-1095-3A91-7A83BD6BC1C3}"/>
                </a:ext>
              </a:extLst>
            </p:cNvPr>
            <p:cNvCxnSpPr/>
            <p:nvPr/>
          </p:nvCxnSpPr>
          <p:spPr bwMode="auto">
            <a:xfrm>
              <a:off x="1219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F35743-040F-3ECF-E5D8-EF064E183081}"/>
                </a:ext>
              </a:extLst>
            </p:cNvPr>
            <p:cNvCxnSpPr/>
            <p:nvPr/>
          </p:nvCxnSpPr>
          <p:spPr bwMode="auto">
            <a:xfrm>
              <a:off x="1371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257830-49E5-6FF6-C35E-063A865CB1E4}"/>
                </a:ext>
              </a:extLst>
            </p:cNvPr>
            <p:cNvCxnSpPr/>
            <p:nvPr/>
          </p:nvCxnSpPr>
          <p:spPr bwMode="auto">
            <a:xfrm>
              <a:off x="1524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F171B2-6B9D-A70E-435B-866BFDA6D14F}"/>
                </a:ext>
              </a:extLst>
            </p:cNvPr>
            <p:cNvCxnSpPr/>
            <p:nvPr/>
          </p:nvCxnSpPr>
          <p:spPr bwMode="auto">
            <a:xfrm>
              <a:off x="1676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8791063-C1F5-7ECA-7F87-E14D9A440D08}"/>
                </a:ext>
              </a:extLst>
            </p:cNvPr>
            <p:cNvCxnSpPr/>
            <p:nvPr/>
          </p:nvCxnSpPr>
          <p:spPr bwMode="auto">
            <a:xfrm>
              <a:off x="1828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BD7030-603F-3626-1EFD-3229EA63FC46}"/>
                </a:ext>
              </a:extLst>
            </p:cNvPr>
            <p:cNvCxnSpPr/>
            <p:nvPr/>
          </p:nvCxnSpPr>
          <p:spPr bwMode="auto">
            <a:xfrm>
              <a:off x="1981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D93202-F2A9-B63B-43F1-828F9668665C}"/>
                </a:ext>
              </a:extLst>
            </p:cNvPr>
            <p:cNvCxnSpPr/>
            <p:nvPr/>
          </p:nvCxnSpPr>
          <p:spPr bwMode="auto">
            <a:xfrm>
              <a:off x="2133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AFDD0E-E4A9-E89D-C723-913638C30BBE}"/>
                </a:ext>
              </a:extLst>
            </p:cNvPr>
            <p:cNvCxnSpPr/>
            <p:nvPr/>
          </p:nvCxnSpPr>
          <p:spPr bwMode="auto">
            <a:xfrm>
              <a:off x="2286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14A98F-BF89-1DCF-B3A4-0606A050BAAE}"/>
                </a:ext>
              </a:extLst>
            </p:cNvPr>
            <p:cNvSpPr/>
            <p:nvPr/>
          </p:nvSpPr>
          <p:spPr bwMode="auto">
            <a:xfrm flipV="1">
              <a:off x="533401" y="1447801"/>
              <a:ext cx="1828796" cy="1393121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F01545-C72D-253E-F7F9-4FEC00AF2CD7}"/>
              </a:ext>
            </a:extLst>
          </p:cNvPr>
          <p:cNvGrpSpPr/>
          <p:nvPr/>
        </p:nvGrpSpPr>
        <p:grpSpPr>
          <a:xfrm>
            <a:off x="4560009" y="1425615"/>
            <a:ext cx="1828796" cy="1393122"/>
            <a:chOff x="533401" y="1447800"/>
            <a:chExt cx="1828796" cy="139312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4FAF90-8D41-82EF-DC96-05B364C54F77}"/>
                </a:ext>
              </a:extLst>
            </p:cNvPr>
            <p:cNvCxnSpPr/>
            <p:nvPr/>
          </p:nvCxnSpPr>
          <p:spPr bwMode="auto">
            <a:xfrm>
              <a:off x="609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379F3F-8E5B-E4E0-C73D-C420D8055FA7}"/>
                </a:ext>
              </a:extLst>
            </p:cNvPr>
            <p:cNvCxnSpPr/>
            <p:nvPr/>
          </p:nvCxnSpPr>
          <p:spPr bwMode="auto">
            <a:xfrm>
              <a:off x="762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ED5A58-D5B4-BC1D-2149-0C6EC66C8A14}"/>
                </a:ext>
              </a:extLst>
            </p:cNvPr>
            <p:cNvCxnSpPr/>
            <p:nvPr/>
          </p:nvCxnSpPr>
          <p:spPr bwMode="auto">
            <a:xfrm>
              <a:off x="914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B3555D-A31E-2A82-DC79-87039E0B8BF1}"/>
                </a:ext>
              </a:extLst>
            </p:cNvPr>
            <p:cNvCxnSpPr/>
            <p:nvPr/>
          </p:nvCxnSpPr>
          <p:spPr bwMode="auto">
            <a:xfrm>
              <a:off x="1066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23171C-EF2F-5042-1AC6-15AFCD18E582}"/>
                </a:ext>
              </a:extLst>
            </p:cNvPr>
            <p:cNvCxnSpPr/>
            <p:nvPr/>
          </p:nvCxnSpPr>
          <p:spPr bwMode="auto">
            <a:xfrm>
              <a:off x="1219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D40D371-8423-5AC6-A3E1-6C94B008C8B1}"/>
                </a:ext>
              </a:extLst>
            </p:cNvPr>
            <p:cNvCxnSpPr/>
            <p:nvPr/>
          </p:nvCxnSpPr>
          <p:spPr bwMode="auto">
            <a:xfrm>
              <a:off x="1371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A5C30F1-8EF3-81FD-E4DC-87A1610CC95C}"/>
                </a:ext>
              </a:extLst>
            </p:cNvPr>
            <p:cNvCxnSpPr/>
            <p:nvPr/>
          </p:nvCxnSpPr>
          <p:spPr bwMode="auto">
            <a:xfrm>
              <a:off x="1524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F1BAF24-EA75-2D3A-E5DA-C8B9878C5D6D}"/>
                </a:ext>
              </a:extLst>
            </p:cNvPr>
            <p:cNvCxnSpPr/>
            <p:nvPr/>
          </p:nvCxnSpPr>
          <p:spPr bwMode="auto">
            <a:xfrm>
              <a:off x="1676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FCB6FD6-A1CE-8D39-1AF2-2B7C5C2FA85D}"/>
                </a:ext>
              </a:extLst>
            </p:cNvPr>
            <p:cNvCxnSpPr/>
            <p:nvPr/>
          </p:nvCxnSpPr>
          <p:spPr bwMode="auto">
            <a:xfrm>
              <a:off x="1828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B28698-6256-A197-43D8-5718C52FFF50}"/>
                </a:ext>
              </a:extLst>
            </p:cNvPr>
            <p:cNvCxnSpPr/>
            <p:nvPr/>
          </p:nvCxnSpPr>
          <p:spPr bwMode="auto">
            <a:xfrm>
              <a:off x="1981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EACD49-903E-3185-CEB2-90A4533D6716}"/>
                </a:ext>
              </a:extLst>
            </p:cNvPr>
            <p:cNvCxnSpPr/>
            <p:nvPr/>
          </p:nvCxnSpPr>
          <p:spPr bwMode="auto">
            <a:xfrm>
              <a:off x="2133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ADC6793-CBC6-26BF-4EE8-EE6119183B44}"/>
                </a:ext>
              </a:extLst>
            </p:cNvPr>
            <p:cNvCxnSpPr/>
            <p:nvPr/>
          </p:nvCxnSpPr>
          <p:spPr bwMode="auto">
            <a:xfrm>
              <a:off x="2286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BA9DA5A-B149-D805-C70F-B810E892D961}"/>
                </a:ext>
              </a:extLst>
            </p:cNvPr>
            <p:cNvSpPr/>
            <p:nvPr/>
          </p:nvSpPr>
          <p:spPr bwMode="auto">
            <a:xfrm flipV="1">
              <a:off x="533401" y="1447801"/>
              <a:ext cx="1828796" cy="1393121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EF5BBA-A7FC-0892-D785-3D6FA09A2DF6}"/>
              </a:ext>
            </a:extLst>
          </p:cNvPr>
          <p:cNvGrpSpPr/>
          <p:nvPr/>
        </p:nvGrpSpPr>
        <p:grpSpPr>
          <a:xfrm>
            <a:off x="2570340" y="1447951"/>
            <a:ext cx="1828796" cy="1393122"/>
            <a:chOff x="533401" y="1447800"/>
            <a:chExt cx="1828796" cy="139312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10156C-6C32-2409-077F-D10C37D07163}"/>
                </a:ext>
              </a:extLst>
            </p:cNvPr>
            <p:cNvCxnSpPr/>
            <p:nvPr/>
          </p:nvCxnSpPr>
          <p:spPr bwMode="auto">
            <a:xfrm>
              <a:off x="609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488B3F-5A21-6B45-36AD-BB2B7FACDDB5}"/>
                </a:ext>
              </a:extLst>
            </p:cNvPr>
            <p:cNvCxnSpPr/>
            <p:nvPr/>
          </p:nvCxnSpPr>
          <p:spPr bwMode="auto">
            <a:xfrm>
              <a:off x="762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30BA643-8BF0-71C7-ECFA-04770923552B}"/>
                </a:ext>
              </a:extLst>
            </p:cNvPr>
            <p:cNvCxnSpPr/>
            <p:nvPr/>
          </p:nvCxnSpPr>
          <p:spPr bwMode="auto">
            <a:xfrm>
              <a:off x="914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58EADD-4C9A-8E0A-56D9-C98323502D08}"/>
                </a:ext>
              </a:extLst>
            </p:cNvPr>
            <p:cNvCxnSpPr/>
            <p:nvPr/>
          </p:nvCxnSpPr>
          <p:spPr bwMode="auto">
            <a:xfrm>
              <a:off x="1066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2194810-8B89-BA11-71B0-6610AFC9260F}"/>
                </a:ext>
              </a:extLst>
            </p:cNvPr>
            <p:cNvCxnSpPr/>
            <p:nvPr/>
          </p:nvCxnSpPr>
          <p:spPr bwMode="auto">
            <a:xfrm>
              <a:off x="1219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F547F3-23CD-1841-E3E2-581109A084C0}"/>
                </a:ext>
              </a:extLst>
            </p:cNvPr>
            <p:cNvCxnSpPr/>
            <p:nvPr/>
          </p:nvCxnSpPr>
          <p:spPr bwMode="auto">
            <a:xfrm>
              <a:off x="1371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74734F-DFE8-1C57-7081-ED4834AC9E34}"/>
                </a:ext>
              </a:extLst>
            </p:cNvPr>
            <p:cNvCxnSpPr/>
            <p:nvPr/>
          </p:nvCxnSpPr>
          <p:spPr bwMode="auto">
            <a:xfrm>
              <a:off x="1524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0A62E0C-1419-F18F-0050-06210994857A}"/>
                </a:ext>
              </a:extLst>
            </p:cNvPr>
            <p:cNvCxnSpPr/>
            <p:nvPr/>
          </p:nvCxnSpPr>
          <p:spPr bwMode="auto">
            <a:xfrm>
              <a:off x="1676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4AD4FC-3DF7-BC80-0236-7CAAA101A037}"/>
                </a:ext>
              </a:extLst>
            </p:cNvPr>
            <p:cNvCxnSpPr/>
            <p:nvPr/>
          </p:nvCxnSpPr>
          <p:spPr bwMode="auto">
            <a:xfrm>
              <a:off x="1828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7B4A31D-8784-C85A-7CAC-75FBC7DA0AB2}"/>
                </a:ext>
              </a:extLst>
            </p:cNvPr>
            <p:cNvCxnSpPr/>
            <p:nvPr/>
          </p:nvCxnSpPr>
          <p:spPr bwMode="auto">
            <a:xfrm>
              <a:off x="1981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6E8BAD5-61CF-74CC-85AD-A314C3A3F207}"/>
                </a:ext>
              </a:extLst>
            </p:cNvPr>
            <p:cNvCxnSpPr/>
            <p:nvPr/>
          </p:nvCxnSpPr>
          <p:spPr bwMode="auto">
            <a:xfrm>
              <a:off x="2133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B0B4C21-DFDE-712E-B7CC-37F208D807F8}"/>
                </a:ext>
              </a:extLst>
            </p:cNvPr>
            <p:cNvCxnSpPr/>
            <p:nvPr/>
          </p:nvCxnSpPr>
          <p:spPr bwMode="auto">
            <a:xfrm>
              <a:off x="2286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87B5272-2F22-F176-4328-E9828D428F74}"/>
                </a:ext>
              </a:extLst>
            </p:cNvPr>
            <p:cNvSpPr/>
            <p:nvPr/>
          </p:nvSpPr>
          <p:spPr bwMode="auto">
            <a:xfrm flipV="1">
              <a:off x="533401" y="1447801"/>
              <a:ext cx="1828796" cy="1393121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AF25F5-8F9B-3309-15B4-98523A17523A}"/>
              </a:ext>
            </a:extLst>
          </p:cNvPr>
          <p:cNvGrpSpPr/>
          <p:nvPr/>
        </p:nvGrpSpPr>
        <p:grpSpPr>
          <a:xfrm>
            <a:off x="6520746" y="1409218"/>
            <a:ext cx="1828796" cy="1393122"/>
            <a:chOff x="533401" y="1447800"/>
            <a:chExt cx="1828796" cy="139312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E4EE9F3-9916-3605-1DEF-8BED599EEABD}"/>
                </a:ext>
              </a:extLst>
            </p:cNvPr>
            <p:cNvCxnSpPr/>
            <p:nvPr/>
          </p:nvCxnSpPr>
          <p:spPr bwMode="auto">
            <a:xfrm>
              <a:off x="609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497AA0-C010-DC03-0682-FD740EBB2B70}"/>
                </a:ext>
              </a:extLst>
            </p:cNvPr>
            <p:cNvCxnSpPr/>
            <p:nvPr/>
          </p:nvCxnSpPr>
          <p:spPr bwMode="auto">
            <a:xfrm>
              <a:off x="762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CEFCFFC-6D2F-105F-474C-4FBD2D6F3554}"/>
                </a:ext>
              </a:extLst>
            </p:cNvPr>
            <p:cNvCxnSpPr/>
            <p:nvPr/>
          </p:nvCxnSpPr>
          <p:spPr bwMode="auto">
            <a:xfrm>
              <a:off x="914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B219014-F9CF-F206-FA57-EAA8FBB5E8A0}"/>
                </a:ext>
              </a:extLst>
            </p:cNvPr>
            <p:cNvCxnSpPr/>
            <p:nvPr/>
          </p:nvCxnSpPr>
          <p:spPr bwMode="auto">
            <a:xfrm>
              <a:off x="1066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F43E750-0B75-7895-4468-1291FE7BBD5D}"/>
                </a:ext>
              </a:extLst>
            </p:cNvPr>
            <p:cNvCxnSpPr/>
            <p:nvPr/>
          </p:nvCxnSpPr>
          <p:spPr bwMode="auto">
            <a:xfrm>
              <a:off x="1219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AB3F793-29B0-4C8A-E703-3E734EB96ED8}"/>
                </a:ext>
              </a:extLst>
            </p:cNvPr>
            <p:cNvCxnSpPr/>
            <p:nvPr/>
          </p:nvCxnSpPr>
          <p:spPr bwMode="auto">
            <a:xfrm>
              <a:off x="1371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3502D8-AD5A-FD49-8854-2E6A908B2032}"/>
                </a:ext>
              </a:extLst>
            </p:cNvPr>
            <p:cNvCxnSpPr/>
            <p:nvPr/>
          </p:nvCxnSpPr>
          <p:spPr bwMode="auto">
            <a:xfrm>
              <a:off x="1524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39AF621-BBE2-1217-CBCB-0B9A3D9A38F7}"/>
                </a:ext>
              </a:extLst>
            </p:cNvPr>
            <p:cNvCxnSpPr/>
            <p:nvPr/>
          </p:nvCxnSpPr>
          <p:spPr bwMode="auto">
            <a:xfrm>
              <a:off x="16764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7B8BB6A-8168-B800-884D-5D9ED1A975D5}"/>
                </a:ext>
              </a:extLst>
            </p:cNvPr>
            <p:cNvCxnSpPr/>
            <p:nvPr/>
          </p:nvCxnSpPr>
          <p:spPr bwMode="auto">
            <a:xfrm>
              <a:off x="18288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F89E6E1-9615-86FA-6C2C-F5CCE9889DEC}"/>
                </a:ext>
              </a:extLst>
            </p:cNvPr>
            <p:cNvCxnSpPr/>
            <p:nvPr/>
          </p:nvCxnSpPr>
          <p:spPr bwMode="auto">
            <a:xfrm>
              <a:off x="19812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3A90AD-CE9A-4004-62CC-513ADA08CE07}"/>
                </a:ext>
              </a:extLst>
            </p:cNvPr>
            <p:cNvCxnSpPr/>
            <p:nvPr/>
          </p:nvCxnSpPr>
          <p:spPr bwMode="auto">
            <a:xfrm>
              <a:off x="21336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5CF819C-F239-484E-44BE-EFFB4946FD67}"/>
                </a:ext>
              </a:extLst>
            </p:cNvPr>
            <p:cNvCxnSpPr/>
            <p:nvPr/>
          </p:nvCxnSpPr>
          <p:spPr bwMode="auto">
            <a:xfrm>
              <a:off x="2286000" y="1447800"/>
              <a:ext cx="0" cy="1393122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A92CCEC-90BF-2A82-3AC7-38597ADB6E7F}"/>
                </a:ext>
              </a:extLst>
            </p:cNvPr>
            <p:cNvSpPr/>
            <p:nvPr/>
          </p:nvSpPr>
          <p:spPr bwMode="auto">
            <a:xfrm flipV="1">
              <a:off x="533401" y="1447801"/>
              <a:ext cx="1828796" cy="1393121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1203553-2D81-5CC3-C29E-23CFBDB511C6}"/>
              </a:ext>
            </a:extLst>
          </p:cNvPr>
          <p:cNvSpPr txBox="1"/>
          <p:nvPr/>
        </p:nvSpPr>
        <p:spPr>
          <a:xfrm>
            <a:off x="682684" y="2995608"/>
            <a:ext cx="84613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x1000 machines (32 Petaflop/s) * 60s/m*60m/h* 24h </a:t>
            </a:r>
          </a:p>
          <a:p>
            <a:r>
              <a:rPr lang="en-US" dirty="0"/>
              <a:t>                                     3 million Petaflops/day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77E4B1-EE48-241C-5AD4-AD3B835E8899}"/>
              </a:ext>
            </a:extLst>
          </p:cNvPr>
          <p:cNvSpPr txBox="1"/>
          <p:nvPr/>
        </p:nvSpPr>
        <p:spPr>
          <a:xfrm>
            <a:off x="1391438" y="4786053"/>
            <a:ext cx="6239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Train: 300 million/3  = 100 days  </a:t>
            </a:r>
          </a:p>
        </p:txBody>
      </p:sp>
      <p:pic>
        <p:nvPicPr>
          <p:cNvPr id="70" name="Picture 2" descr="ChatGPT - Wikipedia">
            <a:extLst>
              <a:ext uri="{FF2B5EF4-FFF2-40B4-BE49-F238E27FC236}">
                <a16:creationId xmlns:a16="http://schemas.microsoft.com/office/drawing/2014/main" id="{CA083611-78D7-F026-B367-E3C151CFB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88" y="5109218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mazon AWS Photos of Data Centers">
            <a:extLst>
              <a:ext uri="{FF2B5EF4-FFF2-40B4-BE49-F238E27FC236}">
                <a16:creationId xmlns:a16="http://schemas.microsoft.com/office/drawing/2014/main" id="{8196575D-443F-D49A-85F4-AD3E8D0DB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99" y="2492966"/>
            <a:ext cx="1659690" cy="1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A71D458E-8B7C-4DAE-E963-1F9815124C49}"/>
              </a:ext>
            </a:extLst>
          </p:cNvPr>
          <p:cNvSpPr txBox="1"/>
          <p:nvPr/>
        </p:nvSpPr>
        <p:spPr>
          <a:xfrm>
            <a:off x="609600" y="3882344"/>
            <a:ext cx="8461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300 million/3million = 100 days</a:t>
            </a:r>
          </a:p>
        </p:txBody>
      </p:sp>
    </p:spTree>
    <p:extLst>
      <p:ext uri="{BB962C8B-B14F-4D97-AF65-F5344CB8AC3E}">
        <p14:creationId xmlns:p14="http://schemas.microsoft.com/office/powerpoint/2010/main" val="8304487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CE422-FBAF-A1A2-9463-E62E14926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83C0-6993-8D95-ECBA-ADF6DC1E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89" y="600180"/>
            <a:ext cx="10387182" cy="609600"/>
          </a:xfrm>
        </p:spPr>
        <p:txBody>
          <a:bodyPr/>
          <a:lstStyle/>
          <a:p>
            <a:r>
              <a:rPr lang="en-US" dirty="0"/>
              <a:t>short array[4] = </a:t>
            </a:r>
            <a:br>
              <a:rPr lang="en-US" dirty="0"/>
            </a:br>
            <a:r>
              <a:rPr lang="en-US" dirty="0"/>
              <a:t>                  {0xAAAA,0xBBBB,0xCCCC,0xDDDD}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F08AA-B2A6-A492-D058-84250ADDB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277C04-D05D-11C8-4F57-4432DFC02A1C}"/>
              </a:ext>
            </a:extLst>
          </p:cNvPr>
          <p:cNvGrpSpPr/>
          <p:nvPr/>
        </p:nvGrpSpPr>
        <p:grpSpPr>
          <a:xfrm>
            <a:off x="2560320" y="2127504"/>
            <a:ext cx="4023360" cy="3054096"/>
            <a:chOff x="4846320" y="3227832"/>
            <a:chExt cx="4023360" cy="305409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BD84D6E-8B7C-B80F-F6A3-B88FC0B4A785}"/>
                </a:ext>
              </a:extLst>
            </p:cNvPr>
            <p:cNvCxnSpPr/>
            <p:nvPr>
              <p:custDataLst>
                <p:tags r:id="rId2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0BD7E6-1B67-5231-2F4C-C2EA806943CE}"/>
                </a:ext>
              </a:extLst>
            </p:cNvPr>
            <p:cNvCxnSpPr/>
            <p:nvPr>
              <p:custDataLst>
                <p:tags r:id="rId3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F2CF11-FEAA-41D6-5706-FFEFDFF5ED33}"/>
                </a:ext>
              </a:extLst>
            </p:cNvPr>
            <p:cNvCxnSpPr/>
            <p:nvPr>
              <p:custDataLst>
                <p:tags r:id="rId3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30F690-9881-33A6-8623-292339561958}"/>
                </a:ext>
              </a:extLst>
            </p:cNvPr>
            <p:cNvCxnSpPr/>
            <p:nvPr>
              <p:custDataLst>
                <p:tags r:id="rId3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DCD7FB-998D-6326-D9F0-7401C6769389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08B00F-0B33-8B51-E165-F07CC603C6C0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707B70-F4A1-13AA-45A0-36DCC0D9FF83}"/>
                </a:ext>
              </a:extLst>
            </p:cNvPr>
            <p:cNvCxnSpPr/>
            <p:nvPr>
              <p:custDataLst>
                <p:tags r:id="rId3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7F2F6429-A1C4-0499-60CC-D1000F504ED5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926EE014-3E3D-055C-A299-9A20D519B492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06E15FAC-353F-AB0D-018F-A1C31E42B7F0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35983115-EBE7-6F31-9BC3-15A69F470ACD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DDB51813-7C7D-FB59-E543-08FE4EF46D35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CC32DA68-3A36-7F6F-D848-1DA5A4460BA7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AB6766BC-F37A-B9CE-560C-D35FD93B782B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E972AED8-F4F0-626B-B8F0-28E29584E034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2666355C-17E9-9256-618D-B29B528F5FAA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63E18DC7-6CF7-7E21-CED1-6108ED3BB1E8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A485D3-8E3C-80E6-A4ED-9E9CCF5AC98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583680" y="2127504"/>
            <a:ext cx="731520" cy="3044952"/>
            <a:chOff x="7048919" y="2905470"/>
            <a:chExt cx="731520" cy="3044952"/>
          </a:xfrm>
        </p:grpSpPr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590A16C1-90CF-3115-5A5D-366AAEF49FD2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25218B75-5962-47BE-6BE7-0055A484C923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7627FB84-FB85-8C05-9BFC-04F9AF7D8CD0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15FEC7A-B331-68C1-2686-8833180CED37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59BED6A0-9013-26FA-C2C1-C843E4636147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1C3F0A7C-9F4B-AA3F-F03F-8F951D654E8C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94CA4994-F4CB-BB5F-2972-6EAE6C1AEEED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C6C7965B-F943-47F1-0216-C59A21AEBC78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C5DB1518-5730-0F6E-D0CF-78F8E033BB58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A448120A-E327-B5F4-68AA-A73E25F80F84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3967DF-5F9A-767B-73D4-56C1B1593DB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560320" y="1752600"/>
            <a:ext cx="4023360" cy="365760"/>
            <a:chOff x="4788212" y="2698925"/>
            <a:chExt cx="4023360" cy="365760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37B7A66C-2D66-6573-AA09-86AFD25E6C43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B79E5C26-89B2-CF4A-2196-798BF18A8752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DB3A0B07-71D7-CFDA-CD13-A2A65FBE2B65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6292D543-FA50-F849-4874-557B4BDB2F0D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03982B4C-D3E9-57AF-F344-ADE7EFDF960A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60021CA4-7154-BA86-170A-1C90C04328E2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FB2E37C8-4D1B-FFD7-E203-81404C4BEA90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>
              <a:extLst>
                <a:ext uri="{FF2B5EF4-FFF2-40B4-BE49-F238E27FC236}">
                  <a16:creationId xmlns:a16="http://schemas.microsoft.com/office/drawing/2014/main" id="{2DD6EF7A-B133-83B9-AF92-DFFB25CE8163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AEF089F-D588-EBBA-8E9C-49DD1E11306C}"/>
              </a:ext>
            </a:extLst>
          </p:cNvPr>
          <p:cNvGrpSpPr/>
          <p:nvPr/>
        </p:nvGrpSpPr>
        <p:grpSpPr>
          <a:xfrm>
            <a:off x="2546460" y="2724740"/>
            <a:ext cx="2011680" cy="301752"/>
            <a:chOff x="4347475" y="3755239"/>
            <a:chExt cx="2011680" cy="400110"/>
          </a:xfrm>
          <a:noFill/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5F3C47F9-CC0F-DE5D-DC2A-02C3D0D7F6AC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54" name="Rectangle 15">
              <a:extLst>
                <a:ext uri="{FF2B5EF4-FFF2-40B4-BE49-F238E27FC236}">
                  <a16:creationId xmlns:a16="http://schemas.microsoft.com/office/drawing/2014/main" id="{39EA8761-0683-331F-5208-4775FE04E983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E74ECEC7-2C88-3E01-1AC6-3EE695623B66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2CDD62DD-F1D4-FEC8-85D4-4DCC67E614A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7497018-D5D4-7BCE-06F0-3C24DC80B2D3}"/>
              </a:ext>
            </a:extLst>
          </p:cNvPr>
          <p:cNvGrpSpPr/>
          <p:nvPr/>
        </p:nvGrpSpPr>
        <p:grpSpPr>
          <a:xfrm>
            <a:off x="4558140" y="2724740"/>
            <a:ext cx="2011680" cy="301752"/>
            <a:chOff x="4347475" y="3755239"/>
            <a:chExt cx="2011680" cy="400110"/>
          </a:xfrm>
        </p:grpSpPr>
        <p:sp>
          <p:nvSpPr>
            <p:cNvPr id="63" name="Rectangle 15">
              <a:extLst>
                <a:ext uri="{FF2B5EF4-FFF2-40B4-BE49-F238E27FC236}">
                  <a16:creationId xmlns:a16="http://schemas.microsoft.com/office/drawing/2014/main" id="{968A3CAA-5D33-E301-04B9-17A80E60D37B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636A292A-8190-2BA5-3A14-A4971E10E3C3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33F19A87-6BB6-9D48-1370-543DE5D6E57F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  <p:sp>
          <p:nvSpPr>
            <p:cNvPr id="66" name="Rectangle 15">
              <a:extLst>
                <a:ext uri="{FF2B5EF4-FFF2-40B4-BE49-F238E27FC236}">
                  <a16:creationId xmlns:a16="http://schemas.microsoft.com/office/drawing/2014/main" id="{66D22820-9CDC-B8FD-56CF-CA2956D14F14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763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50A1-5D06-DA2D-C96A-D5AA7DAD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89" y="600180"/>
            <a:ext cx="10387182" cy="609600"/>
          </a:xfrm>
        </p:spPr>
        <p:txBody>
          <a:bodyPr/>
          <a:lstStyle/>
          <a:p>
            <a:r>
              <a:rPr lang="en-US" dirty="0"/>
              <a:t>short array[4] = </a:t>
            </a:r>
            <a:br>
              <a:rPr lang="en-US" dirty="0"/>
            </a:br>
            <a:r>
              <a:rPr lang="en-US" dirty="0"/>
              <a:t>                  {0xAAAA,0xBBBB,0xCCCC,0xDDDD}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E305A-60CD-1C2D-6414-409ECABEF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F04FED-DAE8-FBA9-073D-D9203EB1174F}"/>
              </a:ext>
            </a:extLst>
          </p:cNvPr>
          <p:cNvGrpSpPr/>
          <p:nvPr/>
        </p:nvGrpSpPr>
        <p:grpSpPr>
          <a:xfrm>
            <a:off x="2560320" y="2130724"/>
            <a:ext cx="4023360" cy="3048000"/>
            <a:chOff x="4846320" y="3231052"/>
            <a:chExt cx="4023360" cy="304800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264C2729-5B8D-7311-A410-74D3F9BBC0CD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94EA3E83-046F-1AFE-1798-286E69607D08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02002A3-77EF-22A3-3B0F-25E95BA05CBA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6DFC6DDF-E53E-333D-5C55-E4B1763C6592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0AE821D7-C989-962E-319D-17389D68A669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D44A01ED-9AE2-C835-86F4-C96494E42A7A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23F6BA06-D8C0-69B3-9794-00CEF76C2047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42ABE9AB-5824-4147-7788-F5D547B5D4C8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06AFB82F-5041-89E7-CCD0-E32F8963B9A7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597B1D4C-5EC1-8859-F438-5C2EDAE484E0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B6911C-9D60-27A5-401A-2D54BC6733E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583680" y="2127504"/>
            <a:ext cx="731520" cy="3044952"/>
            <a:chOff x="7048919" y="2905470"/>
            <a:chExt cx="731520" cy="3044952"/>
          </a:xfrm>
        </p:grpSpPr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11502C9B-DB34-6581-8DB0-6EB74BDC2E85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FFC19BA8-F35B-1C0B-F7E1-87F83B0C349C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F1558CCD-45D2-4DF0-AAFE-F46F7CD6C0DE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10DBC1FC-82A8-7E7D-837F-31A2D6E24044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F00B65C6-E542-3298-CB70-324C4A729CA0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5885D25A-98FB-81EC-83AE-A2333093339E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DA062147-E9E4-7B49-D129-AD2092A9CAAA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CBEF1BC4-10B6-5B85-EB54-38C945B80512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BF46D175-BCBE-9C3D-5A09-471BE3E9BEDE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647071D1-39F6-747F-E309-49B39C993464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7E5C0F-FFA4-3B28-BBF6-23C4CE86DAB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560320" y="1752600"/>
            <a:ext cx="4023360" cy="365760"/>
            <a:chOff x="4788212" y="2698925"/>
            <a:chExt cx="4023360" cy="365760"/>
          </a:xfrm>
        </p:grpSpPr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8071DFD0-1599-07A3-D452-7F6CC128022D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CA0C8888-A0EA-2172-9D21-92ABBC6912A7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B43BD9B2-9C9D-31E5-B985-B0BD3A0D7364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4CC27C90-CAA1-5865-356E-FA070B5B302C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013EEB9A-E3E4-A5B9-D1AB-A020BF60E38F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6CB94FD5-B004-726E-718C-B43FA93F8937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606B61CD-2E3D-9F44-18B9-AA2E9D80CC58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>
              <a:extLst>
                <a:ext uri="{FF2B5EF4-FFF2-40B4-BE49-F238E27FC236}">
                  <a16:creationId xmlns:a16="http://schemas.microsoft.com/office/drawing/2014/main" id="{721908BA-127E-88C4-CC32-DBB7206E059E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E8F9366-9C74-A7B0-AE7A-4D95EB24043E}"/>
              </a:ext>
            </a:extLst>
          </p:cNvPr>
          <p:cNvGrpSpPr/>
          <p:nvPr/>
        </p:nvGrpSpPr>
        <p:grpSpPr>
          <a:xfrm>
            <a:off x="2546460" y="2724740"/>
            <a:ext cx="2011680" cy="301752"/>
            <a:chOff x="4347475" y="3755239"/>
            <a:chExt cx="2011680" cy="400110"/>
          </a:xfrm>
          <a:noFill/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DAA90500-2FE6-D882-3F1D-298E2D446326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54" name="Rectangle 15">
              <a:extLst>
                <a:ext uri="{FF2B5EF4-FFF2-40B4-BE49-F238E27FC236}">
                  <a16:creationId xmlns:a16="http://schemas.microsoft.com/office/drawing/2014/main" id="{33E82CA0-39E0-A7AC-42E4-748B9A5E5711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53EE7AE7-6320-7A8C-C288-B7585F1DA3EB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943FB9C0-14A2-C1CC-6EC1-57E95AB19637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AABC845-22DF-629D-FC2A-B51E6DF870B4}"/>
              </a:ext>
            </a:extLst>
          </p:cNvPr>
          <p:cNvGrpSpPr/>
          <p:nvPr/>
        </p:nvGrpSpPr>
        <p:grpSpPr>
          <a:xfrm>
            <a:off x="4558140" y="2724740"/>
            <a:ext cx="2011680" cy="301752"/>
            <a:chOff x="4347475" y="3755239"/>
            <a:chExt cx="2011680" cy="400110"/>
          </a:xfrm>
        </p:grpSpPr>
        <p:sp>
          <p:nvSpPr>
            <p:cNvPr id="63" name="Rectangle 15">
              <a:extLst>
                <a:ext uri="{FF2B5EF4-FFF2-40B4-BE49-F238E27FC236}">
                  <a16:creationId xmlns:a16="http://schemas.microsoft.com/office/drawing/2014/main" id="{9F3A045F-ADCA-390D-03A0-B3843F91F620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D074701F-B6B1-4DFC-DFA6-9DF588BC0ED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9CD8942C-7F13-C796-27A0-539FBB577582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  <p:sp>
          <p:nvSpPr>
            <p:cNvPr id="66" name="Rectangle 15">
              <a:extLst>
                <a:ext uri="{FF2B5EF4-FFF2-40B4-BE49-F238E27FC236}">
                  <a16:creationId xmlns:a16="http://schemas.microsoft.com/office/drawing/2014/main" id="{7B866D48-913D-FC6D-3037-1874CA71E8E5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E712CF2-30B1-E090-0839-85599B8F041B}"/>
              </a:ext>
            </a:extLst>
          </p:cNvPr>
          <p:cNvSpPr txBox="1"/>
          <p:nvPr/>
        </p:nvSpPr>
        <p:spPr>
          <a:xfrm>
            <a:off x="166552" y="5607687"/>
            <a:ext cx="5290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short *</a:t>
            </a:r>
            <a:r>
              <a:rPr lang="en-US" sz="3200" dirty="0" err="1">
                <a:solidFill>
                  <a:srgbClr val="FF0000"/>
                </a:solidFill>
              </a:rPr>
              <a:t>s_ptr</a:t>
            </a:r>
            <a:r>
              <a:rPr lang="en-US" sz="3200" dirty="0">
                <a:solidFill>
                  <a:srgbClr val="FF0000"/>
                </a:solidFill>
              </a:rPr>
              <a:t> = &amp;array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3E8F701-FA63-B8FA-496D-DB050D7920F2}"/>
              </a:ext>
            </a:extLst>
          </p:cNvPr>
          <p:cNvGrpSpPr/>
          <p:nvPr/>
        </p:nvGrpSpPr>
        <p:grpSpPr>
          <a:xfrm>
            <a:off x="2493809" y="2667000"/>
            <a:ext cx="4059391" cy="489923"/>
            <a:chOff x="2493809" y="2667000"/>
            <a:chExt cx="4059391" cy="48992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0D6051-C05C-5FBD-B908-45A45848ECB7}"/>
                </a:ext>
              </a:extLst>
            </p:cNvPr>
            <p:cNvSpPr/>
            <p:nvPr/>
          </p:nvSpPr>
          <p:spPr bwMode="auto">
            <a:xfrm>
              <a:off x="2493809" y="2670338"/>
              <a:ext cx="1086187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CD505D9-335E-FEC5-7BD4-046572D37A8A}"/>
                </a:ext>
              </a:extLst>
            </p:cNvPr>
            <p:cNvSpPr/>
            <p:nvPr/>
          </p:nvSpPr>
          <p:spPr bwMode="auto">
            <a:xfrm>
              <a:off x="3581400" y="2667000"/>
              <a:ext cx="1086187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6621F9-57CC-FD2D-7BA3-8D3D375C5EE2}"/>
                </a:ext>
              </a:extLst>
            </p:cNvPr>
            <p:cNvSpPr/>
            <p:nvPr/>
          </p:nvSpPr>
          <p:spPr bwMode="auto">
            <a:xfrm>
              <a:off x="4648200" y="2667000"/>
              <a:ext cx="943501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3DA094A-5231-9375-3A36-4D21987B0820}"/>
                </a:ext>
              </a:extLst>
            </p:cNvPr>
            <p:cNvSpPr/>
            <p:nvPr/>
          </p:nvSpPr>
          <p:spPr bwMode="auto">
            <a:xfrm>
              <a:off x="5609699" y="2667000"/>
              <a:ext cx="943501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8469038-3640-5093-80AE-381AFA3FDC4C}"/>
              </a:ext>
            </a:extLst>
          </p:cNvPr>
          <p:cNvSpPr txBox="1"/>
          <p:nvPr/>
        </p:nvSpPr>
        <p:spPr>
          <a:xfrm>
            <a:off x="4823460" y="5598371"/>
            <a:ext cx="5290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int *</a:t>
            </a:r>
            <a:r>
              <a:rPr lang="en-US" sz="3200" dirty="0" err="1">
                <a:solidFill>
                  <a:srgbClr val="00B050"/>
                </a:solidFill>
              </a:rPr>
              <a:t>i_ptr</a:t>
            </a:r>
            <a:r>
              <a:rPr lang="en-US" sz="3200" dirty="0">
                <a:solidFill>
                  <a:srgbClr val="00B050"/>
                </a:solidFill>
              </a:rPr>
              <a:t> = &amp;array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5D74102-7ACA-F33C-9286-2B03D2F89A2D}"/>
              </a:ext>
            </a:extLst>
          </p:cNvPr>
          <p:cNvGrpSpPr/>
          <p:nvPr/>
        </p:nvGrpSpPr>
        <p:grpSpPr>
          <a:xfrm>
            <a:off x="2493809" y="2656439"/>
            <a:ext cx="4107470" cy="486586"/>
            <a:chOff x="2506690" y="2661180"/>
            <a:chExt cx="4107470" cy="48658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C7DAE80-4076-0D73-63B1-7829072F11B3}"/>
                </a:ext>
              </a:extLst>
            </p:cNvPr>
            <p:cNvSpPr/>
            <p:nvPr/>
          </p:nvSpPr>
          <p:spPr bwMode="auto">
            <a:xfrm>
              <a:off x="2506690" y="2661180"/>
              <a:ext cx="2150231" cy="486586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DD6FC0D-DE95-74C1-2D14-53D21D07DCA4}"/>
                </a:ext>
              </a:extLst>
            </p:cNvPr>
            <p:cNvSpPr/>
            <p:nvPr/>
          </p:nvSpPr>
          <p:spPr bwMode="auto">
            <a:xfrm>
              <a:off x="4602481" y="2670338"/>
              <a:ext cx="2011679" cy="47742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8955B-5431-9F34-342E-4B1C861D7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3655-61A5-0EB0-4D51-E7695B85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23" y="362214"/>
            <a:ext cx="8405982" cy="762000"/>
          </a:xfrm>
        </p:spPr>
        <p:txBody>
          <a:bodyPr/>
          <a:lstStyle/>
          <a:p>
            <a:r>
              <a:rPr lang="en-US" dirty="0"/>
              <a:t>Pointer Cast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51FB7-9EF7-9D34-3CDD-2536DA104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27363-9F03-805D-E352-86F7D5680919}"/>
              </a:ext>
            </a:extLst>
          </p:cNvPr>
          <p:cNvSpPr txBox="1"/>
          <p:nvPr/>
        </p:nvSpPr>
        <p:spPr>
          <a:xfrm>
            <a:off x="125681" y="5127908"/>
            <a:ext cx="68847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[0x16f716f00], 0xaaaa</a:t>
            </a:r>
          </a:p>
          <a:p>
            <a:r>
              <a:rPr lang="en-US" dirty="0">
                <a:solidFill>
                  <a:srgbClr val="FF0000"/>
                </a:solidFill>
              </a:rPr>
              <a:t> [0x16f716f02], 0xbbbb</a:t>
            </a:r>
          </a:p>
          <a:p>
            <a:r>
              <a:rPr lang="en-US" dirty="0">
                <a:solidFill>
                  <a:srgbClr val="FF0000"/>
                </a:solidFill>
              </a:rPr>
              <a:t> [0x16f716f04], 0xcccc</a:t>
            </a:r>
          </a:p>
          <a:p>
            <a:r>
              <a:rPr lang="en-US" dirty="0">
                <a:solidFill>
                  <a:srgbClr val="FF0000"/>
                </a:solidFill>
              </a:rPr>
              <a:t> [0x16f716f06], 0xdddd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626B9-E797-D635-C75F-2CB4A13842A1}"/>
              </a:ext>
            </a:extLst>
          </p:cNvPr>
          <p:cNvSpPr txBox="1"/>
          <p:nvPr/>
        </p:nvSpPr>
        <p:spPr>
          <a:xfrm>
            <a:off x="232250" y="4785766"/>
            <a:ext cx="4577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s_ptr</a:t>
            </a:r>
            <a:r>
              <a:rPr lang="en-US" dirty="0">
                <a:solidFill>
                  <a:srgbClr val="FF0000"/>
                </a:solidFill>
              </a:rPr>
              <a:t>: as a short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DF0C0-D6DD-D681-AB6E-5CF4F9471EF5}"/>
              </a:ext>
            </a:extLst>
          </p:cNvPr>
          <p:cNvSpPr txBox="1"/>
          <p:nvPr/>
        </p:nvSpPr>
        <p:spPr>
          <a:xfrm>
            <a:off x="4654573" y="4897075"/>
            <a:ext cx="4577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// </a:t>
            </a:r>
            <a:r>
              <a:rPr lang="en-US" dirty="0" err="1">
                <a:solidFill>
                  <a:srgbClr val="00B050"/>
                </a:solidFill>
              </a:rPr>
              <a:t>i_ptr</a:t>
            </a:r>
            <a:r>
              <a:rPr lang="en-US" dirty="0">
                <a:solidFill>
                  <a:srgbClr val="00B050"/>
                </a:solidFill>
              </a:rPr>
              <a:t>: as a 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AED32-63C8-3D0B-38EA-75A029DD0EE0}"/>
              </a:ext>
            </a:extLst>
          </p:cNvPr>
          <p:cNvSpPr txBox="1"/>
          <p:nvPr/>
        </p:nvSpPr>
        <p:spPr>
          <a:xfrm>
            <a:off x="4588823" y="5298902"/>
            <a:ext cx="6884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 [0x16f716f00], 0xbbbbaaaa</a:t>
            </a:r>
          </a:p>
          <a:p>
            <a:r>
              <a:rPr lang="en-US" dirty="0">
                <a:solidFill>
                  <a:srgbClr val="00B050"/>
                </a:solidFill>
              </a:rPr>
              <a:t> [0x16f716f04], 0xddddcccc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4257B8-C4C9-557C-3E55-BD4D48974AF1}"/>
              </a:ext>
            </a:extLst>
          </p:cNvPr>
          <p:cNvGrpSpPr/>
          <p:nvPr/>
        </p:nvGrpSpPr>
        <p:grpSpPr>
          <a:xfrm>
            <a:off x="2233749" y="1437172"/>
            <a:ext cx="4023360" cy="3048000"/>
            <a:chOff x="4846320" y="3231052"/>
            <a:chExt cx="4023360" cy="304800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8040C10C-5144-4630-306E-AB8E6ACCAA6A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843F7B26-45B7-5D3B-4E62-19AD26036817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CF5B42B9-7B24-38FE-0A22-C0DD373B8437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EB40821C-53B9-E836-D30B-E6D53F297407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7B931861-AD7C-EF81-B14C-10DAA93150E8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1BEC86AC-6625-41B9-4813-8B69A0D2BEF4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0F208308-9E84-660D-221A-166D44E50CAC}"/>
                </a:ext>
              </a:extLst>
            </p:cNvPr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E6CD1FA0-B3AF-AF01-0350-CECB058DA710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4095BADA-9005-B491-6465-148104EDAB76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2E59E63A-76E2-F600-F009-1176B8EF7294}"/>
                </a:ext>
              </a:extLst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D308A2-4482-AABF-D15E-01CBF2187B3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257109" y="1433952"/>
            <a:ext cx="731520" cy="3044952"/>
            <a:chOff x="7048919" y="2905470"/>
            <a:chExt cx="731520" cy="3044952"/>
          </a:xfrm>
        </p:grpSpPr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424D51E3-D65E-3D3D-5B83-8F0224E2BFAD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7F1215C5-3647-EFA7-BAF2-57132F359C4A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7D905FF0-E552-57C1-9B8E-0F1AD6CD2667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F1D430A7-B4B4-DB9D-3589-1332B40182A1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D13D36AE-4F37-F9E3-2A5D-0752B2AFEE8F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C06D4323-2B5E-B2FE-6A9E-7DABD271A2FF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96ED4FDE-B95F-293C-931E-471A0F2E047B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093CC409-E0D7-0C21-4B94-0A006474E167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3E60F026-A92D-720E-471D-74517ADE84AD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8DC2D7CD-C48B-D62B-0A24-4907A7E9192E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3EE14A-B39D-7574-3AA5-9B8B6F1537B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233749" y="1059048"/>
            <a:ext cx="4023360" cy="365760"/>
            <a:chOff x="4788212" y="2698925"/>
            <a:chExt cx="4023360" cy="365760"/>
          </a:xfrm>
        </p:grpSpPr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4B19BC94-A41B-05BB-23E4-590E0A5BFEC8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8DBE42AB-827F-FC61-0515-04B6923CE6D6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73C447A0-A7BA-11ED-8620-A751AB44832F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8A36680C-D3F1-4120-7FA4-3DE0529DBECF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7358628B-B24C-E9C0-09A1-689AA3CDFF6F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805EFE11-0ADE-1EAF-B07B-EA1F021469EA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C702E046-F5A2-39AA-E22E-35A2044F6FB3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71ADE494-4FD8-91A9-C061-40BE363053EC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DDF378-9A18-EB5C-2A92-75C6AD8588D9}"/>
              </a:ext>
            </a:extLst>
          </p:cNvPr>
          <p:cNvGrpSpPr/>
          <p:nvPr/>
        </p:nvGrpSpPr>
        <p:grpSpPr>
          <a:xfrm>
            <a:off x="2219889" y="2031188"/>
            <a:ext cx="2011680" cy="301752"/>
            <a:chOff x="4347475" y="3755239"/>
            <a:chExt cx="2011680" cy="400110"/>
          </a:xfrm>
          <a:noFill/>
        </p:grpSpPr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2D883DCC-A934-857D-45A9-673C0479AC31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45" name="Rectangle 15">
              <a:extLst>
                <a:ext uri="{FF2B5EF4-FFF2-40B4-BE49-F238E27FC236}">
                  <a16:creationId xmlns:a16="http://schemas.microsoft.com/office/drawing/2014/main" id="{1D819513-C6AD-4333-E6AE-8263DB9E2C6D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</a:p>
          </p:txBody>
        </p:sp>
        <p:sp>
          <p:nvSpPr>
            <p:cNvPr id="46" name="Rectangle 15">
              <a:extLst>
                <a:ext uri="{FF2B5EF4-FFF2-40B4-BE49-F238E27FC236}">
                  <a16:creationId xmlns:a16="http://schemas.microsoft.com/office/drawing/2014/main" id="{65D40534-3B76-2EB5-FED2-7A486AFCF7C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  <p:sp>
          <p:nvSpPr>
            <p:cNvPr id="47" name="Rectangle 15">
              <a:extLst>
                <a:ext uri="{FF2B5EF4-FFF2-40B4-BE49-F238E27FC236}">
                  <a16:creationId xmlns:a16="http://schemas.microsoft.com/office/drawing/2014/main" id="{1414ADC3-A636-EAA8-E32C-826619AD028D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1EAC98A-A9E6-3FD3-D34E-9DE6AACB1C12}"/>
              </a:ext>
            </a:extLst>
          </p:cNvPr>
          <p:cNvGrpSpPr/>
          <p:nvPr/>
        </p:nvGrpSpPr>
        <p:grpSpPr>
          <a:xfrm>
            <a:off x="4231569" y="2031188"/>
            <a:ext cx="2011680" cy="301752"/>
            <a:chOff x="4347475" y="3755239"/>
            <a:chExt cx="2011680" cy="400110"/>
          </a:xfrm>
        </p:grpSpPr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8CF3A9DA-3D78-BB39-2458-838F8090C987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C023DF25-317E-C87D-FA53-DBE0A9C9A2C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CA332186-0112-17CF-2CC1-301E4FB97A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  <p:sp>
          <p:nvSpPr>
            <p:cNvPr id="52" name="Rectangle 15">
              <a:extLst>
                <a:ext uri="{FF2B5EF4-FFF2-40B4-BE49-F238E27FC236}">
                  <a16:creationId xmlns:a16="http://schemas.microsoft.com/office/drawing/2014/main" id="{FDC36DED-0E78-7564-D155-A15E29A85BD0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1B9DD-2519-1F00-DD12-A447A544D47B}"/>
              </a:ext>
            </a:extLst>
          </p:cNvPr>
          <p:cNvGrpSpPr/>
          <p:nvPr/>
        </p:nvGrpSpPr>
        <p:grpSpPr>
          <a:xfrm>
            <a:off x="2167238" y="1973448"/>
            <a:ext cx="4059391" cy="489923"/>
            <a:chOff x="2493809" y="2667000"/>
            <a:chExt cx="4059391" cy="48992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BD0A7E8-91F8-FBE9-156C-68C3203226E9}"/>
                </a:ext>
              </a:extLst>
            </p:cNvPr>
            <p:cNvSpPr/>
            <p:nvPr/>
          </p:nvSpPr>
          <p:spPr bwMode="auto">
            <a:xfrm>
              <a:off x="2493809" y="2670338"/>
              <a:ext cx="1086187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9156C7-024E-0D1C-8CE7-75084DC21E2E}"/>
                </a:ext>
              </a:extLst>
            </p:cNvPr>
            <p:cNvSpPr/>
            <p:nvPr/>
          </p:nvSpPr>
          <p:spPr bwMode="auto">
            <a:xfrm>
              <a:off x="3581400" y="2667000"/>
              <a:ext cx="1086187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EA8370F-0D55-F33D-AACC-545511BD5A24}"/>
                </a:ext>
              </a:extLst>
            </p:cNvPr>
            <p:cNvSpPr/>
            <p:nvPr/>
          </p:nvSpPr>
          <p:spPr bwMode="auto">
            <a:xfrm>
              <a:off x="4648200" y="2667000"/>
              <a:ext cx="943501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D6B4C49-156D-E9A5-2A7A-77F23C550A4C}"/>
                </a:ext>
              </a:extLst>
            </p:cNvPr>
            <p:cNvSpPr/>
            <p:nvPr/>
          </p:nvSpPr>
          <p:spPr bwMode="auto">
            <a:xfrm>
              <a:off x="5609699" y="2667000"/>
              <a:ext cx="943501" cy="48658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196263-B06A-B236-9B4E-16EB72FD0141}"/>
              </a:ext>
            </a:extLst>
          </p:cNvPr>
          <p:cNvGrpSpPr/>
          <p:nvPr/>
        </p:nvGrpSpPr>
        <p:grpSpPr>
          <a:xfrm>
            <a:off x="2167238" y="1962887"/>
            <a:ext cx="4107470" cy="486586"/>
            <a:chOff x="2506690" y="2661180"/>
            <a:chExt cx="4107470" cy="48658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4D13FD9-2735-EA2A-CCDA-EA7A88BAF20F}"/>
                </a:ext>
              </a:extLst>
            </p:cNvPr>
            <p:cNvSpPr/>
            <p:nvPr/>
          </p:nvSpPr>
          <p:spPr bwMode="auto">
            <a:xfrm>
              <a:off x="2506690" y="2661180"/>
              <a:ext cx="2150231" cy="486586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A0C1AC-8A3F-6B6F-B02E-595EA4BBD116}"/>
                </a:ext>
              </a:extLst>
            </p:cNvPr>
            <p:cNvSpPr/>
            <p:nvPr/>
          </p:nvSpPr>
          <p:spPr bwMode="auto">
            <a:xfrm>
              <a:off x="4602481" y="2670338"/>
              <a:ext cx="2011679" cy="47742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2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 rIns="137270"/>
          <a:lstStyle/>
          <a:p>
            <a:pPr marL="45588"/>
            <a:r>
              <a:rPr lang="en-US" dirty="0">
                <a:ea typeface="ＭＳ Ｐゴシック" charset="0"/>
                <a:cs typeface="Roboto Regular" charset="0"/>
              </a:rPr>
              <a:t>Representing strings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rIns="137270"/>
          <a:lstStyle/>
          <a:p>
            <a:pPr marL="353306" indent="-307718"/>
            <a:r>
              <a:rPr lang="en-US" b="0" dirty="0">
                <a:ea typeface="ＭＳ Ｐゴシック" charset="0"/>
                <a:cs typeface="Roboto Regular" charset="0"/>
              </a:rPr>
              <a:t>C-style string stored as an array of bytes (</a:t>
            </a:r>
            <a:r>
              <a:rPr lang="en-US" b="1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char*</a:t>
            </a:r>
            <a:r>
              <a:rPr lang="en-US" b="0" dirty="0">
                <a:ea typeface="ＭＳ Ｐゴシック" charset="0"/>
                <a:cs typeface="Roboto Regular" charset="0"/>
              </a:rPr>
              <a:t>)</a:t>
            </a:r>
          </a:p>
          <a:p>
            <a:pPr marL="659630" lvl="1" indent="-307718"/>
            <a:r>
              <a:rPr lang="en-US" b="0" dirty="0">
                <a:ea typeface="ＭＳ Ｐゴシック" charset="0"/>
                <a:cs typeface="Roboto Regular" charset="0"/>
              </a:rPr>
              <a:t>Elements are one-byte </a:t>
            </a:r>
            <a:r>
              <a:rPr lang="en-US" b="0" dirty="0">
                <a:solidFill>
                  <a:srgbClr val="FF0000"/>
                </a:solidFill>
                <a:ea typeface="ＭＳ Ｐゴシック" charset="0"/>
                <a:cs typeface="Roboto Regular" charset="0"/>
              </a:rPr>
              <a:t>ASCII codes </a:t>
            </a:r>
            <a:r>
              <a:rPr lang="en-US" b="0" dirty="0">
                <a:ea typeface="ＭＳ Ｐゴシック" charset="0"/>
                <a:cs typeface="Roboto Regular" charset="0"/>
              </a:rPr>
              <a:t>for each character</a:t>
            </a:r>
          </a:p>
          <a:p>
            <a:pPr marL="659630" lvl="1" indent="-307718"/>
            <a:r>
              <a:rPr lang="en-US" dirty="0">
                <a:ea typeface="ＭＳ Ｐゴシック" charset="0"/>
                <a:cs typeface="Roboto Regular" charset="0"/>
              </a:rPr>
              <a:t>No “String” keyword, unlike Java</a:t>
            </a:r>
            <a:endParaRPr lang="en-US" b="0" dirty="0">
              <a:ea typeface="ＭＳ Ｐゴシック" charset="0"/>
              <a:cs typeface="Roboto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280160" y="2834640"/>
          <a:ext cx="6580907" cy="3695143"/>
        </p:xfrm>
        <a:graphic>
          <a:graphicData uri="http://schemas.openxmlformats.org/drawingml/2006/table">
            <a:tbl>
              <a:tblPr/>
              <a:tblGrid>
                <a:gridCol w="48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@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`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!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”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#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$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&amp;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’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(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*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: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+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[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{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,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&lt;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\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|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=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]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}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&gt;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^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~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/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?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_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del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0160" y="6529783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ASCII: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American Standard Code for Information Interchange</a:t>
            </a:r>
          </a:p>
        </p:txBody>
      </p:sp>
    </p:spTree>
    <p:extLst>
      <p:ext uri="{BB962C8B-B14F-4D97-AF65-F5344CB8AC3E}">
        <p14:creationId xmlns:p14="http://schemas.microsoft.com/office/powerpoint/2010/main" val="2412357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Null-Terminated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 </a:t>
            </a:r>
            <a:r>
              <a:rPr lang="en-US" dirty="0"/>
              <a:t>"Donald Trump" stored as a 13-byte array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Last character followed by a 0 byte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(a.k.a. "</a:t>
            </a:r>
            <a:r>
              <a:rPr lang="en-US" dirty="0">
                <a:solidFill>
                  <a:srgbClr val="FF0000"/>
                </a:solidFill>
              </a:rPr>
              <a:t>null terminator</a:t>
            </a:r>
            <a:r>
              <a:rPr lang="en-US" dirty="0"/>
              <a:t>")</a:t>
            </a:r>
          </a:p>
          <a:p>
            <a:pPr lvl="1"/>
            <a:r>
              <a:rPr lang="en-US" dirty="0"/>
              <a:t>Must take into account when allocating space in memory</a:t>
            </a:r>
          </a:p>
          <a:p>
            <a:pPr lvl="1"/>
            <a:r>
              <a:rPr lang="en-US" dirty="0"/>
              <a:t>Note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≠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 (</a:t>
            </a:r>
            <a:r>
              <a:rPr lang="en-US" i="1" dirty="0"/>
              <a:t>i.e.</a:t>
            </a:r>
            <a:r>
              <a:rPr lang="en-US" dirty="0"/>
              <a:t> character 0 has non-zero value)</a:t>
            </a:r>
          </a:p>
          <a:p>
            <a:pPr>
              <a:spcBef>
                <a:spcPts val="1800"/>
              </a:spcBef>
            </a:pPr>
            <a:r>
              <a:rPr lang="en-US" dirty="0"/>
              <a:t>How do we compute the length of a string?</a:t>
            </a:r>
          </a:p>
          <a:p>
            <a:pPr lvl="1"/>
            <a:r>
              <a:rPr lang="en-US" dirty="0"/>
              <a:t>Traverse array until null terminator encountered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7200" y="2011680"/>
          <a:ext cx="8229600" cy="1098176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Decimal: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Hex: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0x44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0x6F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0x6E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0x6C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0x20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0x54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0x6D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Text: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\0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7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2F31-AB2B-45F1-E501-D7DD54F8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048000"/>
            <a:ext cx="8405982" cy="762000"/>
          </a:xfrm>
        </p:spPr>
        <p:txBody>
          <a:bodyPr/>
          <a:lstStyle/>
          <a:p>
            <a:r>
              <a:rPr lang="en-US" sz="9600" dirty="0"/>
              <a:t>52352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588F5-017A-685D-A8C6-86F2F7D47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l="1872" t="1371" r="2570" b="30041"/>
          <a:stretch/>
        </p:blipFill>
        <p:spPr>
          <a:xfrm>
            <a:off x="1050875" y="0"/>
            <a:ext cx="70257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917E9-494B-A341-B6AF-76380FFE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041" y="0"/>
            <a:ext cx="91440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238D5A3-9E25-9244-66A0-5CF3071756C5}"/>
              </a:ext>
            </a:extLst>
          </p:cNvPr>
          <p:cNvSpPr txBox="1">
            <a:spLocks/>
          </p:cNvSpPr>
          <p:nvPr/>
        </p:nvSpPr>
        <p:spPr bwMode="auto">
          <a:xfrm>
            <a:off x="1788992" y="5646738"/>
            <a:ext cx="84059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Learning from first-principles</a:t>
            </a:r>
          </a:p>
        </p:txBody>
      </p:sp>
    </p:spTree>
    <p:extLst>
      <p:ext uri="{BB962C8B-B14F-4D97-AF65-F5344CB8AC3E}">
        <p14:creationId xmlns:p14="http://schemas.microsoft.com/office/powerpoint/2010/main" val="16854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0276-34A0-DB71-29C8-BB830486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8405982" cy="762000"/>
          </a:xfrm>
        </p:spPr>
        <p:txBody>
          <a:bodyPr/>
          <a:lstStyle/>
          <a:p>
            <a:r>
              <a:rPr lang="en-US" dirty="0"/>
              <a:t>Logistics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F2D1C-D616-F955-128D-78E3E94B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57028"/>
            <a:ext cx="8366125" cy="5343525"/>
          </a:xfrm>
        </p:spPr>
        <p:txBody>
          <a:bodyPr/>
          <a:lstStyle/>
          <a:p>
            <a:r>
              <a:rPr lang="en-US" dirty="0"/>
              <a:t>Assignment 1 will be released</a:t>
            </a:r>
          </a:p>
          <a:p>
            <a:pPr lvl="1"/>
            <a:r>
              <a:rPr lang="en-US" dirty="0"/>
              <a:t>Need to complete Lab 0 to be able to access</a:t>
            </a:r>
          </a:p>
          <a:p>
            <a:endParaRPr lang="en-US" dirty="0"/>
          </a:p>
          <a:p>
            <a:r>
              <a:rPr lang="en-US" dirty="0"/>
              <a:t>Complete Lab 0 (ASAP!) </a:t>
            </a:r>
          </a:p>
          <a:p>
            <a:pPr lvl="1"/>
            <a:r>
              <a:rPr lang="en-US" dirty="0"/>
              <a:t> TAs will begin Lab 1 (not 0)</a:t>
            </a:r>
          </a:p>
          <a:p>
            <a:pPr lvl="1"/>
            <a:r>
              <a:rPr lang="en-US" dirty="0"/>
              <a:t>Need it before we can grade anything</a:t>
            </a:r>
          </a:p>
          <a:p>
            <a:pPr lvl="1"/>
            <a:endParaRPr lang="en-US" dirty="0"/>
          </a:p>
          <a:p>
            <a:r>
              <a:rPr lang="en-US" dirty="0"/>
              <a:t>SFU has informed that classes will not be recorded.</a:t>
            </a:r>
          </a:p>
          <a:p>
            <a:pPr lvl="1"/>
            <a:r>
              <a:rPr lang="en-US" dirty="0"/>
              <a:t>Class slides will be available as </a:t>
            </a:r>
            <a:r>
              <a:rPr lang="en-US" dirty="0" err="1"/>
              <a:t>Class.pptx</a:t>
            </a:r>
            <a:r>
              <a:rPr lang="en-US" dirty="0"/>
              <a:t> on syllabus page at the end of lecture day (</a:t>
            </a:r>
            <a:r>
              <a:rPr lang="en-US" dirty="0" err="1"/>
              <a:t>i.e</a:t>
            </a:r>
            <a:r>
              <a:rPr lang="en-US" dirty="0"/>
              <a:t>, if you are sick please follow BCCDC instructions)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DE88E-73A9-2C34-E5FE-210E40632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4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2CB6-4B3D-514B-FBF7-E394BBE9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F424A-0733-529D-A094-1A1AE0242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C1C6A-F8D9-19E8-B405-C60DA82A5A1B}"/>
              </a:ext>
            </a:extLst>
          </p:cNvPr>
          <p:cNvSpPr/>
          <p:nvPr/>
        </p:nvSpPr>
        <p:spPr>
          <a:xfrm>
            <a:off x="609600" y="20574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0" dirty="0">
                <a:solidFill>
                  <a:srgbClr val="202122"/>
                </a:solidFill>
                <a:latin typeface="Arial" panose="020B0604020202020204" pitchFamily="34" charset="0"/>
              </a:rPr>
              <a:t>The process of removing details or </a:t>
            </a:r>
            <a:r>
              <a:rPr lang="en-CA" sz="4000" b="0" dirty="0">
                <a:solidFill>
                  <a:srgbClr val="0645AD"/>
                </a:solidFill>
                <a:latin typeface="Arial" panose="020B0604020202020204" pitchFamily="34" charset="0"/>
                <a:hlinkClick r:id="rId2" tooltip="Attribute (computing)"/>
              </a:rPr>
              <a:t>attributes</a:t>
            </a:r>
            <a:r>
              <a:rPr lang="en-CA" sz="4000" b="0" dirty="0">
                <a:solidFill>
                  <a:srgbClr val="202122"/>
                </a:solidFill>
                <a:latin typeface="Arial" panose="020B0604020202020204" pitchFamily="34" charset="0"/>
              </a:rPr>
              <a:t> in the study of  </a:t>
            </a:r>
            <a:r>
              <a:rPr lang="en-CA" sz="4000" b="0" dirty="0">
                <a:solidFill>
                  <a:srgbClr val="0645AD"/>
                </a:solidFill>
                <a:latin typeface="Arial" panose="020B0604020202020204" pitchFamily="34" charset="0"/>
                <a:hlinkClick r:id="rId3" tooltip="System"/>
              </a:rPr>
              <a:t>systems</a:t>
            </a:r>
            <a:r>
              <a:rPr lang="en-CA" sz="4000" b="0" dirty="0">
                <a:solidFill>
                  <a:srgbClr val="202122"/>
                </a:solidFill>
                <a:latin typeface="Arial" panose="020B0604020202020204" pitchFamily="34" charset="0"/>
              </a:rPr>
              <a:t> to focus attention on details of greater importance.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017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   Abstraction</a:t>
            </a:r>
            <a:br>
              <a:rPr lang="en-US" dirty="0"/>
            </a:br>
            <a:r>
              <a:rPr lang="en-US" sz="4000" dirty="0"/>
              <a:t>(Levels of Representation/Interpretation)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02039"/>
              </p:ext>
            </p:extLst>
          </p:nvPr>
        </p:nvGraphicFramePr>
        <p:xfrm>
          <a:off x="6258828" y="5188846"/>
          <a:ext cx="2275572" cy="156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492063" imgH="2400000" progId="">
                  <p:embed/>
                </p:oleObj>
              </mc:Choice>
              <mc:Fallback>
                <p:oleObj name="Image" r:id="rId3" imgW="3492063" imgH="2400000" progId="">
                  <p:embed/>
                  <p:pic>
                    <p:nvPicPr>
                      <p:cNvPr id="28674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828" y="5188846"/>
                        <a:ext cx="2275572" cy="156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4D062-581C-4D43-94B9-DCAAC6A07F89}"/>
              </a:ext>
            </a:extLst>
          </p:cNvPr>
          <p:cNvSpPr/>
          <p:nvPr/>
        </p:nvSpPr>
        <p:spPr>
          <a:xfrm>
            <a:off x="5562600" y="1341427"/>
            <a:ext cx="4419600" cy="409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square: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,-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,-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,-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b="0" dirty="0" err="1">
                <a:solidFill>
                  <a:srgbClr val="0000FF"/>
                </a:solidFill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a1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08080"/>
                </a:solidFill>
                <a:latin typeface="Consolas" panose="020B0609020204030204" pitchFamily="49" charset="0"/>
              </a:rPr>
              <a:t>2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a1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a0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i="0" u="none" strike="noStrike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s0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i="0" u="none" strike="noStrike" dirty="0" err="1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addi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4864AA"/>
                </a:solidFill>
                <a:effectLst/>
                <a:latin typeface="Consolas" panose="020B0609020204030204" pitchFamily="49" charset="0"/>
              </a:rPr>
              <a:t>sp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i="0" u="none" strike="noStrike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77731-2DF1-1547-932F-BB61C30B335A}"/>
              </a:ext>
            </a:extLst>
          </p:cNvPr>
          <p:cNvSpPr txBox="1"/>
          <p:nvPr/>
        </p:nvSpPr>
        <p:spPr>
          <a:xfrm>
            <a:off x="1064761" y="2269774"/>
            <a:ext cx="150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 Program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2B6810-47D7-E345-90F7-885F0D83841B}"/>
              </a:ext>
            </a:extLst>
          </p:cNvPr>
          <p:cNvSpPr txBox="1"/>
          <p:nvPr/>
        </p:nvSpPr>
        <p:spPr>
          <a:xfrm>
            <a:off x="5562600" y="1038720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Assembly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28B507-E1F5-7B49-92A4-E5623814F4FA}"/>
              </a:ext>
            </a:extLst>
          </p:cNvPr>
          <p:cNvSpPr txBox="1"/>
          <p:nvPr/>
        </p:nvSpPr>
        <p:spPr>
          <a:xfrm rot="16200000">
            <a:off x="5187057" y="5479217"/>
            <a:ext cx="155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Logic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6B8FF-BB1B-CB4F-9511-F7FBB7959D6B}"/>
              </a:ext>
            </a:extLst>
          </p:cNvPr>
          <p:cNvSpPr/>
          <p:nvPr/>
        </p:nvSpPr>
        <p:spPr>
          <a:xfrm>
            <a:off x="1219199" y="4045643"/>
            <a:ext cx="1665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0x00000317</a:t>
            </a:r>
          </a:p>
          <a:p>
            <a:r>
              <a:rPr lang="en-US" sz="2000" dirty="0"/>
              <a:t>0x00830067</a:t>
            </a:r>
          </a:p>
          <a:p>
            <a:r>
              <a:rPr lang="en-US" sz="2000" dirty="0"/>
              <a:t>0xff010113</a:t>
            </a:r>
          </a:p>
          <a:p>
            <a:r>
              <a:rPr lang="en-US" sz="2000" dirty="0"/>
              <a:t>0x00112623</a:t>
            </a:r>
          </a:p>
          <a:p>
            <a:r>
              <a:rPr lang="en-US" sz="2000" dirty="0"/>
              <a:t>0x00812423</a:t>
            </a:r>
          </a:p>
          <a:p>
            <a:r>
              <a:rPr lang="en-US" sz="2000" dirty="0"/>
              <a:t>0x01010413</a:t>
            </a:r>
          </a:p>
          <a:p>
            <a:r>
              <a:rPr lang="en-US" sz="2000" dirty="0"/>
              <a:t>0xfea42a23</a:t>
            </a:r>
          </a:p>
          <a:p>
            <a:r>
              <a:rPr lang="en-US" sz="2000" dirty="0"/>
              <a:t>…….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8EF15D-CEFF-9444-8EDC-60101754B388}"/>
              </a:ext>
            </a:extLst>
          </p:cNvPr>
          <p:cNvSpPr/>
          <p:nvPr/>
        </p:nvSpPr>
        <p:spPr>
          <a:xfrm>
            <a:off x="1312104" y="3654189"/>
            <a:ext cx="100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Binary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82D36-B3C4-16C8-904B-DFF18CC1D67C}"/>
              </a:ext>
            </a:extLst>
          </p:cNvPr>
          <p:cNvSpPr txBox="1"/>
          <p:nvPr/>
        </p:nvSpPr>
        <p:spPr>
          <a:xfrm>
            <a:off x="804692" y="1146099"/>
            <a:ext cx="22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Python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7FECD-2DEE-A461-9F33-CB901F64167D}"/>
              </a:ext>
            </a:extLst>
          </p:cNvPr>
          <p:cNvSpPr/>
          <p:nvPr/>
        </p:nvSpPr>
        <p:spPr>
          <a:xfrm>
            <a:off x="301186" y="1488842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, 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square(num):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   return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num * num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920E2-4014-B844-29AD-64B626A18041}"/>
              </a:ext>
            </a:extLst>
          </p:cNvPr>
          <p:cNvSpPr/>
          <p:nvPr/>
        </p:nvSpPr>
        <p:spPr>
          <a:xfrm>
            <a:off x="301186" y="2721171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, 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square(int num):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   return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num * num</a:t>
            </a:r>
          </a:p>
        </p:txBody>
      </p:sp>
    </p:spTree>
    <p:extLst>
      <p:ext uri="{BB962C8B-B14F-4D97-AF65-F5344CB8AC3E}">
        <p14:creationId xmlns:p14="http://schemas.microsoft.com/office/powerpoint/2010/main" val="340848226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02-memory" id="{29BFF832-EE1D-634B-A5A4-1D8592390FF6}" vid="{9D92F3F2-4386-5141-9A7B-34FA78FC0B7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25547</TotalTime>
  <Words>5267</Words>
  <Application>Microsoft Macintosh PowerPoint</Application>
  <PresentationFormat>On-screen Show (4:3)</PresentationFormat>
  <Paragraphs>1648</Paragraphs>
  <Slides>55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2" baseType="lpstr">
      <vt:lpstr>ＭＳ Ｐゴシック</vt:lpstr>
      <vt:lpstr>.AppleSystemUIFont</vt:lpstr>
      <vt:lpstr>Arial</vt:lpstr>
      <vt:lpstr>Arial Narrow</vt:lpstr>
      <vt:lpstr>Calibri</vt:lpstr>
      <vt:lpstr>Cambria Math</vt:lpstr>
      <vt:lpstr>Consolas</vt:lpstr>
      <vt:lpstr>Consolas, </vt:lpstr>
      <vt:lpstr>Courier New</vt:lpstr>
      <vt:lpstr>Menlo</vt:lpstr>
      <vt:lpstr>Roboto Regular</vt:lpstr>
      <vt:lpstr>Source Sans Pro</vt:lpstr>
      <vt:lpstr>Symbol</vt:lpstr>
      <vt:lpstr>Times New Roman</vt:lpstr>
      <vt:lpstr>Wingdings</vt:lpstr>
      <vt:lpstr>UWTheme-351-Au18</vt:lpstr>
      <vt:lpstr>Image</vt:lpstr>
      <vt:lpstr>        Alaa  (next door)</vt:lpstr>
      <vt:lpstr> Why are you here ?</vt:lpstr>
      <vt:lpstr>How do you get to 300 million petaflops?</vt:lpstr>
      <vt:lpstr>How do you get to 300 million petaflops?</vt:lpstr>
      <vt:lpstr>How do you get to 300 million petaflops?</vt:lpstr>
      <vt:lpstr>PowerPoint Presentation</vt:lpstr>
      <vt:lpstr>Logistics  </vt:lpstr>
      <vt:lpstr>Abstraction</vt:lpstr>
      <vt:lpstr>   Abstraction (Levels of Representation/Interpretation)</vt:lpstr>
      <vt:lpstr> Performance Cost of Abstraction</vt:lpstr>
      <vt:lpstr>Base Comparison</vt:lpstr>
      <vt:lpstr>Why different number systems?</vt:lpstr>
      <vt:lpstr>Numerical Encoding</vt:lpstr>
      <vt:lpstr>Software (Typed) vs Hardware (No Types)</vt:lpstr>
      <vt:lpstr>Memory, Data, &amp; Addressing I </vt:lpstr>
      <vt:lpstr>Binary Encoding Additional Details</vt:lpstr>
      <vt:lpstr>Byte-Oriented Memory Organization</vt:lpstr>
      <vt:lpstr>Peer Instruction Question</vt:lpstr>
      <vt:lpstr>Why is 1KB = 1024 bytes (not 1000 bytes)</vt:lpstr>
      <vt:lpstr>Machine “Words”</vt:lpstr>
      <vt:lpstr>Word-Oriented Memory Organization</vt:lpstr>
      <vt:lpstr>Word-Oriented Memory Organization</vt:lpstr>
      <vt:lpstr>Data Representations</vt:lpstr>
      <vt:lpstr>Memory Alignment</vt:lpstr>
      <vt:lpstr>Alignment REPL</vt:lpstr>
      <vt:lpstr>Alignment REPL</vt:lpstr>
      <vt:lpstr>Byte Ordering</vt:lpstr>
      <vt:lpstr>Byte Ordering</vt:lpstr>
      <vt:lpstr>Endianness and Strings</vt:lpstr>
      <vt:lpstr>Examining Data Representations</vt:lpstr>
      <vt:lpstr>Show bytes demo</vt:lpstr>
      <vt:lpstr>show_bytes Execution Example</vt:lpstr>
      <vt:lpstr>A Picture of Memory (64-bit view)</vt:lpstr>
      <vt:lpstr>A Picture of Memory (64-bit view)</vt:lpstr>
      <vt:lpstr>Addresses and Pointers</vt:lpstr>
      <vt:lpstr>Addresses and Pointers</vt:lpstr>
      <vt:lpstr>Memory, Data, &amp; Addressing II </vt:lpstr>
      <vt:lpstr>Arrays in C</vt:lpstr>
      <vt:lpstr>Arrays Basics</vt:lpstr>
      <vt:lpstr>Arrays in C</vt:lpstr>
      <vt:lpstr>Arrays in C</vt:lpstr>
      <vt:lpstr>Arrays in C</vt:lpstr>
      <vt:lpstr>Arrays in C</vt:lpstr>
      <vt:lpstr>Arrays in C</vt:lpstr>
      <vt:lpstr>Pointer Arithmetic</vt:lpstr>
      <vt:lpstr>Assignment in C</vt:lpstr>
      <vt:lpstr>Assignment in C</vt:lpstr>
      <vt:lpstr>int a[6];     </vt:lpstr>
      <vt:lpstr>Pointer Cast Example</vt:lpstr>
      <vt:lpstr>short array[4] =                    {0xAAAA,0xBBBB,0xCCCC,0xDDDD}</vt:lpstr>
      <vt:lpstr>short array[4] =                    {0xAAAA,0xBBBB,0xCCCC,0xDDDD}</vt:lpstr>
      <vt:lpstr>Pointer Cast Example</vt:lpstr>
      <vt:lpstr>Representing strings</vt:lpstr>
      <vt:lpstr>Null-Terminated Strings</vt:lpstr>
      <vt:lpstr>52352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Arrvindh Shriraman</dc:creator>
  <dc:description>Redesign of slides created by Randal E. Bryant and David R. O'Hallaron</dc:description>
  <cp:lastModifiedBy>Arrvindh Shriraman</cp:lastModifiedBy>
  <cp:revision>63</cp:revision>
  <cp:lastPrinted>2018-09-27T23:16:18Z</cp:lastPrinted>
  <dcterms:created xsi:type="dcterms:W3CDTF">2020-05-18T16:41:08Z</dcterms:created>
  <dcterms:modified xsi:type="dcterms:W3CDTF">2026-01-07T06:52:45Z</dcterms:modified>
</cp:coreProperties>
</file>