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6"/>
  </p:notesMasterIdLst>
  <p:handoutMasterIdLst>
    <p:handoutMasterId r:id="rId37"/>
  </p:handoutMasterIdLst>
  <p:sldIdLst>
    <p:sldId id="1006" r:id="rId2"/>
    <p:sldId id="342" r:id="rId3"/>
    <p:sldId id="277" r:id="rId4"/>
    <p:sldId id="1008" r:id="rId5"/>
    <p:sldId id="286" r:id="rId6"/>
    <p:sldId id="350" r:id="rId7"/>
    <p:sldId id="358" r:id="rId8"/>
    <p:sldId id="359" r:id="rId9"/>
    <p:sldId id="360" r:id="rId10"/>
    <p:sldId id="300" r:id="rId11"/>
    <p:sldId id="361" r:id="rId12"/>
    <p:sldId id="362" r:id="rId13"/>
    <p:sldId id="363" r:id="rId14"/>
    <p:sldId id="364" r:id="rId15"/>
    <p:sldId id="365" r:id="rId16"/>
    <p:sldId id="308" r:id="rId17"/>
    <p:sldId id="309" r:id="rId18"/>
    <p:sldId id="311" r:id="rId19"/>
    <p:sldId id="312" r:id="rId20"/>
    <p:sldId id="313" r:id="rId21"/>
    <p:sldId id="314" r:id="rId22"/>
    <p:sldId id="317" r:id="rId23"/>
    <p:sldId id="318" r:id="rId24"/>
    <p:sldId id="1010" r:id="rId25"/>
    <p:sldId id="1011" r:id="rId26"/>
    <p:sldId id="1012" r:id="rId27"/>
    <p:sldId id="1013" r:id="rId28"/>
    <p:sldId id="1014" r:id="rId29"/>
    <p:sldId id="1009" r:id="rId30"/>
    <p:sldId id="266" r:id="rId31"/>
    <p:sldId id="267" r:id="rId32"/>
    <p:sldId id="268" r:id="rId33"/>
    <p:sldId id="269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92943-1EF2-482F-871D-FA6C6184131B}" v="824" dt="2022-11-15T06:04:51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2275" autoAdjust="0"/>
  </p:normalViewPr>
  <p:slideViewPr>
    <p:cSldViewPr snapToGrid="0">
      <p:cViewPr>
        <p:scale>
          <a:sx n="49" d="100"/>
          <a:sy n="49" d="100"/>
        </p:scale>
        <p:origin x="10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" userId="60ed0375f93d0d69" providerId="LiveId" clId="{36592943-1EF2-482F-871D-FA6C6184131B}"/>
    <pc:docChg chg="undo redo custSel addSld delSld modSld sldOrd modMainMaster">
      <pc:chgData name="Alaa" userId="60ed0375f93d0d69" providerId="LiveId" clId="{36592943-1EF2-482F-871D-FA6C6184131B}" dt="2022-11-15T06:05:40.998" v="5463" actId="478"/>
      <pc:docMkLst>
        <pc:docMk/>
      </pc:docMkLst>
      <pc:sldChg chg="addSp delSp modSp add mod delAnim">
        <pc:chgData name="Alaa" userId="60ed0375f93d0d69" providerId="LiveId" clId="{36592943-1EF2-482F-871D-FA6C6184131B}" dt="2022-11-14T08:33:17.037" v="3377" actId="20577"/>
        <pc:sldMkLst>
          <pc:docMk/>
          <pc:sldMk cId="0" sldId="259"/>
        </pc:sldMkLst>
        <pc:spChg chg="add del mod">
          <ac:chgData name="Alaa" userId="60ed0375f93d0d69" providerId="LiveId" clId="{36592943-1EF2-482F-871D-FA6C6184131B}" dt="2022-11-14T08:32:49.763" v="3365" actId="478"/>
          <ac:spMkLst>
            <pc:docMk/>
            <pc:sldMk cId="0" sldId="259"/>
            <ac:spMk id="3" creationId="{46AEE5E9-73AA-4019-E0ED-CEDF598B3D0C}"/>
          </ac:spMkLst>
        </pc:spChg>
        <pc:spChg chg="mod">
          <ac:chgData name="Alaa" userId="60ed0375f93d0d69" providerId="LiveId" clId="{36592943-1EF2-482F-871D-FA6C6184131B}" dt="2022-11-14T08:32:54.330" v="3375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Alaa" userId="60ed0375f93d0d69" providerId="LiveId" clId="{36592943-1EF2-482F-871D-FA6C6184131B}" dt="2022-11-14T08:33:17.037" v="3377" actId="20577"/>
          <ac:spMkLst>
            <pc:docMk/>
            <pc:sldMk cId="0" sldId="259"/>
            <ac:spMk id="176" creationId="{00000000-0000-0000-0000-000000000000}"/>
          </ac:spMkLst>
        </pc:spChg>
        <pc:spChg chg="del mod">
          <ac:chgData name="Alaa" userId="60ed0375f93d0d69" providerId="LiveId" clId="{36592943-1EF2-482F-871D-FA6C6184131B}" dt="2022-11-14T08:32:46.861" v="3364" actId="478"/>
          <ac:spMkLst>
            <pc:docMk/>
            <pc:sldMk cId="0" sldId="259"/>
            <ac:spMk id="180" creationId="{00000000-0000-0000-0000-000000000000}"/>
          </ac:spMkLst>
        </pc:spChg>
      </pc:sldChg>
      <pc:sldChg chg="del">
        <pc:chgData name="Alaa" userId="60ed0375f93d0d69" providerId="LiveId" clId="{36592943-1EF2-482F-871D-FA6C6184131B}" dt="2022-11-14T07:49:58.261" v="2101" actId="47"/>
        <pc:sldMkLst>
          <pc:docMk/>
          <pc:sldMk cId="730284253" sldId="265"/>
        </pc:sldMkLst>
      </pc:sldChg>
      <pc:sldChg chg="addSp delSp modSp add del mod">
        <pc:chgData name="Alaa" userId="60ed0375f93d0d69" providerId="LiveId" clId="{36592943-1EF2-482F-871D-FA6C6184131B}" dt="2022-11-14T08:10:06.979" v="2627" actId="207"/>
        <pc:sldMkLst>
          <pc:docMk/>
          <pc:sldMk cId="605407180" sldId="266"/>
        </pc:sldMkLst>
        <pc:spChg chg="add del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2" creationId="{9BCD50A3-25B5-BCB8-9150-96D2A4BE3C24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0" creationId="{22BD194B-AE0B-C34D-F6EC-99BB4729FD48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1" creationId="{5954C6E2-DA2D-80C0-5DBF-3AE4D6FC58D3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2" creationId="{04BF9DAC-1088-7E46-31D3-FDAA002CA3C5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3" creationId="{323CAB76-D2AD-C1DC-E97C-FC25BF4BAA27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4" creationId="{F9BF7382-F2EB-B31A-0323-46ACE7E049A8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5" creationId="{F41F3C86-B811-FE70-DDB6-6E5E2ABED5FE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6" creationId="{CC9A0650-E645-20C9-E9F8-33804F745DB3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7" creationId="{906FC9F3-0E35-AAF6-7FF8-3FF66E01FC0B}"/>
          </ac:spMkLst>
        </pc:spChg>
        <pc:spChg chg="add mod">
          <ac:chgData name="Alaa" userId="60ed0375f93d0d69" providerId="LiveId" clId="{36592943-1EF2-482F-871D-FA6C6184131B}" dt="2022-11-14T08:09:13.107" v="2548" actId="164"/>
          <ac:spMkLst>
            <pc:docMk/>
            <pc:sldMk cId="605407180" sldId="266"/>
            <ac:spMk id="18" creationId="{77B1F7D2-6706-4D33-A038-18721C9DFC70}"/>
          </ac:spMkLst>
        </pc:spChg>
        <pc:spChg chg="mod">
          <ac:chgData name="Alaa" userId="60ed0375f93d0d69" providerId="LiveId" clId="{36592943-1EF2-482F-871D-FA6C6184131B}" dt="2022-11-14T07:58:39.056" v="2219" actId="20577"/>
          <ac:spMkLst>
            <pc:docMk/>
            <pc:sldMk cId="605407180" sldId="266"/>
            <ac:spMk id="436" creationId="{00000000-0000-0000-0000-000000000000}"/>
          </ac:spMkLst>
        </pc:spChg>
        <pc:spChg chg="mod">
          <ac:chgData name="Alaa" userId="60ed0375f93d0d69" providerId="LiveId" clId="{36592943-1EF2-482F-871D-FA6C6184131B}" dt="2022-11-14T08:07:54.422" v="2542" actId="1076"/>
          <ac:spMkLst>
            <pc:docMk/>
            <pc:sldMk cId="605407180" sldId="266"/>
            <ac:spMk id="437" creationId="{00000000-0000-0000-0000-000000000000}"/>
          </ac:spMkLst>
        </pc:spChg>
        <pc:spChg chg="mod">
          <ac:chgData name="Alaa" userId="60ed0375f93d0d69" providerId="LiveId" clId="{36592943-1EF2-482F-871D-FA6C6184131B}" dt="2022-11-14T08:09:45.791" v="2620" actId="207"/>
          <ac:spMkLst>
            <pc:docMk/>
            <pc:sldMk cId="605407180" sldId="266"/>
            <ac:spMk id="442" creationId="{00000000-0000-0000-0000-000000000000}"/>
          </ac:spMkLst>
        </pc:spChg>
        <pc:spChg chg="mod">
          <ac:chgData name="Alaa" userId="60ed0375f93d0d69" providerId="LiveId" clId="{36592943-1EF2-482F-871D-FA6C6184131B}" dt="2022-11-14T08:10:06.979" v="2627" actId="207"/>
          <ac:spMkLst>
            <pc:docMk/>
            <pc:sldMk cId="605407180" sldId="266"/>
            <ac:spMk id="443" creationId="{00000000-0000-0000-0000-000000000000}"/>
          </ac:spMkLst>
        </pc:spChg>
        <pc:grpChg chg="add mod">
          <ac:chgData name="Alaa" userId="60ed0375f93d0d69" providerId="LiveId" clId="{36592943-1EF2-482F-871D-FA6C6184131B}" dt="2022-11-14T08:09:22.353" v="2617" actId="1036"/>
          <ac:grpSpMkLst>
            <pc:docMk/>
            <pc:sldMk cId="605407180" sldId="266"/>
            <ac:grpSpMk id="20" creationId="{4A045E07-C43E-939E-97F4-31EF31B87D9E}"/>
          </ac:grpSpMkLst>
        </pc:grpChg>
        <pc:picChg chg="del">
          <ac:chgData name="Alaa" userId="60ed0375f93d0d69" providerId="LiveId" clId="{36592943-1EF2-482F-871D-FA6C6184131B}" dt="2022-11-14T08:08:07.006" v="2543" actId="478"/>
          <ac:picMkLst>
            <pc:docMk/>
            <pc:sldMk cId="605407180" sldId="266"/>
            <ac:picMk id="439" creationId="{00000000-0000-0000-0000-000000000000}"/>
          </ac:picMkLst>
        </pc:picChg>
        <pc:cxnChg chg="add mod">
          <ac:chgData name="Alaa" userId="60ed0375f93d0d69" providerId="LiveId" clId="{36592943-1EF2-482F-871D-FA6C6184131B}" dt="2022-11-14T08:09:13.107" v="2548" actId="164"/>
          <ac:cxnSpMkLst>
            <pc:docMk/>
            <pc:sldMk cId="605407180" sldId="266"/>
            <ac:cxnSpMk id="4" creationId="{E4B774F4-E2B6-302F-F8AC-6BE5C62E025D}"/>
          </ac:cxnSpMkLst>
        </pc:cxnChg>
        <pc:cxnChg chg="add mod">
          <ac:chgData name="Alaa" userId="60ed0375f93d0d69" providerId="LiveId" clId="{36592943-1EF2-482F-871D-FA6C6184131B}" dt="2022-11-14T08:09:13.107" v="2548" actId="164"/>
          <ac:cxnSpMkLst>
            <pc:docMk/>
            <pc:sldMk cId="605407180" sldId="266"/>
            <ac:cxnSpMk id="5" creationId="{DCD85EB5-EA56-91BD-617E-3A3D6CA2F015}"/>
          </ac:cxnSpMkLst>
        </pc:cxnChg>
        <pc:cxnChg chg="add mod">
          <ac:chgData name="Alaa" userId="60ed0375f93d0d69" providerId="LiveId" clId="{36592943-1EF2-482F-871D-FA6C6184131B}" dt="2022-11-14T08:09:13.107" v="2548" actId="164"/>
          <ac:cxnSpMkLst>
            <pc:docMk/>
            <pc:sldMk cId="605407180" sldId="266"/>
            <ac:cxnSpMk id="6" creationId="{A4F58F48-C698-EF7B-65A5-01806E489802}"/>
          </ac:cxnSpMkLst>
        </pc:cxnChg>
        <pc:cxnChg chg="add mod">
          <ac:chgData name="Alaa" userId="60ed0375f93d0d69" providerId="LiveId" clId="{36592943-1EF2-482F-871D-FA6C6184131B}" dt="2022-11-14T08:09:13.107" v="2548" actId="164"/>
          <ac:cxnSpMkLst>
            <pc:docMk/>
            <pc:sldMk cId="605407180" sldId="266"/>
            <ac:cxnSpMk id="7" creationId="{6BF63973-5867-C0B1-5D1F-5314F286C01E}"/>
          </ac:cxnSpMkLst>
        </pc:cxnChg>
        <pc:cxnChg chg="mod">
          <ac:chgData name="Alaa" userId="60ed0375f93d0d69" providerId="LiveId" clId="{36592943-1EF2-482F-871D-FA6C6184131B}" dt="2022-11-14T08:09:51.107" v="2621" actId="14100"/>
          <ac:cxnSpMkLst>
            <pc:docMk/>
            <pc:sldMk cId="605407180" sldId="266"/>
            <ac:cxnSpMk id="441" creationId="{00000000-0000-0000-0000-000000000000}"/>
          </ac:cxnSpMkLst>
        </pc:cxnChg>
        <pc:cxnChg chg="mod">
          <ac:chgData name="Alaa" userId="60ed0375f93d0d69" providerId="LiveId" clId="{36592943-1EF2-482F-871D-FA6C6184131B}" dt="2022-11-14T08:08:31.160" v="2545" actId="692"/>
          <ac:cxnSpMkLst>
            <pc:docMk/>
            <pc:sldMk cId="605407180" sldId="266"/>
            <ac:cxnSpMk id="444" creationId="{00000000-0000-0000-0000-000000000000}"/>
          </ac:cxnSpMkLst>
        </pc:cxnChg>
      </pc:sldChg>
      <pc:sldChg chg="addSp delSp modSp add del mod modAnim">
        <pc:chgData name="Alaa" userId="60ed0375f93d0d69" providerId="LiveId" clId="{36592943-1EF2-482F-871D-FA6C6184131B}" dt="2022-11-14T08:33:35.748" v="3381" actId="404"/>
        <pc:sldMkLst>
          <pc:docMk/>
          <pc:sldMk cId="2318197844" sldId="267"/>
        </pc:sldMkLst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3" creationId="{B7A733E9-F6B8-846C-9359-3A56AC6341AB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8" creationId="{24636ADD-FD5E-4278-A7D0-EF13D723A2F2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9" creationId="{45A8FCFA-25F0-D037-0A5B-987096A9B63A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0" creationId="{388EA460-3A78-5963-0562-FF08A157D05F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1" creationId="{84F06E4C-84CB-8472-67D1-CC326D982AB1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2" creationId="{C6F3B8C2-4C76-383D-437B-27FDDE6D3FA6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3" creationId="{59708C7A-95A0-B98D-1ACF-96EBAC0F1E84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4" creationId="{06F9CD9C-D789-8B2A-259D-430F6E552357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5" creationId="{9BF20D69-7D5C-4A9A-A7FE-DD3D3B409EB6}"/>
          </ac:spMkLst>
        </pc:spChg>
        <pc:spChg chg="mod">
          <ac:chgData name="Alaa" userId="60ed0375f93d0d69" providerId="LiveId" clId="{36592943-1EF2-482F-871D-FA6C6184131B}" dt="2022-11-14T08:10:46.316" v="2628"/>
          <ac:spMkLst>
            <pc:docMk/>
            <pc:sldMk cId="2318197844" sldId="267"/>
            <ac:spMk id="16" creationId="{EF86AFD4-0CB3-D030-BACF-E6D2CF756A95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18" creationId="{C1D2D2C5-95C9-0C8F-A1A9-B622B76FCEA6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3" creationId="{76FCA0B4-6911-0E7B-A44F-B7129B519BA2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4" creationId="{1520B4D2-064F-1307-E4CD-F0F70BB7EA9F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5" creationId="{15996453-F095-9CB3-CECB-9E531C92E02C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6" creationId="{388D7331-0D62-5F22-A08B-108A54C727EB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7" creationId="{499113FA-2400-FD37-54E8-17A34885C2E4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8" creationId="{67608067-5BD6-3FB7-0F6B-27BED4088ED1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29" creationId="{20D7B1D2-F7B6-EA9D-9285-D61C83759D9F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30" creationId="{5E1209EC-4C7C-0A0E-E4C0-90070BA57AD4}"/>
          </ac:spMkLst>
        </pc:spChg>
        <pc:spChg chg="mod">
          <ac:chgData name="Alaa" userId="60ed0375f93d0d69" providerId="LiveId" clId="{36592943-1EF2-482F-871D-FA6C6184131B}" dt="2022-11-14T08:11:08.181" v="2637"/>
          <ac:spMkLst>
            <pc:docMk/>
            <pc:sldMk cId="2318197844" sldId="267"/>
            <ac:spMk id="31" creationId="{901CB549-E395-DFC9-534D-463787B32357}"/>
          </ac:spMkLst>
        </pc:spChg>
        <pc:spChg chg="mod">
          <ac:chgData name="Alaa" userId="60ed0375f93d0d69" providerId="LiveId" clId="{36592943-1EF2-482F-871D-FA6C6184131B}" dt="2022-11-14T08:33:35.748" v="3381" actId="404"/>
          <ac:spMkLst>
            <pc:docMk/>
            <pc:sldMk cId="2318197844" sldId="267"/>
            <ac:spMk id="449" creationId="{00000000-0000-0000-0000-000000000000}"/>
          </ac:spMkLst>
        </pc:spChg>
        <pc:spChg chg="mod">
          <ac:chgData name="Alaa" userId="60ed0375f93d0d69" providerId="LiveId" clId="{36592943-1EF2-482F-871D-FA6C6184131B}" dt="2022-11-14T08:11:40.845" v="2758" actId="20577"/>
          <ac:spMkLst>
            <pc:docMk/>
            <pc:sldMk cId="2318197844" sldId="267"/>
            <ac:spMk id="450" creationId="{00000000-0000-0000-0000-000000000000}"/>
          </ac:spMkLst>
        </pc:spChg>
        <pc:grpChg chg="add del mod">
          <ac:chgData name="Alaa" userId="60ed0375f93d0d69" providerId="LiveId" clId="{36592943-1EF2-482F-871D-FA6C6184131B}" dt="2022-11-14T08:11:04.977" v="2635"/>
          <ac:grpSpMkLst>
            <pc:docMk/>
            <pc:sldMk cId="2318197844" sldId="267"/>
            <ac:grpSpMk id="2" creationId="{8AA428F8-FC9C-E915-AF4D-BB51663CABFF}"/>
          </ac:grpSpMkLst>
        </pc:grpChg>
        <pc:grpChg chg="add mod">
          <ac:chgData name="Alaa" userId="60ed0375f93d0d69" providerId="LiveId" clId="{36592943-1EF2-482F-871D-FA6C6184131B}" dt="2022-11-14T08:11:26.422" v="2751" actId="14100"/>
          <ac:grpSpMkLst>
            <pc:docMk/>
            <pc:sldMk cId="2318197844" sldId="267"/>
            <ac:grpSpMk id="17" creationId="{C1950091-1FE8-7BC6-6A58-C3447DF13887}"/>
          </ac:grpSpMkLst>
        </pc:grpChg>
        <pc:graphicFrameChg chg="mod">
          <ac:chgData name="Alaa" userId="60ed0375f93d0d69" providerId="LiveId" clId="{36592943-1EF2-482F-871D-FA6C6184131B}" dt="2022-11-14T08:11:03.280" v="2633" actId="1076"/>
          <ac:graphicFrameMkLst>
            <pc:docMk/>
            <pc:sldMk cId="2318197844" sldId="267"/>
            <ac:graphicFrameMk id="455" creationId="{00000000-0000-0000-0000-000000000000}"/>
          </ac:graphicFrameMkLst>
        </pc:graphicFrameChg>
        <pc:picChg chg="add del">
          <ac:chgData name="Alaa" userId="60ed0375f93d0d69" providerId="LiveId" clId="{36592943-1EF2-482F-871D-FA6C6184131B}" dt="2022-11-14T08:11:07.111" v="2636" actId="478"/>
          <ac:picMkLst>
            <pc:docMk/>
            <pc:sldMk cId="2318197844" sldId="267"/>
            <ac:picMk id="453" creationId="{00000000-0000-0000-0000-000000000000}"/>
          </ac:picMkLst>
        </pc:picChg>
        <pc:cxnChg chg="mod">
          <ac:chgData name="Alaa" userId="60ed0375f93d0d69" providerId="LiveId" clId="{36592943-1EF2-482F-871D-FA6C6184131B}" dt="2022-11-14T08:10:46.316" v="2628"/>
          <ac:cxnSpMkLst>
            <pc:docMk/>
            <pc:sldMk cId="2318197844" sldId="267"/>
            <ac:cxnSpMk id="4" creationId="{3F735F74-C845-CB40-17D4-1CE0B3699302}"/>
          </ac:cxnSpMkLst>
        </pc:cxnChg>
        <pc:cxnChg chg="mod">
          <ac:chgData name="Alaa" userId="60ed0375f93d0d69" providerId="LiveId" clId="{36592943-1EF2-482F-871D-FA6C6184131B}" dt="2022-11-14T08:10:46.316" v="2628"/>
          <ac:cxnSpMkLst>
            <pc:docMk/>
            <pc:sldMk cId="2318197844" sldId="267"/>
            <ac:cxnSpMk id="5" creationId="{C74EF8C4-7CCC-5939-D6C0-4F27A3F0DE74}"/>
          </ac:cxnSpMkLst>
        </pc:cxnChg>
        <pc:cxnChg chg="mod">
          <ac:chgData name="Alaa" userId="60ed0375f93d0d69" providerId="LiveId" clId="{36592943-1EF2-482F-871D-FA6C6184131B}" dt="2022-11-14T08:10:46.316" v="2628"/>
          <ac:cxnSpMkLst>
            <pc:docMk/>
            <pc:sldMk cId="2318197844" sldId="267"/>
            <ac:cxnSpMk id="6" creationId="{AA40A04A-00D9-4894-26B5-2BEE74DEE6D6}"/>
          </ac:cxnSpMkLst>
        </pc:cxnChg>
        <pc:cxnChg chg="mod">
          <ac:chgData name="Alaa" userId="60ed0375f93d0d69" providerId="LiveId" clId="{36592943-1EF2-482F-871D-FA6C6184131B}" dt="2022-11-14T08:10:46.316" v="2628"/>
          <ac:cxnSpMkLst>
            <pc:docMk/>
            <pc:sldMk cId="2318197844" sldId="267"/>
            <ac:cxnSpMk id="7" creationId="{AAE7FFF8-79DD-65F8-3CF2-02F659AD126D}"/>
          </ac:cxnSpMkLst>
        </pc:cxnChg>
        <pc:cxnChg chg="mod">
          <ac:chgData name="Alaa" userId="60ed0375f93d0d69" providerId="LiveId" clId="{36592943-1EF2-482F-871D-FA6C6184131B}" dt="2022-11-14T08:11:08.181" v="2637"/>
          <ac:cxnSpMkLst>
            <pc:docMk/>
            <pc:sldMk cId="2318197844" sldId="267"/>
            <ac:cxnSpMk id="19" creationId="{CBDCFA84-4FD2-ED7F-741F-9C56A1B4C8FE}"/>
          </ac:cxnSpMkLst>
        </pc:cxnChg>
        <pc:cxnChg chg="mod">
          <ac:chgData name="Alaa" userId="60ed0375f93d0d69" providerId="LiveId" clId="{36592943-1EF2-482F-871D-FA6C6184131B}" dt="2022-11-14T08:11:08.181" v="2637"/>
          <ac:cxnSpMkLst>
            <pc:docMk/>
            <pc:sldMk cId="2318197844" sldId="267"/>
            <ac:cxnSpMk id="20" creationId="{80749F2A-627F-2248-45DE-8900BBB42FC1}"/>
          </ac:cxnSpMkLst>
        </pc:cxnChg>
        <pc:cxnChg chg="mod">
          <ac:chgData name="Alaa" userId="60ed0375f93d0d69" providerId="LiveId" clId="{36592943-1EF2-482F-871D-FA6C6184131B}" dt="2022-11-14T08:11:08.181" v="2637"/>
          <ac:cxnSpMkLst>
            <pc:docMk/>
            <pc:sldMk cId="2318197844" sldId="267"/>
            <ac:cxnSpMk id="21" creationId="{C8F02690-E9FB-12C6-7E29-8DF7FCA6BF7D}"/>
          </ac:cxnSpMkLst>
        </pc:cxnChg>
        <pc:cxnChg chg="mod">
          <ac:chgData name="Alaa" userId="60ed0375f93d0d69" providerId="LiveId" clId="{36592943-1EF2-482F-871D-FA6C6184131B}" dt="2022-11-14T08:11:08.181" v="2637"/>
          <ac:cxnSpMkLst>
            <pc:docMk/>
            <pc:sldMk cId="2318197844" sldId="267"/>
            <ac:cxnSpMk id="22" creationId="{4E94EABC-B13C-F121-6226-126D2DCBC691}"/>
          </ac:cxnSpMkLst>
        </pc:cxnChg>
      </pc:sldChg>
      <pc:sldChg chg="addSp delSp modSp add del mod">
        <pc:chgData name="Alaa" userId="60ed0375f93d0d69" providerId="LiveId" clId="{36592943-1EF2-482F-871D-FA6C6184131B}" dt="2022-11-14T08:22:21.733" v="3239" actId="1076"/>
        <pc:sldMkLst>
          <pc:docMk/>
          <pc:sldMk cId="2014754202" sldId="268"/>
        </pc:sldMkLst>
        <pc:spChg chg="mod topLvl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3" creationId="{088F5AB4-EA8A-50E0-DA24-28D1319C43D4}"/>
          </ac:spMkLst>
        </pc:spChg>
        <pc:spChg chg="mod topLvl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8" creationId="{B7287397-886A-0D45-8B4F-5ADA23702C05}"/>
          </ac:spMkLst>
        </pc:spChg>
        <pc:spChg chg="mod topLvl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9" creationId="{58ED8500-A6EA-EA80-4B68-2CBB69114834}"/>
          </ac:spMkLst>
        </pc:spChg>
        <pc:spChg chg="mod topLvl">
          <ac:chgData name="Alaa" userId="60ed0375f93d0d69" providerId="LiveId" clId="{36592943-1EF2-482F-871D-FA6C6184131B}" dt="2022-11-14T08:18:46.710" v="3082" actId="947"/>
          <ac:spMkLst>
            <pc:docMk/>
            <pc:sldMk cId="2014754202" sldId="268"/>
            <ac:spMk id="10" creationId="{BBDF26D3-4D3F-AD41-2E8B-8A1573CEA9B8}"/>
          </ac:spMkLst>
        </pc:spChg>
        <pc:spChg chg="mod topLvl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11" creationId="{EA0DAFE7-4C28-F5B5-7161-444BC4E6AC1F}"/>
          </ac:spMkLst>
        </pc:spChg>
        <pc:spChg chg="mod topLvl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12" creationId="{63048DE4-DF07-9844-979F-8F434EF72AA1}"/>
          </ac:spMkLst>
        </pc:spChg>
        <pc:spChg chg="mod topLvl">
          <ac:chgData name="Alaa" userId="60ed0375f93d0d69" providerId="LiveId" clId="{36592943-1EF2-482F-871D-FA6C6184131B}" dt="2022-11-14T08:18:58.694" v="3083" actId="20577"/>
          <ac:spMkLst>
            <pc:docMk/>
            <pc:sldMk cId="2014754202" sldId="268"/>
            <ac:spMk id="13" creationId="{7554BB20-0DD0-43A6-4D2F-F2890122E67E}"/>
          </ac:spMkLst>
        </pc:spChg>
        <pc:spChg chg="del mod">
          <ac:chgData name="Alaa" userId="60ed0375f93d0d69" providerId="LiveId" clId="{36592943-1EF2-482F-871D-FA6C6184131B}" dt="2022-11-14T08:12:56.995" v="2760" actId="478"/>
          <ac:spMkLst>
            <pc:docMk/>
            <pc:sldMk cId="2014754202" sldId="268"/>
            <ac:spMk id="14" creationId="{77A2E79D-2D1C-0A92-9419-B5943C119FEA}"/>
          </ac:spMkLst>
        </pc:spChg>
        <pc:spChg chg="del mod">
          <ac:chgData name="Alaa" userId="60ed0375f93d0d69" providerId="LiveId" clId="{36592943-1EF2-482F-871D-FA6C6184131B}" dt="2022-11-14T08:13:03.256" v="2761" actId="478"/>
          <ac:spMkLst>
            <pc:docMk/>
            <pc:sldMk cId="2014754202" sldId="268"/>
            <ac:spMk id="15" creationId="{CB1D1BEA-93A7-C03B-D25F-073A035200BC}"/>
          </ac:spMkLst>
        </pc:spChg>
        <pc:spChg chg="mod topLvl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16" creationId="{74F3284D-BF99-42B3-27F6-0EEDC9DC1DCB}"/>
          </ac:spMkLst>
        </pc:spChg>
        <pc:spChg chg="add mod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17" creationId="{D1C46C1C-581F-455D-862C-63609D8560C9}"/>
          </ac:spMkLst>
        </pc:spChg>
        <pc:spChg chg="add mod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18" creationId="{565B3785-6C3A-E44F-FAC7-7F01C2D616A9}"/>
          </ac:spMkLst>
        </pc:spChg>
        <pc:spChg chg="add del mod">
          <ac:chgData name="Alaa" userId="60ed0375f93d0d69" providerId="LiveId" clId="{36592943-1EF2-482F-871D-FA6C6184131B}" dt="2022-11-14T08:14:58.924" v="2894"/>
          <ac:spMkLst>
            <pc:docMk/>
            <pc:sldMk cId="2014754202" sldId="268"/>
            <ac:spMk id="19" creationId="{71B8780D-670B-A8B5-85AF-60CC96D5165B}"/>
          </ac:spMkLst>
        </pc:spChg>
        <pc:spChg chg="add del mod">
          <ac:chgData name="Alaa" userId="60ed0375f93d0d69" providerId="LiveId" clId="{36592943-1EF2-482F-871D-FA6C6184131B}" dt="2022-11-14T08:19:02.292" v="3084" actId="478"/>
          <ac:spMkLst>
            <pc:docMk/>
            <pc:sldMk cId="2014754202" sldId="268"/>
            <ac:spMk id="20" creationId="{39A260B7-A590-CD74-E00A-605E252B3353}"/>
          </ac:spMkLst>
        </pc:spChg>
        <pc:spChg chg="add mod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22" creationId="{DB7F7F47-0FBB-2026-BEF0-53FC18974BBA}"/>
          </ac:spMkLst>
        </pc:spChg>
        <pc:spChg chg="add mod">
          <ac:chgData name="Alaa" userId="60ed0375f93d0d69" providerId="LiveId" clId="{36592943-1EF2-482F-871D-FA6C6184131B}" dt="2022-11-14T08:18:24.423" v="2991" actId="164"/>
          <ac:spMkLst>
            <pc:docMk/>
            <pc:sldMk cId="2014754202" sldId="268"/>
            <ac:spMk id="24" creationId="{7B22B8F5-D7DC-ADA2-C680-FBCD9E58B57C}"/>
          </ac:spMkLst>
        </pc:spChg>
        <pc:spChg chg="mod">
          <ac:chgData name="Alaa" userId="60ed0375f93d0d69" providerId="LiveId" clId="{36592943-1EF2-482F-871D-FA6C6184131B}" dt="2022-11-14T08:22:07.730" v="3238" actId="6549"/>
          <ac:spMkLst>
            <pc:docMk/>
            <pc:sldMk cId="2014754202" sldId="268"/>
            <ac:spMk id="462" creationId="{00000000-0000-0000-0000-000000000000}"/>
          </ac:spMkLst>
        </pc:spChg>
        <pc:spChg chg="mod">
          <ac:chgData name="Alaa" userId="60ed0375f93d0d69" providerId="LiveId" clId="{36592943-1EF2-482F-871D-FA6C6184131B}" dt="2022-11-14T08:21:40.083" v="3232" actId="20577"/>
          <ac:spMkLst>
            <pc:docMk/>
            <pc:sldMk cId="2014754202" sldId="268"/>
            <ac:spMk id="463" creationId="{00000000-0000-0000-0000-000000000000}"/>
          </ac:spMkLst>
        </pc:spChg>
        <pc:spChg chg="mod">
          <ac:chgData name="Alaa" userId="60ed0375f93d0d69" providerId="LiveId" clId="{36592943-1EF2-482F-871D-FA6C6184131B}" dt="2022-11-14T08:22:21.733" v="3239" actId="1076"/>
          <ac:spMkLst>
            <pc:docMk/>
            <pc:sldMk cId="2014754202" sldId="268"/>
            <ac:spMk id="466" creationId="{00000000-0000-0000-0000-000000000000}"/>
          </ac:spMkLst>
        </pc:spChg>
        <pc:grpChg chg="add del mod">
          <ac:chgData name="Alaa" userId="60ed0375f93d0d69" providerId="LiveId" clId="{36592943-1EF2-482F-871D-FA6C6184131B}" dt="2022-11-14T08:15:09.496" v="2895" actId="165"/>
          <ac:grpSpMkLst>
            <pc:docMk/>
            <pc:sldMk cId="2014754202" sldId="268"/>
            <ac:grpSpMk id="2" creationId="{F8E47C47-ADD4-1F35-CE6C-90F55B43F04A}"/>
          </ac:grpSpMkLst>
        </pc:grpChg>
        <pc:grpChg chg="add mod">
          <ac:chgData name="Alaa" userId="60ed0375f93d0d69" providerId="LiveId" clId="{36592943-1EF2-482F-871D-FA6C6184131B}" dt="2022-11-14T08:18:30.996" v="3080" actId="1037"/>
          <ac:grpSpMkLst>
            <pc:docMk/>
            <pc:sldMk cId="2014754202" sldId="268"/>
            <ac:grpSpMk id="25" creationId="{22C4F3EB-B072-8107-68CA-5D53FE23CDF1}"/>
          </ac:grpSpMkLst>
        </pc:grpChg>
        <pc:picChg chg="del">
          <ac:chgData name="Alaa" userId="60ed0375f93d0d69" providerId="LiveId" clId="{36592943-1EF2-482F-871D-FA6C6184131B}" dt="2022-11-14T08:18:10.349" v="2990" actId="478"/>
          <ac:picMkLst>
            <pc:docMk/>
            <pc:sldMk cId="2014754202" sldId="268"/>
            <ac:picMk id="465" creationId="{00000000-0000-0000-0000-000000000000}"/>
          </ac:picMkLst>
        </pc:picChg>
        <pc:cxnChg chg="mod topLvl">
          <ac:chgData name="Alaa" userId="60ed0375f93d0d69" providerId="LiveId" clId="{36592943-1EF2-482F-871D-FA6C6184131B}" dt="2022-11-14T08:18:24.423" v="2991" actId="164"/>
          <ac:cxnSpMkLst>
            <pc:docMk/>
            <pc:sldMk cId="2014754202" sldId="268"/>
            <ac:cxnSpMk id="4" creationId="{78243A58-1A25-E458-C8EF-8DCBD714350F}"/>
          </ac:cxnSpMkLst>
        </pc:cxnChg>
        <pc:cxnChg chg="mod topLvl">
          <ac:chgData name="Alaa" userId="60ed0375f93d0d69" providerId="LiveId" clId="{36592943-1EF2-482F-871D-FA6C6184131B}" dt="2022-11-14T08:18:24.423" v="2991" actId="164"/>
          <ac:cxnSpMkLst>
            <pc:docMk/>
            <pc:sldMk cId="2014754202" sldId="268"/>
            <ac:cxnSpMk id="5" creationId="{FEF00C69-5837-E3B8-859C-66294562DABF}"/>
          </ac:cxnSpMkLst>
        </pc:cxnChg>
        <pc:cxnChg chg="mod topLvl">
          <ac:chgData name="Alaa" userId="60ed0375f93d0d69" providerId="LiveId" clId="{36592943-1EF2-482F-871D-FA6C6184131B}" dt="2022-11-14T08:18:24.423" v="2991" actId="164"/>
          <ac:cxnSpMkLst>
            <pc:docMk/>
            <pc:sldMk cId="2014754202" sldId="268"/>
            <ac:cxnSpMk id="6" creationId="{E1DABC33-05CA-00A3-2DCA-FA915AF71F4B}"/>
          </ac:cxnSpMkLst>
        </pc:cxnChg>
        <pc:cxnChg chg="mod topLvl">
          <ac:chgData name="Alaa" userId="60ed0375f93d0d69" providerId="LiveId" clId="{36592943-1EF2-482F-871D-FA6C6184131B}" dt="2022-11-14T08:18:24.423" v="2991" actId="164"/>
          <ac:cxnSpMkLst>
            <pc:docMk/>
            <pc:sldMk cId="2014754202" sldId="268"/>
            <ac:cxnSpMk id="7" creationId="{828DB031-94DC-0F88-DAFD-F8743D68357B}"/>
          </ac:cxnSpMkLst>
        </pc:cxnChg>
        <pc:cxnChg chg="add mod">
          <ac:chgData name="Alaa" userId="60ed0375f93d0d69" providerId="LiveId" clId="{36592943-1EF2-482F-871D-FA6C6184131B}" dt="2022-11-14T08:18:24.423" v="2991" actId="164"/>
          <ac:cxnSpMkLst>
            <pc:docMk/>
            <pc:sldMk cId="2014754202" sldId="268"/>
            <ac:cxnSpMk id="21" creationId="{EE704566-C30E-F369-161E-02848989876C}"/>
          </ac:cxnSpMkLst>
        </pc:cxnChg>
        <pc:cxnChg chg="add mod">
          <ac:chgData name="Alaa" userId="60ed0375f93d0d69" providerId="LiveId" clId="{36592943-1EF2-482F-871D-FA6C6184131B}" dt="2022-11-14T08:18:24.423" v="2991" actId="164"/>
          <ac:cxnSpMkLst>
            <pc:docMk/>
            <pc:sldMk cId="2014754202" sldId="268"/>
            <ac:cxnSpMk id="23" creationId="{79CDB43A-6334-DD8F-F035-669288120E1B}"/>
          </ac:cxnSpMkLst>
        </pc:cxnChg>
        <pc:cxnChg chg="add mod">
          <ac:chgData name="Alaa" userId="60ed0375f93d0d69" providerId="LiveId" clId="{36592943-1EF2-482F-871D-FA6C6184131B}" dt="2022-11-14T08:21:13.958" v="3105" actId="1076"/>
          <ac:cxnSpMkLst>
            <pc:docMk/>
            <pc:sldMk cId="2014754202" sldId="268"/>
            <ac:cxnSpMk id="27" creationId="{FF9D7B82-9301-E10D-2BFA-5FF4522EE126}"/>
          </ac:cxnSpMkLst>
        </pc:cxnChg>
        <pc:cxnChg chg="add mod">
          <ac:chgData name="Alaa" userId="60ed0375f93d0d69" providerId="LiveId" clId="{36592943-1EF2-482F-871D-FA6C6184131B}" dt="2022-11-14T08:20:59.043" v="3104" actId="1076"/>
          <ac:cxnSpMkLst>
            <pc:docMk/>
            <pc:sldMk cId="2014754202" sldId="268"/>
            <ac:cxnSpMk id="28" creationId="{95E485F1-1E97-6768-B77B-2C13F730C7BF}"/>
          </ac:cxnSpMkLst>
        </pc:cxnChg>
        <pc:cxnChg chg="add mod">
          <ac:chgData name="Alaa" userId="60ed0375f93d0d69" providerId="LiveId" clId="{36592943-1EF2-482F-871D-FA6C6184131B}" dt="2022-11-14T08:21:31.449" v="3193" actId="1038"/>
          <ac:cxnSpMkLst>
            <pc:docMk/>
            <pc:sldMk cId="2014754202" sldId="268"/>
            <ac:cxnSpMk id="29" creationId="{FF8DDF12-C9C7-D793-2FCA-AF90F6DC75F5}"/>
          </ac:cxnSpMkLst>
        </pc:cxnChg>
        <pc:cxnChg chg="add mod">
          <ac:chgData name="Alaa" userId="60ed0375f93d0d69" providerId="LiveId" clId="{36592943-1EF2-482F-871D-FA6C6184131B}" dt="2022-11-14T08:21:45.104" v="3233" actId="1076"/>
          <ac:cxnSpMkLst>
            <pc:docMk/>
            <pc:sldMk cId="2014754202" sldId="268"/>
            <ac:cxnSpMk id="30" creationId="{AA6D8E7E-C2EF-E296-A51C-FC70A3A3A3EE}"/>
          </ac:cxnSpMkLst>
        </pc:cxnChg>
      </pc:sldChg>
      <pc:sldChg chg="addSp delSp modSp add del mod">
        <pc:chgData name="Alaa" userId="60ed0375f93d0d69" providerId="LiveId" clId="{36592943-1EF2-482F-871D-FA6C6184131B}" dt="2022-11-14T08:31:10.570" v="3355" actId="478"/>
        <pc:sldMkLst>
          <pc:docMk/>
          <pc:sldMk cId="1134518454" sldId="269"/>
        </pc:sldMkLst>
        <pc:spChg chg="mod topLvl">
          <ac:chgData name="Alaa" userId="60ed0375f93d0d69" providerId="LiveId" clId="{36592943-1EF2-482F-871D-FA6C6184131B}" dt="2022-11-14T08:24:57.213" v="3292" actId="165"/>
          <ac:spMkLst>
            <pc:docMk/>
            <pc:sldMk cId="1134518454" sldId="269"/>
            <ac:spMk id="3" creationId="{D87AAC2F-608E-8C26-8F6F-D751A234753F}"/>
          </ac:spMkLst>
        </pc:spChg>
        <pc:spChg chg="mod topLvl">
          <ac:chgData name="Alaa" userId="60ed0375f93d0d69" providerId="LiveId" clId="{36592943-1EF2-482F-871D-FA6C6184131B}" dt="2022-11-14T08:24:57.213" v="3292" actId="165"/>
          <ac:spMkLst>
            <pc:docMk/>
            <pc:sldMk cId="1134518454" sldId="269"/>
            <ac:spMk id="8" creationId="{89642539-5651-BD44-6AF7-1D1CF9FD08B8}"/>
          </ac:spMkLst>
        </pc:spChg>
        <pc:spChg chg="mod topLvl">
          <ac:chgData name="Alaa" userId="60ed0375f93d0d69" providerId="LiveId" clId="{36592943-1EF2-482F-871D-FA6C6184131B}" dt="2022-11-14T08:24:57.213" v="3292" actId="165"/>
          <ac:spMkLst>
            <pc:docMk/>
            <pc:sldMk cId="1134518454" sldId="269"/>
            <ac:spMk id="9" creationId="{43F1E23E-2F41-A90C-45E9-C2473CBD2578}"/>
          </ac:spMkLst>
        </pc:spChg>
        <pc:spChg chg="del mod topLvl">
          <ac:chgData name="Alaa" userId="60ed0375f93d0d69" providerId="LiveId" clId="{36592943-1EF2-482F-871D-FA6C6184131B}" dt="2022-11-14T08:27:02.206" v="3309" actId="478"/>
          <ac:spMkLst>
            <pc:docMk/>
            <pc:sldMk cId="1134518454" sldId="269"/>
            <ac:spMk id="10" creationId="{C726CAAD-AFEF-0A5A-88C8-5C6EFA9B3970}"/>
          </ac:spMkLst>
        </pc:spChg>
        <pc:spChg chg="mod topLvl">
          <ac:chgData name="Alaa" userId="60ed0375f93d0d69" providerId="LiveId" clId="{36592943-1EF2-482F-871D-FA6C6184131B}" dt="2022-11-14T08:24:57.213" v="3292" actId="165"/>
          <ac:spMkLst>
            <pc:docMk/>
            <pc:sldMk cId="1134518454" sldId="269"/>
            <ac:spMk id="11" creationId="{1FE703D7-4551-B010-1668-01E9481C90B9}"/>
          </ac:spMkLst>
        </pc:spChg>
        <pc:spChg chg="mod topLvl">
          <ac:chgData name="Alaa" userId="60ed0375f93d0d69" providerId="LiveId" clId="{36592943-1EF2-482F-871D-FA6C6184131B}" dt="2022-11-14T08:24:57.213" v="3292" actId="165"/>
          <ac:spMkLst>
            <pc:docMk/>
            <pc:sldMk cId="1134518454" sldId="269"/>
            <ac:spMk id="12" creationId="{89D1A9F1-F7F0-8FE8-D94F-3E750B720B61}"/>
          </ac:spMkLst>
        </pc:spChg>
        <pc:spChg chg="del mod topLvl">
          <ac:chgData name="Alaa" userId="60ed0375f93d0d69" providerId="LiveId" clId="{36592943-1EF2-482F-871D-FA6C6184131B}" dt="2022-11-14T08:28:19.448" v="3328" actId="478"/>
          <ac:spMkLst>
            <pc:docMk/>
            <pc:sldMk cId="1134518454" sldId="269"/>
            <ac:spMk id="13" creationId="{63D5BDF8-3C16-104C-1FC8-8093BF36343C}"/>
          </ac:spMkLst>
        </pc:spChg>
        <pc:spChg chg="del mod">
          <ac:chgData name="Alaa" userId="60ed0375f93d0d69" providerId="LiveId" clId="{36592943-1EF2-482F-871D-FA6C6184131B}" dt="2022-11-14T08:24:29.096" v="3288" actId="478"/>
          <ac:spMkLst>
            <pc:docMk/>
            <pc:sldMk cId="1134518454" sldId="269"/>
            <ac:spMk id="14" creationId="{360DA203-6392-4356-4DE2-905D772B225C}"/>
          </ac:spMkLst>
        </pc:spChg>
        <pc:spChg chg="del mod topLvl">
          <ac:chgData name="Alaa" userId="60ed0375f93d0d69" providerId="LiveId" clId="{36592943-1EF2-482F-871D-FA6C6184131B}" dt="2022-11-14T08:28:38.097" v="3333" actId="478"/>
          <ac:spMkLst>
            <pc:docMk/>
            <pc:sldMk cId="1134518454" sldId="269"/>
            <ac:spMk id="15" creationId="{10D80552-D373-B34C-891C-316A4DD1053E}"/>
          </ac:spMkLst>
        </pc:spChg>
        <pc:spChg chg="del mod topLvl">
          <ac:chgData name="Alaa" userId="60ed0375f93d0d69" providerId="LiveId" clId="{36592943-1EF2-482F-871D-FA6C6184131B}" dt="2022-11-14T08:25:50.098" v="3300" actId="478"/>
          <ac:spMkLst>
            <pc:docMk/>
            <pc:sldMk cId="1134518454" sldId="269"/>
            <ac:spMk id="16" creationId="{F7AE83D5-A2F9-A3EB-AF99-A2841E9E32B8}"/>
          </ac:spMkLst>
        </pc:spChg>
        <pc:spChg chg="mod topLvl">
          <ac:chgData name="Alaa" userId="60ed0375f93d0d69" providerId="LiveId" clId="{36592943-1EF2-482F-871D-FA6C6184131B}" dt="2022-11-14T08:24:50.055" v="3291" actId="165"/>
          <ac:spMkLst>
            <pc:docMk/>
            <pc:sldMk cId="1134518454" sldId="269"/>
            <ac:spMk id="18" creationId="{7670F7E7-30C4-5D64-BB3E-C9A0E59B5CEA}"/>
          </ac:spMkLst>
        </pc:spChg>
        <pc:spChg chg="mod topLvl">
          <ac:chgData name="Alaa" userId="60ed0375f93d0d69" providerId="LiveId" clId="{36592943-1EF2-482F-871D-FA6C6184131B}" dt="2022-11-14T08:28:26.995" v="3330" actId="20577"/>
          <ac:spMkLst>
            <pc:docMk/>
            <pc:sldMk cId="1134518454" sldId="269"/>
            <ac:spMk id="23" creationId="{B7737E2E-1F4B-D485-C561-7048EC92445A}"/>
          </ac:spMkLst>
        </pc:spChg>
        <pc:spChg chg="mod topLvl">
          <ac:chgData name="Alaa" userId="60ed0375f93d0d69" providerId="LiveId" clId="{36592943-1EF2-482F-871D-FA6C6184131B}" dt="2022-11-14T08:28:32.394" v="3331" actId="20577"/>
          <ac:spMkLst>
            <pc:docMk/>
            <pc:sldMk cId="1134518454" sldId="269"/>
            <ac:spMk id="24" creationId="{E9A8046A-229F-6DAE-130B-B1ADA6C30AF1}"/>
          </ac:spMkLst>
        </pc:spChg>
        <pc:spChg chg="mod topLvl">
          <ac:chgData name="Alaa" userId="60ed0375f93d0d69" providerId="LiveId" clId="{36592943-1EF2-482F-871D-FA6C6184131B}" dt="2022-11-14T08:25:30.714" v="3297" actId="947"/>
          <ac:spMkLst>
            <pc:docMk/>
            <pc:sldMk cId="1134518454" sldId="269"/>
            <ac:spMk id="25" creationId="{0392E0BF-715A-EBFB-1F05-ED17919CF469}"/>
          </ac:spMkLst>
        </pc:spChg>
        <pc:spChg chg="mod topLvl">
          <ac:chgData name="Alaa" userId="60ed0375f93d0d69" providerId="LiveId" clId="{36592943-1EF2-482F-871D-FA6C6184131B}" dt="2022-11-14T08:24:50.055" v="3291" actId="165"/>
          <ac:spMkLst>
            <pc:docMk/>
            <pc:sldMk cId="1134518454" sldId="269"/>
            <ac:spMk id="26" creationId="{17B53B09-97BE-18A4-0125-925EC029688F}"/>
          </ac:spMkLst>
        </pc:spChg>
        <pc:spChg chg="mod topLvl">
          <ac:chgData name="Alaa" userId="60ed0375f93d0d69" providerId="LiveId" clId="{36592943-1EF2-482F-871D-FA6C6184131B}" dt="2022-11-14T08:24:50.055" v="3291" actId="165"/>
          <ac:spMkLst>
            <pc:docMk/>
            <pc:sldMk cId="1134518454" sldId="269"/>
            <ac:spMk id="27" creationId="{8676B671-3F7E-CDEC-C608-C546071B4ED0}"/>
          </ac:spMkLst>
        </pc:spChg>
        <pc:spChg chg="del mod topLvl">
          <ac:chgData name="Alaa" userId="60ed0375f93d0d69" providerId="LiveId" clId="{36592943-1EF2-482F-871D-FA6C6184131B}" dt="2022-11-14T08:28:23.087" v="3329" actId="478"/>
          <ac:spMkLst>
            <pc:docMk/>
            <pc:sldMk cId="1134518454" sldId="269"/>
            <ac:spMk id="28" creationId="{8AA631B2-17F7-A6C0-AD9D-516B2A78D9E4}"/>
          </ac:spMkLst>
        </pc:spChg>
        <pc:spChg chg="del mod">
          <ac:chgData name="Alaa" userId="60ed0375f93d0d69" providerId="LiveId" clId="{36592943-1EF2-482F-871D-FA6C6184131B}" dt="2022-11-14T08:24:32.408" v="3289" actId="478"/>
          <ac:spMkLst>
            <pc:docMk/>
            <pc:sldMk cId="1134518454" sldId="269"/>
            <ac:spMk id="29" creationId="{28B08F15-74EB-CBC7-B70A-0531CD29B58C}"/>
          </ac:spMkLst>
        </pc:spChg>
        <pc:spChg chg="del mod">
          <ac:chgData name="Alaa" userId="60ed0375f93d0d69" providerId="LiveId" clId="{36592943-1EF2-482F-871D-FA6C6184131B}" dt="2022-11-14T08:24:37.466" v="3290" actId="478"/>
          <ac:spMkLst>
            <pc:docMk/>
            <pc:sldMk cId="1134518454" sldId="269"/>
            <ac:spMk id="30" creationId="{2B987B16-0460-088E-6D10-1A69A92E437D}"/>
          </ac:spMkLst>
        </pc:spChg>
        <pc:spChg chg="del mod topLvl">
          <ac:chgData name="Alaa" userId="60ed0375f93d0d69" providerId="LiveId" clId="{36592943-1EF2-482F-871D-FA6C6184131B}" dt="2022-11-14T08:25:53.839" v="3301" actId="478"/>
          <ac:spMkLst>
            <pc:docMk/>
            <pc:sldMk cId="1134518454" sldId="269"/>
            <ac:spMk id="31" creationId="{72DA94DB-3066-660A-7AF7-AC89F64E9D35}"/>
          </ac:spMkLst>
        </pc:spChg>
        <pc:spChg chg="mod topLvl">
          <ac:chgData name="Alaa" userId="60ed0375f93d0d69" providerId="LiveId" clId="{36592943-1EF2-482F-871D-FA6C6184131B}" dt="2022-11-14T08:25:02.691" v="3293" actId="165"/>
          <ac:spMkLst>
            <pc:docMk/>
            <pc:sldMk cId="1134518454" sldId="269"/>
            <ac:spMk id="33" creationId="{4DCB0969-9C44-5719-5492-BFB0059091C7}"/>
          </ac:spMkLst>
        </pc:spChg>
        <pc:spChg chg="del mod topLvl">
          <ac:chgData name="Alaa" userId="60ed0375f93d0d69" providerId="LiveId" clId="{36592943-1EF2-482F-871D-FA6C6184131B}" dt="2022-11-14T08:25:59.631" v="3302" actId="478"/>
          <ac:spMkLst>
            <pc:docMk/>
            <pc:sldMk cId="1134518454" sldId="269"/>
            <ac:spMk id="38" creationId="{B4A318CE-FDE1-9A82-7CE8-C5BB69DED217}"/>
          </ac:spMkLst>
        </pc:spChg>
        <pc:spChg chg="del mod topLvl">
          <ac:chgData name="Alaa" userId="60ed0375f93d0d69" providerId="LiveId" clId="{36592943-1EF2-482F-871D-FA6C6184131B}" dt="2022-11-14T08:26:03.475" v="3303" actId="478"/>
          <ac:spMkLst>
            <pc:docMk/>
            <pc:sldMk cId="1134518454" sldId="269"/>
            <ac:spMk id="39" creationId="{8BD669E0-643F-8281-4057-FC131975303B}"/>
          </ac:spMkLst>
        </pc:spChg>
        <pc:spChg chg="mod topLvl">
          <ac:chgData name="Alaa" userId="60ed0375f93d0d69" providerId="LiveId" clId="{36592943-1EF2-482F-871D-FA6C6184131B}" dt="2022-11-14T08:25:02.691" v="3293" actId="165"/>
          <ac:spMkLst>
            <pc:docMk/>
            <pc:sldMk cId="1134518454" sldId="269"/>
            <ac:spMk id="40" creationId="{093779D4-F070-DE7F-598C-72DEB110C39F}"/>
          </ac:spMkLst>
        </pc:spChg>
        <pc:spChg chg="mod topLvl">
          <ac:chgData name="Alaa" userId="60ed0375f93d0d69" providerId="LiveId" clId="{36592943-1EF2-482F-871D-FA6C6184131B}" dt="2022-11-14T08:25:02.691" v="3293" actId="165"/>
          <ac:spMkLst>
            <pc:docMk/>
            <pc:sldMk cId="1134518454" sldId="269"/>
            <ac:spMk id="41" creationId="{E3771773-6C31-56E2-B930-E3D156BBA3EA}"/>
          </ac:spMkLst>
        </pc:spChg>
        <pc:spChg chg="mod topLvl">
          <ac:chgData name="Alaa" userId="60ed0375f93d0d69" providerId="LiveId" clId="{36592943-1EF2-482F-871D-FA6C6184131B}" dt="2022-11-14T08:25:02.691" v="3293" actId="165"/>
          <ac:spMkLst>
            <pc:docMk/>
            <pc:sldMk cId="1134518454" sldId="269"/>
            <ac:spMk id="42" creationId="{0123CBC7-D993-AB9B-DA9D-9121EFC4E4CC}"/>
          </ac:spMkLst>
        </pc:spChg>
        <pc:spChg chg="mod topLvl">
          <ac:chgData name="Alaa" userId="60ed0375f93d0d69" providerId="LiveId" clId="{36592943-1EF2-482F-871D-FA6C6184131B}" dt="2022-11-14T08:31:07.811" v="3354" actId="20577"/>
          <ac:spMkLst>
            <pc:docMk/>
            <pc:sldMk cId="1134518454" sldId="269"/>
            <ac:spMk id="43" creationId="{CDC7EDB4-7334-E728-49F2-9770A581AEC2}"/>
          </ac:spMkLst>
        </pc:spChg>
        <pc:spChg chg="del mod">
          <ac:chgData name="Alaa" userId="60ed0375f93d0d69" providerId="LiveId" clId="{36592943-1EF2-482F-871D-FA6C6184131B}" dt="2022-11-14T08:24:05.155" v="3283" actId="478"/>
          <ac:spMkLst>
            <pc:docMk/>
            <pc:sldMk cId="1134518454" sldId="269"/>
            <ac:spMk id="44" creationId="{66065B51-E836-9317-F950-4BCEF8145E28}"/>
          </ac:spMkLst>
        </pc:spChg>
        <pc:spChg chg="del mod">
          <ac:chgData name="Alaa" userId="60ed0375f93d0d69" providerId="LiveId" clId="{36592943-1EF2-482F-871D-FA6C6184131B}" dt="2022-11-14T08:24:08.168" v="3284" actId="478"/>
          <ac:spMkLst>
            <pc:docMk/>
            <pc:sldMk cId="1134518454" sldId="269"/>
            <ac:spMk id="45" creationId="{8C72F346-E066-95A7-0416-3311DDA11C4C}"/>
          </ac:spMkLst>
        </pc:spChg>
        <pc:spChg chg="del mod">
          <ac:chgData name="Alaa" userId="60ed0375f93d0d69" providerId="LiveId" clId="{36592943-1EF2-482F-871D-FA6C6184131B}" dt="2022-11-14T08:24:11.714" v="3285" actId="478"/>
          <ac:spMkLst>
            <pc:docMk/>
            <pc:sldMk cId="1134518454" sldId="269"/>
            <ac:spMk id="46" creationId="{ADCB4D3F-5608-00A6-57AF-51F3A9EA5998}"/>
          </ac:spMkLst>
        </pc:spChg>
        <pc:spChg chg="add mod">
          <ac:chgData name="Alaa" userId="60ed0375f93d0d69" providerId="LiveId" clId="{36592943-1EF2-482F-871D-FA6C6184131B}" dt="2022-11-14T08:29:58.328" v="3346" actId="1037"/>
          <ac:spMkLst>
            <pc:docMk/>
            <pc:sldMk cId="1134518454" sldId="269"/>
            <ac:spMk id="454" creationId="{9C9A2711-A9AB-D861-DF72-771165671273}"/>
          </ac:spMkLst>
        </pc:spChg>
        <pc:spChg chg="mod">
          <ac:chgData name="Alaa" userId="60ed0375f93d0d69" providerId="LiveId" clId="{36592943-1EF2-482F-871D-FA6C6184131B}" dt="2022-11-14T08:23:02.270" v="3274" actId="113"/>
          <ac:spMkLst>
            <pc:docMk/>
            <pc:sldMk cId="1134518454" sldId="269"/>
            <ac:spMk id="471" creationId="{00000000-0000-0000-0000-000000000000}"/>
          </ac:spMkLst>
        </pc:spChg>
        <pc:grpChg chg="add del mod">
          <ac:chgData name="Alaa" userId="60ed0375f93d0d69" providerId="LiveId" clId="{36592943-1EF2-482F-871D-FA6C6184131B}" dt="2022-11-14T08:24:57.213" v="3292" actId="165"/>
          <ac:grpSpMkLst>
            <pc:docMk/>
            <pc:sldMk cId="1134518454" sldId="269"/>
            <ac:grpSpMk id="2" creationId="{AB45EBB1-EAE1-0869-492C-DC6694BC003C}"/>
          </ac:grpSpMkLst>
        </pc:grpChg>
        <pc:grpChg chg="add del mod">
          <ac:chgData name="Alaa" userId="60ed0375f93d0d69" providerId="LiveId" clId="{36592943-1EF2-482F-871D-FA6C6184131B}" dt="2022-11-14T08:24:50.055" v="3291" actId="165"/>
          <ac:grpSpMkLst>
            <pc:docMk/>
            <pc:sldMk cId="1134518454" sldId="269"/>
            <ac:grpSpMk id="17" creationId="{59C81249-C3DF-5054-4B52-B9DD0D126E4B}"/>
          </ac:grpSpMkLst>
        </pc:grpChg>
        <pc:grpChg chg="add del mod">
          <ac:chgData name="Alaa" userId="60ed0375f93d0d69" providerId="LiveId" clId="{36592943-1EF2-482F-871D-FA6C6184131B}" dt="2022-11-14T08:25:02.691" v="3293" actId="165"/>
          <ac:grpSpMkLst>
            <pc:docMk/>
            <pc:sldMk cId="1134518454" sldId="269"/>
            <ac:grpSpMk id="32" creationId="{8A1443CD-0110-B3F4-FD3C-BA9FCEC985FC}"/>
          </ac:grpSpMkLst>
        </pc:grpChg>
        <pc:picChg chg="del mod">
          <ac:chgData name="Alaa" userId="60ed0375f93d0d69" providerId="LiveId" clId="{36592943-1EF2-482F-871D-FA6C6184131B}" dt="2022-11-14T08:31:10.570" v="3355" actId="478"/>
          <ac:picMkLst>
            <pc:docMk/>
            <pc:sldMk cId="1134518454" sldId="269"/>
            <ac:picMk id="474" creationId="{00000000-0000-0000-0000-000000000000}"/>
          </ac:picMkLst>
        </pc:picChg>
        <pc:cxnChg chg="mod topLvl">
          <ac:chgData name="Alaa" userId="60ed0375f93d0d69" providerId="LiveId" clId="{36592943-1EF2-482F-871D-FA6C6184131B}" dt="2022-11-14T08:24:57.213" v="3292" actId="165"/>
          <ac:cxnSpMkLst>
            <pc:docMk/>
            <pc:sldMk cId="1134518454" sldId="269"/>
            <ac:cxnSpMk id="4" creationId="{3F642B09-943B-BC35-31D2-BBB0727F4A35}"/>
          </ac:cxnSpMkLst>
        </pc:cxnChg>
        <pc:cxnChg chg="mod topLvl">
          <ac:chgData name="Alaa" userId="60ed0375f93d0d69" providerId="LiveId" clId="{36592943-1EF2-482F-871D-FA6C6184131B}" dt="2022-11-14T08:24:57.213" v="3292" actId="165"/>
          <ac:cxnSpMkLst>
            <pc:docMk/>
            <pc:sldMk cId="1134518454" sldId="269"/>
            <ac:cxnSpMk id="5" creationId="{F2134DA5-0BAD-89C8-7788-B88AB9998A37}"/>
          </ac:cxnSpMkLst>
        </pc:cxnChg>
        <pc:cxnChg chg="mod topLvl">
          <ac:chgData name="Alaa" userId="60ed0375f93d0d69" providerId="LiveId" clId="{36592943-1EF2-482F-871D-FA6C6184131B}" dt="2022-11-14T08:30:36.731" v="3351" actId="14100"/>
          <ac:cxnSpMkLst>
            <pc:docMk/>
            <pc:sldMk cId="1134518454" sldId="269"/>
            <ac:cxnSpMk id="6" creationId="{79ECD26F-25FD-28C5-1A05-AFE246D422A5}"/>
          </ac:cxnSpMkLst>
        </pc:cxnChg>
        <pc:cxnChg chg="del mod topLvl">
          <ac:chgData name="Alaa" userId="60ed0375f93d0d69" providerId="LiveId" clId="{36592943-1EF2-482F-871D-FA6C6184131B}" dt="2022-11-14T08:25:43.275" v="3299" actId="478"/>
          <ac:cxnSpMkLst>
            <pc:docMk/>
            <pc:sldMk cId="1134518454" sldId="269"/>
            <ac:cxnSpMk id="7" creationId="{A0906463-A902-0B8A-D3FE-6F0A2FAB507A}"/>
          </ac:cxnSpMkLst>
        </pc:cxnChg>
        <pc:cxnChg chg="mod topLvl">
          <ac:chgData name="Alaa" userId="60ed0375f93d0d69" providerId="LiveId" clId="{36592943-1EF2-482F-871D-FA6C6184131B}" dt="2022-11-14T08:24:50.055" v="3291" actId="165"/>
          <ac:cxnSpMkLst>
            <pc:docMk/>
            <pc:sldMk cId="1134518454" sldId="269"/>
            <ac:cxnSpMk id="19" creationId="{79CAA07E-48A1-8109-39A4-D2AD93EC76DB}"/>
          </ac:cxnSpMkLst>
        </pc:cxnChg>
        <pc:cxnChg chg="mod topLvl">
          <ac:chgData name="Alaa" userId="60ed0375f93d0d69" providerId="LiveId" clId="{36592943-1EF2-482F-871D-FA6C6184131B}" dt="2022-11-14T08:24:50.055" v="3291" actId="165"/>
          <ac:cxnSpMkLst>
            <pc:docMk/>
            <pc:sldMk cId="1134518454" sldId="269"/>
            <ac:cxnSpMk id="20" creationId="{4B226F88-B5A4-6399-8AB3-965FAEDC418D}"/>
          </ac:cxnSpMkLst>
        </pc:cxnChg>
        <pc:cxnChg chg="mod topLvl">
          <ac:chgData name="Alaa" userId="60ed0375f93d0d69" providerId="LiveId" clId="{36592943-1EF2-482F-871D-FA6C6184131B}" dt="2022-11-14T08:30:24.133" v="3350" actId="14100"/>
          <ac:cxnSpMkLst>
            <pc:docMk/>
            <pc:sldMk cId="1134518454" sldId="269"/>
            <ac:cxnSpMk id="21" creationId="{1F9FEC2A-AA2F-EB2B-3E0C-171FF348D388}"/>
          </ac:cxnSpMkLst>
        </pc:cxnChg>
        <pc:cxnChg chg="mod topLvl">
          <ac:chgData name="Alaa" userId="60ed0375f93d0d69" providerId="LiveId" clId="{36592943-1EF2-482F-871D-FA6C6184131B}" dt="2022-11-14T08:26:15.923" v="3304" actId="14100"/>
          <ac:cxnSpMkLst>
            <pc:docMk/>
            <pc:sldMk cId="1134518454" sldId="269"/>
            <ac:cxnSpMk id="22" creationId="{DAC6A171-A39F-B0CA-79B2-6D2E668755B9}"/>
          </ac:cxnSpMkLst>
        </pc:cxnChg>
        <pc:cxnChg chg="mod topLvl">
          <ac:chgData name="Alaa" userId="60ed0375f93d0d69" providerId="LiveId" clId="{36592943-1EF2-482F-871D-FA6C6184131B}" dt="2022-11-14T08:25:02.691" v="3293" actId="165"/>
          <ac:cxnSpMkLst>
            <pc:docMk/>
            <pc:sldMk cId="1134518454" sldId="269"/>
            <ac:cxnSpMk id="34" creationId="{C95082B8-BFCB-A456-9B02-8172E0C5ECC6}"/>
          </ac:cxnSpMkLst>
        </pc:cxnChg>
        <pc:cxnChg chg="mod topLvl">
          <ac:chgData name="Alaa" userId="60ed0375f93d0d69" providerId="LiveId" clId="{36592943-1EF2-482F-871D-FA6C6184131B}" dt="2022-11-14T08:25:02.691" v="3293" actId="165"/>
          <ac:cxnSpMkLst>
            <pc:docMk/>
            <pc:sldMk cId="1134518454" sldId="269"/>
            <ac:cxnSpMk id="35" creationId="{B771870A-A4FC-5584-D9BD-C1F16F41BA51}"/>
          </ac:cxnSpMkLst>
        </pc:cxnChg>
        <pc:cxnChg chg="mod topLvl">
          <ac:chgData name="Alaa" userId="60ed0375f93d0d69" providerId="LiveId" clId="{36592943-1EF2-482F-871D-FA6C6184131B}" dt="2022-11-14T08:25:02.691" v="3293" actId="165"/>
          <ac:cxnSpMkLst>
            <pc:docMk/>
            <pc:sldMk cId="1134518454" sldId="269"/>
            <ac:cxnSpMk id="36" creationId="{829DBC69-088D-CFD3-1C81-D9A20CFE8FF7}"/>
          </ac:cxnSpMkLst>
        </pc:cxnChg>
        <pc:cxnChg chg="mod topLvl">
          <ac:chgData name="Alaa" userId="60ed0375f93d0d69" providerId="LiveId" clId="{36592943-1EF2-482F-871D-FA6C6184131B}" dt="2022-11-14T08:25:02.691" v="3293" actId="165"/>
          <ac:cxnSpMkLst>
            <pc:docMk/>
            <pc:sldMk cId="1134518454" sldId="269"/>
            <ac:cxnSpMk id="37" creationId="{9B91672C-8337-CC6D-2EBF-1A15E8EDD74D}"/>
          </ac:cxnSpMkLst>
        </pc:cxnChg>
        <pc:cxnChg chg="add del mod">
          <ac:chgData name="Alaa" userId="60ed0375f93d0d69" providerId="LiveId" clId="{36592943-1EF2-482F-871D-FA6C6184131B}" dt="2022-11-14T08:26:57.307" v="3308" actId="11529"/>
          <ac:cxnSpMkLst>
            <pc:docMk/>
            <pc:sldMk cId="1134518454" sldId="269"/>
            <ac:cxnSpMk id="51" creationId="{DE3B6C60-7397-59C9-2F66-E39195F3EA0F}"/>
          </ac:cxnSpMkLst>
        </pc:cxnChg>
        <pc:cxnChg chg="add del mod">
          <ac:chgData name="Alaa" userId="60ed0375f93d0d69" providerId="LiveId" clId="{36592943-1EF2-482F-871D-FA6C6184131B}" dt="2022-11-14T08:28:11.637" v="3327" actId="11529"/>
          <ac:cxnSpMkLst>
            <pc:docMk/>
            <pc:sldMk cId="1134518454" sldId="269"/>
            <ac:cxnSpMk id="54" creationId="{7B271E64-97A2-9527-4299-CFB7A188B73A}"/>
          </ac:cxnSpMkLst>
        </pc:cxnChg>
        <pc:cxnChg chg="add">
          <ac:chgData name="Alaa" userId="60ed0375f93d0d69" providerId="LiveId" clId="{36592943-1EF2-482F-871D-FA6C6184131B}" dt="2022-11-14T08:28:54.237" v="3334" actId="11529"/>
          <ac:cxnSpMkLst>
            <pc:docMk/>
            <pc:sldMk cId="1134518454" sldId="269"/>
            <ac:cxnSpMk id="448" creationId="{5A54524C-4C5B-F6AD-02EC-A5932CB451AD}"/>
          </ac:cxnSpMkLst>
        </pc:cxnChg>
        <pc:cxnChg chg="add">
          <ac:chgData name="Alaa" userId="60ed0375f93d0d69" providerId="LiveId" clId="{36592943-1EF2-482F-871D-FA6C6184131B}" dt="2022-11-14T08:29:11.019" v="3335" actId="11529"/>
          <ac:cxnSpMkLst>
            <pc:docMk/>
            <pc:sldMk cId="1134518454" sldId="269"/>
            <ac:cxnSpMk id="450" creationId="{1F99B4ED-1725-478D-B56E-0A23972A0E2F}"/>
          </ac:cxnSpMkLst>
        </pc:cxnChg>
        <pc:cxnChg chg="add mod">
          <ac:chgData name="Alaa" userId="60ed0375f93d0d69" providerId="LiveId" clId="{36592943-1EF2-482F-871D-FA6C6184131B}" dt="2022-11-14T08:30:11.027" v="3349" actId="1038"/>
          <ac:cxnSpMkLst>
            <pc:docMk/>
            <pc:sldMk cId="1134518454" sldId="269"/>
            <ac:cxnSpMk id="452" creationId="{0079A49D-4DCC-5A1B-A3A5-1F2DEDAB11B1}"/>
          </ac:cxnSpMkLst>
        </pc:cxnChg>
        <pc:cxnChg chg="add">
          <ac:chgData name="Alaa" userId="60ed0375f93d0d69" providerId="LiveId" clId="{36592943-1EF2-482F-871D-FA6C6184131B}" dt="2022-11-14T08:30:46.054" v="3352" actId="11529"/>
          <ac:cxnSpMkLst>
            <pc:docMk/>
            <pc:sldMk cId="1134518454" sldId="269"/>
            <ac:cxnSpMk id="458" creationId="{047FD92F-5107-9F3B-3191-09E87AD7CE5D}"/>
          </ac:cxnSpMkLst>
        </pc:cxnChg>
        <pc:cxnChg chg="add">
          <ac:chgData name="Alaa" userId="60ed0375f93d0d69" providerId="LiveId" clId="{36592943-1EF2-482F-871D-FA6C6184131B}" dt="2022-11-14T08:30:57.949" v="3353" actId="11529"/>
          <ac:cxnSpMkLst>
            <pc:docMk/>
            <pc:sldMk cId="1134518454" sldId="269"/>
            <ac:cxnSpMk id="460" creationId="{13E23FCF-D989-D23D-1733-3121C9552DDD}"/>
          </ac:cxnSpMkLst>
        </pc:cxnChg>
      </pc:sldChg>
      <pc:sldChg chg="del">
        <pc:chgData name="Alaa" userId="60ed0375f93d0d69" providerId="LiveId" clId="{36592943-1EF2-482F-871D-FA6C6184131B}" dt="2022-11-14T05:57:47.752" v="55" actId="47"/>
        <pc:sldMkLst>
          <pc:docMk/>
          <pc:sldMk cId="1722359122" sldId="273"/>
        </pc:sldMkLst>
      </pc:sldChg>
      <pc:sldChg chg="del">
        <pc:chgData name="Alaa" userId="60ed0375f93d0d69" providerId="LiveId" clId="{36592943-1EF2-482F-871D-FA6C6184131B}" dt="2022-11-14T06:01:52.760" v="223" actId="47"/>
        <pc:sldMkLst>
          <pc:docMk/>
          <pc:sldMk cId="1499545740" sldId="274"/>
        </pc:sldMkLst>
      </pc:sldChg>
      <pc:sldChg chg="modSp del mod chgLayout">
        <pc:chgData name="Alaa" userId="60ed0375f93d0d69" providerId="LiveId" clId="{36592943-1EF2-482F-871D-FA6C6184131B}" dt="2022-11-14T06:08:48.995" v="431" actId="47"/>
        <pc:sldMkLst>
          <pc:docMk/>
          <pc:sldMk cId="3659239734" sldId="275"/>
        </pc:sldMkLst>
        <pc:spChg chg="mod ord">
          <ac:chgData name="Alaa" userId="60ed0375f93d0d69" providerId="LiveId" clId="{36592943-1EF2-482F-871D-FA6C6184131B}" dt="2022-11-14T06:07:43.418" v="430" actId="700"/>
          <ac:spMkLst>
            <pc:docMk/>
            <pc:sldMk cId="3659239734" sldId="275"/>
            <ac:spMk id="389" creationId="{00000000-0000-0000-0000-000000000000}"/>
          </ac:spMkLst>
        </pc:spChg>
        <pc:spChg chg="mod ord">
          <ac:chgData name="Alaa" userId="60ed0375f93d0d69" providerId="LiveId" clId="{36592943-1EF2-482F-871D-FA6C6184131B}" dt="2022-11-14T06:07:43.418" v="430" actId="700"/>
          <ac:spMkLst>
            <pc:docMk/>
            <pc:sldMk cId="3659239734" sldId="275"/>
            <ac:spMk id="390" creationId="{00000000-0000-0000-0000-000000000000}"/>
          </ac:spMkLst>
        </pc:spChg>
        <pc:spChg chg="mod ord">
          <ac:chgData name="Alaa" userId="60ed0375f93d0d69" providerId="LiveId" clId="{36592943-1EF2-482F-871D-FA6C6184131B}" dt="2022-11-14T06:07:43.418" v="430" actId="700"/>
          <ac:spMkLst>
            <pc:docMk/>
            <pc:sldMk cId="3659239734" sldId="275"/>
            <ac:spMk id="391" creationId="{00000000-0000-0000-0000-000000000000}"/>
          </ac:spMkLst>
        </pc:spChg>
      </pc:sldChg>
      <pc:sldChg chg="modSp mod">
        <pc:chgData name="Alaa" userId="60ed0375f93d0d69" providerId="LiveId" clId="{36592943-1EF2-482F-871D-FA6C6184131B}" dt="2022-11-14T06:32:33.516" v="498" actId="20577"/>
        <pc:sldMkLst>
          <pc:docMk/>
          <pc:sldMk cId="1806749591" sldId="277"/>
        </pc:sldMkLst>
        <pc:spChg chg="mod">
          <ac:chgData name="Alaa" userId="60ed0375f93d0d69" providerId="LiveId" clId="{36592943-1EF2-482F-871D-FA6C6184131B}" dt="2022-11-14T06:10:15.910" v="436" actId="404"/>
          <ac:spMkLst>
            <pc:docMk/>
            <pc:sldMk cId="1806749591" sldId="277"/>
            <ac:spMk id="410" creationId="{00000000-0000-0000-0000-000000000000}"/>
          </ac:spMkLst>
        </pc:spChg>
        <pc:spChg chg="mod">
          <ac:chgData name="Alaa" userId="60ed0375f93d0d69" providerId="LiveId" clId="{36592943-1EF2-482F-871D-FA6C6184131B}" dt="2022-11-14T06:32:33.516" v="498" actId="20577"/>
          <ac:spMkLst>
            <pc:docMk/>
            <pc:sldMk cId="1806749591" sldId="277"/>
            <ac:spMk id="411" creationId="{00000000-0000-0000-0000-000000000000}"/>
          </ac:spMkLst>
        </pc:spChg>
        <pc:spChg chg="mod">
          <ac:chgData name="Alaa" userId="60ed0375f93d0d69" providerId="LiveId" clId="{36592943-1EF2-482F-871D-FA6C6184131B}" dt="2022-11-14T06:30:57.040" v="446" actId="6549"/>
          <ac:spMkLst>
            <pc:docMk/>
            <pc:sldMk cId="1806749591" sldId="277"/>
            <ac:spMk id="412" creationId="{00000000-0000-0000-0000-000000000000}"/>
          </ac:spMkLst>
        </pc:spChg>
      </pc:sldChg>
      <pc:sldChg chg="modSp mod">
        <pc:chgData name="Alaa" userId="60ed0375f93d0d69" providerId="LiveId" clId="{36592943-1EF2-482F-871D-FA6C6184131B}" dt="2022-11-14T06:40:13.413" v="629" actId="1036"/>
        <pc:sldMkLst>
          <pc:docMk/>
          <pc:sldMk cId="831559705" sldId="286"/>
        </pc:sldMkLst>
        <pc:picChg chg="mod">
          <ac:chgData name="Alaa" userId="60ed0375f93d0d69" providerId="LiveId" clId="{36592943-1EF2-482F-871D-FA6C6184131B}" dt="2022-11-14T06:40:13.413" v="629" actId="1036"/>
          <ac:picMkLst>
            <pc:docMk/>
            <pc:sldMk cId="831559705" sldId="286"/>
            <ac:picMk id="639" creationId="{00000000-0000-0000-0000-000000000000}"/>
          </ac:picMkLst>
        </pc:picChg>
      </pc:sldChg>
      <pc:sldChg chg="del">
        <pc:chgData name="Alaa" userId="60ed0375f93d0d69" providerId="LiveId" clId="{36592943-1EF2-482F-871D-FA6C6184131B}" dt="2022-11-14T06:33:14.118" v="499" actId="47"/>
        <pc:sldMkLst>
          <pc:docMk/>
          <pc:sldMk cId="312087318" sldId="296"/>
        </pc:sldMkLst>
      </pc:sldChg>
      <pc:sldChg chg="del">
        <pc:chgData name="Alaa" userId="60ed0375f93d0d69" providerId="LiveId" clId="{36592943-1EF2-482F-871D-FA6C6184131B}" dt="2022-11-14T04:31:07.842" v="30" actId="47"/>
        <pc:sldMkLst>
          <pc:docMk/>
          <pc:sldMk cId="588174801" sldId="299"/>
        </pc:sldMkLst>
      </pc:sldChg>
      <pc:sldChg chg="modSp mod">
        <pc:chgData name="Alaa" userId="60ed0375f93d0d69" providerId="LiveId" clId="{36592943-1EF2-482F-871D-FA6C6184131B}" dt="2022-11-14T07:04:05.386" v="1332" actId="20577"/>
        <pc:sldMkLst>
          <pc:docMk/>
          <pc:sldMk cId="1335650700" sldId="300"/>
        </pc:sldMkLst>
        <pc:spChg chg="mod">
          <ac:chgData name="Alaa" userId="60ed0375f93d0d69" providerId="LiveId" clId="{36592943-1EF2-482F-871D-FA6C6184131B}" dt="2022-11-14T07:04:05.386" v="1332" actId="20577"/>
          <ac:spMkLst>
            <pc:docMk/>
            <pc:sldMk cId="1335650700" sldId="300"/>
            <ac:spMk id="1032" creationId="{00000000-0000-0000-0000-000000000000}"/>
          </ac:spMkLst>
        </pc:spChg>
      </pc:sldChg>
      <pc:sldChg chg="del">
        <pc:chgData name="Alaa" userId="60ed0375f93d0d69" providerId="LiveId" clId="{36592943-1EF2-482F-871D-FA6C6184131B}" dt="2022-11-14T07:04:54.862" v="1333" actId="47"/>
        <pc:sldMkLst>
          <pc:docMk/>
          <pc:sldMk cId="3618116422" sldId="302"/>
        </pc:sldMkLst>
      </pc:sldChg>
      <pc:sldChg chg="addSp delSp modSp mod">
        <pc:chgData name="Alaa" userId="60ed0375f93d0d69" providerId="LiveId" clId="{36592943-1EF2-482F-871D-FA6C6184131B}" dt="2022-11-14T07:30:14.098" v="1633"/>
        <pc:sldMkLst>
          <pc:docMk/>
          <pc:sldMk cId="2978804652" sldId="308"/>
        </pc:sldMkLst>
        <pc:spChg chg="add mod">
          <ac:chgData name="Alaa" userId="60ed0375f93d0d69" providerId="LiveId" clId="{36592943-1EF2-482F-871D-FA6C6184131B}" dt="2022-11-14T07:30:14.098" v="1633"/>
          <ac:spMkLst>
            <pc:docMk/>
            <pc:sldMk cId="2978804652" sldId="308"/>
            <ac:spMk id="2" creationId="{A0D3A97C-85F5-43EB-F0EC-41A293AA01D5}"/>
          </ac:spMkLst>
        </pc:spChg>
        <pc:spChg chg="del">
          <ac:chgData name="Alaa" userId="60ed0375f93d0d69" providerId="LiveId" clId="{36592943-1EF2-482F-871D-FA6C6184131B}" dt="2022-11-14T07:30:13.292" v="1632" actId="478"/>
          <ac:spMkLst>
            <pc:docMk/>
            <pc:sldMk cId="2978804652" sldId="308"/>
            <ac:spMk id="1125" creationId="{00000000-0000-0000-0000-000000000000}"/>
          </ac:spMkLst>
        </pc:spChg>
        <pc:graphicFrameChg chg="mod">
          <ac:chgData name="Alaa" userId="60ed0375f93d0d69" providerId="LiveId" clId="{36592943-1EF2-482F-871D-FA6C6184131B}" dt="2022-11-14T07:26:51.074" v="1563"/>
          <ac:graphicFrameMkLst>
            <pc:docMk/>
            <pc:sldMk cId="2978804652" sldId="308"/>
            <ac:graphicFrameMk id="1126" creationId="{00000000-0000-0000-0000-000000000000}"/>
          </ac:graphicFrameMkLst>
        </pc:graphicFrameChg>
      </pc:sldChg>
      <pc:sldChg chg="modSp mod">
        <pc:chgData name="Alaa" userId="60ed0375f93d0d69" providerId="LiveId" clId="{36592943-1EF2-482F-871D-FA6C6184131B}" dt="2022-11-14T07:55:40.204" v="2200" actId="113"/>
        <pc:sldMkLst>
          <pc:docMk/>
          <pc:sldMk cId="2115117298" sldId="309"/>
        </pc:sldMkLst>
        <pc:spChg chg="mod">
          <ac:chgData name="Alaa" userId="60ed0375f93d0d69" providerId="LiveId" clId="{36592943-1EF2-482F-871D-FA6C6184131B}" dt="2022-11-14T07:55:40.204" v="2200" actId="113"/>
          <ac:spMkLst>
            <pc:docMk/>
            <pc:sldMk cId="2115117298" sldId="309"/>
            <ac:spMk id="1133" creationId="{00000000-0000-0000-0000-000000000000}"/>
          </ac:spMkLst>
        </pc:spChg>
        <pc:graphicFrameChg chg="mod">
          <ac:chgData name="Alaa" userId="60ed0375f93d0d69" providerId="LiveId" clId="{36592943-1EF2-482F-871D-FA6C6184131B}" dt="2022-11-14T07:30:38.969" v="1634"/>
          <ac:graphicFrameMkLst>
            <pc:docMk/>
            <pc:sldMk cId="2115117298" sldId="309"/>
            <ac:graphicFrameMk id="1135" creationId="{00000000-0000-0000-0000-000000000000}"/>
          </ac:graphicFrameMkLst>
        </pc:graphicFrameChg>
      </pc:sldChg>
      <pc:sldChg chg="del">
        <pc:chgData name="Alaa" userId="60ed0375f93d0d69" providerId="LiveId" clId="{36592943-1EF2-482F-871D-FA6C6184131B}" dt="2022-11-14T07:31:03.799" v="1635" actId="47"/>
        <pc:sldMkLst>
          <pc:docMk/>
          <pc:sldMk cId="2125428300" sldId="310"/>
        </pc:sldMkLst>
      </pc:sldChg>
      <pc:sldChg chg="modSp mod">
        <pc:chgData name="Alaa" userId="60ed0375f93d0d69" providerId="LiveId" clId="{36592943-1EF2-482F-871D-FA6C6184131B}" dt="2022-11-14T07:40:29.927" v="2024" actId="20577"/>
        <pc:sldMkLst>
          <pc:docMk/>
          <pc:sldMk cId="4203555417" sldId="311"/>
        </pc:sldMkLst>
        <pc:spChg chg="mod">
          <ac:chgData name="Alaa" userId="60ed0375f93d0d69" providerId="LiveId" clId="{36592943-1EF2-482F-871D-FA6C6184131B}" dt="2022-11-14T07:40:24.685" v="2022" actId="20577"/>
          <ac:spMkLst>
            <pc:docMk/>
            <pc:sldMk cId="4203555417" sldId="311"/>
            <ac:spMk id="1172" creationId="{00000000-0000-0000-0000-000000000000}"/>
          </ac:spMkLst>
        </pc:spChg>
        <pc:spChg chg="mod">
          <ac:chgData name="Alaa" userId="60ed0375f93d0d69" providerId="LiveId" clId="{36592943-1EF2-482F-871D-FA6C6184131B}" dt="2022-11-14T07:40:29.927" v="2024" actId="20577"/>
          <ac:spMkLst>
            <pc:docMk/>
            <pc:sldMk cId="4203555417" sldId="311"/>
            <ac:spMk id="1173" creationId="{00000000-0000-0000-0000-000000000000}"/>
          </ac:spMkLst>
        </pc:spChg>
      </pc:sldChg>
      <pc:sldChg chg="addSp delSp modSp mod">
        <pc:chgData name="Alaa" userId="60ed0375f93d0d69" providerId="LiveId" clId="{36592943-1EF2-482F-871D-FA6C6184131B}" dt="2022-11-14T07:40:42.754" v="2028" actId="113"/>
        <pc:sldMkLst>
          <pc:docMk/>
          <pc:sldMk cId="1225921472" sldId="312"/>
        </pc:sldMkLst>
        <pc:spChg chg="mod">
          <ac:chgData name="Alaa" userId="60ed0375f93d0d69" providerId="LiveId" clId="{36592943-1EF2-482F-871D-FA6C6184131B}" dt="2022-11-14T07:40:42.754" v="2028" actId="113"/>
          <ac:spMkLst>
            <pc:docMk/>
            <pc:sldMk cId="1225921472" sldId="312"/>
            <ac:spMk id="1179" creationId="{00000000-0000-0000-0000-000000000000}"/>
          </ac:spMkLst>
        </pc:spChg>
        <pc:spChg chg="mod">
          <ac:chgData name="Alaa" userId="60ed0375f93d0d69" providerId="LiveId" clId="{36592943-1EF2-482F-871D-FA6C6184131B}" dt="2022-11-14T07:39:31.249" v="1993" actId="20577"/>
          <ac:spMkLst>
            <pc:docMk/>
            <pc:sldMk cId="1225921472" sldId="312"/>
            <ac:spMk id="1180" creationId="{00000000-0000-0000-0000-000000000000}"/>
          </ac:spMkLst>
        </pc:spChg>
        <pc:spChg chg="del topLvl">
          <ac:chgData name="Alaa" userId="60ed0375f93d0d69" providerId="LiveId" clId="{36592943-1EF2-482F-871D-FA6C6184131B}" dt="2022-11-14T07:32:42.495" v="1706" actId="478"/>
          <ac:spMkLst>
            <pc:docMk/>
            <pc:sldMk cId="1225921472" sldId="312"/>
            <ac:spMk id="1183" creationId="{00000000-0000-0000-0000-000000000000}"/>
          </ac:spMkLst>
        </pc:spChg>
        <pc:grpChg chg="del">
          <ac:chgData name="Alaa" userId="60ed0375f93d0d69" providerId="LiveId" clId="{36592943-1EF2-482F-871D-FA6C6184131B}" dt="2022-11-14T07:32:42.495" v="1706" actId="478"/>
          <ac:grpSpMkLst>
            <pc:docMk/>
            <pc:sldMk cId="1225921472" sldId="312"/>
            <ac:grpSpMk id="1181" creationId="{00000000-0000-0000-0000-000000000000}"/>
          </ac:grpSpMkLst>
        </pc:grpChg>
        <pc:cxnChg chg="add mod">
          <ac:chgData name="Alaa" userId="60ed0375f93d0d69" providerId="LiveId" clId="{36592943-1EF2-482F-871D-FA6C6184131B}" dt="2022-11-14T07:39:03.770" v="1940" actId="1037"/>
          <ac:cxnSpMkLst>
            <pc:docMk/>
            <pc:sldMk cId="1225921472" sldId="312"/>
            <ac:cxnSpMk id="2" creationId="{D56C1725-D0A3-91D6-A355-77356DD82A3C}"/>
          </ac:cxnSpMkLst>
        </pc:cxnChg>
        <pc:cxnChg chg="add mod">
          <ac:chgData name="Alaa" userId="60ed0375f93d0d69" providerId="LiveId" clId="{36592943-1EF2-482F-871D-FA6C6184131B}" dt="2022-11-14T07:39:16.437" v="1990" actId="1037"/>
          <ac:cxnSpMkLst>
            <pc:docMk/>
            <pc:sldMk cId="1225921472" sldId="312"/>
            <ac:cxnSpMk id="4" creationId="{52A77F52-14BB-5C78-0BCF-EAFD960B4B0E}"/>
          </ac:cxnSpMkLst>
        </pc:cxnChg>
        <pc:cxnChg chg="del topLvl">
          <ac:chgData name="Alaa" userId="60ed0375f93d0d69" providerId="LiveId" clId="{36592943-1EF2-482F-871D-FA6C6184131B}" dt="2022-11-14T07:32:45.448" v="1707" actId="478"/>
          <ac:cxnSpMkLst>
            <pc:docMk/>
            <pc:sldMk cId="1225921472" sldId="312"/>
            <ac:cxnSpMk id="1182" creationId="{00000000-0000-0000-0000-000000000000}"/>
          </ac:cxnSpMkLst>
        </pc:cxnChg>
        <pc:cxnChg chg="mod">
          <ac:chgData name="Alaa" userId="60ed0375f93d0d69" providerId="LiveId" clId="{36592943-1EF2-482F-871D-FA6C6184131B}" dt="2022-11-14T07:38:16.362" v="1880" actId="1035"/>
          <ac:cxnSpMkLst>
            <pc:docMk/>
            <pc:sldMk cId="1225921472" sldId="312"/>
            <ac:cxnSpMk id="1185" creationId="{00000000-0000-0000-0000-000000000000}"/>
          </ac:cxnSpMkLst>
        </pc:cxnChg>
      </pc:sldChg>
      <pc:sldChg chg="modSp mod">
        <pc:chgData name="Alaa" userId="60ed0375f93d0d69" providerId="LiveId" clId="{36592943-1EF2-482F-871D-FA6C6184131B}" dt="2022-11-14T07:41:31.129" v="2076" actId="113"/>
        <pc:sldMkLst>
          <pc:docMk/>
          <pc:sldMk cId="3547123946" sldId="313"/>
        </pc:sldMkLst>
        <pc:spChg chg="mod">
          <ac:chgData name="Alaa" userId="60ed0375f93d0d69" providerId="LiveId" clId="{36592943-1EF2-482F-871D-FA6C6184131B}" dt="2022-11-14T07:41:31.129" v="2076" actId="113"/>
          <ac:spMkLst>
            <pc:docMk/>
            <pc:sldMk cId="3547123946" sldId="313"/>
            <ac:spMk id="1191" creationId="{00000000-0000-0000-0000-000000000000}"/>
          </ac:spMkLst>
        </pc:spChg>
        <pc:spChg chg="mod">
          <ac:chgData name="Alaa" userId="60ed0375f93d0d69" providerId="LiveId" clId="{36592943-1EF2-482F-871D-FA6C6184131B}" dt="2022-11-14T07:41:24.249" v="2072" actId="20577"/>
          <ac:spMkLst>
            <pc:docMk/>
            <pc:sldMk cId="3547123946" sldId="313"/>
            <ac:spMk id="1192" creationId="{00000000-0000-0000-0000-000000000000}"/>
          </ac:spMkLst>
        </pc:spChg>
      </pc:sldChg>
      <pc:sldChg chg="addSp delSp modSp mod ord modAnim">
        <pc:chgData name="Alaa" userId="60ed0375f93d0d69" providerId="LiveId" clId="{36592943-1EF2-482F-871D-FA6C6184131B}" dt="2022-11-14T22:11:50.056" v="5364"/>
        <pc:sldMkLst>
          <pc:docMk/>
          <pc:sldMk cId="1417509218" sldId="314"/>
        </pc:sldMkLst>
        <pc:spChg chg="mod">
          <ac:chgData name="Alaa" userId="60ed0375f93d0d69" providerId="LiveId" clId="{36592943-1EF2-482F-871D-FA6C6184131B}" dt="2022-11-14T07:49:20.218" v="2100" actId="1076"/>
          <ac:spMkLst>
            <pc:docMk/>
            <pc:sldMk cId="1417509218" sldId="314"/>
            <ac:spMk id="1204" creationId="{00000000-0000-0000-0000-000000000000}"/>
          </ac:spMkLst>
        </pc:spChg>
        <pc:spChg chg="mod">
          <ac:chgData name="Alaa" userId="60ed0375f93d0d69" providerId="LiveId" clId="{36592943-1EF2-482F-871D-FA6C6184131B}" dt="2022-11-14T22:07:07.005" v="5192" actId="20577"/>
          <ac:spMkLst>
            <pc:docMk/>
            <pc:sldMk cId="1417509218" sldId="314"/>
            <ac:spMk id="1214" creationId="{00000000-0000-0000-0000-000000000000}"/>
          </ac:spMkLst>
        </pc:spChg>
        <pc:spChg chg="mod">
          <ac:chgData name="Alaa" userId="60ed0375f93d0d69" providerId="LiveId" clId="{36592943-1EF2-482F-871D-FA6C6184131B}" dt="2022-11-14T22:07:12.705" v="5194" actId="20577"/>
          <ac:spMkLst>
            <pc:docMk/>
            <pc:sldMk cId="1417509218" sldId="314"/>
            <ac:spMk id="1218" creationId="{00000000-0000-0000-0000-000000000000}"/>
          </ac:spMkLst>
        </pc:spChg>
        <pc:spChg chg="mod">
          <ac:chgData name="Alaa" userId="60ed0375f93d0d69" providerId="LiveId" clId="{36592943-1EF2-482F-871D-FA6C6184131B}" dt="2022-11-14T22:07:48.976" v="5235" actId="6549"/>
          <ac:spMkLst>
            <pc:docMk/>
            <pc:sldMk cId="1417509218" sldId="314"/>
            <ac:spMk id="1219" creationId="{00000000-0000-0000-0000-000000000000}"/>
          </ac:spMkLst>
        </pc:spChg>
        <pc:cxnChg chg="add del">
          <ac:chgData name="Alaa" userId="60ed0375f93d0d69" providerId="LiveId" clId="{36592943-1EF2-482F-871D-FA6C6184131B}" dt="2022-11-14T22:06:31.489" v="5142" actId="11529"/>
          <ac:cxnSpMkLst>
            <pc:docMk/>
            <pc:sldMk cId="1417509218" sldId="314"/>
            <ac:cxnSpMk id="3" creationId="{053D8B16-7271-F63D-7858-A73CD0CD858F}"/>
          </ac:cxnSpMkLst>
        </pc:cxnChg>
        <pc:cxnChg chg="add mod">
          <ac:chgData name="Alaa" userId="60ed0375f93d0d69" providerId="LiveId" clId="{36592943-1EF2-482F-871D-FA6C6184131B}" dt="2022-11-14T22:06:59.904" v="5190" actId="1037"/>
          <ac:cxnSpMkLst>
            <pc:docMk/>
            <pc:sldMk cId="1417509218" sldId="314"/>
            <ac:cxnSpMk id="4" creationId="{74B5F48A-E522-EAA2-8509-2F9D7C8E3D93}"/>
          </ac:cxnSpMkLst>
        </pc:cxnChg>
        <pc:cxnChg chg="add mod">
          <ac:chgData name="Alaa" userId="60ed0375f93d0d69" providerId="LiveId" clId="{36592943-1EF2-482F-871D-FA6C6184131B}" dt="2022-11-14T22:07:30.134" v="5233" actId="1037"/>
          <ac:cxnSpMkLst>
            <pc:docMk/>
            <pc:sldMk cId="1417509218" sldId="314"/>
            <ac:cxnSpMk id="5" creationId="{016C7FC9-147D-D469-AF1D-C9DC1E1BFD5E}"/>
          </ac:cxnSpMkLst>
        </pc:cxnChg>
        <pc:cxnChg chg="add mod">
          <ac:chgData name="Alaa" userId="60ed0375f93d0d69" providerId="LiveId" clId="{36592943-1EF2-482F-871D-FA6C6184131B}" dt="2022-11-14T22:08:18.177" v="5319" actId="1036"/>
          <ac:cxnSpMkLst>
            <pc:docMk/>
            <pc:sldMk cId="1417509218" sldId="314"/>
            <ac:cxnSpMk id="6" creationId="{5DA0FD7B-6E32-3A9E-0C48-468627F49CA0}"/>
          </ac:cxnSpMkLst>
        </pc:cxnChg>
        <pc:cxnChg chg="add mod">
          <ac:chgData name="Alaa" userId="60ed0375f93d0d69" providerId="LiveId" clId="{36592943-1EF2-482F-871D-FA6C6184131B}" dt="2022-11-14T22:11:17.021" v="5361" actId="1036"/>
          <ac:cxnSpMkLst>
            <pc:docMk/>
            <pc:sldMk cId="1417509218" sldId="314"/>
            <ac:cxnSpMk id="7" creationId="{542FF64B-AD06-87D3-7026-C49ED4809789}"/>
          </ac:cxnSpMkLst>
        </pc:cxnChg>
      </pc:sldChg>
      <pc:sldChg chg="del">
        <pc:chgData name="Alaa" userId="60ed0375f93d0d69" providerId="LiveId" clId="{36592943-1EF2-482F-871D-FA6C6184131B}" dt="2022-11-14T07:45:24.211" v="2080" actId="47"/>
        <pc:sldMkLst>
          <pc:docMk/>
          <pc:sldMk cId="2919566248" sldId="315"/>
        </pc:sldMkLst>
      </pc:sldChg>
      <pc:sldChg chg="del">
        <pc:chgData name="Alaa" userId="60ed0375f93d0d69" providerId="LiveId" clId="{36592943-1EF2-482F-871D-FA6C6184131B}" dt="2022-11-14T07:52:28.416" v="2147" actId="47"/>
        <pc:sldMkLst>
          <pc:docMk/>
          <pc:sldMk cId="1275987683" sldId="316"/>
        </pc:sldMkLst>
      </pc:sldChg>
      <pc:sldChg chg="modSp mod">
        <pc:chgData name="Alaa" userId="60ed0375f93d0d69" providerId="LiveId" clId="{36592943-1EF2-482F-871D-FA6C6184131B}" dt="2022-11-14T08:37:00.298" v="3525" actId="404"/>
        <pc:sldMkLst>
          <pc:docMk/>
          <pc:sldMk cId="805033846" sldId="317"/>
        </pc:sldMkLst>
        <pc:spChg chg="mod">
          <ac:chgData name="Alaa" userId="60ed0375f93d0d69" providerId="LiveId" clId="{36592943-1EF2-482F-871D-FA6C6184131B}" dt="2022-11-14T07:51:14.275" v="2138" actId="313"/>
          <ac:spMkLst>
            <pc:docMk/>
            <pc:sldMk cId="805033846" sldId="317"/>
            <ac:spMk id="1238" creationId="{00000000-0000-0000-0000-000000000000}"/>
          </ac:spMkLst>
        </pc:spChg>
        <pc:spChg chg="mod">
          <ac:chgData name="Alaa" userId="60ed0375f93d0d69" providerId="LiveId" clId="{36592943-1EF2-482F-871D-FA6C6184131B}" dt="2022-11-14T08:37:00.298" v="3525" actId="404"/>
          <ac:spMkLst>
            <pc:docMk/>
            <pc:sldMk cId="805033846" sldId="317"/>
            <ac:spMk id="1239" creationId="{00000000-0000-0000-0000-000000000000}"/>
          </ac:spMkLst>
        </pc:spChg>
      </pc:sldChg>
      <pc:sldChg chg="addSp delSp modSp mod ord">
        <pc:chgData name="Alaa" userId="60ed0375f93d0d69" providerId="LiveId" clId="{36592943-1EF2-482F-871D-FA6C6184131B}" dt="2022-11-14T07:57:54.689" v="2204" actId="22"/>
        <pc:sldMkLst>
          <pc:docMk/>
          <pc:sldMk cId="1454149272" sldId="318"/>
        </pc:sldMkLst>
        <pc:spChg chg="add del">
          <ac:chgData name="Alaa" userId="60ed0375f93d0d69" providerId="LiveId" clId="{36592943-1EF2-482F-871D-FA6C6184131B}" dt="2022-11-14T07:57:54.689" v="2204" actId="22"/>
          <ac:spMkLst>
            <pc:docMk/>
            <pc:sldMk cId="1454149272" sldId="318"/>
            <ac:spMk id="3" creationId="{2D5CC34C-4CF7-4FD6-21F3-DCA3691A7B36}"/>
          </ac:spMkLst>
        </pc:spChg>
        <pc:spChg chg="add del">
          <ac:chgData name="Alaa" userId="60ed0375f93d0d69" providerId="LiveId" clId="{36592943-1EF2-482F-871D-FA6C6184131B}" dt="2022-11-14T07:57:53.858" v="2203" actId="22"/>
          <ac:spMkLst>
            <pc:docMk/>
            <pc:sldMk cId="1454149272" sldId="318"/>
            <ac:spMk id="5" creationId="{3C815BAD-F60C-390E-83D8-62C9838BFC71}"/>
          </ac:spMkLst>
        </pc:spChg>
        <pc:spChg chg="mod">
          <ac:chgData name="Alaa" userId="60ed0375f93d0d69" providerId="LiveId" clId="{36592943-1EF2-482F-871D-FA6C6184131B}" dt="2022-11-14T07:53:26.686" v="2188" actId="20577"/>
          <ac:spMkLst>
            <pc:docMk/>
            <pc:sldMk cId="1454149272" sldId="318"/>
            <ac:spMk id="1246" creationId="{00000000-0000-0000-0000-000000000000}"/>
          </ac:spMkLst>
        </pc:spChg>
      </pc:sldChg>
      <pc:sldChg chg="del">
        <pc:chgData name="Alaa" userId="60ed0375f93d0d69" providerId="LiveId" clId="{36592943-1EF2-482F-871D-FA6C6184131B}" dt="2022-11-14T07:44:05.240" v="2077" actId="47"/>
        <pc:sldMkLst>
          <pc:docMk/>
          <pc:sldMk cId="2966210020" sldId="319"/>
        </pc:sldMkLst>
      </pc:sldChg>
      <pc:sldChg chg="del">
        <pc:chgData name="Alaa" userId="60ed0375f93d0d69" providerId="LiveId" clId="{36592943-1EF2-482F-871D-FA6C6184131B}" dt="2022-11-14T07:44:06.579" v="2078" actId="47"/>
        <pc:sldMkLst>
          <pc:docMk/>
          <pc:sldMk cId="1403743140" sldId="320"/>
        </pc:sldMkLst>
      </pc:sldChg>
      <pc:sldChg chg="del">
        <pc:chgData name="Alaa" userId="60ed0375f93d0d69" providerId="LiveId" clId="{36592943-1EF2-482F-871D-FA6C6184131B}" dt="2022-11-14T07:44:07.530" v="2079" actId="47"/>
        <pc:sldMkLst>
          <pc:docMk/>
          <pc:sldMk cId="2054617805" sldId="321"/>
        </pc:sldMkLst>
      </pc:sldChg>
      <pc:sldChg chg="del">
        <pc:chgData name="Alaa" userId="60ed0375f93d0d69" providerId="LiveId" clId="{36592943-1EF2-482F-871D-FA6C6184131B}" dt="2022-11-14T07:52:22.368" v="2146" actId="47"/>
        <pc:sldMkLst>
          <pc:docMk/>
          <pc:sldMk cId="930358205" sldId="322"/>
        </pc:sldMkLst>
      </pc:sldChg>
      <pc:sldChg chg="del">
        <pc:chgData name="Alaa" userId="60ed0375f93d0d69" providerId="LiveId" clId="{36592943-1EF2-482F-871D-FA6C6184131B}" dt="2022-11-14T07:52:21.086" v="2145" actId="47"/>
        <pc:sldMkLst>
          <pc:docMk/>
          <pc:sldMk cId="2321791450" sldId="323"/>
        </pc:sldMkLst>
      </pc:sldChg>
      <pc:sldChg chg="del">
        <pc:chgData name="Alaa" userId="60ed0375f93d0d69" providerId="LiveId" clId="{36592943-1EF2-482F-871D-FA6C6184131B}" dt="2022-11-14T07:52:20.069" v="2144" actId="47"/>
        <pc:sldMkLst>
          <pc:docMk/>
          <pc:sldMk cId="370144174" sldId="324"/>
        </pc:sldMkLst>
      </pc:sldChg>
      <pc:sldChg chg="del">
        <pc:chgData name="Alaa" userId="60ed0375f93d0d69" providerId="LiveId" clId="{36592943-1EF2-482F-871D-FA6C6184131B}" dt="2022-11-14T07:52:19.113" v="2143" actId="47"/>
        <pc:sldMkLst>
          <pc:docMk/>
          <pc:sldMk cId="713705070" sldId="325"/>
        </pc:sldMkLst>
      </pc:sldChg>
      <pc:sldChg chg="del">
        <pc:chgData name="Alaa" userId="60ed0375f93d0d69" providerId="LiveId" clId="{36592943-1EF2-482F-871D-FA6C6184131B}" dt="2022-11-14T04:31:44.013" v="32" actId="47"/>
        <pc:sldMkLst>
          <pc:docMk/>
          <pc:sldMk cId="1474732040" sldId="341"/>
        </pc:sldMkLst>
      </pc:sldChg>
      <pc:sldChg chg="modSp mod">
        <pc:chgData name="Alaa" userId="60ed0375f93d0d69" providerId="LiveId" clId="{36592943-1EF2-482F-871D-FA6C6184131B}" dt="2022-11-14T06:08:58.302" v="432" actId="6549"/>
        <pc:sldMkLst>
          <pc:docMk/>
          <pc:sldMk cId="3845821337" sldId="342"/>
        </pc:sldMkLst>
        <pc:spChg chg="mod">
          <ac:chgData name="Alaa" userId="60ed0375f93d0d69" providerId="LiveId" clId="{36592943-1EF2-482F-871D-FA6C6184131B}" dt="2022-11-14T06:08:58.302" v="432" actId="6549"/>
          <ac:spMkLst>
            <pc:docMk/>
            <pc:sldMk cId="3845821337" sldId="342"/>
            <ac:spMk id="368" creationId="{00000000-0000-0000-0000-000000000000}"/>
          </ac:spMkLst>
        </pc:spChg>
        <pc:spChg chg="mod">
          <ac:chgData name="Alaa" userId="60ed0375f93d0d69" providerId="LiveId" clId="{36592943-1EF2-482F-871D-FA6C6184131B}" dt="2022-11-14T06:07:14.286" v="429" actId="6549"/>
          <ac:spMkLst>
            <pc:docMk/>
            <pc:sldMk cId="3845821337" sldId="342"/>
            <ac:spMk id="369" creationId="{00000000-0000-0000-0000-000000000000}"/>
          </ac:spMkLst>
        </pc:spChg>
      </pc:sldChg>
      <pc:sldChg chg="modSp mod modAnim chgLayout">
        <pc:chgData name="Alaa" userId="60ed0375f93d0d69" providerId="LiveId" clId="{36592943-1EF2-482F-871D-FA6C6184131B}" dt="2022-11-14T06:44:17.292" v="865"/>
        <pc:sldMkLst>
          <pc:docMk/>
          <pc:sldMk cId="2396282801" sldId="350"/>
        </pc:sldMkLst>
        <pc:spChg chg="mod ord">
          <ac:chgData name="Alaa" userId="60ed0375f93d0d69" providerId="LiveId" clId="{36592943-1EF2-482F-871D-FA6C6184131B}" dt="2022-11-14T06:37:09.005" v="522" actId="700"/>
          <ac:spMkLst>
            <pc:docMk/>
            <pc:sldMk cId="2396282801" sldId="350"/>
            <ac:spMk id="645" creationId="{00000000-0000-0000-0000-000000000000}"/>
          </ac:spMkLst>
        </pc:spChg>
        <pc:spChg chg="mod ord">
          <ac:chgData name="Alaa" userId="60ed0375f93d0d69" providerId="LiveId" clId="{36592943-1EF2-482F-871D-FA6C6184131B}" dt="2022-11-14T06:37:09.005" v="522" actId="700"/>
          <ac:spMkLst>
            <pc:docMk/>
            <pc:sldMk cId="2396282801" sldId="350"/>
            <ac:spMk id="646" creationId="{00000000-0000-0000-0000-000000000000}"/>
          </ac:spMkLst>
        </pc:spChg>
        <pc:spChg chg="mod ord">
          <ac:chgData name="Alaa" userId="60ed0375f93d0d69" providerId="LiveId" clId="{36592943-1EF2-482F-871D-FA6C6184131B}" dt="2022-11-14T06:43:57.505" v="862" actId="20577"/>
          <ac:spMkLst>
            <pc:docMk/>
            <pc:sldMk cId="2396282801" sldId="350"/>
            <ac:spMk id="647" creationId="{00000000-0000-0000-0000-000000000000}"/>
          </ac:spMkLst>
        </pc:spChg>
      </pc:sldChg>
      <pc:sldChg chg="modSp mod">
        <pc:chgData name="Alaa" userId="60ed0375f93d0d69" providerId="LiveId" clId="{36592943-1EF2-482F-871D-FA6C6184131B}" dt="2022-11-14T06:46:04.524" v="899" actId="20577"/>
        <pc:sldMkLst>
          <pc:docMk/>
          <pc:sldMk cId="1461456992" sldId="358"/>
        </pc:sldMkLst>
        <pc:spChg chg="mod">
          <ac:chgData name="Alaa" userId="60ed0375f93d0d69" providerId="LiveId" clId="{36592943-1EF2-482F-871D-FA6C6184131B}" dt="2022-11-14T06:40:50.337" v="673" actId="20577"/>
          <ac:spMkLst>
            <pc:docMk/>
            <pc:sldMk cId="1461456992" sldId="358"/>
            <ac:spMk id="980" creationId="{00000000-0000-0000-0000-000000000000}"/>
          </ac:spMkLst>
        </pc:spChg>
        <pc:spChg chg="mod">
          <ac:chgData name="Alaa" userId="60ed0375f93d0d69" providerId="LiveId" clId="{36592943-1EF2-482F-871D-FA6C6184131B}" dt="2022-11-14T06:46:04.524" v="899" actId="20577"/>
          <ac:spMkLst>
            <pc:docMk/>
            <pc:sldMk cId="1461456992" sldId="358"/>
            <ac:spMk id="981" creationId="{00000000-0000-0000-0000-000000000000}"/>
          </ac:spMkLst>
        </pc:spChg>
      </pc:sldChg>
      <pc:sldChg chg="addSp modSp mod modAnim">
        <pc:chgData name="Alaa" userId="60ed0375f93d0d69" providerId="LiveId" clId="{36592943-1EF2-482F-871D-FA6C6184131B}" dt="2022-11-14T07:03:29.435" v="1328" actId="403"/>
        <pc:sldMkLst>
          <pc:docMk/>
          <pc:sldMk cId="790918320" sldId="359"/>
        </pc:sldMkLst>
        <pc:spChg chg="add 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2" creationId="{DD0C0873-1155-53DC-F3D0-F16F3B901EB4}"/>
          </ac:spMkLst>
        </pc:spChg>
        <pc:spChg chg="add 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3" creationId="{560B0493-4A6D-2B67-6336-57A3A63B75AE}"/>
          </ac:spMkLst>
        </pc:spChg>
        <pc:spChg chg="add 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4" creationId="{4607CBC9-6C11-968F-4F5D-D5B97B25F2D0}"/>
          </ac:spMkLst>
        </pc:spChg>
        <pc:spChg chg="add mod">
          <ac:chgData name="Alaa" userId="60ed0375f93d0d69" providerId="LiveId" clId="{36592943-1EF2-482F-871D-FA6C6184131B}" dt="2022-11-14T06:54:40.379" v="1100" actId="1076"/>
          <ac:spMkLst>
            <pc:docMk/>
            <pc:sldMk cId="790918320" sldId="359"/>
            <ac:spMk id="5" creationId="{0BF7DFB4-D1B9-BD8D-8317-28A813B7C163}"/>
          </ac:spMkLst>
        </pc:spChg>
        <pc:spChg chg="add mod">
          <ac:chgData name="Alaa" userId="60ed0375f93d0d69" providerId="LiveId" clId="{36592943-1EF2-482F-871D-FA6C6184131B}" dt="2022-11-14T06:54:45.267" v="1101" actId="1076"/>
          <ac:spMkLst>
            <pc:docMk/>
            <pc:sldMk cId="790918320" sldId="359"/>
            <ac:spMk id="6" creationId="{25259036-50C3-4027-1F93-0E23E13CA3A4}"/>
          </ac:spMkLst>
        </pc:spChg>
        <pc:spChg chg="add mod">
          <ac:chgData name="Alaa" userId="60ed0375f93d0d69" providerId="LiveId" clId="{36592943-1EF2-482F-871D-FA6C6184131B}" dt="2022-11-14T06:55:17.476" v="1125" actId="6549"/>
          <ac:spMkLst>
            <pc:docMk/>
            <pc:sldMk cId="790918320" sldId="359"/>
            <ac:spMk id="7" creationId="{272E701B-9306-2072-9234-B24F6E4AFB66}"/>
          </ac:spMkLst>
        </pc:spChg>
        <pc:spChg chg="add mod">
          <ac:chgData name="Alaa" userId="60ed0375f93d0d69" providerId="LiveId" clId="{36592943-1EF2-482F-871D-FA6C6184131B}" dt="2022-11-14T07:03:29.435" v="1328" actId="403"/>
          <ac:spMkLst>
            <pc:docMk/>
            <pc:sldMk cId="790918320" sldId="359"/>
            <ac:spMk id="8" creationId="{16FCF422-FAD9-4A61-2390-B5BA1336AE79}"/>
          </ac:spMkLst>
        </pc:spChg>
        <pc:spChg chg="mod">
          <ac:chgData name="Alaa" userId="60ed0375f93d0d69" providerId="LiveId" clId="{36592943-1EF2-482F-871D-FA6C6184131B}" dt="2022-11-14T06:50:28.418" v="980" actId="20577"/>
          <ac:spMkLst>
            <pc:docMk/>
            <pc:sldMk cId="790918320" sldId="359"/>
            <ac:spMk id="988" creationId="{00000000-0000-0000-0000-000000000000}"/>
          </ac:spMkLst>
        </pc:spChg>
        <pc:spChg chg="mod">
          <ac:chgData name="Alaa" userId="60ed0375f93d0d69" providerId="LiveId" clId="{36592943-1EF2-482F-871D-FA6C6184131B}" dt="2022-11-14T06:52:53.993" v="1034" actId="1076"/>
          <ac:spMkLst>
            <pc:docMk/>
            <pc:sldMk cId="790918320" sldId="359"/>
            <ac:spMk id="989" creationId="{00000000-0000-0000-0000-000000000000}"/>
          </ac:spMkLst>
        </pc:spChg>
        <pc:spChg chg="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993" creationId="{00000000-0000-0000-0000-000000000000}"/>
          </ac:spMkLst>
        </pc:spChg>
        <pc:spChg chg="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994" creationId="{00000000-0000-0000-0000-000000000000}"/>
          </ac:spMkLst>
        </pc:spChg>
        <pc:spChg chg="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995" creationId="{00000000-0000-0000-0000-000000000000}"/>
          </ac:spMkLst>
        </pc:spChg>
        <pc:spChg chg="mod">
          <ac:chgData name="Alaa" userId="60ed0375f93d0d69" providerId="LiveId" clId="{36592943-1EF2-482F-871D-FA6C6184131B}" dt="2022-11-14T06:54:27.646" v="1098" actId="1076"/>
          <ac:spMkLst>
            <pc:docMk/>
            <pc:sldMk cId="790918320" sldId="359"/>
            <ac:spMk id="1002" creationId="{00000000-0000-0000-0000-000000000000}"/>
          </ac:spMkLst>
        </pc:spChg>
        <pc:grpChg chg="mod">
          <ac:chgData name="Alaa" userId="60ed0375f93d0d69" providerId="LiveId" clId="{36592943-1EF2-482F-871D-FA6C6184131B}" dt="2022-11-14T06:54:27.646" v="1098" actId="1076"/>
          <ac:grpSpMkLst>
            <pc:docMk/>
            <pc:sldMk cId="790918320" sldId="359"/>
            <ac:grpSpMk id="999" creationId="{00000000-0000-0000-0000-000000000000}"/>
          </ac:grpSpMkLst>
        </pc:grpChg>
        <pc:graphicFrameChg chg="mod modGraphic">
          <ac:chgData name="Alaa" userId="60ed0375f93d0d69" providerId="LiveId" clId="{36592943-1EF2-482F-871D-FA6C6184131B}" dt="2022-11-14T06:54:27.646" v="1098" actId="1076"/>
          <ac:graphicFrameMkLst>
            <pc:docMk/>
            <pc:sldMk cId="790918320" sldId="359"/>
            <ac:graphicFrameMk id="996" creationId="{00000000-0000-0000-0000-000000000000}"/>
          </ac:graphicFrameMkLst>
        </pc:graphicFrameChg>
        <pc:graphicFrameChg chg="mod modGraphic">
          <ac:chgData name="Alaa" userId="60ed0375f93d0d69" providerId="LiveId" clId="{36592943-1EF2-482F-871D-FA6C6184131B}" dt="2022-11-14T06:54:27.646" v="1098" actId="1076"/>
          <ac:graphicFrameMkLst>
            <pc:docMk/>
            <pc:sldMk cId="790918320" sldId="359"/>
            <ac:graphicFrameMk id="997" creationId="{00000000-0000-0000-0000-000000000000}"/>
          </ac:graphicFrameMkLst>
        </pc:graphicFrameChg>
        <pc:graphicFrameChg chg="mod modGraphic">
          <ac:chgData name="Alaa" userId="60ed0375f93d0d69" providerId="LiveId" clId="{36592943-1EF2-482F-871D-FA6C6184131B}" dt="2022-11-14T06:54:27.646" v="1098" actId="1076"/>
          <ac:graphicFrameMkLst>
            <pc:docMk/>
            <pc:sldMk cId="790918320" sldId="359"/>
            <ac:graphicFrameMk id="998" creationId="{00000000-0000-0000-0000-000000000000}"/>
          </ac:graphicFrameMkLst>
        </pc:graphicFrameChg>
        <pc:picChg chg="mod">
          <ac:chgData name="Alaa" userId="60ed0375f93d0d69" providerId="LiveId" clId="{36592943-1EF2-482F-871D-FA6C6184131B}" dt="2022-11-14T06:54:27.646" v="1098" actId="1076"/>
          <ac:picMkLst>
            <pc:docMk/>
            <pc:sldMk cId="790918320" sldId="359"/>
            <ac:picMk id="990" creationId="{00000000-0000-0000-0000-000000000000}"/>
          </ac:picMkLst>
        </pc:picChg>
        <pc:picChg chg="mod">
          <ac:chgData name="Alaa" userId="60ed0375f93d0d69" providerId="LiveId" clId="{36592943-1EF2-482F-871D-FA6C6184131B}" dt="2022-11-14T06:54:27.646" v="1098" actId="1076"/>
          <ac:picMkLst>
            <pc:docMk/>
            <pc:sldMk cId="790918320" sldId="359"/>
            <ac:picMk id="991" creationId="{00000000-0000-0000-0000-000000000000}"/>
          </ac:picMkLst>
        </pc:picChg>
        <pc:picChg chg="mod">
          <ac:chgData name="Alaa" userId="60ed0375f93d0d69" providerId="LiveId" clId="{36592943-1EF2-482F-871D-FA6C6184131B}" dt="2022-11-14T06:54:27.646" v="1098" actId="1076"/>
          <ac:picMkLst>
            <pc:docMk/>
            <pc:sldMk cId="790918320" sldId="359"/>
            <ac:picMk id="992" creationId="{00000000-0000-0000-0000-000000000000}"/>
          </ac:picMkLst>
        </pc:picChg>
      </pc:sldChg>
      <pc:sldChg chg="addSp modSp mod modAnim">
        <pc:chgData name="Alaa" userId="60ed0375f93d0d69" providerId="LiveId" clId="{36592943-1EF2-482F-871D-FA6C6184131B}" dt="2022-11-14T07:01:02.332" v="1306"/>
        <pc:sldMkLst>
          <pc:docMk/>
          <pc:sldMk cId="3247332025" sldId="360"/>
        </pc:sldMkLst>
        <pc:spChg chg="add mod">
          <ac:chgData name="Alaa" userId="60ed0375f93d0d69" providerId="LiveId" clId="{36592943-1EF2-482F-871D-FA6C6184131B}" dt="2022-11-14T06:57:16.513" v="1181" actId="1038"/>
          <ac:spMkLst>
            <pc:docMk/>
            <pc:sldMk cId="3247332025" sldId="360"/>
            <ac:spMk id="2" creationId="{7107FD5C-5F2D-B8BB-DEAF-A7BDB12F603F}"/>
          </ac:spMkLst>
        </pc:spChg>
        <pc:spChg chg="add mod">
          <ac:chgData name="Alaa" userId="60ed0375f93d0d69" providerId="LiveId" clId="{36592943-1EF2-482F-871D-FA6C6184131B}" dt="2022-11-14T06:57:16.513" v="1181" actId="1038"/>
          <ac:spMkLst>
            <pc:docMk/>
            <pc:sldMk cId="3247332025" sldId="360"/>
            <ac:spMk id="3" creationId="{12D112E1-9B80-8360-97D2-5BC053317E27}"/>
          </ac:spMkLst>
        </pc:spChg>
        <pc:spChg chg="add mod">
          <ac:chgData name="Alaa" userId="60ed0375f93d0d69" providerId="LiveId" clId="{36592943-1EF2-482F-871D-FA6C6184131B}" dt="2022-11-14T06:57:16.513" v="1181" actId="1038"/>
          <ac:spMkLst>
            <pc:docMk/>
            <pc:sldMk cId="3247332025" sldId="360"/>
            <ac:spMk id="4" creationId="{9247CCDD-5FCA-A747-A582-28435ECAD9C7}"/>
          </ac:spMkLst>
        </pc:spChg>
        <pc:spChg chg="add mod">
          <ac:chgData name="Alaa" userId="60ed0375f93d0d69" providerId="LiveId" clId="{36592943-1EF2-482F-871D-FA6C6184131B}" dt="2022-11-14T06:58:26.104" v="1228" actId="20577"/>
          <ac:spMkLst>
            <pc:docMk/>
            <pc:sldMk cId="3247332025" sldId="360"/>
            <ac:spMk id="5" creationId="{85D64600-0869-DCA8-EF6D-21D44F72D3D9}"/>
          </ac:spMkLst>
        </pc:spChg>
        <pc:spChg chg="add mod">
          <ac:chgData name="Alaa" userId="60ed0375f93d0d69" providerId="LiveId" clId="{36592943-1EF2-482F-871D-FA6C6184131B}" dt="2022-11-14T06:58:49.732" v="1257" actId="20577"/>
          <ac:spMkLst>
            <pc:docMk/>
            <pc:sldMk cId="3247332025" sldId="360"/>
            <ac:spMk id="6" creationId="{AD95AC5D-766F-A1F1-2114-F250A956702E}"/>
          </ac:spMkLst>
        </pc:spChg>
        <pc:spChg chg="add mod">
          <ac:chgData name="Alaa" userId="60ed0375f93d0d69" providerId="LiveId" clId="{36592943-1EF2-482F-871D-FA6C6184131B}" dt="2022-11-14T06:59:39.703" v="1297" actId="1076"/>
          <ac:spMkLst>
            <pc:docMk/>
            <pc:sldMk cId="3247332025" sldId="360"/>
            <ac:spMk id="7" creationId="{669107DE-9B33-8391-4B52-D8F7821850B2}"/>
          </ac:spMkLst>
        </pc:spChg>
        <pc:spChg chg="mod">
          <ac:chgData name="Alaa" userId="60ed0375f93d0d69" providerId="LiveId" clId="{36592943-1EF2-482F-871D-FA6C6184131B}" dt="2022-11-14T06:50:51.029" v="1013" actId="113"/>
          <ac:spMkLst>
            <pc:docMk/>
            <pc:sldMk cId="3247332025" sldId="360"/>
            <ac:spMk id="1007" creationId="{00000000-0000-0000-0000-000000000000}"/>
          </ac:spMkLst>
        </pc:spChg>
        <pc:spChg chg="mod">
          <ac:chgData name="Alaa" userId="60ed0375f93d0d69" providerId="LiveId" clId="{36592943-1EF2-482F-871D-FA6C6184131B}" dt="2022-11-14T06:52:03.973" v="1027" actId="1076"/>
          <ac:spMkLst>
            <pc:docMk/>
            <pc:sldMk cId="3247332025" sldId="360"/>
            <ac:spMk id="1008" creationId="{00000000-0000-0000-0000-000000000000}"/>
          </ac:spMkLst>
        </pc:spChg>
        <pc:spChg chg="mod">
          <ac:chgData name="Alaa" userId="60ed0375f93d0d69" providerId="LiveId" clId="{36592943-1EF2-482F-871D-FA6C6184131B}" dt="2022-11-14T06:57:16.513" v="1181" actId="1038"/>
          <ac:spMkLst>
            <pc:docMk/>
            <pc:sldMk cId="3247332025" sldId="360"/>
            <ac:spMk id="1009" creationId="{00000000-0000-0000-0000-000000000000}"/>
          </ac:spMkLst>
        </pc:spChg>
        <pc:spChg chg="mod">
          <ac:chgData name="Alaa" userId="60ed0375f93d0d69" providerId="LiveId" clId="{36592943-1EF2-482F-871D-FA6C6184131B}" dt="2022-11-14T06:57:16.513" v="1181" actId="1038"/>
          <ac:spMkLst>
            <pc:docMk/>
            <pc:sldMk cId="3247332025" sldId="360"/>
            <ac:spMk id="1010" creationId="{00000000-0000-0000-0000-000000000000}"/>
          </ac:spMkLst>
        </pc:spChg>
        <pc:spChg chg="mod">
          <ac:chgData name="Alaa" userId="60ed0375f93d0d69" providerId="LiveId" clId="{36592943-1EF2-482F-871D-FA6C6184131B}" dt="2022-11-14T06:57:16.513" v="1181" actId="1038"/>
          <ac:spMkLst>
            <pc:docMk/>
            <pc:sldMk cId="3247332025" sldId="360"/>
            <ac:spMk id="1011" creationId="{00000000-0000-0000-0000-000000000000}"/>
          </ac:spMkLst>
        </pc:spChg>
        <pc:graphicFrameChg chg="mod modGraphic">
          <ac:chgData name="Alaa" userId="60ed0375f93d0d69" providerId="LiveId" clId="{36592943-1EF2-482F-871D-FA6C6184131B}" dt="2022-11-14T06:57:56.069" v="1206" actId="20577"/>
          <ac:graphicFrameMkLst>
            <pc:docMk/>
            <pc:sldMk cId="3247332025" sldId="360"/>
            <ac:graphicFrameMk id="1012" creationId="{00000000-0000-0000-0000-000000000000}"/>
          </ac:graphicFrameMkLst>
        </pc:graphicFrameChg>
        <pc:graphicFrameChg chg="mod modGraphic">
          <ac:chgData name="Alaa" userId="60ed0375f93d0d69" providerId="LiveId" clId="{36592943-1EF2-482F-871D-FA6C6184131B}" dt="2022-11-14T06:58:03.021" v="1217" actId="20577"/>
          <ac:graphicFrameMkLst>
            <pc:docMk/>
            <pc:sldMk cId="3247332025" sldId="360"/>
            <ac:graphicFrameMk id="1013" creationId="{00000000-0000-0000-0000-000000000000}"/>
          </ac:graphicFrameMkLst>
        </pc:graphicFrameChg>
        <pc:graphicFrameChg chg="mod modGraphic">
          <ac:chgData name="Alaa" userId="60ed0375f93d0d69" providerId="LiveId" clId="{36592943-1EF2-482F-871D-FA6C6184131B}" dt="2022-11-14T06:57:49.180" v="1197" actId="20577"/>
          <ac:graphicFrameMkLst>
            <pc:docMk/>
            <pc:sldMk cId="3247332025" sldId="360"/>
            <ac:graphicFrameMk id="1014" creationId="{00000000-0000-0000-0000-000000000000}"/>
          </ac:graphicFrameMkLst>
        </pc:graphicFrameChg>
        <pc:picChg chg="mod">
          <ac:chgData name="Alaa" userId="60ed0375f93d0d69" providerId="LiveId" clId="{36592943-1EF2-482F-871D-FA6C6184131B}" dt="2022-11-14T06:57:16.513" v="1181" actId="1038"/>
          <ac:picMkLst>
            <pc:docMk/>
            <pc:sldMk cId="3247332025" sldId="360"/>
            <ac:picMk id="1015" creationId="{00000000-0000-0000-0000-000000000000}"/>
          </ac:picMkLst>
        </pc:picChg>
        <pc:picChg chg="mod">
          <ac:chgData name="Alaa" userId="60ed0375f93d0d69" providerId="LiveId" clId="{36592943-1EF2-482F-871D-FA6C6184131B}" dt="2022-11-14T06:57:16.513" v="1181" actId="1038"/>
          <ac:picMkLst>
            <pc:docMk/>
            <pc:sldMk cId="3247332025" sldId="360"/>
            <ac:picMk id="1016" creationId="{00000000-0000-0000-0000-000000000000}"/>
          </ac:picMkLst>
        </pc:picChg>
        <pc:picChg chg="mod">
          <ac:chgData name="Alaa" userId="60ed0375f93d0d69" providerId="LiveId" clId="{36592943-1EF2-482F-871D-FA6C6184131B}" dt="2022-11-14T06:57:16.513" v="1181" actId="1038"/>
          <ac:picMkLst>
            <pc:docMk/>
            <pc:sldMk cId="3247332025" sldId="360"/>
            <ac:picMk id="1017" creationId="{00000000-0000-0000-0000-000000000000}"/>
          </ac:picMkLst>
        </pc:picChg>
      </pc:sldChg>
      <pc:sldChg chg="modSp mod">
        <pc:chgData name="Alaa" userId="60ed0375f93d0d69" providerId="LiveId" clId="{36592943-1EF2-482F-871D-FA6C6184131B}" dt="2022-11-14T07:05:38.739" v="1383" actId="207"/>
        <pc:sldMkLst>
          <pc:docMk/>
          <pc:sldMk cId="2824289154" sldId="361"/>
        </pc:sldMkLst>
        <pc:spChg chg="mod">
          <ac:chgData name="Alaa" userId="60ed0375f93d0d69" providerId="LiveId" clId="{36592943-1EF2-482F-871D-FA6C6184131B}" dt="2022-11-14T07:05:38.739" v="1383" actId="207"/>
          <ac:spMkLst>
            <pc:docMk/>
            <pc:sldMk cId="2824289154" sldId="361"/>
            <ac:spMk id="1051" creationId="{00000000-0000-0000-0000-000000000000}"/>
          </ac:spMkLst>
        </pc:spChg>
      </pc:sldChg>
      <pc:sldChg chg="modSp mod modAnim">
        <pc:chgData name="Alaa" userId="60ed0375f93d0d69" providerId="LiveId" clId="{36592943-1EF2-482F-871D-FA6C6184131B}" dt="2022-11-14T07:07:45.521" v="1449" actId="113"/>
        <pc:sldMkLst>
          <pc:docMk/>
          <pc:sldMk cId="350237087" sldId="362"/>
        </pc:sldMkLst>
        <pc:spChg chg="mod">
          <ac:chgData name="Alaa" userId="60ed0375f93d0d69" providerId="LiveId" clId="{36592943-1EF2-482F-871D-FA6C6184131B}" dt="2022-11-14T07:07:45.521" v="1449" actId="113"/>
          <ac:spMkLst>
            <pc:docMk/>
            <pc:sldMk cId="350237087" sldId="362"/>
            <ac:spMk id="1058" creationId="{00000000-0000-0000-0000-000000000000}"/>
          </ac:spMkLst>
        </pc:spChg>
        <pc:spChg chg="mod">
          <ac:chgData name="Alaa" userId="60ed0375f93d0d69" providerId="LiveId" clId="{36592943-1EF2-482F-871D-FA6C6184131B}" dt="2022-11-14T07:07:18.328" v="1443" actId="255"/>
          <ac:spMkLst>
            <pc:docMk/>
            <pc:sldMk cId="350237087" sldId="362"/>
            <ac:spMk id="1059" creationId="{00000000-0000-0000-0000-000000000000}"/>
          </ac:spMkLst>
        </pc:spChg>
      </pc:sldChg>
      <pc:sldChg chg="addSp delSp modSp mod modAnim">
        <pc:chgData name="Alaa" userId="60ed0375f93d0d69" providerId="LiveId" clId="{36592943-1EF2-482F-871D-FA6C6184131B}" dt="2022-11-15T06:05:40.998" v="5463" actId="478"/>
        <pc:sldMkLst>
          <pc:docMk/>
          <pc:sldMk cId="1392900878" sldId="363"/>
        </pc:sldMkLst>
        <pc:spChg chg="add del mod">
          <ac:chgData name="Alaa" userId="60ed0375f93d0d69" providerId="LiveId" clId="{36592943-1EF2-482F-871D-FA6C6184131B}" dt="2022-11-15T06:05:40.998" v="5463" actId="478"/>
          <ac:spMkLst>
            <pc:docMk/>
            <pc:sldMk cId="1392900878" sldId="363"/>
            <ac:spMk id="2" creationId="{99465CE5-12F2-DB61-31C7-B3F642A1C113}"/>
          </ac:spMkLst>
        </pc:spChg>
        <pc:spChg chg="mod">
          <ac:chgData name="Alaa" userId="60ed0375f93d0d69" providerId="LiveId" clId="{36592943-1EF2-482F-871D-FA6C6184131B}" dt="2022-11-14T07:10:14.223" v="1498" actId="1076"/>
          <ac:spMkLst>
            <pc:docMk/>
            <pc:sldMk cId="1392900878" sldId="363"/>
            <ac:spMk id="1065" creationId="{00000000-0000-0000-0000-000000000000}"/>
          </ac:spMkLst>
        </pc:spChg>
        <pc:spChg chg="mod">
          <ac:chgData name="Alaa" userId="60ed0375f93d0d69" providerId="LiveId" clId="{36592943-1EF2-482F-871D-FA6C6184131B}" dt="2022-11-14T07:10:27.769" v="1501" actId="20577"/>
          <ac:spMkLst>
            <pc:docMk/>
            <pc:sldMk cId="1392900878" sldId="363"/>
            <ac:spMk id="1075" creationId="{00000000-0000-0000-0000-000000000000}"/>
          </ac:spMkLst>
        </pc:spChg>
        <pc:spChg chg="mod">
          <ac:chgData name="Alaa" userId="60ed0375f93d0d69" providerId="LiveId" clId="{36592943-1EF2-482F-871D-FA6C6184131B}" dt="2022-11-15T06:04:51.693" v="5420" actId="6549"/>
          <ac:spMkLst>
            <pc:docMk/>
            <pc:sldMk cId="1392900878" sldId="363"/>
            <ac:spMk id="1076" creationId="{00000000-0000-0000-0000-000000000000}"/>
          </ac:spMkLst>
        </pc:spChg>
        <pc:spChg chg="mod">
          <ac:chgData name="Alaa" userId="60ed0375f93d0d69" providerId="LiveId" clId="{36592943-1EF2-482F-871D-FA6C6184131B}" dt="2022-11-15T06:02:01.707" v="5370"/>
          <ac:spMkLst>
            <pc:docMk/>
            <pc:sldMk cId="1392900878" sldId="363"/>
            <ac:spMk id="1083" creationId="{00000000-0000-0000-0000-000000000000}"/>
          </ac:spMkLst>
        </pc:spChg>
        <pc:spChg chg="mod">
          <ac:chgData name="Alaa" userId="60ed0375f93d0d69" providerId="LiveId" clId="{36592943-1EF2-482F-871D-FA6C6184131B}" dt="2022-11-15T06:02:15.045" v="5372" actId="1076"/>
          <ac:spMkLst>
            <pc:docMk/>
            <pc:sldMk cId="1392900878" sldId="363"/>
            <ac:spMk id="1085" creationId="{00000000-0000-0000-0000-000000000000}"/>
          </ac:spMkLst>
        </pc:spChg>
        <pc:spChg chg="mod">
          <ac:chgData name="Alaa" userId="60ed0375f93d0d69" providerId="LiveId" clId="{36592943-1EF2-482F-871D-FA6C6184131B}" dt="2022-11-15T06:05:25.077" v="5462" actId="1076"/>
          <ac:spMkLst>
            <pc:docMk/>
            <pc:sldMk cId="1392900878" sldId="363"/>
            <ac:spMk id="1087" creationId="{00000000-0000-0000-0000-000000000000}"/>
          </ac:spMkLst>
        </pc:spChg>
        <pc:cxnChg chg="mod">
          <ac:chgData name="Alaa" userId="60ed0375f93d0d69" providerId="LiveId" clId="{36592943-1EF2-482F-871D-FA6C6184131B}" dt="2022-11-14T07:08:36.890" v="1451" actId="14100"/>
          <ac:cxnSpMkLst>
            <pc:docMk/>
            <pc:sldMk cId="1392900878" sldId="363"/>
            <ac:cxnSpMk id="1078" creationId="{00000000-0000-0000-0000-000000000000}"/>
          </ac:cxnSpMkLst>
        </pc:cxnChg>
      </pc:sldChg>
      <pc:sldChg chg="modSp mod">
        <pc:chgData name="Alaa" userId="60ed0375f93d0d69" providerId="LiveId" clId="{36592943-1EF2-482F-871D-FA6C6184131B}" dt="2022-11-14T07:21:36.296" v="1561" actId="20577"/>
        <pc:sldMkLst>
          <pc:docMk/>
          <pc:sldMk cId="748475940" sldId="364"/>
        </pc:sldMkLst>
        <pc:spChg chg="mod">
          <ac:chgData name="Alaa" userId="60ed0375f93d0d69" providerId="LiveId" clId="{36592943-1EF2-482F-871D-FA6C6184131B}" dt="2022-11-14T07:21:02.808" v="1539" actId="113"/>
          <ac:spMkLst>
            <pc:docMk/>
            <pc:sldMk cId="748475940" sldId="364"/>
            <ac:spMk id="1093" creationId="{00000000-0000-0000-0000-000000000000}"/>
          </ac:spMkLst>
        </pc:spChg>
        <pc:spChg chg="mod">
          <ac:chgData name="Alaa" userId="60ed0375f93d0d69" providerId="LiveId" clId="{36592943-1EF2-482F-871D-FA6C6184131B}" dt="2022-11-14T07:21:36.296" v="1561" actId="20577"/>
          <ac:spMkLst>
            <pc:docMk/>
            <pc:sldMk cId="748475940" sldId="364"/>
            <ac:spMk id="1094" creationId="{00000000-0000-0000-0000-000000000000}"/>
          </ac:spMkLst>
        </pc:spChg>
      </pc:sldChg>
      <pc:sldChg chg="modSp mod">
        <pc:chgData name="Alaa" userId="60ed0375f93d0d69" providerId="LiveId" clId="{36592943-1EF2-482F-871D-FA6C6184131B}" dt="2022-11-14T07:29:59.647" v="1631" actId="20577"/>
        <pc:sldMkLst>
          <pc:docMk/>
          <pc:sldMk cId="995986414" sldId="365"/>
        </pc:sldMkLst>
        <pc:spChg chg="mod">
          <ac:chgData name="Alaa" userId="60ed0375f93d0d69" providerId="LiveId" clId="{36592943-1EF2-482F-871D-FA6C6184131B}" dt="2022-11-14T07:29:59.647" v="1631" actId="20577"/>
          <ac:spMkLst>
            <pc:docMk/>
            <pc:sldMk cId="995986414" sldId="365"/>
            <ac:spMk id="1117" creationId="{00000000-0000-0000-0000-000000000000}"/>
          </ac:spMkLst>
        </pc:spChg>
        <pc:graphicFrameChg chg="mod">
          <ac:chgData name="Alaa" userId="60ed0375f93d0d69" providerId="LiveId" clId="{36592943-1EF2-482F-871D-FA6C6184131B}" dt="2022-11-14T07:22:58.735" v="1562"/>
          <ac:graphicFrameMkLst>
            <pc:docMk/>
            <pc:sldMk cId="995986414" sldId="365"/>
            <ac:graphicFrameMk id="1118" creationId="{00000000-0000-0000-0000-000000000000}"/>
          </ac:graphicFrameMkLst>
        </pc:graphicFrameChg>
      </pc:sldChg>
      <pc:sldChg chg="del">
        <pc:chgData name="Alaa" userId="60ed0375f93d0d69" providerId="LiveId" clId="{36592943-1EF2-482F-871D-FA6C6184131B}" dt="2022-11-14T04:31:32.061" v="31" actId="47"/>
        <pc:sldMkLst>
          <pc:docMk/>
          <pc:sldMk cId="2995641050" sldId="710"/>
        </pc:sldMkLst>
      </pc:sldChg>
      <pc:sldChg chg="del">
        <pc:chgData name="Alaa" userId="60ed0375f93d0d69" providerId="LiveId" clId="{36592943-1EF2-482F-871D-FA6C6184131B}" dt="2022-11-14T07:50:11.578" v="2102" actId="47"/>
        <pc:sldMkLst>
          <pc:docMk/>
          <pc:sldMk cId="1764269915" sldId="711"/>
        </pc:sldMkLst>
      </pc:sldChg>
      <pc:sldChg chg="modSp add mod">
        <pc:chgData name="Alaa" userId="60ed0375f93d0d69" providerId="LiveId" clId="{36592943-1EF2-482F-871D-FA6C6184131B}" dt="2022-11-14T04:31:01.863" v="29" actId="20577"/>
        <pc:sldMkLst>
          <pc:docMk/>
          <pc:sldMk cId="3199693428" sldId="1006"/>
        </pc:sldMkLst>
        <pc:spChg chg="mod">
          <ac:chgData name="Alaa" userId="60ed0375f93d0d69" providerId="LiveId" clId="{36592943-1EF2-482F-871D-FA6C6184131B}" dt="2022-11-14T04:31:01.863" v="29" actId="20577"/>
          <ac:spMkLst>
            <pc:docMk/>
            <pc:sldMk cId="3199693428" sldId="1006"/>
            <ac:spMk id="8" creationId="{7F0EA0D8-88D2-84E4-623E-ABD8DFE2A53C}"/>
          </ac:spMkLst>
        </pc:spChg>
        <pc:spChg chg="mod">
          <ac:chgData name="Alaa" userId="60ed0375f93d0d69" providerId="LiveId" clId="{36592943-1EF2-482F-871D-FA6C6184131B}" dt="2022-11-14T04:30:53.020" v="10" actId="20577"/>
          <ac:spMkLst>
            <pc:docMk/>
            <pc:sldMk cId="3199693428" sldId="1006"/>
            <ac:spMk id="9" creationId="{784DC78A-F18B-6802-70A1-A812A374A200}"/>
          </ac:spMkLst>
        </pc:spChg>
      </pc:sldChg>
      <pc:sldChg chg="modSp add del mod">
        <pc:chgData name="Alaa" userId="60ed0375f93d0d69" providerId="LiveId" clId="{36592943-1EF2-482F-871D-FA6C6184131B}" dt="2022-11-14T06:42:57.347" v="747" actId="47"/>
        <pc:sldMkLst>
          <pc:docMk/>
          <pc:sldMk cId="4009088725" sldId="1007"/>
        </pc:sldMkLst>
        <pc:spChg chg="mod">
          <ac:chgData name="Alaa" userId="60ed0375f93d0d69" providerId="LiveId" clId="{36592943-1EF2-482F-871D-FA6C6184131B}" dt="2022-11-14T06:39:43.735" v="620" actId="6549"/>
          <ac:spMkLst>
            <pc:docMk/>
            <pc:sldMk cId="4009088725" sldId="1007"/>
            <ac:spMk id="647" creationId="{00000000-0000-0000-0000-000000000000}"/>
          </ac:spMkLst>
        </pc:spChg>
      </pc:sldChg>
      <pc:sldChg chg="modSp add mod">
        <pc:chgData name="Alaa" userId="60ed0375f93d0d69" providerId="LiveId" clId="{36592943-1EF2-482F-871D-FA6C6184131B}" dt="2022-11-14T06:43:05.891" v="748" actId="6549"/>
        <pc:sldMkLst>
          <pc:docMk/>
          <pc:sldMk cId="1399565410" sldId="1008"/>
        </pc:sldMkLst>
        <pc:spChg chg="mod">
          <ac:chgData name="Alaa" userId="60ed0375f93d0d69" providerId="LiveId" clId="{36592943-1EF2-482F-871D-FA6C6184131B}" dt="2022-11-14T06:43:05.891" v="748" actId="6549"/>
          <ac:spMkLst>
            <pc:docMk/>
            <pc:sldMk cId="1399565410" sldId="1008"/>
            <ac:spMk id="647" creationId="{00000000-0000-0000-0000-000000000000}"/>
          </ac:spMkLst>
        </pc:spChg>
      </pc:sldChg>
      <pc:sldChg chg="add del">
        <pc:chgData name="Alaa" userId="60ed0375f93d0d69" providerId="LiveId" clId="{36592943-1EF2-482F-871D-FA6C6184131B}" dt="2022-11-14T06:42:38.643" v="745" actId="47"/>
        <pc:sldMkLst>
          <pc:docMk/>
          <pc:sldMk cId="1701983952" sldId="1008"/>
        </pc:sldMkLst>
      </pc:sldChg>
      <pc:sldChg chg="addSp delSp modSp new mod modClrScheme chgLayout">
        <pc:chgData name="Alaa" userId="60ed0375f93d0d69" providerId="LiveId" clId="{36592943-1EF2-482F-871D-FA6C6184131B}" dt="2022-11-14T08:01:40.418" v="2282" actId="20577"/>
        <pc:sldMkLst>
          <pc:docMk/>
          <pc:sldMk cId="1433882155" sldId="1009"/>
        </pc:sldMkLst>
        <pc:spChg chg="del mod ord">
          <ac:chgData name="Alaa" userId="60ed0375f93d0d69" providerId="LiveId" clId="{36592943-1EF2-482F-871D-FA6C6184131B}" dt="2022-11-14T07:59:23.286" v="2221" actId="700"/>
          <ac:spMkLst>
            <pc:docMk/>
            <pc:sldMk cId="1433882155" sldId="1009"/>
            <ac:spMk id="2" creationId="{7AA51B74-DBEB-7E7F-FE30-2747306DAF99}"/>
          </ac:spMkLst>
        </pc:spChg>
        <pc:spChg chg="del mod ord">
          <ac:chgData name="Alaa" userId="60ed0375f93d0d69" providerId="LiveId" clId="{36592943-1EF2-482F-871D-FA6C6184131B}" dt="2022-11-14T07:59:23.286" v="2221" actId="700"/>
          <ac:spMkLst>
            <pc:docMk/>
            <pc:sldMk cId="1433882155" sldId="1009"/>
            <ac:spMk id="3" creationId="{130C6E6C-1A8F-79F2-159F-09915E50710F}"/>
          </ac:spMkLst>
        </pc:spChg>
        <pc:spChg chg="mod ord">
          <ac:chgData name="Alaa" userId="60ed0375f93d0d69" providerId="LiveId" clId="{36592943-1EF2-482F-871D-FA6C6184131B}" dt="2022-11-14T07:59:23.286" v="2221" actId="700"/>
          <ac:spMkLst>
            <pc:docMk/>
            <pc:sldMk cId="1433882155" sldId="1009"/>
            <ac:spMk id="4" creationId="{75D33DC8-FAC8-13C2-1723-F78F1A51DA4C}"/>
          </ac:spMkLst>
        </pc:spChg>
        <pc:spChg chg="add mod ord">
          <ac:chgData name="Alaa" userId="60ed0375f93d0d69" providerId="LiveId" clId="{36592943-1EF2-482F-871D-FA6C6184131B}" dt="2022-11-14T08:01:40.418" v="2282" actId="20577"/>
          <ac:spMkLst>
            <pc:docMk/>
            <pc:sldMk cId="1433882155" sldId="1009"/>
            <ac:spMk id="5" creationId="{3F3F5D68-514A-976E-9A0F-B04F6359DF7F}"/>
          </ac:spMkLst>
        </pc:spChg>
        <pc:spChg chg="add mod ord">
          <ac:chgData name="Alaa" userId="60ed0375f93d0d69" providerId="LiveId" clId="{36592943-1EF2-482F-871D-FA6C6184131B}" dt="2022-11-14T07:59:23.286" v="2221" actId="700"/>
          <ac:spMkLst>
            <pc:docMk/>
            <pc:sldMk cId="1433882155" sldId="1009"/>
            <ac:spMk id="6" creationId="{5F9CA251-89A5-9071-02FE-0ACA0BA6ADF6}"/>
          </ac:spMkLst>
        </pc:spChg>
      </pc:sldChg>
      <pc:sldChg chg="addSp delSp modSp add mod ord modAnim">
        <pc:chgData name="Alaa" userId="60ed0375f93d0d69" providerId="LiveId" clId="{36592943-1EF2-482F-871D-FA6C6184131B}" dt="2022-11-14T20:38:08.492" v="4446" actId="404"/>
        <pc:sldMkLst>
          <pc:docMk/>
          <pc:sldMk cId="3914626662" sldId="1010"/>
        </pc:sldMkLst>
        <pc:spChg chg="add mod">
          <ac:chgData name="Alaa" userId="60ed0375f93d0d69" providerId="LiveId" clId="{36592943-1EF2-482F-871D-FA6C6184131B}" dt="2022-11-14T19:26:56.065" v="4010" actId="20577"/>
          <ac:spMkLst>
            <pc:docMk/>
            <pc:sldMk cId="3914626662" sldId="1010"/>
            <ac:spMk id="3" creationId="{61910713-EDC9-77F0-649E-2E1A7DECF535}"/>
          </ac:spMkLst>
        </pc:spChg>
        <pc:spChg chg="add mod">
          <ac:chgData name="Alaa" userId="60ed0375f93d0d69" providerId="LiveId" clId="{36592943-1EF2-482F-871D-FA6C6184131B}" dt="2022-11-14T19:28:28.546" v="4040" actId="114"/>
          <ac:spMkLst>
            <pc:docMk/>
            <pc:sldMk cId="3914626662" sldId="1010"/>
            <ac:spMk id="4" creationId="{86B1113B-6FDB-A4D9-FBC1-32316F3B724A}"/>
          </ac:spMkLst>
        </pc:spChg>
        <pc:spChg chg="add del">
          <ac:chgData name="Alaa" userId="60ed0375f93d0d69" providerId="LiveId" clId="{36592943-1EF2-482F-871D-FA6C6184131B}" dt="2022-11-14T19:29:25.923" v="4042" actId="22"/>
          <ac:spMkLst>
            <pc:docMk/>
            <pc:sldMk cId="3914626662" sldId="1010"/>
            <ac:spMk id="6" creationId="{51B8CF4D-44AA-3F8D-41B9-10E6D4056C58}"/>
          </ac:spMkLst>
        </pc:spChg>
        <pc:spChg chg="add mod">
          <ac:chgData name="Alaa" userId="60ed0375f93d0d69" providerId="LiveId" clId="{36592943-1EF2-482F-871D-FA6C6184131B}" dt="2022-11-14T19:29:54.911" v="4044" actId="1076"/>
          <ac:spMkLst>
            <pc:docMk/>
            <pc:sldMk cId="3914626662" sldId="1010"/>
            <ac:spMk id="8" creationId="{5F4A7578-F726-120F-969F-C354537C467D}"/>
          </ac:spMkLst>
        </pc:spChg>
        <pc:spChg chg="add mod">
          <ac:chgData name="Alaa" userId="60ed0375f93d0d69" providerId="LiveId" clId="{36592943-1EF2-482F-871D-FA6C6184131B}" dt="2022-11-14T19:29:54.911" v="4044" actId="1076"/>
          <ac:spMkLst>
            <pc:docMk/>
            <pc:sldMk cId="3914626662" sldId="1010"/>
            <ac:spMk id="9" creationId="{DBF25268-F5B2-C4D4-9035-F93F94A47037}"/>
          </ac:spMkLst>
        </pc:spChg>
        <pc:spChg chg="add mod">
          <ac:chgData name="Alaa" userId="60ed0375f93d0d69" providerId="LiveId" clId="{36592943-1EF2-482F-871D-FA6C6184131B}" dt="2022-11-14T19:31:31.124" v="4070" actId="403"/>
          <ac:spMkLst>
            <pc:docMk/>
            <pc:sldMk cId="3914626662" sldId="1010"/>
            <ac:spMk id="10" creationId="{AF3A7D8D-3742-95F9-74CA-2E29E71CF22D}"/>
          </ac:spMkLst>
        </pc:spChg>
        <pc:spChg chg="add mod">
          <ac:chgData name="Alaa" userId="60ed0375f93d0d69" providerId="LiveId" clId="{36592943-1EF2-482F-871D-FA6C6184131B}" dt="2022-11-14T19:36:59.007" v="4185" actId="1076"/>
          <ac:spMkLst>
            <pc:docMk/>
            <pc:sldMk cId="3914626662" sldId="1010"/>
            <ac:spMk id="11" creationId="{28DA2D83-453C-1102-B576-644FD3207A52}"/>
          </ac:spMkLst>
        </pc:spChg>
        <pc:spChg chg="add">
          <ac:chgData name="Alaa" userId="60ed0375f93d0d69" providerId="LiveId" clId="{36592943-1EF2-482F-871D-FA6C6184131B}" dt="2022-11-14T19:37:41.034" v="4186" actId="11529"/>
          <ac:spMkLst>
            <pc:docMk/>
            <pc:sldMk cId="3914626662" sldId="1010"/>
            <ac:spMk id="12" creationId="{5DCB44D6-E4C5-580A-CCA3-64929DEE4879}"/>
          </ac:spMkLst>
        </pc:spChg>
        <pc:spChg chg="add">
          <ac:chgData name="Alaa" userId="60ed0375f93d0d69" providerId="LiveId" clId="{36592943-1EF2-482F-871D-FA6C6184131B}" dt="2022-11-14T19:38:08.061" v="4188" actId="11529"/>
          <ac:spMkLst>
            <pc:docMk/>
            <pc:sldMk cId="3914626662" sldId="1010"/>
            <ac:spMk id="13" creationId="{0B2D433C-49A1-B115-A080-F39A2F2D6617}"/>
          </ac:spMkLst>
        </pc:spChg>
        <pc:spChg chg="mod">
          <ac:chgData name="Alaa" userId="60ed0375f93d0d69" providerId="LiveId" clId="{36592943-1EF2-482F-871D-FA6C6184131B}" dt="2022-11-14T20:38:08.492" v="4446" actId="404"/>
          <ac:spMkLst>
            <pc:docMk/>
            <pc:sldMk cId="3914626662" sldId="1010"/>
            <ac:spMk id="1238" creationId="{00000000-0000-0000-0000-000000000000}"/>
          </ac:spMkLst>
        </pc:spChg>
        <pc:spChg chg="mod">
          <ac:chgData name="Alaa" userId="60ed0375f93d0d69" providerId="LiveId" clId="{36592943-1EF2-482F-871D-FA6C6184131B}" dt="2022-11-14T19:36:01.154" v="4147" actId="14100"/>
          <ac:spMkLst>
            <pc:docMk/>
            <pc:sldMk cId="3914626662" sldId="1010"/>
            <ac:spMk id="1239" creationId="{00000000-0000-0000-0000-000000000000}"/>
          </ac:spMkLst>
        </pc:spChg>
        <pc:graphicFrameChg chg="add mod modGraphic">
          <ac:chgData name="Alaa" userId="60ed0375f93d0d69" providerId="LiveId" clId="{36592943-1EF2-482F-871D-FA6C6184131B}" dt="2022-11-14T19:25:23.174" v="3983" actId="20577"/>
          <ac:graphicFrameMkLst>
            <pc:docMk/>
            <pc:sldMk cId="3914626662" sldId="1010"/>
            <ac:graphicFrameMk id="2" creationId="{C1B0C447-E23A-EB92-EE5E-09F45707F373}"/>
          </ac:graphicFrameMkLst>
        </pc:graphicFrameChg>
        <pc:graphicFrameChg chg="add mod">
          <ac:chgData name="Alaa" userId="60ed0375f93d0d69" providerId="LiveId" clId="{36592943-1EF2-482F-871D-FA6C6184131B}" dt="2022-11-14T19:30:27.122" v="4050" actId="20577"/>
          <ac:graphicFrameMkLst>
            <pc:docMk/>
            <pc:sldMk cId="3914626662" sldId="1010"/>
            <ac:graphicFrameMk id="7" creationId="{E3E11C8F-5C12-8BF6-1DA4-DB69C50A776A}"/>
          </ac:graphicFrameMkLst>
        </pc:graphicFrameChg>
      </pc:sldChg>
      <pc:sldChg chg="addSp delSp modSp add mod delAnim modAnim">
        <pc:chgData name="Alaa" userId="60ed0375f93d0d69" providerId="LiveId" clId="{36592943-1EF2-482F-871D-FA6C6184131B}" dt="2022-11-14T20:38:16.855" v="4448" actId="404"/>
        <pc:sldMkLst>
          <pc:docMk/>
          <pc:sldMk cId="1148022450" sldId="1011"/>
        </pc:sldMkLst>
        <pc:spChg chg="mod">
          <ac:chgData name="Alaa" userId="60ed0375f93d0d69" providerId="LiveId" clId="{36592943-1EF2-482F-871D-FA6C6184131B}" dt="2022-11-14T20:34:25.115" v="4343" actId="1076"/>
          <ac:spMkLst>
            <pc:docMk/>
            <pc:sldMk cId="1148022450" sldId="1011"/>
            <ac:spMk id="3" creationId="{61910713-EDC9-77F0-649E-2E1A7DECF535}"/>
          </ac:spMkLst>
        </pc:spChg>
        <pc:spChg chg="mod">
          <ac:chgData name="Alaa" userId="60ed0375f93d0d69" providerId="LiveId" clId="{36592943-1EF2-482F-871D-FA6C6184131B}" dt="2022-11-14T20:34:25.115" v="4343" actId="1076"/>
          <ac:spMkLst>
            <pc:docMk/>
            <pc:sldMk cId="1148022450" sldId="1011"/>
            <ac:spMk id="4" creationId="{86B1113B-6FDB-A4D9-FBC1-32316F3B724A}"/>
          </ac:spMkLst>
        </pc:spChg>
        <pc:spChg chg="add mod">
          <ac:chgData name="Alaa" userId="60ed0375f93d0d69" providerId="LiveId" clId="{36592943-1EF2-482F-871D-FA6C6184131B}" dt="2022-11-14T20:34:25.115" v="4343" actId="1076"/>
          <ac:spMkLst>
            <pc:docMk/>
            <pc:sldMk cId="1148022450" sldId="1011"/>
            <ac:spMk id="5" creationId="{7B1CF0BD-7529-0A10-6802-29E4B93DFA91}"/>
          </ac:spMkLst>
        </pc:spChg>
        <pc:spChg chg="add mod">
          <ac:chgData name="Alaa" userId="60ed0375f93d0d69" providerId="LiveId" clId="{36592943-1EF2-482F-871D-FA6C6184131B}" dt="2022-11-14T20:34:25.115" v="4343" actId="1076"/>
          <ac:spMkLst>
            <pc:docMk/>
            <pc:sldMk cId="1148022450" sldId="1011"/>
            <ac:spMk id="6" creationId="{4F63A99E-E1FD-EFAD-911C-5AD07B1641E2}"/>
          </ac:spMkLst>
        </pc:spChg>
        <pc:spChg chg="del">
          <ac:chgData name="Alaa" userId="60ed0375f93d0d69" providerId="LiveId" clId="{36592943-1EF2-482F-871D-FA6C6184131B}" dt="2022-11-14T20:25:50.875" v="4250" actId="478"/>
          <ac:spMkLst>
            <pc:docMk/>
            <pc:sldMk cId="1148022450" sldId="1011"/>
            <ac:spMk id="8" creationId="{5F4A7578-F726-120F-969F-C354537C467D}"/>
          </ac:spMkLst>
        </pc:spChg>
        <pc:spChg chg="del">
          <ac:chgData name="Alaa" userId="60ed0375f93d0d69" providerId="LiveId" clId="{36592943-1EF2-482F-871D-FA6C6184131B}" dt="2022-11-14T20:26:52.878" v="4270" actId="478"/>
          <ac:spMkLst>
            <pc:docMk/>
            <pc:sldMk cId="1148022450" sldId="1011"/>
            <ac:spMk id="9" creationId="{DBF25268-F5B2-C4D4-9035-F93F94A47037}"/>
          </ac:spMkLst>
        </pc:spChg>
        <pc:spChg chg="del">
          <ac:chgData name="Alaa" userId="60ed0375f93d0d69" providerId="LiveId" clId="{36592943-1EF2-482F-871D-FA6C6184131B}" dt="2022-11-14T20:25:54.856" v="4251" actId="478"/>
          <ac:spMkLst>
            <pc:docMk/>
            <pc:sldMk cId="1148022450" sldId="1011"/>
            <ac:spMk id="10" creationId="{AF3A7D8D-3742-95F9-74CA-2E29E71CF22D}"/>
          </ac:spMkLst>
        </pc:spChg>
        <pc:spChg chg="mod">
          <ac:chgData name="Alaa" userId="60ed0375f93d0d69" providerId="LiveId" clId="{36592943-1EF2-482F-871D-FA6C6184131B}" dt="2022-11-14T20:36:48.701" v="4381" actId="20577"/>
          <ac:spMkLst>
            <pc:docMk/>
            <pc:sldMk cId="1148022450" sldId="1011"/>
            <ac:spMk id="11" creationId="{28DA2D83-453C-1102-B576-644FD3207A52}"/>
          </ac:spMkLst>
        </pc:spChg>
        <pc:spChg chg="del">
          <ac:chgData name="Alaa" userId="60ed0375f93d0d69" providerId="LiveId" clId="{36592943-1EF2-482F-871D-FA6C6184131B}" dt="2022-11-14T19:39:18.648" v="4210" actId="478"/>
          <ac:spMkLst>
            <pc:docMk/>
            <pc:sldMk cId="1148022450" sldId="1011"/>
            <ac:spMk id="12" creationId="{5DCB44D6-E4C5-580A-CCA3-64929DEE4879}"/>
          </ac:spMkLst>
        </pc:spChg>
        <pc:spChg chg="del">
          <ac:chgData name="Alaa" userId="60ed0375f93d0d69" providerId="LiveId" clId="{36592943-1EF2-482F-871D-FA6C6184131B}" dt="2022-11-14T19:39:14.714" v="4209" actId="478"/>
          <ac:spMkLst>
            <pc:docMk/>
            <pc:sldMk cId="1148022450" sldId="1011"/>
            <ac:spMk id="13" creationId="{0B2D433C-49A1-B115-A080-F39A2F2D6617}"/>
          </ac:spMkLst>
        </pc:spChg>
        <pc:spChg chg="add del mod">
          <ac:chgData name="Alaa" userId="60ed0375f93d0d69" providerId="LiveId" clId="{36592943-1EF2-482F-871D-FA6C6184131B}" dt="2022-11-14T20:33:22.168" v="4332" actId="478"/>
          <ac:spMkLst>
            <pc:docMk/>
            <pc:sldMk cId="1148022450" sldId="1011"/>
            <ac:spMk id="14" creationId="{34644AD6-519F-E933-7A93-8EBC253325F9}"/>
          </ac:spMkLst>
        </pc:spChg>
        <pc:spChg chg="add mod">
          <ac:chgData name="Alaa" userId="60ed0375f93d0d69" providerId="LiveId" clId="{36592943-1EF2-482F-871D-FA6C6184131B}" dt="2022-11-14T20:34:25.115" v="4343" actId="1076"/>
          <ac:spMkLst>
            <pc:docMk/>
            <pc:sldMk cId="1148022450" sldId="1011"/>
            <ac:spMk id="15" creationId="{176ED816-9E7B-4F7F-57D6-F6659285E711}"/>
          </ac:spMkLst>
        </pc:spChg>
        <pc:spChg chg="add mod">
          <ac:chgData name="Alaa" userId="60ed0375f93d0d69" providerId="LiveId" clId="{36592943-1EF2-482F-871D-FA6C6184131B}" dt="2022-11-14T20:34:25.115" v="4343" actId="1076"/>
          <ac:spMkLst>
            <pc:docMk/>
            <pc:sldMk cId="1148022450" sldId="1011"/>
            <ac:spMk id="16" creationId="{8108E62C-DEF0-199B-4FAB-96B893206F63}"/>
          </ac:spMkLst>
        </pc:spChg>
        <pc:spChg chg="add mod">
          <ac:chgData name="Alaa" userId="60ed0375f93d0d69" providerId="LiveId" clId="{36592943-1EF2-482F-871D-FA6C6184131B}" dt="2022-11-14T20:34:43.408" v="4346" actId="20577"/>
          <ac:spMkLst>
            <pc:docMk/>
            <pc:sldMk cId="1148022450" sldId="1011"/>
            <ac:spMk id="17" creationId="{C7E87EC4-3C7E-F858-DD96-C4198CFCCEE3}"/>
          </ac:spMkLst>
        </pc:spChg>
        <pc:spChg chg="add mod">
          <ac:chgData name="Alaa" userId="60ed0375f93d0d69" providerId="LiveId" clId="{36592943-1EF2-482F-871D-FA6C6184131B}" dt="2022-11-14T20:34:59.716" v="4349" actId="20577"/>
          <ac:spMkLst>
            <pc:docMk/>
            <pc:sldMk cId="1148022450" sldId="1011"/>
            <ac:spMk id="18" creationId="{1DFDBBBC-BD19-10F9-3B04-0D6582E96055}"/>
          </ac:spMkLst>
        </pc:spChg>
        <pc:spChg chg="mod">
          <ac:chgData name="Alaa" userId="60ed0375f93d0d69" providerId="LiveId" clId="{36592943-1EF2-482F-871D-FA6C6184131B}" dt="2022-11-14T20:38:16.855" v="4448" actId="404"/>
          <ac:spMkLst>
            <pc:docMk/>
            <pc:sldMk cId="1148022450" sldId="1011"/>
            <ac:spMk id="1238" creationId="{00000000-0000-0000-0000-000000000000}"/>
          </ac:spMkLst>
        </pc:spChg>
        <pc:spChg chg="del mod">
          <ac:chgData name="Alaa" userId="60ed0375f93d0d69" providerId="LiveId" clId="{36592943-1EF2-482F-871D-FA6C6184131B}" dt="2022-11-14T20:31:25.484" v="4321" actId="478"/>
          <ac:spMkLst>
            <pc:docMk/>
            <pc:sldMk cId="1148022450" sldId="1011"/>
            <ac:spMk id="1239" creationId="{00000000-0000-0000-0000-000000000000}"/>
          </ac:spMkLst>
        </pc:spChg>
        <pc:graphicFrameChg chg="mod modGraphic">
          <ac:chgData name="Alaa" userId="60ed0375f93d0d69" providerId="LiveId" clId="{36592943-1EF2-482F-871D-FA6C6184131B}" dt="2022-11-14T20:34:25.115" v="4343" actId="1076"/>
          <ac:graphicFrameMkLst>
            <pc:docMk/>
            <pc:sldMk cId="1148022450" sldId="1011"/>
            <ac:graphicFrameMk id="2" creationId="{C1B0C447-E23A-EB92-EE5E-09F45707F373}"/>
          </ac:graphicFrameMkLst>
        </pc:graphicFrameChg>
        <pc:graphicFrameChg chg="del">
          <ac:chgData name="Alaa" userId="60ed0375f93d0d69" providerId="LiveId" clId="{36592943-1EF2-482F-871D-FA6C6184131B}" dt="2022-11-14T20:25:46.493" v="4249" actId="478"/>
          <ac:graphicFrameMkLst>
            <pc:docMk/>
            <pc:sldMk cId="1148022450" sldId="1011"/>
            <ac:graphicFrameMk id="7" creationId="{E3E11C8F-5C12-8BF6-1DA4-DB69C50A776A}"/>
          </ac:graphicFrameMkLst>
        </pc:graphicFrameChg>
      </pc:sldChg>
      <pc:sldChg chg="addSp modSp add mod modAnim">
        <pc:chgData name="Alaa" userId="60ed0375f93d0d69" providerId="LiveId" clId="{36592943-1EF2-482F-871D-FA6C6184131B}" dt="2022-11-14T20:45:34.661" v="4503" actId="1076"/>
        <pc:sldMkLst>
          <pc:docMk/>
          <pc:sldMk cId="4236462876" sldId="1012"/>
        </pc:sldMkLst>
        <pc:spChg chg="mod">
          <ac:chgData name="Alaa" userId="60ed0375f93d0d69" providerId="LiveId" clId="{36592943-1EF2-482F-871D-FA6C6184131B}" dt="2022-11-14T20:39:06.415" v="4455" actId="20577"/>
          <ac:spMkLst>
            <pc:docMk/>
            <pc:sldMk cId="4236462876" sldId="1012"/>
            <ac:spMk id="3" creationId="{61910713-EDC9-77F0-649E-2E1A7DECF535}"/>
          </ac:spMkLst>
        </pc:spChg>
        <pc:spChg chg="mod">
          <ac:chgData name="Alaa" userId="60ed0375f93d0d69" providerId="LiveId" clId="{36592943-1EF2-482F-871D-FA6C6184131B}" dt="2022-11-14T20:39:10.650" v="4457" actId="20577"/>
          <ac:spMkLst>
            <pc:docMk/>
            <pc:sldMk cId="4236462876" sldId="1012"/>
            <ac:spMk id="4" creationId="{86B1113B-6FDB-A4D9-FBC1-32316F3B724A}"/>
          </ac:spMkLst>
        </pc:spChg>
        <pc:spChg chg="mod">
          <ac:chgData name="Alaa" userId="60ed0375f93d0d69" providerId="LiveId" clId="{36592943-1EF2-482F-871D-FA6C6184131B}" dt="2022-11-14T20:38:35.792" v="4450" actId="1076"/>
          <ac:spMkLst>
            <pc:docMk/>
            <pc:sldMk cId="4236462876" sldId="1012"/>
            <ac:spMk id="5" creationId="{7B1CF0BD-7529-0A10-6802-29E4B93DFA91}"/>
          </ac:spMkLst>
        </pc:spChg>
        <pc:spChg chg="mod">
          <ac:chgData name="Alaa" userId="60ed0375f93d0d69" providerId="LiveId" clId="{36592943-1EF2-482F-871D-FA6C6184131B}" dt="2022-11-14T20:38:53.097" v="4453" actId="20577"/>
          <ac:spMkLst>
            <pc:docMk/>
            <pc:sldMk cId="4236462876" sldId="1012"/>
            <ac:spMk id="6" creationId="{4F63A99E-E1FD-EFAD-911C-5AD07B1641E2}"/>
          </ac:spMkLst>
        </pc:spChg>
        <pc:spChg chg="add">
          <ac:chgData name="Alaa" userId="60ed0375f93d0d69" providerId="LiveId" clId="{36592943-1EF2-482F-871D-FA6C6184131B}" dt="2022-11-14T20:41:33.353" v="4470" actId="11529"/>
          <ac:spMkLst>
            <pc:docMk/>
            <pc:sldMk cId="4236462876" sldId="1012"/>
            <ac:spMk id="7" creationId="{51C632F8-FE9A-08DF-DD1C-DC9AB5E8E18E}"/>
          </ac:spMkLst>
        </pc:spChg>
        <pc:spChg chg="add mod">
          <ac:chgData name="Alaa" userId="60ed0375f93d0d69" providerId="LiveId" clId="{36592943-1EF2-482F-871D-FA6C6184131B}" dt="2022-11-14T20:42:00.337" v="4473" actId="1076"/>
          <ac:spMkLst>
            <pc:docMk/>
            <pc:sldMk cId="4236462876" sldId="1012"/>
            <ac:spMk id="8" creationId="{3B9FB276-81C9-BE94-1D6A-E91535DD8A36}"/>
          </ac:spMkLst>
        </pc:spChg>
        <pc:spChg chg="add mod">
          <ac:chgData name="Alaa" userId="60ed0375f93d0d69" providerId="LiveId" clId="{36592943-1EF2-482F-871D-FA6C6184131B}" dt="2022-11-14T20:43:03.597" v="4494" actId="14100"/>
          <ac:spMkLst>
            <pc:docMk/>
            <pc:sldMk cId="4236462876" sldId="1012"/>
            <ac:spMk id="9" creationId="{BAD51852-A9C0-14E5-7D43-E550AF7E3EE7}"/>
          </ac:spMkLst>
        </pc:spChg>
        <pc:spChg chg="mod">
          <ac:chgData name="Alaa" userId="60ed0375f93d0d69" providerId="LiveId" clId="{36592943-1EF2-482F-871D-FA6C6184131B}" dt="2022-11-14T20:38:43.498" v="4451" actId="1076"/>
          <ac:spMkLst>
            <pc:docMk/>
            <pc:sldMk cId="4236462876" sldId="1012"/>
            <ac:spMk id="11" creationId="{28DA2D83-453C-1102-B576-644FD3207A52}"/>
          </ac:spMkLst>
        </pc:spChg>
        <pc:spChg chg="mod">
          <ac:chgData name="Alaa" userId="60ed0375f93d0d69" providerId="LiveId" clId="{36592943-1EF2-482F-871D-FA6C6184131B}" dt="2022-11-14T20:38:35.792" v="4450" actId="1076"/>
          <ac:spMkLst>
            <pc:docMk/>
            <pc:sldMk cId="4236462876" sldId="1012"/>
            <ac:spMk id="15" creationId="{176ED816-9E7B-4F7F-57D6-F6659285E711}"/>
          </ac:spMkLst>
        </pc:spChg>
        <pc:spChg chg="mod">
          <ac:chgData name="Alaa" userId="60ed0375f93d0d69" providerId="LiveId" clId="{36592943-1EF2-482F-871D-FA6C6184131B}" dt="2022-11-14T20:38:35.792" v="4450" actId="1076"/>
          <ac:spMkLst>
            <pc:docMk/>
            <pc:sldMk cId="4236462876" sldId="1012"/>
            <ac:spMk id="16" creationId="{8108E62C-DEF0-199B-4FAB-96B893206F63}"/>
          </ac:spMkLst>
        </pc:spChg>
        <pc:spChg chg="mod">
          <ac:chgData name="Alaa" userId="60ed0375f93d0d69" providerId="LiveId" clId="{36592943-1EF2-482F-871D-FA6C6184131B}" dt="2022-11-14T20:39:01.702" v="4454" actId="20577"/>
          <ac:spMkLst>
            <pc:docMk/>
            <pc:sldMk cId="4236462876" sldId="1012"/>
            <ac:spMk id="17" creationId="{C7E87EC4-3C7E-F858-DD96-C4198CFCCEE3}"/>
          </ac:spMkLst>
        </pc:spChg>
        <pc:spChg chg="mod">
          <ac:chgData name="Alaa" userId="60ed0375f93d0d69" providerId="LiveId" clId="{36592943-1EF2-482F-871D-FA6C6184131B}" dt="2022-11-14T20:38:47.642" v="4452" actId="20577"/>
          <ac:spMkLst>
            <pc:docMk/>
            <pc:sldMk cId="4236462876" sldId="1012"/>
            <ac:spMk id="18" creationId="{1DFDBBBC-BD19-10F9-3B04-0D6582E96055}"/>
          </ac:spMkLst>
        </pc:spChg>
        <pc:spChg chg="mod">
          <ac:chgData name="Alaa" userId="60ed0375f93d0d69" providerId="LiveId" clId="{36592943-1EF2-482F-871D-FA6C6184131B}" dt="2022-11-14T20:37:59.499" v="4444" actId="20577"/>
          <ac:spMkLst>
            <pc:docMk/>
            <pc:sldMk cId="4236462876" sldId="1012"/>
            <ac:spMk id="1238" creationId="{00000000-0000-0000-0000-000000000000}"/>
          </ac:spMkLst>
        </pc:spChg>
        <pc:graphicFrameChg chg="mod modGraphic">
          <ac:chgData name="Alaa" userId="60ed0375f93d0d69" providerId="LiveId" clId="{36592943-1EF2-482F-871D-FA6C6184131B}" dt="2022-11-14T20:39:59.567" v="4463" actId="20577"/>
          <ac:graphicFrameMkLst>
            <pc:docMk/>
            <pc:sldMk cId="4236462876" sldId="1012"/>
            <ac:graphicFrameMk id="2" creationId="{C1B0C447-E23A-EB92-EE5E-09F45707F373}"/>
          </ac:graphicFrameMkLst>
        </pc:graphicFrameChg>
        <pc:graphicFrameChg chg="add mod modGraphic">
          <ac:chgData name="Alaa" userId="60ed0375f93d0d69" providerId="LiveId" clId="{36592943-1EF2-482F-871D-FA6C6184131B}" dt="2022-11-14T20:45:34.661" v="4503" actId="1076"/>
          <ac:graphicFrameMkLst>
            <pc:docMk/>
            <pc:sldMk cId="4236462876" sldId="1012"/>
            <ac:graphicFrameMk id="10" creationId="{B033B73B-C131-5525-E168-856020E8C9BD}"/>
          </ac:graphicFrameMkLst>
        </pc:graphicFrameChg>
      </pc:sldChg>
      <pc:sldChg chg="addSp delSp modSp add mod ord delAnim modAnim">
        <pc:chgData name="Alaa" userId="60ed0375f93d0d69" providerId="LiveId" clId="{36592943-1EF2-482F-871D-FA6C6184131B}" dt="2022-11-14T22:05:53.151" v="5140" actId="6549"/>
        <pc:sldMkLst>
          <pc:docMk/>
          <pc:sldMk cId="1784707795" sldId="1013"/>
        </pc:sldMkLst>
        <pc:spChg chg="mod">
          <ac:chgData name="Alaa" userId="60ed0375f93d0d69" providerId="LiveId" clId="{36592943-1EF2-482F-871D-FA6C6184131B}" dt="2022-11-14T20:49:53.156" v="4535" actId="1076"/>
          <ac:spMkLst>
            <pc:docMk/>
            <pc:sldMk cId="1784707795" sldId="1013"/>
            <ac:spMk id="3" creationId="{61910713-EDC9-77F0-649E-2E1A7DECF535}"/>
          </ac:spMkLst>
        </pc:spChg>
        <pc:spChg chg="mod">
          <ac:chgData name="Alaa" userId="60ed0375f93d0d69" providerId="LiveId" clId="{36592943-1EF2-482F-871D-FA6C6184131B}" dt="2022-11-14T20:49:53.156" v="4535" actId="1076"/>
          <ac:spMkLst>
            <pc:docMk/>
            <pc:sldMk cId="1784707795" sldId="1013"/>
            <ac:spMk id="4" creationId="{86B1113B-6FDB-A4D9-FBC1-32316F3B724A}"/>
          </ac:spMkLst>
        </pc:spChg>
        <pc:spChg chg="mod">
          <ac:chgData name="Alaa" userId="60ed0375f93d0d69" providerId="LiveId" clId="{36592943-1EF2-482F-871D-FA6C6184131B}" dt="2022-11-14T20:52:53.949" v="4709" actId="14100"/>
          <ac:spMkLst>
            <pc:docMk/>
            <pc:sldMk cId="1784707795" sldId="1013"/>
            <ac:spMk id="5" creationId="{7B1CF0BD-7529-0A10-6802-29E4B93DFA91}"/>
          </ac:spMkLst>
        </pc:spChg>
        <pc:spChg chg="mod">
          <ac:chgData name="Alaa" userId="60ed0375f93d0d69" providerId="LiveId" clId="{36592943-1EF2-482F-871D-FA6C6184131B}" dt="2022-11-14T20:50:45.566" v="4544" actId="1076"/>
          <ac:spMkLst>
            <pc:docMk/>
            <pc:sldMk cId="1784707795" sldId="1013"/>
            <ac:spMk id="6" creationId="{4F63A99E-E1FD-EFAD-911C-5AD07B1641E2}"/>
          </ac:spMkLst>
        </pc:spChg>
        <pc:spChg chg="add mod">
          <ac:chgData name="Alaa" userId="60ed0375f93d0d69" providerId="LiveId" clId="{36592943-1EF2-482F-871D-FA6C6184131B}" dt="2022-11-14T20:53:44.504" v="4719" actId="14100"/>
          <ac:spMkLst>
            <pc:docMk/>
            <pc:sldMk cId="1784707795" sldId="1013"/>
            <ac:spMk id="7" creationId="{AA0324D1-C886-02FA-427A-4C8C134A01A6}"/>
          </ac:spMkLst>
        </pc:spChg>
        <pc:spChg chg="add mod">
          <ac:chgData name="Alaa" userId="60ed0375f93d0d69" providerId="LiveId" clId="{36592943-1EF2-482F-871D-FA6C6184131B}" dt="2022-11-14T20:59:00.421" v="4850" actId="1076"/>
          <ac:spMkLst>
            <pc:docMk/>
            <pc:sldMk cId="1784707795" sldId="1013"/>
            <ac:spMk id="8" creationId="{5D302108-E05F-CB66-D02B-3CED8015E731}"/>
          </ac:spMkLst>
        </pc:spChg>
        <pc:spChg chg="add mod">
          <ac:chgData name="Alaa" userId="60ed0375f93d0d69" providerId="LiveId" clId="{36592943-1EF2-482F-871D-FA6C6184131B}" dt="2022-11-14T20:59:10.115" v="4851" actId="1076"/>
          <ac:spMkLst>
            <pc:docMk/>
            <pc:sldMk cId="1784707795" sldId="1013"/>
            <ac:spMk id="9" creationId="{A0BB6FAD-0AF6-26C1-50F5-4C8BAACEBA9A}"/>
          </ac:spMkLst>
        </pc:spChg>
        <pc:spChg chg="add del mod">
          <ac:chgData name="Alaa" userId="60ed0375f93d0d69" providerId="LiveId" clId="{36592943-1EF2-482F-871D-FA6C6184131B}" dt="2022-11-14T20:55:43.766" v="4822"/>
          <ac:spMkLst>
            <pc:docMk/>
            <pc:sldMk cId="1784707795" sldId="1013"/>
            <ac:spMk id="10" creationId="{574234DC-08AF-BB35-F9EC-8CC5B67C7206}"/>
          </ac:spMkLst>
        </pc:spChg>
        <pc:spChg chg="del mod">
          <ac:chgData name="Alaa" userId="60ed0375f93d0d69" providerId="LiveId" clId="{36592943-1EF2-482F-871D-FA6C6184131B}" dt="2022-11-14T21:08:23.693" v="5081" actId="478"/>
          <ac:spMkLst>
            <pc:docMk/>
            <pc:sldMk cId="1784707795" sldId="1013"/>
            <ac:spMk id="11" creationId="{28DA2D83-453C-1102-B576-644FD3207A52}"/>
          </ac:spMkLst>
        </pc:spChg>
        <pc:spChg chg="add mod">
          <ac:chgData name="Alaa" userId="60ed0375f93d0d69" providerId="LiveId" clId="{36592943-1EF2-482F-871D-FA6C6184131B}" dt="2022-11-14T22:05:53.151" v="5140" actId="6549"/>
          <ac:spMkLst>
            <pc:docMk/>
            <pc:sldMk cId="1784707795" sldId="1013"/>
            <ac:spMk id="12" creationId="{C20CA055-13ED-421B-40B9-A39F9008EDFB}"/>
          </ac:spMkLst>
        </pc:spChg>
        <pc:spChg chg="mod">
          <ac:chgData name="Alaa" userId="60ed0375f93d0d69" providerId="LiveId" clId="{36592943-1EF2-482F-871D-FA6C6184131B}" dt="2022-11-14T20:58:53.958" v="4849" actId="1076"/>
          <ac:spMkLst>
            <pc:docMk/>
            <pc:sldMk cId="1784707795" sldId="1013"/>
            <ac:spMk id="15" creationId="{176ED816-9E7B-4F7F-57D6-F6659285E711}"/>
          </ac:spMkLst>
        </pc:spChg>
        <pc:spChg chg="del mod">
          <ac:chgData name="Alaa" userId="60ed0375f93d0d69" providerId="LiveId" clId="{36592943-1EF2-482F-871D-FA6C6184131B}" dt="2022-11-14T20:54:53.532" v="4816" actId="478"/>
          <ac:spMkLst>
            <pc:docMk/>
            <pc:sldMk cId="1784707795" sldId="1013"/>
            <ac:spMk id="16" creationId="{8108E62C-DEF0-199B-4FAB-96B893206F63}"/>
          </ac:spMkLst>
        </pc:spChg>
        <pc:spChg chg="mod">
          <ac:chgData name="Alaa" userId="60ed0375f93d0d69" providerId="LiveId" clId="{36592943-1EF2-482F-871D-FA6C6184131B}" dt="2022-11-14T20:58:53.958" v="4849" actId="1076"/>
          <ac:spMkLst>
            <pc:docMk/>
            <pc:sldMk cId="1784707795" sldId="1013"/>
            <ac:spMk id="17" creationId="{C7E87EC4-3C7E-F858-DD96-C4198CFCCEE3}"/>
          </ac:spMkLst>
        </pc:spChg>
        <pc:spChg chg="mod">
          <ac:chgData name="Alaa" userId="60ed0375f93d0d69" providerId="LiveId" clId="{36592943-1EF2-482F-871D-FA6C6184131B}" dt="2022-11-14T20:55:04.946" v="4818" actId="20577"/>
          <ac:spMkLst>
            <pc:docMk/>
            <pc:sldMk cId="1784707795" sldId="1013"/>
            <ac:spMk id="18" creationId="{1DFDBBBC-BD19-10F9-3B04-0D6582E96055}"/>
          </ac:spMkLst>
        </pc:spChg>
        <pc:spChg chg="mod">
          <ac:chgData name="Alaa" userId="60ed0375f93d0d69" providerId="LiveId" clId="{36592943-1EF2-482F-871D-FA6C6184131B}" dt="2022-11-14T20:49:42.209" v="4534" actId="1076"/>
          <ac:spMkLst>
            <pc:docMk/>
            <pc:sldMk cId="1784707795" sldId="1013"/>
            <ac:spMk id="1238" creationId="{00000000-0000-0000-0000-000000000000}"/>
          </ac:spMkLst>
        </pc:spChg>
        <pc:graphicFrameChg chg="mod modGraphic">
          <ac:chgData name="Alaa" userId="60ed0375f93d0d69" providerId="LiveId" clId="{36592943-1EF2-482F-871D-FA6C6184131B}" dt="2022-11-14T20:58:31.597" v="4848" actId="404"/>
          <ac:graphicFrameMkLst>
            <pc:docMk/>
            <pc:sldMk cId="1784707795" sldId="1013"/>
            <ac:graphicFrameMk id="2" creationId="{C1B0C447-E23A-EB92-EE5E-09F45707F373}"/>
          </ac:graphicFrameMkLst>
        </pc:graphicFrameChg>
      </pc:sldChg>
      <pc:sldChg chg="addSp delSp modSp add mod delAnim modAnim">
        <pc:chgData name="Alaa" userId="60ed0375f93d0d69" providerId="LiveId" clId="{36592943-1EF2-482F-871D-FA6C6184131B}" dt="2022-11-14T21:18:27.809" v="5139"/>
        <pc:sldMkLst>
          <pc:docMk/>
          <pc:sldMk cId="3148543116" sldId="1014"/>
        </pc:sldMkLst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3" creationId="{61910713-EDC9-77F0-649E-2E1A7DECF535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4" creationId="{86B1113B-6FDB-A4D9-FBC1-32316F3B724A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5" creationId="{7B1CF0BD-7529-0A10-6802-29E4B93DFA91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6" creationId="{4F63A99E-E1FD-EFAD-911C-5AD07B1641E2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7" creationId="{AA0324D1-C886-02FA-427A-4C8C134A01A6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8" creationId="{5D302108-E05F-CB66-D02B-3CED8015E731}"/>
          </ac:spMkLst>
        </pc:spChg>
        <pc:spChg chg="mod">
          <ac:chgData name="Alaa" userId="60ed0375f93d0d69" providerId="LiveId" clId="{36592943-1EF2-482F-871D-FA6C6184131B}" dt="2022-11-14T21:04:46.445" v="5046" actId="1076"/>
          <ac:spMkLst>
            <pc:docMk/>
            <pc:sldMk cId="3148543116" sldId="1014"/>
            <ac:spMk id="9" creationId="{A0BB6FAD-0AF6-26C1-50F5-4C8BAACEBA9A}"/>
          </ac:spMkLst>
        </pc:spChg>
        <pc:spChg chg="add mod">
          <ac:chgData name="Alaa" userId="60ed0375f93d0d69" providerId="LiveId" clId="{36592943-1EF2-482F-871D-FA6C6184131B}" dt="2022-11-14T21:12:23.812" v="5095" actId="1076"/>
          <ac:spMkLst>
            <pc:docMk/>
            <pc:sldMk cId="3148543116" sldId="1014"/>
            <ac:spMk id="10" creationId="{CC27EE29-7486-A2F0-240C-63CB788519B4}"/>
          </ac:spMkLst>
        </pc:spChg>
        <pc:spChg chg="del mod">
          <ac:chgData name="Alaa" userId="60ed0375f93d0d69" providerId="LiveId" clId="{36592943-1EF2-482F-871D-FA6C6184131B}" dt="2022-11-14T21:08:16.060" v="5080" actId="21"/>
          <ac:spMkLst>
            <pc:docMk/>
            <pc:sldMk cId="3148543116" sldId="1014"/>
            <ac:spMk id="11" creationId="{28DA2D83-453C-1102-B576-644FD3207A52}"/>
          </ac:spMkLst>
        </pc:spChg>
        <pc:spChg chg="add">
          <ac:chgData name="Alaa" userId="60ed0375f93d0d69" providerId="LiveId" clId="{36592943-1EF2-482F-871D-FA6C6184131B}" dt="2022-11-14T21:09:02.356" v="5083" actId="11529"/>
          <ac:spMkLst>
            <pc:docMk/>
            <pc:sldMk cId="3148543116" sldId="1014"/>
            <ac:spMk id="12" creationId="{2DC83EF8-5D40-ECC7-6958-34787106022C}"/>
          </ac:spMkLst>
        </pc:spChg>
        <pc:spChg chg="add del mod">
          <ac:chgData name="Alaa" userId="60ed0375f93d0d69" providerId="LiveId" clId="{36592943-1EF2-482F-871D-FA6C6184131B}" dt="2022-11-14T21:11:53.932" v="5093" actId="478"/>
          <ac:spMkLst>
            <pc:docMk/>
            <pc:sldMk cId="3148543116" sldId="1014"/>
            <ac:spMk id="13" creationId="{710A2103-B451-12BA-524B-516375FBB581}"/>
          </ac:spMkLst>
        </pc:spChg>
        <pc:spChg chg="add mod">
          <ac:chgData name="Alaa" userId="60ed0375f93d0d69" providerId="LiveId" clId="{36592943-1EF2-482F-871D-FA6C6184131B}" dt="2022-11-14T21:10:59.670" v="5090" actId="14100"/>
          <ac:spMkLst>
            <pc:docMk/>
            <pc:sldMk cId="3148543116" sldId="1014"/>
            <ac:spMk id="14" creationId="{14A72389-009C-4D04-C4FF-B3CA2AEF5824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15" creationId="{176ED816-9E7B-4F7F-57D6-F6659285E711}"/>
          </ac:spMkLst>
        </pc:spChg>
        <pc:spChg chg="add mod">
          <ac:chgData name="Alaa" userId="60ed0375f93d0d69" providerId="LiveId" clId="{36592943-1EF2-482F-871D-FA6C6184131B}" dt="2022-11-14T21:18:05.375" v="5138"/>
          <ac:spMkLst>
            <pc:docMk/>
            <pc:sldMk cId="3148543116" sldId="1014"/>
            <ac:spMk id="16" creationId="{33DC1C89-DC6E-50E6-A0FB-8D537C26CE17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17" creationId="{C7E87EC4-3C7E-F858-DD96-C4198CFCCEE3}"/>
          </ac:spMkLst>
        </pc:spChg>
        <pc:spChg chg="mod">
          <ac:chgData name="Alaa" userId="60ed0375f93d0d69" providerId="LiveId" clId="{36592943-1EF2-482F-871D-FA6C6184131B}" dt="2022-11-14T21:04:36.891" v="5044" actId="1076"/>
          <ac:spMkLst>
            <pc:docMk/>
            <pc:sldMk cId="3148543116" sldId="1014"/>
            <ac:spMk id="18" creationId="{1DFDBBBC-BD19-10F9-3B04-0D6582E96055}"/>
          </ac:spMkLst>
        </pc:spChg>
        <pc:spChg chg="add mod">
          <ac:chgData name="Alaa" userId="60ed0375f93d0d69" providerId="LiveId" clId="{36592943-1EF2-482F-871D-FA6C6184131B}" dt="2022-11-14T21:13:16.511" v="5118" actId="14100"/>
          <ac:spMkLst>
            <pc:docMk/>
            <pc:sldMk cId="3148543116" sldId="1014"/>
            <ac:spMk id="19" creationId="{4F52C12D-2807-369C-153A-0B160E982D49}"/>
          </ac:spMkLst>
        </pc:spChg>
        <pc:spChg chg="add mod">
          <ac:chgData name="Alaa" userId="60ed0375f93d0d69" providerId="LiveId" clId="{36592943-1EF2-482F-871D-FA6C6184131B}" dt="2022-11-14T21:16:44.196" v="5133" actId="14100"/>
          <ac:spMkLst>
            <pc:docMk/>
            <pc:sldMk cId="3148543116" sldId="1014"/>
            <ac:spMk id="20" creationId="{AD06A1B4-3B6B-35B9-4FBB-FE2C812086BC}"/>
          </ac:spMkLst>
        </pc:spChg>
        <pc:spChg chg="add mod">
          <ac:chgData name="Alaa" userId="60ed0375f93d0d69" providerId="LiveId" clId="{36592943-1EF2-482F-871D-FA6C6184131B}" dt="2022-11-14T21:16:48.987" v="5134" actId="14100"/>
          <ac:spMkLst>
            <pc:docMk/>
            <pc:sldMk cId="3148543116" sldId="1014"/>
            <ac:spMk id="21" creationId="{869B0EEF-6A2C-3ED6-4F17-4E43C33F7248}"/>
          </ac:spMkLst>
        </pc:spChg>
        <pc:spChg chg="mod">
          <ac:chgData name="Alaa" userId="60ed0375f93d0d69" providerId="LiveId" clId="{36592943-1EF2-482F-871D-FA6C6184131B}" dt="2022-11-14T21:03:36.844" v="4925" actId="20577"/>
          <ac:spMkLst>
            <pc:docMk/>
            <pc:sldMk cId="3148543116" sldId="1014"/>
            <ac:spMk id="1238" creationId="{00000000-0000-0000-0000-000000000000}"/>
          </ac:spMkLst>
        </pc:spChg>
        <pc:graphicFrameChg chg="mod modGraphic">
          <ac:chgData name="Alaa" userId="60ed0375f93d0d69" providerId="LiveId" clId="{36592943-1EF2-482F-871D-FA6C6184131B}" dt="2022-11-14T21:11:58.291" v="5094" actId="6549"/>
          <ac:graphicFrameMkLst>
            <pc:docMk/>
            <pc:sldMk cId="3148543116" sldId="1014"/>
            <ac:graphicFrameMk id="2" creationId="{C1B0C447-E23A-EB92-EE5E-09F45707F373}"/>
          </ac:graphicFrameMkLst>
        </pc:graphicFrameChg>
      </pc:sldChg>
      <pc:sldMasterChg chg="modSp mod delSldLayout">
        <pc:chgData name="Alaa" userId="60ed0375f93d0d69" providerId="LiveId" clId="{36592943-1EF2-482F-871D-FA6C6184131B}" dt="2022-11-14T07:52:45.272" v="2150" actId="47"/>
        <pc:sldMasterMkLst>
          <pc:docMk/>
          <pc:sldMasterMk cId="2278611856" sldId="2147483685"/>
        </pc:sldMasterMkLst>
        <pc:spChg chg="mod">
          <ac:chgData name="Alaa" userId="60ed0375f93d0d69" providerId="LiveId" clId="{36592943-1EF2-482F-871D-FA6C6184131B}" dt="2022-11-14T04:29:57.564" v="5" actId="20577"/>
          <ac:spMkLst>
            <pc:docMk/>
            <pc:sldMasterMk cId="2278611856" sldId="2147483685"/>
            <ac:spMk id="22" creationId="{00000000-0000-0000-0000-000000000000}"/>
          </ac:spMkLst>
        </pc:spChg>
        <pc:sldLayoutChg chg="del">
          <pc:chgData name="Alaa" userId="60ed0375f93d0d69" providerId="LiveId" clId="{36592943-1EF2-482F-871D-FA6C6184131B}" dt="2022-11-14T07:52:45.272" v="2150" actId="47"/>
          <pc:sldLayoutMkLst>
            <pc:docMk/>
            <pc:sldMasterMk cId="2278611856" sldId="2147483685"/>
            <pc:sldLayoutMk cId="3272658370" sldId="214748369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471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9" name="Google Shape;10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56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6" name="Google Shape;10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474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Circle the output, use variables/animations, talk about the output as a bit combination (integer?)</a:t>
            </a:r>
            <a:br>
              <a:rPr lang="en-US"/>
            </a:br>
            <a:r>
              <a:rPr lang="en-US"/>
              <a:t>Maybe 3 inputs?</a:t>
            </a:r>
            <a:endParaRPr/>
          </a:p>
        </p:txBody>
      </p:sp>
      <p:sp>
        <p:nvSpPr>
          <p:cNvPr id="1063" name="Google Shape;10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271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1" name="Google Shape;10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9795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4" name="Google Shape;111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55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5d06e5346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2" name="Google Shape;1122;g5d06e5346f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5d06e5346f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590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1" name="Google Shape;11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375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0" name="Google Shape;117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20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7" name="Google Shape;11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9458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Demorgan’s law example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2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8701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between the two generally comes down to whether the output function has more 0’s or 1’s.  Choosing the conversion (SoP/PoS) with less items will result in a shorter expression!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example happens to be balanced:  2 0’s and 2 1’s)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074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10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on black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distribution: a(b +1)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Froms laws of 0s and 1s: b+1 = 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ab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0 0 0 0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0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3815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5843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19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229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841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374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10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d06e5346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d06e5346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d06e5346f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18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42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647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d5b411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d5b411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d06e5346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5d06e5346f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5d06e5346f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25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d06e5346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d06e5346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d06e5346f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63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99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986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5" name="Google Shape;100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243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d15df5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5d15df57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g5d15df57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44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036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9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37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7105" y="-2231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Combinational Logic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2" r:id="rId6"/>
    <p:sldLayoutId id="2147483694" r:id="rId7"/>
    <p:sldLayoutId id="2147483695" r:id="rId8"/>
    <p:sldLayoutId id="2147483696" r:id="rId9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Combinational Logic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10.1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d15df57d5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grpSp>
        <p:nvGrpSpPr>
          <p:cNvPr id="1025" name="Google Shape;1025;g5d15df57d5_0_0"/>
          <p:cNvGrpSpPr/>
          <p:nvPr/>
        </p:nvGrpSpPr>
        <p:grpSpPr>
          <a:xfrm>
            <a:off x="1561866" y="2194560"/>
            <a:ext cx="5975985" cy="1763374"/>
            <a:chOff x="1561866" y="2194560"/>
            <a:chExt cx="5975985" cy="1763374"/>
          </a:xfrm>
        </p:grpSpPr>
        <p:pic>
          <p:nvPicPr>
            <p:cNvPr id="1026" name="Google Shape;1026;g5d15df57d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7" name="Google Shape;1027;g5d15df57d5_0_0"/>
            <p:cNvSpPr txBox="1"/>
            <p:nvPr/>
          </p:nvSpPr>
          <p:spPr>
            <a:xfrm>
              <a:off x="1561866" y="2214281"/>
              <a:ext cx="36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5d15df57d5_0_0"/>
            <p:cNvSpPr txBox="1"/>
            <p:nvPr/>
          </p:nvSpPr>
          <p:spPr>
            <a:xfrm>
              <a:off x="1561866" y="2635586"/>
              <a:ext cx="35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5d15df57d5_0_0"/>
            <p:cNvSpPr txBox="1"/>
            <p:nvPr/>
          </p:nvSpPr>
          <p:spPr>
            <a:xfrm>
              <a:off x="1561866" y="3496234"/>
              <a:ext cx="34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5d15df57d5_0_0"/>
            <p:cNvSpPr txBox="1"/>
            <p:nvPr/>
          </p:nvSpPr>
          <p:spPr>
            <a:xfrm>
              <a:off x="7164051" y="2635586"/>
              <a:ext cx="3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g5d15df57d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Multiple Logic Gates</a:t>
            </a:r>
            <a:endParaRPr/>
          </a:p>
        </p:txBody>
      </p:sp>
      <p:sp>
        <p:nvSpPr>
          <p:cNvPr id="1032" name="Google Shape;1032;g5d15df57d5_0_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D = (NOT(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)) AND (</a:t>
            </a:r>
            <a:r>
              <a:rPr lang="en-US" b="1" dirty="0"/>
              <a:t>A</a:t>
            </a:r>
            <a:r>
              <a:rPr lang="en-US" dirty="0"/>
              <a:t> OR (NOT </a:t>
            </a:r>
            <a:r>
              <a:rPr lang="en-US" b="1" dirty="0"/>
              <a:t>B </a:t>
            </a:r>
            <a:r>
              <a:rPr lang="en-US" dirty="0"/>
              <a:t>AND </a:t>
            </a:r>
            <a:r>
              <a:rPr lang="en-US" b="1" dirty="0"/>
              <a:t>C</a:t>
            </a:r>
            <a:r>
              <a:rPr lang="en-US" dirty="0"/>
              <a:t>))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65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How to Represent Combinational Logic?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Description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Transistors and wires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Gates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✓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are equivalent</a:t>
            </a:r>
            <a:endParaRPr/>
          </a:p>
        </p:txBody>
      </p:sp>
      <p:sp>
        <p:nvSpPr>
          <p:cNvPr id="1053" name="Google Shape;105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28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Truth Tables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that relates the inputs to a </a:t>
            </a:r>
            <a:r>
              <a:rPr lang="en-US" dirty="0"/>
              <a:t>combinational logic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to its output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depends on current inputs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abstraction of 0/1 (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F/T)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high/low Voltage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output for 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combination of inputs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big is a truth table with N inputs?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or 1 for each of N inputs, </a:t>
            </a:r>
            <a:r>
              <a:rPr lang="en-US" dirty="0"/>
              <a:t> so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rows</a:t>
            </a:r>
            <a:endParaRPr dirty="0"/>
          </a:p>
        </p:txBody>
      </p:sp>
      <p:sp>
        <p:nvSpPr>
          <p:cNvPr id="1060" name="Google Shape;106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6"/>
          <p:cNvSpPr txBox="1">
            <a:spLocks noGrp="1"/>
          </p:cNvSpPr>
          <p:nvPr>
            <p:ph type="title"/>
          </p:nvPr>
        </p:nvSpPr>
        <p:spPr>
          <a:xfrm>
            <a:off x="53779" y="274650"/>
            <a:ext cx="41481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N-input Truth Tables</a:t>
            </a:r>
            <a:endParaRPr sz="2800" dirty="0"/>
          </a:p>
        </p:txBody>
      </p:sp>
      <p:sp>
        <p:nvSpPr>
          <p:cNvPr id="1066" name="Google Shape;1066;p46"/>
          <p:cNvSpPr/>
          <p:nvPr/>
        </p:nvSpPr>
        <p:spPr>
          <a:xfrm>
            <a:off x="1709750" y="1679250"/>
            <a:ext cx="1969800" cy="202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7" name="Google Shape;1067;p46"/>
          <p:cNvCxnSpPr/>
          <p:nvPr/>
        </p:nvCxnSpPr>
        <p:spPr>
          <a:xfrm>
            <a:off x="3679550" y="2689907"/>
            <a:ext cx="8970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8" name="Google Shape;1068;p46"/>
          <p:cNvCxnSpPr/>
          <p:nvPr/>
        </p:nvCxnSpPr>
        <p:spPr>
          <a:xfrm>
            <a:off x="830263" y="2153920"/>
            <a:ext cx="896937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9" name="Google Shape;1069;p46"/>
          <p:cNvCxnSpPr/>
          <p:nvPr/>
        </p:nvCxnSpPr>
        <p:spPr>
          <a:xfrm>
            <a:off x="812800" y="2695258"/>
            <a:ext cx="896938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0" name="Google Shape;1070;p46"/>
          <p:cNvCxnSpPr/>
          <p:nvPr/>
        </p:nvCxnSpPr>
        <p:spPr>
          <a:xfrm>
            <a:off x="830263" y="3288983"/>
            <a:ext cx="896937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1" name="Google Shape;1071;p46"/>
          <p:cNvSpPr txBox="1"/>
          <p:nvPr/>
        </p:nvSpPr>
        <p:spPr>
          <a:xfrm>
            <a:off x="3905563" y="2171383"/>
            <a:ext cx="365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6"/>
          <p:cNvSpPr txBox="1"/>
          <p:nvPr/>
        </p:nvSpPr>
        <p:spPr>
          <a:xfrm>
            <a:off x="830263" y="1645920"/>
            <a:ext cx="3921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46"/>
          <p:cNvSpPr txBox="1"/>
          <p:nvPr/>
        </p:nvSpPr>
        <p:spPr>
          <a:xfrm>
            <a:off x="830263" y="2171383"/>
            <a:ext cx="3921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6"/>
          <p:cNvSpPr txBox="1"/>
          <p:nvPr/>
        </p:nvSpPr>
        <p:spPr>
          <a:xfrm>
            <a:off x="830263" y="2746058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6"/>
          <p:cNvSpPr txBox="1"/>
          <p:nvPr/>
        </p:nvSpPr>
        <p:spPr>
          <a:xfrm>
            <a:off x="292275" y="4261345"/>
            <a:ext cx="502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 inputs, how many distinct functions F do we have?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6"/>
          <p:cNvSpPr txBox="1"/>
          <p:nvPr/>
        </p:nvSpPr>
        <p:spPr>
          <a:xfrm>
            <a:off x="292274" y="5237210"/>
            <a:ext cx="8851725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maps each row to 0 or 1, so     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 functions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cxnSp>
        <p:nvCxnSpPr>
          <p:cNvPr id="1078" name="Google Shape;1078;p46"/>
          <p:cNvCxnSpPr>
            <a:cxnSpLocks/>
          </p:cNvCxnSpPr>
          <p:nvPr/>
        </p:nvCxnSpPr>
        <p:spPr>
          <a:xfrm>
            <a:off x="4270663" y="914850"/>
            <a:ext cx="4277299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9" name="Google Shape;1079;p46"/>
          <p:cNvCxnSpPr/>
          <p:nvPr/>
        </p:nvCxnSpPr>
        <p:spPr>
          <a:xfrm>
            <a:off x="6576650" y="274650"/>
            <a:ext cx="0" cy="3986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0" name="Google Shape;1080;p46"/>
          <p:cNvSpPr txBox="1"/>
          <p:nvPr/>
        </p:nvSpPr>
        <p:spPr>
          <a:xfrm>
            <a:off x="4270663" y="399744"/>
            <a:ext cx="273305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	B	C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6"/>
          <p:cNvSpPr txBox="1"/>
          <p:nvPr/>
        </p:nvSpPr>
        <p:spPr>
          <a:xfrm>
            <a:off x="4338844" y="1006648"/>
            <a:ext cx="3603925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6"/>
          <p:cNvSpPr txBox="1"/>
          <p:nvPr/>
        </p:nvSpPr>
        <p:spPr>
          <a:xfrm>
            <a:off x="8252339" y="333425"/>
            <a:ext cx="446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6"/>
          <p:cNvSpPr txBox="1"/>
          <p:nvPr/>
        </p:nvSpPr>
        <p:spPr>
          <a:xfrm>
            <a:off x="6693099" y="1040275"/>
            <a:ext cx="1854863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6"/>
          <p:cNvSpPr txBox="1"/>
          <p:nvPr/>
        </p:nvSpPr>
        <p:spPr>
          <a:xfrm>
            <a:off x="7288995" y="1025921"/>
            <a:ext cx="1395894" cy="3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7" name="Google Shape;1087;p46"/>
              <p:cNvSpPr txBox="1"/>
              <p:nvPr/>
            </p:nvSpPr>
            <p:spPr>
              <a:xfrm flipH="1">
                <a:off x="5514383" y="5155634"/>
                <a:ext cx="1038137" cy="64240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087" name="Google Shape;1087;p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14383" y="5155634"/>
                <a:ext cx="1038137" cy="642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9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Truth Tables with Multiple Outputs</a:t>
            </a:r>
            <a:endParaRPr dirty="0"/>
          </a:p>
        </p:txBody>
      </p:sp>
      <p:sp>
        <p:nvSpPr>
          <p:cNvPr id="1094" name="Google Shape;1094;p47"/>
          <p:cNvSpPr txBox="1"/>
          <p:nvPr/>
        </p:nvSpPr>
        <p:spPr>
          <a:xfrm>
            <a:off x="457200" y="4572000"/>
            <a:ext cx="8229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 3 outputs, just three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functions: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X(A,B,C,D), Y(A,B,C,D), and Z(A,B,C,D)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show functions in separate columns (no additional rows)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5" name="Google Shape;1095;p47"/>
          <p:cNvGrpSpPr/>
          <p:nvPr/>
        </p:nvGrpSpPr>
        <p:grpSpPr>
          <a:xfrm>
            <a:off x="2377440" y="1737360"/>
            <a:ext cx="4353370" cy="2641600"/>
            <a:chOff x="2377440" y="1645920"/>
            <a:chExt cx="4353370" cy="2641600"/>
          </a:xfrm>
        </p:grpSpPr>
        <p:sp>
          <p:nvSpPr>
            <p:cNvPr id="1096" name="Google Shape;1096;p47"/>
            <p:cNvSpPr/>
            <p:nvPr/>
          </p:nvSpPr>
          <p:spPr>
            <a:xfrm>
              <a:off x="3274378" y="1679258"/>
              <a:ext cx="2540000" cy="260826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7" name="Google Shape;1097;p47"/>
            <p:cNvCxnSpPr/>
            <p:nvPr/>
          </p:nvCxnSpPr>
          <p:spPr>
            <a:xfrm>
              <a:off x="5831840" y="3017520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98" name="Google Shape;1098;p47"/>
            <p:cNvCxnSpPr/>
            <p:nvPr/>
          </p:nvCxnSpPr>
          <p:spPr>
            <a:xfrm>
              <a:off x="2394903" y="2153920"/>
              <a:ext cx="896937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99" name="Google Shape;1099;p47"/>
            <p:cNvCxnSpPr/>
            <p:nvPr/>
          </p:nvCxnSpPr>
          <p:spPr>
            <a:xfrm>
              <a:off x="2377440" y="2695258"/>
              <a:ext cx="896938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00" name="Google Shape;1100;p47"/>
            <p:cNvCxnSpPr/>
            <p:nvPr/>
          </p:nvCxnSpPr>
          <p:spPr>
            <a:xfrm>
              <a:off x="2394903" y="3288983"/>
              <a:ext cx="896937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01" name="Google Shape;1101;p47"/>
            <p:cNvCxnSpPr/>
            <p:nvPr/>
          </p:nvCxnSpPr>
          <p:spPr>
            <a:xfrm>
              <a:off x="2377440" y="3830320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02" name="Google Shape;1102;p47"/>
            <p:cNvSpPr txBox="1"/>
            <p:nvPr/>
          </p:nvSpPr>
          <p:spPr>
            <a:xfrm>
              <a:off x="6271578" y="2526983"/>
              <a:ext cx="365125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7"/>
            <p:cNvSpPr txBox="1"/>
            <p:nvPr/>
          </p:nvSpPr>
          <p:spPr>
            <a:xfrm>
              <a:off x="2394903" y="1645920"/>
              <a:ext cx="3921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7"/>
            <p:cNvSpPr txBox="1"/>
            <p:nvPr/>
          </p:nvSpPr>
          <p:spPr>
            <a:xfrm>
              <a:off x="2394903" y="2171383"/>
              <a:ext cx="39211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7"/>
            <p:cNvSpPr txBox="1"/>
            <p:nvPr/>
          </p:nvSpPr>
          <p:spPr>
            <a:xfrm>
              <a:off x="2394903" y="2746058"/>
              <a:ext cx="376237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7"/>
            <p:cNvSpPr txBox="1"/>
            <p:nvPr/>
          </p:nvSpPr>
          <p:spPr>
            <a:xfrm>
              <a:off x="2394903" y="3271520"/>
              <a:ext cx="4048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7" name="Google Shape;1107;p47"/>
            <p:cNvCxnSpPr/>
            <p:nvPr/>
          </p:nvCxnSpPr>
          <p:spPr>
            <a:xfrm>
              <a:off x="5833872" y="2410777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08" name="Google Shape;1108;p47"/>
            <p:cNvSpPr txBox="1"/>
            <p:nvPr/>
          </p:nvSpPr>
          <p:spPr>
            <a:xfrm>
              <a:off x="6273610" y="1920240"/>
              <a:ext cx="3706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9" name="Google Shape;1109;p47"/>
            <p:cNvCxnSpPr/>
            <p:nvPr/>
          </p:nvCxnSpPr>
          <p:spPr>
            <a:xfrm>
              <a:off x="5833872" y="3645217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10" name="Google Shape;1110;p47"/>
            <p:cNvSpPr txBox="1"/>
            <p:nvPr/>
          </p:nvSpPr>
          <p:spPr>
            <a:xfrm>
              <a:off x="6273610" y="3154680"/>
              <a:ext cx="3529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1" name="Google Shape;111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47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0"/>
          <p:cNvSpPr txBox="1"/>
          <p:nvPr/>
        </p:nvSpPr>
        <p:spPr>
          <a:xfrm>
            <a:off x="685800" y="482599"/>
            <a:ext cx="7680960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columns A-D is the correct output of the Truth Table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for:  (X XOR Y) OR (NOT Z)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8" name="Google Shape;1118;p50"/>
          <p:cNvGraphicFramePr/>
          <p:nvPr>
            <p:extLst>
              <p:ext uri="{D42A27DB-BD31-4B8C-83A1-F6EECF244321}">
                <p14:modId xmlns:p14="http://schemas.microsoft.com/office/powerpoint/2010/main" val="2679949429"/>
              </p:ext>
            </p:extLst>
          </p:nvPr>
        </p:nvGraphicFramePr>
        <p:xfrm>
          <a:off x="2011680" y="2346960"/>
          <a:ext cx="5120675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X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Z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8000"/>
                          </a:solidFill>
                        </a:rPr>
                        <a:t>(A)</a:t>
                      </a:r>
                      <a:endParaRPr sz="2400" b="1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408000"/>
                          </a:solidFill>
                        </a:rPr>
                        <a:t>(B)</a:t>
                      </a:r>
                      <a:endParaRPr sz="2400" b="1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66A0"/>
                          </a:solidFill>
                        </a:rPr>
                        <a:t>(C)</a:t>
                      </a:r>
                      <a:endParaRPr sz="2400" b="1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(D)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 dirty="0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19" name="Google Shape;111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98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" name="Google Shape;1126;g5d06e5346f_0_280"/>
          <p:cNvGraphicFramePr/>
          <p:nvPr>
            <p:extLst>
              <p:ext uri="{D42A27DB-BD31-4B8C-83A1-F6EECF244321}">
                <p14:modId xmlns:p14="http://schemas.microsoft.com/office/powerpoint/2010/main" val="3365152865"/>
              </p:ext>
            </p:extLst>
          </p:nvPr>
        </p:nvGraphicFramePr>
        <p:xfrm>
          <a:off x="2011680" y="2346960"/>
          <a:ext cx="5120675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X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Z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8000"/>
                          </a:solidFill>
                        </a:rPr>
                        <a:t>(A)</a:t>
                      </a:r>
                      <a:endParaRPr sz="2400" b="1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408000"/>
                          </a:solidFill>
                        </a:rPr>
                        <a:t>(B)</a:t>
                      </a:r>
                      <a:endParaRPr sz="2400" b="1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66A0"/>
                          </a:solidFill>
                        </a:rPr>
                        <a:t>(C)</a:t>
                      </a:r>
                      <a:endParaRPr sz="2400" b="1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(D)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 dirty="0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7" name="Google Shape;1127;g5d06e5346f_0_2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1128" name="Google Shape;1128;g5d06e5346f_0_280"/>
          <p:cNvSpPr/>
          <p:nvPr/>
        </p:nvSpPr>
        <p:spPr>
          <a:xfrm>
            <a:off x="5074920" y="2346960"/>
            <a:ext cx="457200" cy="329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17;p50">
            <a:extLst>
              <a:ext uri="{FF2B5EF4-FFF2-40B4-BE49-F238E27FC236}">
                <a16:creationId xmlns:a16="http://schemas.microsoft.com/office/drawing/2014/main" id="{A0D3A97C-85F5-43EB-F0EC-41A293AA01D5}"/>
              </a:ext>
            </a:extLst>
          </p:cNvPr>
          <p:cNvSpPr txBox="1"/>
          <p:nvPr/>
        </p:nvSpPr>
        <p:spPr>
          <a:xfrm>
            <a:off x="685800" y="482599"/>
            <a:ext cx="7680960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columns A-D is the correct output of the Truth Table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for:  (X XOR Y) OR (NOT Z)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80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More Complex Truth Tables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3-Input Majority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5" name="Google Shape;1135;p54"/>
          <p:cNvGraphicFramePr/>
          <p:nvPr>
            <p:extLst>
              <p:ext uri="{D42A27DB-BD31-4B8C-83A1-F6EECF244321}">
                <p14:modId xmlns:p14="http://schemas.microsoft.com/office/powerpoint/2010/main" val="904138495"/>
              </p:ext>
            </p:extLst>
          </p:nvPr>
        </p:nvGraphicFramePr>
        <p:xfrm>
          <a:off x="457200" y="2194560"/>
          <a:ext cx="2926100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a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b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c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6" name="Google Shape;1136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2-bit Adder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7" name="Google Shape;1137;p54"/>
          <p:cNvGraphicFramePr/>
          <p:nvPr/>
        </p:nvGraphicFramePr>
        <p:xfrm>
          <a:off x="4645025" y="4389120"/>
          <a:ext cx="4041800" cy="1854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  <a:endParaRPr sz="24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2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38" name="Google Shape;1138;p54"/>
          <p:cNvGrpSpPr/>
          <p:nvPr/>
        </p:nvGrpSpPr>
        <p:grpSpPr>
          <a:xfrm>
            <a:off x="4663440" y="2194560"/>
            <a:ext cx="3710544" cy="1558945"/>
            <a:chOff x="664612" y="3057664"/>
            <a:chExt cx="3710544" cy="1558945"/>
          </a:xfrm>
        </p:grpSpPr>
        <p:sp>
          <p:nvSpPr>
            <p:cNvPr id="1139" name="Google Shape;1139;p54"/>
            <p:cNvSpPr/>
            <p:nvPr/>
          </p:nvSpPr>
          <p:spPr>
            <a:xfrm>
              <a:off x="1761892" y="3149104"/>
              <a:ext cx="1463040" cy="146304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0" name="Google Shape;1140;p54"/>
            <p:cNvCxnSpPr/>
            <p:nvPr/>
          </p:nvCxnSpPr>
          <p:spPr>
            <a:xfrm>
              <a:off x="3224932" y="38806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1" name="Google Shape;1141;p54"/>
            <p:cNvCxnSpPr/>
            <p:nvPr/>
          </p:nvCxnSpPr>
          <p:spPr>
            <a:xfrm>
              <a:off x="1030372" y="333198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2" name="Google Shape;1142;p54"/>
            <p:cNvCxnSpPr/>
            <p:nvPr/>
          </p:nvCxnSpPr>
          <p:spPr>
            <a:xfrm>
              <a:off x="1030372" y="369774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3" name="Google Shape;1143;p54"/>
            <p:cNvCxnSpPr/>
            <p:nvPr/>
          </p:nvCxnSpPr>
          <p:spPr>
            <a:xfrm>
              <a:off x="1030372" y="406350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4" name="Google Shape;1144;p54"/>
            <p:cNvCxnSpPr/>
            <p:nvPr/>
          </p:nvCxnSpPr>
          <p:spPr>
            <a:xfrm>
              <a:off x="1030372" y="442926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45" name="Google Shape;1145;p54"/>
            <p:cNvSpPr txBox="1"/>
            <p:nvPr/>
          </p:nvSpPr>
          <p:spPr>
            <a:xfrm>
              <a:off x="3956452" y="36063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 txBox="1"/>
            <p:nvPr/>
          </p:nvSpPr>
          <p:spPr>
            <a:xfrm>
              <a:off x="664612" y="305766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 txBox="1"/>
            <p:nvPr/>
          </p:nvSpPr>
          <p:spPr>
            <a:xfrm>
              <a:off x="664612" y="342342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 txBox="1"/>
            <p:nvPr/>
          </p:nvSpPr>
          <p:spPr>
            <a:xfrm>
              <a:off x="664612" y="378918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 txBox="1"/>
            <p:nvPr/>
          </p:nvSpPr>
          <p:spPr>
            <a:xfrm>
              <a:off x="664612" y="415494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0" name="Google Shape;1150;p54"/>
            <p:cNvCxnSpPr/>
            <p:nvPr/>
          </p:nvCxnSpPr>
          <p:spPr>
            <a:xfrm>
              <a:off x="3224932" y="34234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1" name="Google Shape;1151;p54"/>
            <p:cNvSpPr txBox="1"/>
            <p:nvPr/>
          </p:nvSpPr>
          <p:spPr>
            <a:xfrm>
              <a:off x="3956452" y="31491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2" name="Google Shape;1152;p54"/>
            <p:cNvCxnSpPr/>
            <p:nvPr/>
          </p:nvCxnSpPr>
          <p:spPr>
            <a:xfrm>
              <a:off x="3224932" y="43378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3" name="Google Shape;1153;p54"/>
            <p:cNvSpPr txBox="1"/>
            <p:nvPr/>
          </p:nvSpPr>
          <p:spPr>
            <a:xfrm>
              <a:off x="3956452" y="40635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4" name="Google Shape;1154;p54"/>
          <p:cNvSpPr txBox="1"/>
          <p:nvPr/>
        </p:nvSpPr>
        <p:spPr>
          <a:xfrm>
            <a:off x="7269480" y="375639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rows?</a:t>
            </a:r>
            <a:endParaRPr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5" name="Google Shape;1155;p54"/>
          <p:cNvGrpSpPr/>
          <p:nvPr/>
        </p:nvGrpSpPr>
        <p:grpSpPr>
          <a:xfrm>
            <a:off x="640079" y="3721608"/>
            <a:ext cx="2560321" cy="1728216"/>
            <a:chOff x="640079" y="3721608"/>
            <a:chExt cx="2560321" cy="1728216"/>
          </a:xfrm>
        </p:grpSpPr>
        <p:sp>
          <p:nvSpPr>
            <p:cNvPr id="1156" name="Google Shape;1156;p54"/>
            <p:cNvSpPr/>
            <p:nvPr/>
          </p:nvSpPr>
          <p:spPr>
            <a:xfrm>
              <a:off x="640079" y="3721608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640080" y="444398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40080" y="480974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640080" y="517550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0" name="Google Shape;116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Truth Tables Don’t Scale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5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tables are huge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out EVERY combination of inputs and outputs (thorough, but inefficient)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a particular combination of inputs involves scanning a large portion of the table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 is a shorter way to represent combinational logic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55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56"/>
          <p:cNvSpPr txBox="1">
            <a:spLocks noGrp="1"/>
          </p:cNvSpPr>
          <p:nvPr>
            <p:ph type="body" idx="1"/>
          </p:nvPr>
        </p:nvSpPr>
        <p:spPr>
          <a:xfrm>
            <a:off x="457200" y="1153865"/>
            <a:ext cx="8229600" cy="538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inputs and outputs as variables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variable can only take on the value 0 or 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Overbar or </a:t>
            </a:r>
            <a:r>
              <a:rPr lang="en-US" dirty="0"/>
              <a:t>¬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NOT:  “logical complement”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e.g. if A is 0, A is 1. I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A is </a:t>
            </a:r>
            <a:r>
              <a:rPr lang="en-US" dirty="0"/>
              <a:t>1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</a:t>
            </a:r>
            <a:r>
              <a:rPr lang="en-US" dirty="0"/>
              <a:t>n ¬A is 0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(+) is 2-input OR:  “logical sum”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(·) is 2-input AND:  “logical product”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omitted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gates and logical expressions can be built from combinations of these </a:t>
            </a:r>
          </a:p>
          <a:p>
            <a:pPr marL="150876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</a:rPr>
              <a:t>AB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3200" b="1" i="0" u="none" strike="noStrike" cap="none" dirty="0">
                <a:solidFill>
                  <a:schemeClr val="dk1"/>
                </a:solidFill>
              </a:rPr>
              <a:t>AB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== 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</a:t>
            </a:r>
            <a:r>
              <a:rPr lang="en-US" sz="3100" dirty="0"/>
              <a:t>OT(</a:t>
            </a:r>
            <a:r>
              <a:rPr lang="en-US" sz="3100" b="1" dirty="0"/>
              <a:t>A</a:t>
            </a:r>
            <a:r>
              <a:rPr lang="en-US" sz="3100" dirty="0"/>
              <a:t> AND </a:t>
            </a:r>
            <a:r>
              <a:rPr lang="en-US" sz="3100" b="1" dirty="0"/>
              <a:t>B</a:t>
            </a:r>
            <a:r>
              <a:rPr lang="en-US" sz="3100" dirty="0"/>
              <a:t>)) OR (</a:t>
            </a:r>
            <a:r>
              <a:rPr lang="en-US" sz="3100" b="1" dirty="0"/>
              <a:t>A</a:t>
            </a:r>
            <a:r>
              <a:rPr lang="en-US" sz="3100" dirty="0"/>
              <a:t> AND (NOT </a:t>
            </a:r>
            <a:r>
              <a:rPr lang="en-US" sz="3100" b="1" dirty="0"/>
              <a:t>B)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cxnSp>
        <p:nvCxnSpPr>
          <p:cNvPr id="1185" name="Google Shape;1185;p56"/>
          <p:cNvCxnSpPr/>
          <p:nvPr/>
        </p:nvCxnSpPr>
        <p:spPr>
          <a:xfrm>
            <a:off x="2826136" y="2720399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Google Shape;1185;p56">
            <a:extLst>
              <a:ext uri="{FF2B5EF4-FFF2-40B4-BE49-F238E27FC236}">
                <a16:creationId xmlns:a16="http://schemas.microsoft.com/office/drawing/2014/main" id="{D56C1725-D0A3-91D6-A355-77356DD82A3C}"/>
              </a:ext>
            </a:extLst>
          </p:cNvPr>
          <p:cNvCxnSpPr>
            <a:cxnSpLocks/>
          </p:cNvCxnSpPr>
          <p:nvPr/>
        </p:nvCxnSpPr>
        <p:spPr>
          <a:xfrm>
            <a:off x="753126" y="5494811"/>
            <a:ext cx="35957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185;p56">
            <a:extLst>
              <a:ext uri="{FF2B5EF4-FFF2-40B4-BE49-F238E27FC236}">
                <a16:creationId xmlns:a16="http://schemas.microsoft.com/office/drawing/2014/main" id="{52A77F52-14BB-5C78-0BCF-EAFD960B4B0E}"/>
              </a:ext>
            </a:extLst>
          </p:cNvPr>
          <p:cNvCxnSpPr/>
          <p:nvPr/>
        </p:nvCxnSpPr>
        <p:spPr>
          <a:xfrm>
            <a:off x="1832775" y="5516845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259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Hardware Design</a:t>
            </a:r>
            <a:endParaRPr dirty="0"/>
          </a:p>
        </p:txBody>
      </p:sp>
      <p:sp>
        <p:nvSpPr>
          <p:cNvPr id="369" name="Google Shape;369;p25"/>
          <p:cNvSpPr txBox="1">
            <a:spLocks noGrp="1"/>
          </p:cNvSpPr>
          <p:nvPr>
            <p:ph type="body" idx="1"/>
          </p:nvPr>
        </p:nvSpPr>
        <p:spPr>
          <a:xfrm>
            <a:off x="457200" y="1277957"/>
            <a:ext cx="8450263" cy="526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processors work</a:t>
            </a:r>
            <a:endParaRPr sz="3100" dirty="0"/>
          </a:p>
          <a:p>
            <a:pPr marL="914400" marR="0" lvl="1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Requires digital systems knowledge</a:t>
            </a:r>
          </a:p>
          <a:p>
            <a:pPr indent="-3365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Understand how code is actually executed on a computer to analyze:</a:t>
            </a:r>
          </a:p>
          <a:p>
            <a:pPr marL="914400" lvl="1" indent="-3746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Reliability</a:t>
            </a:r>
          </a:p>
          <a:p>
            <a:pPr marL="914400" lvl="1" indent="-3746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Performance</a:t>
            </a:r>
          </a:p>
          <a:p>
            <a:pPr marL="914400" lvl="1" indent="-3746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Security</a:t>
            </a:r>
          </a:p>
          <a:p>
            <a:pPr marR="0" lvl="0" indent="-3365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Layered abstractions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Transistors → Combinational Logic → Sequential Logic → Processors → Machine Language → Assembly → High-level Programming Languages → Application programs</a:t>
            </a:r>
          </a:p>
          <a:p>
            <a:pPr marL="742950" lvl="1" indent="-2603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At each step we can “abstract away” the lower layers</a:t>
            </a:r>
          </a:p>
        </p:txBody>
      </p:sp>
      <p:sp>
        <p:nvSpPr>
          <p:cNvPr id="370" name="Google Shape;37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82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Laws of Boolean Algebra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160420" y="1222872"/>
            <a:ext cx="8862393" cy="66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laws allow us to simplify Boolean expressions: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  <p:pic>
        <p:nvPicPr>
          <p:cNvPr id="1194" name="Google Shape;11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1" y="2239962"/>
            <a:ext cx="8991600" cy="3643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12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58"/>
          <p:cNvGrpSpPr/>
          <p:nvPr/>
        </p:nvGrpSpPr>
        <p:grpSpPr>
          <a:xfrm>
            <a:off x="2893671" y="4444678"/>
            <a:ext cx="5301205" cy="1666743"/>
            <a:chOff x="2893671" y="4444678"/>
            <a:chExt cx="5301205" cy="1666743"/>
          </a:xfrm>
        </p:grpSpPr>
        <p:sp>
          <p:nvSpPr>
            <p:cNvPr id="1201" name="Google Shape;1201;p58"/>
            <p:cNvSpPr txBox="1"/>
            <p:nvPr/>
          </p:nvSpPr>
          <p:spPr>
            <a:xfrm>
              <a:off x="5312780" y="4444678"/>
              <a:ext cx="2882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We can show that these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are equivalent!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2" name="Google Shape;1202;p58"/>
            <p:cNvCxnSpPr/>
            <p:nvPr/>
          </p:nvCxnSpPr>
          <p:spPr>
            <a:xfrm rot="10800000">
              <a:off x="2893671" y="4548851"/>
              <a:ext cx="2442258" cy="12732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203" name="Google Shape;1203;p58"/>
            <p:cNvCxnSpPr>
              <a:stCxn id="1201" idx="1"/>
            </p:cNvCxnSpPr>
            <p:nvPr/>
          </p:nvCxnSpPr>
          <p:spPr>
            <a:xfrm flipH="1">
              <a:off x="3854480" y="4798621"/>
              <a:ext cx="1458300" cy="13128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204" name="Google Shape;1204;p58"/>
          <p:cNvSpPr txBox="1">
            <a:spLocks noGrp="1"/>
          </p:cNvSpPr>
          <p:nvPr>
            <p:ph type="title"/>
          </p:nvPr>
        </p:nvSpPr>
        <p:spPr>
          <a:xfrm>
            <a:off x="121186" y="278303"/>
            <a:ext cx="902281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Converting Truth Table to Boolean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5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off of table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1, write variable name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0, write complement of variable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 of Products (</a:t>
            </a:r>
            <a:r>
              <a:rPr lang="en-US" sz="2800" b="0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SoP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rows with 1’s in output column,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products of inputs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dirty="0"/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 of Sums (</a:t>
            </a:r>
            <a:r>
              <a:rPr lang="en-US" sz="2800" b="0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rows with 0’s in output column, product the sum of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complements of the inputs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6" name="Google Shape;1206;p58"/>
          <p:cNvGraphicFramePr/>
          <p:nvPr/>
        </p:nvGraphicFramePr>
        <p:xfrm>
          <a:off x="6858000" y="1600200"/>
          <a:ext cx="1371600" cy="213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a</a:t>
                      </a:r>
                      <a:endParaRPr sz="2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b</a:t>
                      </a:r>
                      <a:endParaRPr sz="2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c</a:t>
                      </a:r>
                      <a:endParaRPr sz="2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07" name="Google Shape;1207;p58"/>
          <p:cNvGrpSpPr/>
          <p:nvPr/>
        </p:nvGrpSpPr>
        <p:grpSpPr>
          <a:xfrm>
            <a:off x="6903720" y="2496312"/>
            <a:ext cx="1280160" cy="795528"/>
            <a:chOff x="6903720" y="2496312"/>
            <a:chExt cx="1280160" cy="795528"/>
          </a:xfrm>
        </p:grpSpPr>
        <p:sp>
          <p:nvSpPr>
            <p:cNvPr id="1208" name="Google Shape;1208;p58"/>
            <p:cNvSpPr/>
            <p:nvPr/>
          </p:nvSpPr>
          <p:spPr>
            <a:xfrm>
              <a:off x="6903720" y="2496312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8"/>
            <p:cNvSpPr/>
            <p:nvPr/>
          </p:nvSpPr>
          <p:spPr>
            <a:xfrm>
              <a:off x="6903720" y="2926080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8"/>
          <p:cNvGrpSpPr/>
          <p:nvPr/>
        </p:nvGrpSpPr>
        <p:grpSpPr>
          <a:xfrm>
            <a:off x="6903720" y="2057400"/>
            <a:ext cx="1280160" cy="1664208"/>
            <a:chOff x="6903720" y="2057400"/>
            <a:chExt cx="1280160" cy="1664208"/>
          </a:xfrm>
        </p:grpSpPr>
        <p:sp>
          <p:nvSpPr>
            <p:cNvPr id="1211" name="Google Shape;1211;p58"/>
            <p:cNvSpPr/>
            <p:nvPr/>
          </p:nvSpPr>
          <p:spPr>
            <a:xfrm>
              <a:off x="6903720" y="2057400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8"/>
            <p:cNvSpPr/>
            <p:nvPr/>
          </p:nvSpPr>
          <p:spPr>
            <a:xfrm>
              <a:off x="6903720" y="3355848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3" name="Google Shape;121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  <p:sp>
        <p:nvSpPr>
          <p:cNvPr id="1214" name="Google Shape;1214;p58"/>
          <p:cNvSpPr txBox="1"/>
          <p:nvPr/>
        </p:nvSpPr>
        <p:spPr>
          <a:xfrm>
            <a:off x="1565725" y="4133225"/>
            <a:ext cx="606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58"/>
          <p:cNvSpPr txBox="1"/>
          <p:nvPr/>
        </p:nvSpPr>
        <p:spPr>
          <a:xfrm>
            <a:off x="1891225" y="4133225"/>
            <a:ext cx="357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58"/>
          <p:cNvSpPr txBox="1"/>
          <p:nvPr/>
        </p:nvSpPr>
        <p:spPr>
          <a:xfrm>
            <a:off x="2118025" y="4133225"/>
            <a:ext cx="357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58"/>
          <p:cNvSpPr txBox="1"/>
          <p:nvPr/>
        </p:nvSpPr>
        <p:spPr>
          <a:xfrm>
            <a:off x="2356075" y="4133225"/>
            <a:ext cx="4761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58"/>
          <p:cNvSpPr txBox="1"/>
          <p:nvPr/>
        </p:nvSpPr>
        <p:spPr>
          <a:xfrm>
            <a:off x="2517925" y="4133225"/>
            <a:ext cx="606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58"/>
          <p:cNvSpPr txBox="1"/>
          <p:nvPr/>
        </p:nvSpPr>
        <p:spPr>
          <a:xfrm>
            <a:off x="1690074" y="5964950"/>
            <a:ext cx="28428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(a + b) · (a + b)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185;p56">
            <a:extLst>
              <a:ext uri="{FF2B5EF4-FFF2-40B4-BE49-F238E27FC236}">
                <a16:creationId xmlns:a16="http://schemas.microsoft.com/office/drawing/2014/main" id="{74B5F48A-E522-EAA2-8509-2F9D7C8E3D93}"/>
              </a:ext>
            </a:extLst>
          </p:cNvPr>
          <p:cNvCxnSpPr/>
          <p:nvPr/>
        </p:nvCxnSpPr>
        <p:spPr>
          <a:xfrm>
            <a:off x="1799724" y="4304986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185;p56">
            <a:extLst>
              <a:ext uri="{FF2B5EF4-FFF2-40B4-BE49-F238E27FC236}">
                <a16:creationId xmlns:a16="http://schemas.microsoft.com/office/drawing/2014/main" id="{016C7FC9-147D-D469-AF1D-C9DC1E1BFD5E}"/>
              </a:ext>
            </a:extLst>
          </p:cNvPr>
          <p:cNvCxnSpPr/>
          <p:nvPr/>
        </p:nvCxnSpPr>
        <p:spPr>
          <a:xfrm>
            <a:off x="2646187" y="4303148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85;p56">
            <a:extLst>
              <a:ext uri="{FF2B5EF4-FFF2-40B4-BE49-F238E27FC236}">
                <a16:creationId xmlns:a16="http://schemas.microsoft.com/office/drawing/2014/main" id="{5DA0FD7B-6E32-3A9E-0C48-468627F49CA0}"/>
              </a:ext>
            </a:extLst>
          </p:cNvPr>
          <p:cNvCxnSpPr/>
          <p:nvPr/>
        </p:nvCxnSpPr>
        <p:spPr>
          <a:xfrm>
            <a:off x="2767369" y="6098899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85;p56">
            <a:extLst>
              <a:ext uri="{FF2B5EF4-FFF2-40B4-BE49-F238E27FC236}">
                <a16:creationId xmlns:a16="http://schemas.microsoft.com/office/drawing/2014/main" id="{542FF64B-AD06-87D3-7026-C49ED4809789}"/>
              </a:ext>
            </a:extLst>
          </p:cNvPr>
          <p:cNvCxnSpPr/>
          <p:nvPr/>
        </p:nvCxnSpPr>
        <p:spPr>
          <a:xfrm>
            <a:off x="3153172" y="6095015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175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Delay: 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we are dealing with is just an abstraction of transistors and wires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 propagating to the outputs are voltage signals passing through transistor networks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always some </a:t>
            </a:r>
            <a:r>
              <a:rPr lang="en-US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a CL’s output updates to reflect the inputs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Path is longest delay from any input to output. Could be represented as “n gate delays”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Simpler Boolean expressions ↔ smaller transistor networks ↔ smaller circuit delays ↔ faster hardware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03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Expressions: Example</a:t>
            </a:r>
            <a:endParaRPr sz="3200" dirty="0"/>
          </a:p>
        </p:txBody>
      </p:sp>
      <p:pic>
        <p:nvPicPr>
          <p:cNvPr id="1247" name="Google Shape;124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73642"/>
            <a:ext cx="8229600" cy="23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1"/>
          <p:cNvSpPr/>
          <p:nvPr/>
        </p:nvSpPr>
        <p:spPr>
          <a:xfrm>
            <a:off x="965200" y="3352800"/>
            <a:ext cx="7772400" cy="4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1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1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686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simplify Boolean expressions of 2-4 variables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composed of squares each representing a unique combination of all variable (1 if true, else blank)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variable Map: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534238"/>
                  </p:ext>
                </p:extLst>
              </p:nvPr>
            </p:nvGraphicFramePr>
            <p:xfrm>
              <a:off x="1446882" y="3974946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534238"/>
                  </p:ext>
                </p:extLst>
              </p:nvPr>
            </p:nvGraphicFramePr>
            <p:xfrm>
              <a:off x="1446882" y="3974946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671" r="-100571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671" r="-114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101351" r="-10057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01351" r="-114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936434" y="3537087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34" y="3537087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5301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1202083" y="3386684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0             1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83" y="3386684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2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E3E11C8F-5C12-8BF6-1DA4-DB69C50A7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44263"/>
                  </p:ext>
                </p:extLst>
              </p:nvPr>
            </p:nvGraphicFramePr>
            <p:xfrm>
              <a:off x="5010570" y="4008665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E3E11C8F-5C12-8BF6-1DA4-DB69C50A7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44263"/>
                  </p:ext>
                </p:extLst>
              </p:nvPr>
            </p:nvGraphicFramePr>
            <p:xfrm>
              <a:off x="5010570" y="4008665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71" t="-671" r="-1143" b="-10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1" t="-100671" r="-101143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71" t="-100671" r="-1143" b="-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A7578-F726-120F-969F-C354537C467D}"/>
                  </a:ext>
                </a:extLst>
              </p:cNvPr>
              <p:cNvSpPr txBox="1"/>
              <p:nvPr/>
            </p:nvSpPr>
            <p:spPr>
              <a:xfrm>
                <a:off x="4500122" y="3570806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A7578-F726-120F-969F-C354537C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22" y="3570806"/>
                <a:ext cx="510717" cy="2031325"/>
              </a:xfrm>
              <a:prstGeom prst="rect">
                <a:avLst/>
              </a:prstGeom>
              <a:blipFill>
                <a:blip r:embed="rId7"/>
                <a:stretch>
                  <a:fillRect l="-23810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25268-F5B2-C4D4-9035-F93F94A47037}"/>
                  </a:ext>
                </a:extLst>
              </p:cNvPr>
              <p:cNvSpPr txBox="1"/>
              <p:nvPr/>
            </p:nvSpPr>
            <p:spPr>
              <a:xfrm>
                <a:off x="4765771" y="3420403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0             1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25268-F5B2-C4D4-9035-F93F94A4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71" y="3420403"/>
                <a:ext cx="1552133" cy="523220"/>
              </a:xfrm>
              <a:prstGeom prst="rect">
                <a:avLst/>
              </a:prstGeom>
              <a:blipFill>
                <a:blip r:embed="rId8"/>
                <a:stretch>
                  <a:fillRect r="-2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3A7D8D-3742-95F9-74CA-2E29E71CF22D}"/>
              </a:ext>
            </a:extLst>
          </p:cNvPr>
          <p:cNvSpPr txBox="1"/>
          <p:nvPr/>
        </p:nvSpPr>
        <p:spPr>
          <a:xfrm>
            <a:off x="5589999" y="5933547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+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A2D83-453C-1102-B576-644FD3207A52}"/>
              </a:ext>
            </a:extLst>
          </p:cNvPr>
          <p:cNvSpPr txBox="1"/>
          <p:nvPr/>
        </p:nvSpPr>
        <p:spPr>
          <a:xfrm>
            <a:off x="4482535" y="3075422"/>
            <a:ext cx="461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Boolean Expression?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CB44D6-E4C5-580A-CCA3-64929DEE4879}"/>
              </a:ext>
            </a:extLst>
          </p:cNvPr>
          <p:cNvSpPr/>
          <p:nvPr/>
        </p:nvSpPr>
        <p:spPr bwMode="auto">
          <a:xfrm>
            <a:off x="5100810" y="5034708"/>
            <a:ext cx="1916935" cy="567423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2D433C-49A1-B115-A080-F39A2F2D6617}"/>
              </a:ext>
            </a:extLst>
          </p:cNvPr>
          <p:cNvSpPr/>
          <p:nvPr/>
        </p:nvSpPr>
        <p:spPr bwMode="auto">
          <a:xfrm>
            <a:off x="6317904" y="4153359"/>
            <a:ext cx="510717" cy="1415053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Three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29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1351" r="-3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1351" r="-2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1351" r="-1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1351" r="-129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3810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242996" y="5392267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96" y="5392267"/>
                <a:ext cx="5962176" cy="462434"/>
              </a:xfrm>
              <a:prstGeom prst="rect">
                <a:avLst/>
              </a:prstGeom>
              <a:blipFill>
                <a:blip r:embed="rId6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464072" y="3455282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316642" y="3777926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181518" y="98866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29359"/>
              </p:ext>
            </p:extLst>
          </p:nvPr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1C632F8-FE9A-08DF-DD1C-DC9AB5E8E18E}"/>
              </a:ext>
            </a:extLst>
          </p:cNvPr>
          <p:cNvSpPr/>
          <p:nvPr/>
        </p:nvSpPr>
        <p:spPr bwMode="auto">
          <a:xfrm>
            <a:off x="3975589" y="3283027"/>
            <a:ext cx="1444710" cy="145106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FB276-81C9-BE94-1D6A-E91535DD8A36}"/>
              </a:ext>
            </a:extLst>
          </p:cNvPr>
          <p:cNvSpPr/>
          <p:nvPr/>
        </p:nvSpPr>
        <p:spPr bwMode="auto">
          <a:xfrm>
            <a:off x="4905057" y="3218073"/>
            <a:ext cx="1513415" cy="53982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/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blipFill>
                <a:blip r:embed="rId9"/>
                <a:stretch>
                  <a:fillRect l="-24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033B73B-C131-5525-E168-856020E8C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34676"/>
              </p:ext>
            </p:extLst>
          </p:nvPr>
        </p:nvGraphicFramePr>
        <p:xfrm>
          <a:off x="2791342" y="3179805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Four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71858"/>
                  </p:ext>
                </p:extLst>
              </p:nvPr>
            </p:nvGraphicFramePr>
            <p:xfrm>
              <a:off x="2802308" y="2083931"/>
              <a:ext cx="3750892" cy="36178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45174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576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71858"/>
                  </p:ext>
                </p:extLst>
              </p:nvPr>
            </p:nvGraphicFramePr>
            <p:xfrm>
              <a:off x="2802308" y="2083931"/>
              <a:ext cx="3750892" cy="36178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948" b="-3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5174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0671" r="-3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0671" r="-2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0671" r="-1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0671" r="-1948" b="-2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202027" r="-3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202027" r="-2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202027" r="-1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202027" r="-1948" b="-102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300000" r="-3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300000" r="-2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300000" r="-1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300000" r="-1948" b="-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576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1986251" y="1757279"/>
                <a:ext cx="820866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51" y="1757279"/>
                <a:ext cx="820866" cy="3754874"/>
              </a:xfrm>
              <a:prstGeom prst="rect">
                <a:avLst/>
              </a:prstGeom>
              <a:blipFill>
                <a:blip r:embed="rId4"/>
                <a:stretch>
                  <a:fillRect l="-15672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141763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1417638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6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 flipV="1">
            <a:off x="1307538" y="4201310"/>
            <a:ext cx="619295" cy="128016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7421541" y="383881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41" y="3838819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36982" y="5128624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68174" y="6130620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74" y="6130620"/>
                <a:ext cx="4079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938624" y="4476520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24" y="4476520"/>
                <a:ext cx="4902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0324D1-C886-02FA-427A-4C8C134A01A6}"/>
              </a:ext>
            </a:extLst>
          </p:cNvPr>
          <p:cNvSpPr/>
          <p:nvPr/>
        </p:nvSpPr>
        <p:spPr bwMode="auto">
          <a:xfrm flipH="1" flipV="1">
            <a:off x="6922265" y="3152873"/>
            <a:ext cx="510716" cy="155448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302108-E05F-CB66-D02B-3CED8015E731}"/>
              </a:ext>
            </a:extLst>
          </p:cNvPr>
          <p:cNvSpPr/>
          <p:nvPr/>
        </p:nvSpPr>
        <p:spPr bwMode="auto">
          <a:xfrm rot="5400000" flipV="1">
            <a:off x="5354453" y="63768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/>
              <p:nvPr/>
            </p:nvSpPr>
            <p:spPr>
              <a:xfrm>
                <a:off x="5354982" y="93943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82" y="939436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0CA055-13ED-421B-40B9-A39F9008EDFB}"/>
                  </a:ext>
                </a:extLst>
              </p:cNvPr>
              <p:cNvSpPr txBox="1"/>
              <p:nvPr/>
            </p:nvSpPr>
            <p:spPr>
              <a:xfrm>
                <a:off x="1031144" y="6291580"/>
                <a:ext cx="7462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𝑤𝑥𝑦𝑧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0CA055-13ED-421B-40B9-A39F9008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44" y="6291580"/>
                <a:ext cx="7462217" cy="461665"/>
              </a:xfrm>
              <a:prstGeom prst="rect">
                <a:avLst/>
              </a:prstGeom>
              <a:blipFill>
                <a:blip r:embed="rId10"/>
                <a:stretch>
                  <a:fillRect l="-12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7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4-Variable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59868"/>
              </p:ext>
            </p:extLst>
          </p:nvPr>
        </p:nvGraphicFramePr>
        <p:xfrm>
          <a:off x="4096012" y="2045699"/>
          <a:ext cx="3750892" cy="36178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51741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576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3301989" y="1719047"/>
                <a:ext cx="820866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89" y="1719047"/>
                <a:ext cx="820866" cy="3754874"/>
              </a:xfrm>
              <a:prstGeom prst="rect">
                <a:avLst/>
              </a:prstGeom>
              <a:blipFill>
                <a:blip r:embed="rId3"/>
                <a:stretch>
                  <a:fillRect l="-15672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3739194" y="1379406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94" y="1379406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 flipV="1">
            <a:off x="2623276" y="4163078"/>
            <a:ext cx="619295" cy="128016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8737279" y="380058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279" y="3800587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5752720" y="50903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5783912" y="609238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12" y="6092388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2254362" y="4438288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362" y="4438288"/>
                <a:ext cx="490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0324D1-C886-02FA-427A-4C8C134A01A6}"/>
              </a:ext>
            </a:extLst>
          </p:cNvPr>
          <p:cNvSpPr/>
          <p:nvPr/>
        </p:nvSpPr>
        <p:spPr bwMode="auto">
          <a:xfrm flipH="1" flipV="1">
            <a:off x="8238003" y="3114641"/>
            <a:ext cx="510716" cy="155448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302108-E05F-CB66-D02B-3CED8015E731}"/>
              </a:ext>
            </a:extLst>
          </p:cNvPr>
          <p:cNvSpPr/>
          <p:nvPr/>
        </p:nvSpPr>
        <p:spPr bwMode="auto">
          <a:xfrm rot="5400000" flipV="1">
            <a:off x="6670191" y="599451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/>
              <p:nvPr/>
            </p:nvSpPr>
            <p:spPr>
              <a:xfrm>
                <a:off x="6712349" y="88332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349" y="883324"/>
                <a:ext cx="426399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7EE29-7486-A2F0-240C-63CB788519B4}"/>
                  </a:ext>
                </a:extLst>
              </p:cNvPr>
              <p:cNvSpPr txBox="1"/>
              <p:nvPr/>
            </p:nvSpPr>
            <p:spPr>
              <a:xfrm>
                <a:off x="261483" y="1121651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𝑤𝑥𝑦𝑧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7EE29-7486-A2F0-240C-63CB78851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3" y="1121651"/>
                <a:ext cx="5962176" cy="462434"/>
              </a:xfrm>
              <a:prstGeom prst="rect">
                <a:avLst/>
              </a:prstGeom>
              <a:blipFill>
                <a:blip r:embed="rId9"/>
                <a:stretch>
                  <a:fillRect l="-16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C83EF8-5D40-ECC7-6958-34787106022C}"/>
              </a:ext>
            </a:extLst>
          </p:cNvPr>
          <p:cNvSpPr/>
          <p:nvPr/>
        </p:nvSpPr>
        <p:spPr bwMode="auto">
          <a:xfrm>
            <a:off x="6191844" y="2159306"/>
            <a:ext cx="1398778" cy="142117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72389-009C-4D04-C4FF-B3CA2AEF5824}"/>
              </a:ext>
            </a:extLst>
          </p:cNvPr>
          <p:cNvSpPr/>
          <p:nvPr/>
        </p:nvSpPr>
        <p:spPr bwMode="auto">
          <a:xfrm>
            <a:off x="5171607" y="2104843"/>
            <a:ext cx="1501371" cy="142117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DC1C89-DC6E-50E6-A0FB-8D537C26CE17}"/>
                  </a:ext>
                </a:extLst>
              </p:cNvPr>
              <p:cNvSpPr txBox="1"/>
              <p:nvPr/>
            </p:nvSpPr>
            <p:spPr>
              <a:xfrm>
                <a:off x="512466" y="6076478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DC1C89-DC6E-50E6-A0FB-8D537C26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6" y="6076478"/>
                <a:ext cx="5962176" cy="462434"/>
              </a:xfrm>
              <a:prstGeom prst="rect">
                <a:avLst/>
              </a:prstGeom>
              <a:blipFill>
                <a:blip r:embed="rId10"/>
                <a:stretch>
                  <a:fillRect l="-153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F52C12D-2807-369C-153A-0B160E982D49}"/>
              </a:ext>
            </a:extLst>
          </p:cNvPr>
          <p:cNvSpPr/>
          <p:nvPr/>
        </p:nvSpPr>
        <p:spPr bwMode="auto">
          <a:xfrm>
            <a:off x="6191844" y="2026324"/>
            <a:ext cx="605563" cy="324005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AD06A1B4-3B6B-35B9-4FBB-FE2C812086BC}"/>
              </a:ext>
            </a:extLst>
          </p:cNvPr>
          <p:cNvSpPr/>
          <p:nvPr/>
        </p:nvSpPr>
        <p:spPr bwMode="auto">
          <a:xfrm rot="16200000">
            <a:off x="6463641" y="1739207"/>
            <a:ext cx="685081" cy="1321639"/>
          </a:xfrm>
          <a:prstGeom prst="leftBracke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869B0EEF-6A2C-3ED6-4F17-4E43C33F7248}"/>
              </a:ext>
            </a:extLst>
          </p:cNvPr>
          <p:cNvSpPr/>
          <p:nvPr/>
        </p:nvSpPr>
        <p:spPr bwMode="auto">
          <a:xfrm rot="5400000" flipV="1">
            <a:off x="6509920" y="4615031"/>
            <a:ext cx="801196" cy="1360209"/>
          </a:xfrm>
          <a:prstGeom prst="leftBracke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3F5D68-514A-976E-9A0F-B04F6359D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Useful Combinational Circuits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9CA251-89A5-9071-02FE-0ACA0BA6A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33DC8-FAC8-13C2-1723-F78F1A51D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Synchronous Digital Systems (SDS)</a:t>
            </a:r>
            <a:endParaRPr sz="2800" dirty="0"/>
          </a:p>
        </p:txBody>
      </p:sp>
      <p:sp>
        <p:nvSpPr>
          <p:cNvPr id="411" name="Google Shape;411;p26"/>
          <p:cNvSpPr txBox="1"/>
          <p:nvPr/>
        </p:nvSpPr>
        <p:spPr>
          <a:xfrm>
            <a:off x="685800" y="2192338"/>
            <a:ext cx="7848600" cy="427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Synchronous: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operations coordinated by a central clock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“Heartbeat” of the system (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frequency)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-203200" algn="l" rtl="0">
              <a:lnSpc>
                <a:spcPct val="75000"/>
              </a:lnSpc>
              <a:spcBef>
                <a:spcPts val="208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 all values with two discrete values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Electrical signals are treated as 1’s and 0’s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High/Low voltage represent True/False, 1/0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6"/>
          <p:cNvSpPr txBox="1"/>
          <p:nvPr/>
        </p:nvSpPr>
        <p:spPr>
          <a:xfrm>
            <a:off x="822325" y="1268413"/>
            <a:ext cx="76358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of a processor (e.g., RISC-V) is an example of a Synchronous Digital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4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Multiplexor (MUX)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21099" y="161445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  <p:grpSp>
        <p:nvGrpSpPr>
          <p:cNvPr id="440" name="Google Shape;440;p50"/>
          <p:cNvGrpSpPr/>
          <p:nvPr/>
        </p:nvGrpSpPr>
        <p:grpSpPr>
          <a:xfrm>
            <a:off x="4305654" y="3869430"/>
            <a:ext cx="4461107" cy="1554480"/>
            <a:chOff x="4305654" y="3869430"/>
            <a:chExt cx="4461107" cy="1554480"/>
          </a:xfrm>
        </p:grpSpPr>
        <p:cxnSp>
          <p:nvCxnSpPr>
            <p:cNvPr id="441" name="Google Shape;441;p50"/>
            <p:cNvCxnSpPr>
              <a:cxnSpLocks/>
              <a:endCxn id="13" idx="3"/>
            </p:cNvCxnSpPr>
            <p:nvPr/>
          </p:nvCxnSpPr>
          <p:spPr>
            <a:xfrm flipH="1">
              <a:off x="4305654" y="4080944"/>
              <a:ext cx="1809347" cy="213552"/>
            </a:xfrm>
            <a:prstGeom prst="straightConnector1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115001" y="3869430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Represents that this input has n bits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45E07-C43E-939E-97F4-31EF31B87D9E}"/>
              </a:ext>
            </a:extLst>
          </p:cNvPr>
          <p:cNvGrpSpPr/>
          <p:nvPr/>
        </p:nvGrpSpPr>
        <p:grpSpPr>
          <a:xfrm>
            <a:off x="3177080" y="3883216"/>
            <a:ext cx="2392642" cy="2675180"/>
            <a:chOff x="312688" y="3773046"/>
            <a:chExt cx="2392642" cy="2675180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9BCD50A3-25B5-BCB8-9150-96D2A4BE3C24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B774F4-E2B6-302F-F8AC-6BE5C62E025D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D85EB5-EA56-91BD-617E-3A3D6CA2F015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F58F48-C698-EF7B-65A5-01806E489802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F63973-5867-C0B1-5D1F-5314F286C0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BD194B-AE0B-C34D-F6EC-99BB4729FD48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C6E2-DA2D-80C0-5DBF-3AE4D6FC58D3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BF9DAC-1088-7E46-31D3-FDAA002CA3C5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CAB76-D2AD-C1DC-E97C-FC25BF4BAA27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BF7382-F2EB-B31A-0323-46ACE7E049A8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1F3C86-B811-FE70-DDB6-6E5E2ABED5FE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A0650-E645-20C9-E9F8-33804F745DB3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FC9F3-0E35-AAF6-7FF8-3FF66E01FC0B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B1F7D2-6706-4D33-A038-18721C9DFC70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493776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454" name="Google Shape;454;p51"/>
          <p:cNvPicPr preferRelativeResize="0"/>
          <p:nvPr/>
        </p:nvPicPr>
        <p:blipFill rotWithShape="1">
          <a:blip r:embed="rId3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>
            <p:extLst>
              <p:ext uri="{D42A27DB-BD31-4B8C-83A1-F6EECF244321}">
                <p14:modId xmlns:p14="http://schemas.microsoft.com/office/powerpoint/2010/main" val="2986009062"/>
              </p:ext>
            </p:extLst>
          </p:nvPr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1</a:t>
                      </a:r>
                      <a:endParaRPr sz="20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50091-1FE8-7BC6-6A58-C3447DF13887}"/>
              </a:ext>
            </a:extLst>
          </p:cNvPr>
          <p:cNvGrpSpPr/>
          <p:nvPr/>
        </p:nvGrpSpPr>
        <p:grpSpPr>
          <a:xfrm>
            <a:off x="643195" y="2208653"/>
            <a:ext cx="2392642" cy="2675180"/>
            <a:chOff x="312688" y="3773046"/>
            <a:chExt cx="2392642" cy="2675180"/>
          </a:xfrm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C1D2D2C5-95C9-0C8F-A1A9-B622B76FCEA6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DCFA84-4FD2-ED7F-741F-9C56A1B4C8FE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749F2A-627F-2248-45DE-8900BBB42FC1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F02690-E9FB-12C6-7E29-8DF7FCA6BF7D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94EABC-B13C-F121-6226-126D2DCBC6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CA0B4-6911-0E7B-A44F-B7129B519BA2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20B4D2-064F-1307-E4CD-F0F70BB7EA9F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996453-F095-9CB3-CECB-9E531C92E02C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8D7331-0D62-5F22-A08B-108A54C727EB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113FA-2400-FD37-54E8-17A34885C2E4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608067-5BD6-3FB7-0F6B-27BED4088ED1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7B1D2-F7B6-EA9D-9285-D61C83759D9F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1209EC-4C7C-0A0E-E4C0-90070BA57AD4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1CB549-E395-DFC9-534D-463787B32357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1-bit 4-to-1 MUX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rows?</a:t>
            </a:r>
            <a:endParaRPr sz="3200" b="0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 =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sp>
        <p:nvSpPr>
          <p:cNvPr id="466" name="Google Shape;466;p52"/>
          <p:cNvSpPr txBox="1"/>
          <p:nvPr/>
        </p:nvSpPr>
        <p:spPr>
          <a:xfrm>
            <a:off x="6020682" y="4378429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C4F3EB-B072-8107-68CA-5D53FE23CDF1}"/>
              </a:ext>
            </a:extLst>
          </p:cNvPr>
          <p:cNvGrpSpPr/>
          <p:nvPr/>
        </p:nvGrpSpPr>
        <p:grpSpPr>
          <a:xfrm>
            <a:off x="3029390" y="1470522"/>
            <a:ext cx="2628468" cy="2675180"/>
            <a:chOff x="407369" y="2208653"/>
            <a:chExt cx="2628468" cy="2675180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088F5AB4-EA8A-50E0-DA24-28D1319C43D4}"/>
                </a:ext>
              </a:extLst>
            </p:cNvPr>
            <p:cNvSpPr/>
            <p:nvPr/>
          </p:nvSpPr>
          <p:spPr bwMode="auto">
            <a:xfrm rot="16200000">
              <a:off x="978943" y="2676098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243A58-1A25-E458-C8EF-8DCBD714350F}"/>
                </a:ext>
              </a:extLst>
            </p:cNvPr>
            <p:cNvCxnSpPr/>
            <p:nvPr/>
          </p:nvCxnSpPr>
          <p:spPr bwMode="auto">
            <a:xfrm>
              <a:off x="713582" y="262165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F00C69-5837-E3B8-859C-66294562DABF}"/>
                </a:ext>
              </a:extLst>
            </p:cNvPr>
            <p:cNvCxnSpPr/>
            <p:nvPr/>
          </p:nvCxnSpPr>
          <p:spPr bwMode="auto">
            <a:xfrm>
              <a:off x="713582" y="3535414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DABC33-05CA-00A3-2DCA-FA915AF71F4B}"/>
                </a:ext>
              </a:extLst>
            </p:cNvPr>
            <p:cNvCxnSpPr/>
            <p:nvPr/>
          </p:nvCxnSpPr>
          <p:spPr bwMode="auto">
            <a:xfrm>
              <a:off x="2228585" y="3067196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8DB031-94DC-0F88-DAFD-F8743D6835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904901" y="3735055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87397-886A-0D45-8B4F-5ADA23702C05}"/>
                </a:ext>
              </a:extLst>
            </p:cNvPr>
            <p:cNvSpPr txBox="1"/>
            <p:nvPr/>
          </p:nvSpPr>
          <p:spPr>
            <a:xfrm>
              <a:off x="415344" y="239781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D8500-A6EA-EA80-4B68-2CBB69114834}"/>
                </a:ext>
              </a:extLst>
            </p:cNvPr>
            <p:cNvSpPr txBox="1"/>
            <p:nvPr/>
          </p:nvSpPr>
          <p:spPr>
            <a:xfrm>
              <a:off x="422066" y="332723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F26D3-4D3F-AD41-2E8B-8A1573CEA9B8}"/>
                </a:ext>
              </a:extLst>
            </p:cNvPr>
            <p:cNvSpPr txBox="1"/>
            <p:nvPr/>
          </p:nvSpPr>
          <p:spPr>
            <a:xfrm>
              <a:off x="1733812" y="4483723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S= S</a:t>
              </a:r>
              <a:r>
                <a:rPr lang="en-US" sz="2000" baseline="-25000" dirty="0">
                  <a:latin typeface="Calibri" pitchFamily="34" charset="0"/>
                </a:rPr>
                <a:t>1</a:t>
              </a:r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0DAFE7-4C28-F5B5-7161-444BC4E6AC1F}"/>
                </a:ext>
              </a:extLst>
            </p:cNvPr>
            <p:cNvSpPr txBox="1"/>
            <p:nvPr/>
          </p:nvSpPr>
          <p:spPr>
            <a:xfrm>
              <a:off x="1457259" y="241987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48DE4-DF07-9844-979F-8F434EF72AA1}"/>
                </a:ext>
              </a:extLst>
            </p:cNvPr>
            <p:cNvSpPr txBox="1"/>
            <p:nvPr/>
          </p:nvSpPr>
          <p:spPr>
            <a:xfrm>
              <a:off x="1465555" y="331267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4BB20-0DD0-43A6-4D2F-F2890122E67E}"/>
                </a:ext>
              </a:extLst>
            </p:cNvPr>
            <p:cNvSpPr txBox="1"/>
            <p:nvPr/>
          </p:nvSpPr>
          <p:spPr>
            <a:xfrm>
              <a:off x="2714915" y="26670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3284D-BF99-42B3-27F6-0EEDC9DC1DCB}"/>
                </a:ext>
              </a:extLst>
            </p:cNvPr>
            <p:cNvSpPr txBox="1"/>
            <p:nvPr/>
          </p:nvSpPr>
          <p:spPr>
            <a:xfrm>
              <a:off x="1773395" y="387966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46C1C-581F-455D-862C-63609D8560C9}"/>
                </a:ext>
              </a:extLst>
            </p:cNvPr>
            <p:cNvSpPr txBox="1"/>
            <p:nvPr/>
          </p:nvSpPr>
          <p:spPr>
            <a:xfrm>
              <a:off x="1466438" y="273753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5B3785-6C3A-E44F-FAC7-7F01C2D616A9}"/>
                </a:ext>
              </a:extLst>
            </p:cNvPr>
            <p:cNvSpPr txBox="1"/>
            <p:nvPr/>
          </p:nvSpPr>
          <p:spPr>
            <a:xfrm>
              <a:off x="1444404" y="304600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704566-C30E-F369-161E-02848989876C}"/>
                </a:ext>
              </a:extLst>
            </p:cNvPr>
            <p:cNvCxnSpPr/>
            <p:nvPr/>
          </p:nvCxnSpPr>
          <p:spPr bwMode="auto">
            <a:xfrm>
              <a:off x="711744" y="292829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7F7F47-0FBB-2026-BEF0-53FC18974BBA}"/>
                </a:ext>
              </a:extLst>
            </p:cNvPr>
            <p:cNvSpPr txBox="1"/>
            <p:nvPr/>
          </p:nvSpPr>
          <p:spPr>
            <a:xfrm>
              <a:off x="407369" y="270110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CDB43A-6334-DD8F-F035-669288120E1B}"/>
                </a:ext>
              </a:extLst>
            </p:cNvPr>
            <p:cNvCxnSpPr/>
            <p:nvPr/>
          </p:nvCxnSpPr>
          <p:spPr bwMode="auto">
            <a:xfrm>
              <a:off x="711744" y="32257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22B8F5-D7DC-ADA2-C680-FBCD9E58B57C}"/>
                </a:ext>
              </a:extLst>
            </p:cNvPr>
            <p:cNvSpPr txBox="1"/>
            <p:nvPr/>
          </p:nvSpPr>
          <p:spPr>
            <a:xfrm>
              <a:off x="411049" y="29954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9D7B82-9301-E10D-2BFA-5FF4522EE126}"/>
              </a:ext>
            </a:extLst>
          </p:cNvPr>
          <p:cNvCxnSpPr/>
          <p:nvPr/>
        </p:nvCxnSpPr>
        <p:spPr bwMode="auto">
          <a:xfrm>
            <a:off x="2008741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E485F1-1E97-6768-B77B-2C13F730C7BF}"/>
              </a:ext>
            </a:extLst>
          </p:cNvPr>
          <p:cNvCxnSpPr/>
          <p:nvPr/>
        </p:nvCxnSpPr>
        <p:spPr bwMode="auto">
          <a:xfrm>
            <a:off x="2322722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8DDF12-C9C7-D793-2FCA-AF90F6DC75F5}"/>
              </a:ext>
            </a:extLst>
          </p:cNvPr>
          <p:cNvCxnSpPr/>
          <p:nvPr/>
        </p:nvCxnSpPr>
        <p:spPr bwMode="auto">
          <a:xfrm>
            <a:off x="3260994" y="5541717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6D8E7E-C2EF-E296-A51C-FC70A3A3A3EE}"/>
              </a:ext>
            </a:extLst>
          </p:cNvPr>
          <p:cNvCxnSpPr/>
          <p:nvPr/>
        </p:nvCxnSpPr>
        <p:spPr bwMode="auto">
          <a:xfrm>
            <a:off x="4817326" y="5541717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47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Another Design for 4-to-1 MUX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leverage what we’ve previously built?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hierarchical approach: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D87AAC2F-608E-8C26-8F6F-D751A234753F}"/>
              </a:ext>
            </a:extLst>
          </p:cNvPr>
          <p:cNvSpPr/>
          <p:nvPr/>
        </p:nvSpPr>
        <p:spPr bwMode="auto">
          <a:xfrm rot="16200000">
            <a:off x="1177247" y="3153214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42B09-943B-BC35-31D2-BBB0727F4A35}"/>
              </a:ext>
            </a:extLst>
          </p:cNvPr>
          <p:cNvCxnSpPr/>
          <p:nvPr/>
        </p:nvCxnSpPr>
        <p:spPr bwMode="auto">
          <a:xfrm>
            <a:off x="911886" y="3098775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34DA5-0BAD-89C8-7788-B88AB9998A37}"/>
              </a:ext>
            </a:extLst>
          </p:cNvPr>
          <p:cNvCxnSpPr/>
          <p:nvPr/>
        </p:nvCxnSpPr>
        <p:spPr bwMode="auto">
          <a:xfrm>
            <a:off x="911886" y="4012530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ECD26F-25FD-28C5-1A05-AFE246D422A5}"/>
              </a:ext>
            </a:extLst>
          </p:cNvPr>
          <p:cNvCxnSpPr>
            <a:cxnSpLocks/>
          </p:cNvCxnSpPr>
          <p:nvPr/>
        </p:nvCxnSpPr>
        <p:spPr bwMode="auto">
          <a:xfrm>
            <a:off x="2426889" y="3544312"/>
            <a:ext cx="1503463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642539-5651-BD44-6AF7-1D1CF9FD08B8}"/>
              </a:ext>
            </a:extLst>
          </p:cNvPr>
          <p:cNvSpPr txBox="1"/>
          <p:nvPr/>
        </p:nvSpPr>
        <p:spPr>
          <a:xfrm>
            <a:off x="852370" y="269693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1E23E-2F41-A90C-45E9-C2473CBD2578}"/>
              </a:ext>
            </a:extLst>
          </p:cNvPr>
          <p:cNvSpPr txBox="1"/>
          <p:nvPr/>
        </p:nvSpPr>
        <p:spPr>
          <a:xfrm>
            <a:off x="841499" y="36124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03D7-4551-B010-1668-01E9481C90B9}"/>
              </a:ext>
            </a:extLst>
          </p:cNvPr>
          <p:cNvSpPr txBox="1"/>
          <p:nvPr/>
        </p:nvSpPr>
        <p:spPr>
          <a:xfrm>
            <a:off x="1655563" y="28969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1A9F1-F7F0-8FE8-D94F-3E750B720B61}"/>
              </a:ext>
            </a:extLst>
          </p:cNvPr>
          <p:cNvSpPr txBox="1"/>
          <p:nvPr/>
        </p:nvSpPr>
        <p:spPr>
          <a:xfrm>
            <a:off x="1663859" y="37897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18" name="Flowchart: Manual Operation 17">
            <a:extLst>
              <a:ext uri="{FF2B5EF4-FFF2-40B4-BE49-F238E27FC236}">
                <a16:creationId xmlns:a16="http://schemas.microsoft.com/office/drawing/2014/main" id="{7670F7E7-30C4-5D64-BB3E-C9A0E59B5CEA}"/>
              </a:ext>
            </a:extLst>
          </p:cNvPr>
          <p:cNvSpPr/>
          <p:nvPr/>
        </p:nvSpPr>
        <p:spPr bwMode="auto">
          <a:xfrm rot="16200000">
            <a:off x="1185934" y="5008533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CAA07E-48A1-8109-39A4-D2AD93EC76DB}"/>
              </a:ext>
            </a:extLst>
          </p:cNvPr>
          <p:cNvCxnSpPr/>
          <p:nvPr/>
        </p:nvCxnSpPr>
        <p:spPr bwMode="auto">
          <a:xfrm>
            <a:off x="920573" y="4954094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226F88-B5A4-6399-8AB3-965FAEDC418D}"/>
              </a:ext>
            </a:extLst>
          </p:cNvPr>
          <p:cNvCxnSpPr/>
          <p:nvPr/>
        </p:nvCxnSpPr>
        <p:spPr bwMode="auto">
          <a:xfrm>
            <a:off x="920573" y="5867849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9FEC2A-AA2F-EB2B-3E0C-171FF348D388}"/>
              </a:ext>
            </a:extLst>
          </p:cNvPr>
          <p:cNvCxnSpPr>
            <a:cxnSpLocks/>
          </p:cNvCxnSpPr>
          <p:nvPr/>
        </p:nvCxnSpPr>
        <p:spPr bwMode="auto">
          <a:xfrm>
            <a:off x="2435576" y="5399631"/>
            <a:ext cx="149477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C6A171-A39F-B0CA-79B2-6D2E668755B9}"/>
              </a:ext>
            </a:extLst>
          </p:cNvPr>
          <p:cNvCxnSpPr>
            <a:cxnSpLocks/>
            <a:stCxn id="25" idx="3"/>
          </p:cNvCxnSpPr>
          <p:nvPr/>
        </p:nvCxnSpPr>
        <p:spPr bwMode="auto">
          <a:xfrm flipH="1" flipV="1">
            <a:off x="2111892" y="6067490"/>
            <a:ext cx="8949" cy="516507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737E2E-1F4B-D485-C561-7048EC92445A}"/>
              </a:ext>
            </a:extLst>
          </p:cNvPr>
          <p:cNvSpPr txBox="1"/>
          <p:nvPr/>
        </p:nvSpPr>
        <p:spPr>
          <a:xfrm>
            <a:off x="861057" y="455225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8046A-229F-6DAE-130B-B1ADA6C30AF1}"/>
              </a:ext>
            </a:extLst>
          </p:cNvPr>
          <p:cNvSpPr txBox="1"/>
          <p:nvPr/>
        </p:nvSpPr>
        <p:spPr>
          <a:xfrm>
            <a:off x="850186" y="546773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92E0BF-715A-EBFB-1F05-ED17919CF469}"/>
              </a:ext>
            </a:extLst>
          </p:cNvPr>
          <p:cNvSpPr txBox="1"/>
          <p:nvPr/>
        </p:nvSpPr>
        <p:spPr>
          <a:xfrm>
            <a:off x="1730991" y="638394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53B09-97BE-18A4-0125-925EC029688F}"/>
              </a:ext>
            </a:extLst>
          </p:cNvPr>
          <p:cNvSpPr txBox="1"/>
          <p:nvPr/>
        </p:nvSpPr>
        <p:spPr>
          <a:xfrm>
            <a:off x="1664250" y="47523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76B671-3F7E-CDEC-C608-C546071B4ED0}"/>
              </a:ext>
            </a:extLst>
          </p:cNvPr>
          <p:cNvSpPr txBox="1"/>
          <p:nvPr/>
        </p:nvSpPr>
        <p:spPr>
          <a:xfrm>
            <a:off x="1672546" y="56451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33" name="Flowchart: Manual Operation 32">
            <a:extLst>
              <a:ext uri="{FF2B5EF4-FFF2-40B4-BE49-F238E27FC236}">
                <a16:creationId xmlns:a16="http://schemas.microsoft.com/office/drawing/2014/main" id="{4DCB0969-9C44-5719-5492-BFB0059091C7}"/>
              </a:ext>
            </a:extLst>
          </p:cNvPr>
          <p:cNvSpPr/>
          <p:nvPr/>
        </p:nvSpPr>
        <p:spPr bwMode="auto">
          <a:xfrm rot="16200000">
            <a:off x="4195713" y="4041797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5082B8-BFCB-A456-9B02-8172E0C5ECC6}"/>
              </a:ext>
            </a:extLst>
          </p:cNvPr>
          <p:cNvCxnSpPr/>
          <p:nvPr/>
        </p:nvCxnSpPr>
        <p:spPr bwMode="auto">
          <a:xfrm>
            <a:off x="3930352" y="3987358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71870A-A4FC-5584-D9BD-C1F16F41BA51}"/>
              </a:ext>
            </a:extLst>
          </p:cNvPr>
          <p:cNvCxnSpPr/>
          <p:nvPr/>
        </p:nvCxnSpPr>
        <p:spPr bwMode="auto">
          <a:xfrm>
            <a:off x="3930352" y="4901113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9DBC69-088D-CFD3-1C81-D9A20CFE8FF7}"/>
              </a:ext>
            </a:extLst>
          </p:cNvPr>
          <p:cNvCxnSpPr/>
          <p:nvPr/>
        </p:nvCxnSpPr>
        <p:spPr bwMode="auto">
          <a:xfrm>
            <a:off x="5445355" y="4432895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91672C-8337-CC6D-2EBF-1A15E8EDD7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21671" y="5100754"/>
            <a:ext cx="25514" cy="84054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3779D4-F070-DE7F-598C-72DEB110C39F}"/>
              </a:ext>
            </a:extLst>
          </p:cNvPr>
          <p:cNvSpPr txBox="1"/>
          <p:nvPr/>
        </p:nvSpPr>
        <p:spPr>
          <a:xfrm>
            <a:off x="4950582" y="584942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771773-6C31-56E2-B930-E3D156BBA3EA}"/>
              </a:ext>
            </a:extLst>
          </p:cNvPr>
          <p:cNvSpPr txBox="1"/>
          <p:nvPr/>
        </p:nvSpPr>
        <p:spPr>
          <a:xfrm>
            <a:off x="4674029" y="37855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23CBC7-D993-AB9B-DA9D-9121EFC4E4CC}"/>
              </a:ext>
            </a:extLst>
          </p:cNvPr>
          <p:cNvSpPr txBox="1"/>
          <p:nvPr/>
        </p:nvSpPr>
        <p:spPr>
          <a:xfrm>
            <a:off x="4682325" y="46783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C7EDB4-7334-E728-49F2-9770A581AEC2}"/>
              </a:ext>
            </a:extLst>
          </p:cNvPr>
          <p:cNvSpPr txBox="1"/>
          <p:nvPr/>
        </p:nvSpPr>
        <p:spPr>
          <a:xfrm>
            <a:off x="5931685" y="403278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</a:t>
            </a:r>
          </a:p>
        </p:txBody>
      </p: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5A54524C-4C5B-F6AD-02EC-A5932CB451AD}"/>
              </a:ext>
            </a:extLst>
          </p:cNvPr>
          <p:cNvCxnSpPr/>
          <p:nvPr/>
        </p:nvCxnSpPr>
        <p:spPr bwMode="auto">
          <a:xfrm>
            <a:off x="2111892" y="6383942"/>
            <a:ext cx="77452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1F99B4ED-1725-478D-B56E-0A23972A0E2F}"/>
              </a:ext>
            </a:extLst>
          </p:cNvPr>
          <p:cNvCxnSpPr/>
          <p:nvPr/>
        </p:nvCxnSpPr>
        <p:spPr bwMode="auto">
          <a:xfrm flipV="1">
            <a:off x="2886419" y="4232840"/>
            <a:ext cx="0" cy="215110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0079A49D-4DCC-5A1B-A3A5-1F2DEDAB11B1}"/>
              </a:ext>
            </a:extLst>
          </p:cNvPr>
          <p:cNvCxnSpPr>
            <a:cxnSpLocks/>
          </p:cNvCxnSpPr>
          <p:nvPr/>
        </p:nvCxnSpPr>
        <p:spPr bwMode="auto">
          <a:xfrm flipH="1">
            <a:off x="2077528" y="4252511"/>
            <a:ext cx="797875" cy="236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4" name="Oval 453">
            <a:extLst>
              <a:ext uri="{FF2B5EF4-FFF2-40B4-BE49-F238E27FC236}">
                <a16:creationId xmlns:a16="http://schemas.microsoft.com/office/drawing/2014/main" id="{9C9A2711-A9AB-D861-DF72-771165671273}"/>
              </a:ext>
            </a:extLst>
          </p:cNvPr>
          <p:cNvSpPr/>
          <p:nvPr/>
        </p:nvSpPr>
        <p:spPr bwMode="auto">
          <a:xfrm>
            <a:off x="2089858" y="6334316"/>
            <a:ext cx="45719" cy="84386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047FD92F-5107-9F3B-3191-09E87AD7CE5D}"/>
              </a:ext>
            </a:extLst>
          </p:cNvPr>
          <p:cNvCxnSpPr/>
          <p:nvPr/>
        </p:nvCxnSpPr>
        <p:spPr bwMode="auto">
          <a:xfrm>
            <a:off x="3930352" y="3544312"/>
            <a:ext cx="0" cy="44304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13E23FCF-D989-D23D-1733-3121C9552DDD}"/>
              </a:ext>
            </a:extLst>
          </p:cNvPr>
          <p:cNvCxnSpPr/>
          <p:nvPr/>
        </p:nvCxnSpPr>
        <p:spPr bwMode="auto">
          <a:xfrm flipV="1">
            <a:off x="3930352" y="4901113"/>
            <a:ext cx="0" cy="49851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4518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22397" y="5840500"/>
            <a:ext cx="65034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>
                <a:solidFill>
                  <a:srgbClr val="FFFFFF"/>
                </a:solidFill>
              </a:rPr>
              <a:t> =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</a:rPr>
              <a:t> ⊕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</a:rPr>
              <a:t> ⊕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; C</a:t>
            </a:r>
            <a:r>
              <a:rPr lang="en">
                <a:solidFill>
                  <a:srgbClr val="0000FF"/>
                </a:solidFill>
              </a:rPr>
              <a:t> =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AB</a:t>
            </a:r>
            <a:r>
              <a:rPr lang="en">
                <a:solidFill>
                  <a:srgbClr val="0000FF"/>
                </a:solidFill>
              </a:rPr>
              <a:t> +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C(A</a:t>
            </a:r>
            <a:r>
              <a:rPr lang="en">
                <a:solidFill>
                  <a:srgbClr val="0000FF"/>
                </a:solidFill>
              </a:rPr>
              <a:t> ⊕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198075" y="2128654"/>
            <a:ext cx="1490400" cy="1422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255475" y="2225968"/>
            <a:ext cx="1490400" cy="1422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7382749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0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1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855448" y="1743945"/>
            <a:ext cx="3999176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u="sng" dirty="0"/>
              <a:t>function table</a:t>
            </a:r>
            <a:r>
              <a:rPr lang="en" dirty="0"/>
              <a:t>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basically a </a:t>
            </a:r>
            <a:r>
              <a:rPr lang="en" u="sng" dirty="0"/>
              <a:t>truth table</a:t>
            </a:r>
            <a:endParaRPr u="sng" dirty="0"/>
          </a:p>
        </p:txBody>
      </p:sp>
      <p:sp>
        <p:nvSpPr>
          <p:cNvPr id="110" name="Google Shape;110;p16"/>
          <p:cNvSpPr txBox="1"/>
          <p:nvPr/>
        </p:nvSpPr>
        <p:spPr>
          <a:xfrm>
            <a:off x="6687675" y="2548075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6687675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0 0 0</a:t>
            </a:r>
            <a:endParaRPr/>
          </a:p>
          <a:p>
            <a:r>
              <a:rPr lang="en"/>
              <a:t>0 0 1</a:t>
            </a:r>
            <a:endParaRPr/>
          </a:p>
          <a:p>
            <a:r>
              <a:rPr lang="en"/>
              <a:t>0 1 0</a:t>
            </a:r>
            <a:endParaRPr/>
          </a:p>
          <a:p>
            <a:r>
              <a:rPr lang="en"/>
              <a:t>0 1 1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1 0 0</a:t>
            </a:r>
            <a:endParaRPr/>
          </a:p>
          <a:p>
            <a:r>
              <a:rPr lang="en"/>
              <a:t>1 0 1</a:t>
            </a:r>
            <a:endParaRPr/>
          </a:p>
          <a:p>
            <a:r>
              <a:rPr lang="en"/>
              <a:t>1 1 0</a:t>
            </a:r>
            <a:endParaRPr/>
          </a:p>
          <a:p>
            <a:r>
              <a:rPr lang="en"/>
              <a:t>1 1 1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889025" y="1862675"/>
            <a:ext cx="5083500" cy="2417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230349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7769450" y="3585300"/>
            <a:ext cx="1062154" cy="636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dirty="0"/>
              <a:t>3-bit </a:t>
            </a:r>
            <a:endParaRPr dirty="0"/>
          </a:p>
          <a:p>
            <a:pPr algn="ctr">
              <a:lnSpc>
                <a:spcPct val="115000"/>
              </a:lnSpc>
            </a:pPr>
            <a:r>
              <a:rPr lang="en" dirty="0"/>
              <a:t>Addition!</a:t>
            </a:r>
            <a:endParaRPr dirty="0"/>
          </a:p>
        </p:txBody>
      </p:sp>
      <p:cxnSp>
        <p:nvCxnSpPr>
          <p:cNvPr id="115" name="Google Shape;115;p16"/>
          <p:cNvCxnSpPr/>
          <p:nvPr/>
        </p:nvCxnSpPr>
        <p:spPr>
          <a:xfrm rot="10800000" flipH="1">
            <a:off x="730325" y="2713286"/>
            <a:ext cx="3236700" cy="1191600"/>
          </a:xfrm>
          <a:prstGeom prst="bentConnector3">
            <a:avLst>
              <a:gd name="adj1" fmla="val 6645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2547975" y="2503925"/>
            <a:ext cx="14241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11004" y="28336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-US" dirty="0"/>
              <a:t>Full Adder</a:t>
            </a:r>
            <a:endParaRPr dirty="0"/>
          </a:p>
        </p:txBody>
      </p:sp>
      <p:sp>
        <p:nvSpPr>
          <p:cNvPr id="118" name="Google Shape;118;p16"/>
          <p:cNvSpPr/>
          <p:nvPr/>
        </p:nvSpPr>
        <p:spPr>
          <a:xfrm>
            <a:off x="7264629" y="7400925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Google Shape;119;p16"/>
          <p:cNvSpPr/>
          <p:nvPr/>
        </p:nvSpPr>
        <p:spPr>
          <a:xfrm rot="10800000" flipH="1">
            <a:off x="7264629" y="762619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6"/>
          <p:cNvSpPr/>
          <p:nvPr/>
        </p:nvSpPr>
        <p:spPr>
          <a:xfrm>
            <a:off x="7265925" y="7401604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21" name="Google Shape;121;p16"/>
          <p:cNvCxnSpPr/>
          <p:nvPr/>
        </p:nvCxnSpPr>
        <p:spPr>
          <a:xfrm>
            <a:off x="7713088" y="7626017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6"/>
          <p:cNvCxnSpPr/>
          <p:nvPr/>
        </p:nvCxnSpPr>
        <p:spPr>
          <a:xfrm flipH="1">
            <a:off x="888102" y="1864998"/>
            <a:ext cx="2100" cy="2417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6932200" y="7731239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6932200" y="7524035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16"/>
          <p:cNvSpPr/>
          <p:nvPr/>
        </p:nvSpPr>
        <p:spPr>
          <a:xfrm>
            <a:off x="7189725" y="7401604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Google Shape;126;p16"/>
          <p:cNvSpPr txBox="1"/>
          <p:nvPr/>
        </p:nvSpPr>
        <p:spPr>
          <a:xfrm>
            <a:off x="2195975" y="9190900"/>
            <a:ext cx="13725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736450" y="7401600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>
            <a:off x="6189088" y="7626017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5421056" y="7731239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5421056" y="7524035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16"/>
          <p:cNvSpPr/>
          <p:nvPr/>
        </p:nvSpPr>
        <p:spPr>
          <a:xfrm>
            <a:off x="5207229" y="3574340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Google Shape;132;p16"/>
          <p:cNvSpPr/>
          <p:nvPr/>
        </p:nvSpPr>
        <p:spPr>
          <a:xfrm rot="10800000" flipH="1">
            <a:off x="5207229" y="379961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6"/>
          <p:cNvSpPr/>
          <p:nvPr/>
        </p:nvSpPr>
        <p:spPr>
          <a:xfrm>
            <a:off x="5208525" y="357502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34" name="Google Shape;134;p16"/>
          <p:cNvCxnSpPr/>
          <p:nvPr/>
        </p:nvCxnSpPr>
        <p:spPr>
          <a:xfrm>
            <a:off x="5655688" y="379943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6"/>
          <p:cNvSpPr/>
          <p:nvPr/>
        </p:nvSpPr>
        <p:spPr>
          <a:xfrm>
            <a:off x="3988029" y="238200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6"/>
          <p:cNvSpPr/>
          <p:nvPr/>
        </p:nvSpPr>
        <p:spPr>
          <a:xfrm rot="10800000" flipH="1">
            <a:off x="3988029" y="2607277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6"/>
          <p:cNvSpPr/>
          <p:nvPr/>
        </p:nvSpPr>
        <p:spPr>
          <a:xfrm>
            <a:off x="3989325" y="2382683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38" name="Google Shape;138;p16"/>
          <p:cNvCxnSpPr/>
          <p:nvPr/>
        </p:nvCxnSpPr>
        <p:spPr>
          <a:xfrm>
            <a:off x="4436488" y="260709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6"/>
          <p:cNvSpPr/>
          <p:nvPr/>
        </p:nvSpPr>
        <p:spPr>
          <a:xfrm>
            <a:off x="3913125" y="2382683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6"/>
          <p:cNvSpPr/>
          <p:nvPr/>
        </p:nvSpPr>
        <p:spPr>
          <a:xfrm>
            <a:off x="3983850" y="3068479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41" name="Google Shape;141;p16"/>
          <p:cNvCxnSpPr/>
          <p:nvPr/>
        </p:nvCxnSpPr>
        <p:spPr>
          <a:xfrm>
            <a:off x="4436488" y="329289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6"/>
          <p:cNvSpPr/>
          <p:nvPr/>
        </p:nvSpPr>
        <p:spPr>
          <a:xfrm>
            <a:off x="3644319" y="2476215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3672476" y="2505980"/>
            <a:ext cx="309675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Google Shape;144;p16"/>
          <p:cNvSpPr/>
          <p:nvPr/>
        </p:nvSpPr>
        <p:spPr>
          <a:xfrm>
            <a:off x="3461462" y="2713455"/>
            <a:ext cx="520626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Google Shape;145;p16"/>
          <p:cNvSpPr/>
          <p:nvPr/>
        </p:nvSpPr>
        <p:spPr>
          <a:xfrm>
            <a:off x="3433315" y="2683701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1930629" y="2279410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Google Shape;147;p16"/>
          <p:cNvSpPr/>
          <p:nvPr/>
        </p:nvSpPr>
        <p:spPr>
          <a:xfrm rot="10800000" flipH="1">
            <a:off x="1930629" y="250468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Google Shape;148;p16"/>
          <p:cNvSpPr/>
          <p:nvPr/>
        </p:nvSpPr>
        <p:spPr>
          <a:xfrm>
            <a:off x="1931925" y="228009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49" name="Google Shape;149;p16"/>
          <p:cNvCxnSpPr/>
          <p:nvPr/>
        </p:nvCxnSpPr>
        <p:spPr>
          <a:xfrm>
            <a:off x="2379088" y="250450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6"/>
          <p:cNvCxnSpPr/>
          <p:nvPr/>
        </p:nvCxnSpPr>
        <p:spPr>
          <a:xfrm>
            <a:off x="681625" y="2609250"/>
            <a:ext cx="1233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16"/>
          <p:cNvSpPr/>
          <p:nvPr/>
        </p:nvSpPr>
        <p:spPr>
          <a:xfrm>
            <a:off x="1855725" y="228009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Google Shape;152;p16"/>
          <p:cNvSpPr/>
          <p:nvPr/>
        </p:nvSpPr>
        <p:spPr>
          <a:xfrm>
            <a:off x="1926450" y="2965885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53" name="Google Shape;153;p16"/>
          <p:cNvCxnSpPr/>
          <p:nvPr/>
        </p:nvCxnSpPr>
        <p:spPr>
          <a:xfrm>
            <a:off x="2379088" y="319030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6"/>
          <p:cNvSpPr/>
          <p:nvPr/>
        </p:nvSpPr>
        <p:spPr>
          <a:xfrm>
            <a:off x="1586919" y="2373622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1615076" y="2403386"/>
            <a:ext cx="309675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6"/>
          <p:cNvSpPr/>
          <p:nvPr/>
        </p:nvSpPr>
        <p:spPr>
          <a:xfrm>
            <a:off x="1404062" y="2610861"/>
            <a:ext cx="520626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6"/>
          <p:cNvSpPr/>
          <p:nvPr/>
        </p:nvSpPr>
        <p:spPr>
          <a:xfrm>
            <a:off x="1375915" y="2581108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58" name="Google Shape;158;p16"/>
          <p:cNvCxnSpPr/>
          <p:nvPr/>
        </p:nvCxnSpPr>
        <p:spPr>
          <a:xfrm>
            <a:off x="681625" y="2401775"/>
            <a:ext cx="1233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577486" y="260926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16"/>
          <p:cNvCxnSpPr/>
          <p:nvPr/>
        </p:nvCxnSpPr>
        <p:spPr>
          <a:xfrm>
            <a:off x="577486" y="2402057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16"/>
          <p:cNvCxnSpPr/>
          <p:nvPr/>
        </p:nvCxnSpPr>
        <p:spPr>
          <a:xfrm>
            <a:off x="577486" y="390466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16"/>
          <p:cNvSpPr txBox="1"/>
          <p:nvPr/>
        </p:nvSpPr>
        <p:spPr>
          <a:xfrm>
            <a:off x="312396" y="220130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12396" y="2410917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312396" y="3708127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1"/>
          </p:nvPr>
        </p:nvSpPr>
        <p:spPr>
          <a:xfrm>
            <a:off x="12525" y="4240523"/>
            <a:ext cx="8520600" cy="1518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Q.  What’s the propagation delay?</a:t>
            </a:r>
            <a:endParaRPr dirty="0"/>
          </a:p>
        </p:txBody>
      </p:sp>
      <p:cxnSp>
        <p:nvCxnSpPr>
          <p:cNvPr id="166" name="Google Shape;166;p16"/>
          <p:cNvCxnSpPr/>
          <p:nvPr/>
        </p:nvCxnSpPr>
        <p:spPr>
          <a:xfrm>
            <a:off x="2687215" y="3191451"/>
            <a:ext cx="2578800" cy="713100"/>
          </a:xfrm>
          <a:prstGeom prst="bentConnector3">
            <a:avLst>
              <a:gd name="adj1" fmla="val 1474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4519700" y="3293100"/>
            <a:ext cx="746100" cy="405000"/>
          </a:xfrm>
          <a:prstGeom prst="bentConnector3">
            <a:avLst>
              <a:gd name="adj1" fmla="val 5370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5975972" y="379942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6"/>
          <p:cNvCxnSpPr/>
          <p:nvPr/>
        </p:nvCxnSpPr>
        <p:spPr>
          <a:xfrm>
            <a:off x="4536425" y="2607150"/>
            <a:ext cx="17562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16"/>
          <p:cNvSpPr txBox="1"/>
          <p:nvPr/>
        </p:nvSpPr>
        <p:spPr>
          <a:xfrm>
            <a:off x="6255996" y="359965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6255996" y="241093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2" name="Google Shape;172;p16"/>
          <p:cNvCxnSpPr/>
          <p:nvPr/>
        </p:nvCxnSpPr>
        <p:spPr>
          <a:xfrm>
            <a:off x="578225" y="2401650"/>
            <a:ext cx="1336800" cy="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6"/>
          <p:cNvCxnSpPr/>
          <p:nvPr/>
        </p:nvCxnSpPr>
        <p:spPr>
          <a:xfrm>
            <a:off x="2379900" y="2503925"/>
            <a:ext cx="1600800" cy="686100"/>
          </a:xfrm>
          <a:prstGeom prst="bentConnector3">
            <a:avLst>
              <a:gd name="adj1" fmla="val 80744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6"/>
          <p:cNvCxnSpPr>
            <a:stCxn id="140" idx="3"/>
          </p:cNvCxnSpPr>
          <p:nvPr/>
        </p:nvCxnSpPr>
        <p:spPr>
          <a:xfrm>
            <a:off x="4434150" y="3293629"/>
            <a:ext cx="831600" cy="404400"/>
          </a:xfrm>
          <a:prstGeom prst="bentConnector3">
            <a:avLst>
              <a:gd name="adj1" fmla="val 58396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5654725" y="3798800"/>
            <a:ext cx="558600" cy="12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59973" y="4564185"/>
            <a:ext cx="11189503" cy="1518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3 gate delays (highlighted)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Q.  What does the circuit accomplish?</a:t>
            </a:r>
            <a:endParaRPr dirty="0"/>
          </a:p>
          <a:p>
            <a:r>
              <a:rPr lang="en" u="sng" dirty="0"/>
              <a:t>Algebra</a:t>
            </a:r>
            <a:r>
              <a:rPr lang="en" dirty="0"/>
              <a:t>: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1722405" y="5535709"/>
            <a:ext cx="51093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/>
              <a:t> =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/>
              <a:t>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/>
              <a:t>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/>
              <a:t>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3056909" y="5535709"/>
            <a:ext cx="51093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" dirty="0"/>
              <a:t> 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dirty="0"/>
              <a:t> =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(A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B)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(C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(A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 dirty="0"/>
              <a:t> 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B))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>
            <a:off x="1664375" y="6134267"/>
            <a:ext cx="51093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rgbClr val="0000FF"/>
                </a:solidFill>
              </a:rPr>
              <a:t> ⊕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rgbClr val="0000FF"/>
                </a:solidFill>
              </a:rPr>
              <a:t> ⊕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1" name="Google Shape;181;p16"/>
          <p:cNvCxnSpPr/>
          <p:nvPr/>
        </p:nvCxnSpPr>
        <p:spPr>
          <a:xfrm>
            <a:off x="6731418" y="2891200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16"/>
          <p:cNvSpPr txBox="1"/>
          <p:nvPr/>
        </p:nvSpPr>
        <p:spPr>
          <a:xfrm>
            <a:off x="7231740" y="2548075"/>
            <a:ext cx="191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/>
          </a:p>
        </p:txBody>
      </p:sp>
      <p:cxnSp>
        <p:nvCxnSpPr>
          <p:cNvPr id="183" name="Google Shape;183;p16"/>
          <p:cNvCxnSpPr/>
          <p:nvPr/>
        </p:nvCxnSpPr>
        <p:spPr>
          <a:xfrm>
            <a:off x="6731418" y="3872526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6"/>
          <p:cNvCxnSpPr/>
          <p:nvPr/>
        </p:nvCxnSpPr>
        <p:spPr>
          <a:xfrm>
            <a:off x="7246425" y="2668625"/>
            <a:ext cx="0" cy="20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16"/>
          <p:cNvSpPr txBox="1"/>
          <p:nvPr/>
        </p:nvSpPr>
        <p:spPr>
          <a:xfrm>
            <a:off x="4902600" y="4288300"/>
            <a:ext cx="1233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Full Adder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198075" y="3526300"/>
            <a:ext cx="149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>
                <a:solidFill>
                  <a:srgbClr val="0000FF"/>
                </a:solidFill>
              </a:rPr>
              <a:t>Half Adder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3255475" y="3641605"/>
            <a:ext cx="149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>
                <a:solidFill>
                  <a:srgbClr val="0000FF"/>
                </a:solidFill>
              </a:rPr>
              <a:t>Half Adder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7941236" y="51582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189" name="Google Shape;189;p16"/>
          <p:cNvCxnSpPr/>
          <p:nvPr/>
        </p:nvCxnSpPr>
        <p:spPr>
          <a:xfrm rot="5400000">
            <a:off x="7902428" y="500065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16"/>
          <p:cNvCxnSpPr/>
          <p:nvPr/>
        </p:nvCxnSpPr>
        <p:spPr>
          <a:xfrm rot="5400000">
            <a:off x="8109632" y="500065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16"/>
          <p:cNvCxnSpPr/>
          <p:nvPr/>
        </p:nvCxnSpPr>
        <p:spPr>
          <a:xfrm rot="5400000">
            <a:off x="8009089" y="577076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16"/>
          <p:cNvCxnSpPr/>
          <p:nvPr/>
        </p:nvCxnSpPr>
        <p:spPr>
          <a:xfrm rot="10800000">
            <a:off x="7622293" y="53828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16"/>
          <p:cNvCxnSpPr/>
          <p:nvPr/>
        </p:nvCxnSpPr>
        <p:spPr>
          <a:xfrm rot="10800000">
            <a:off x="8392407" y="53828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" name="Google Shape;194;p16"/>
          <p:cNvSpPr txBox="1"/>
          <p:nvPr/>
        </p:nvSpPr>
        <p:spPr>
          <a:xfrm>
            <a:off x="8027143" y="584194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7359891" y="5310763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8703669" y="5310763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7911839" y="449816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8121891" y="449816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d06e5346f_0_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Moore’s Law</a:t>
            </a:r>
            <a:endParaRPr dirty="0"/>
          </a:p>
        </p:txBody>
      </p:sp>
      <p:sp>
        <p:nvSpPr>
          <p:cNvPr id="647" name="Google Shape;647;g5d06e5346f_0_1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Original Version (1965): </a:t>
            </a:r>
            <a:r>
              <a:rPr lang="en-US" sz="2400" dirty="0"/>
              <a:t>Since the integrated circuit was invented, the number of transistors in an integrated circuit has roughly doubled every year; this trend would continue for the foreseeable future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dirty="0"/>
              <a:t>1975: Revised - circuit complexity doubles every two years</a:t>
            </a:r>
          </a:p>
        </p:txBody>
      </p:sp>
      <p:sp>
        <p:nvSpPr>
          <p:cNvPr id="646" name="Google Shape;646;g5d06e5346f_0_178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56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d06e5346f_0_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  <p:pic>
        <p:nvPicPr>
          <p:cNvPr id="639" name="Google Shape;639;g5d06e5346f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24" y="88136"/>
            <a:ext cx="8791352" cy="634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55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d06e5346f_0_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Moore’s Law</a:t>
            </a:r>
            <a:endParaRPr dirty="0"/>
          </a:p>
        </p:txBody>
      </p:sp>
      <p:sp>
        <p:nvSpPr>
          <p:cNvPr id="647" name="Google Shape;647;g5d06e5346f_0_1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Original Version (1965): </a:t>
            </a:r>
            <a:r>
              <a:rPr lang="en-US" sz="2400" dirty="0"/>
              <a:t>Since the integrated circuit was invented, the number of transistors in an integrated circuit has roughly doubled every year; this trend would continue for the foreseeable future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dirty="0"/>
              <a:t>1975: Revised - circuit complexity doubles every two years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Hardware Trend:</a:t>
            </a:r>
            <a:r>
              <a:rPr lang="en-US" sz="2400" dirty="0"/>
              <a:t> Hardware gets more powerful every year (due to technology advancement and the hard work of many engineers)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Software Trend: </a:t>
            </a:r>
            <a:r>
              <a:rPr lang="en-US" sz="2400" dirty="0"/>
              <a:t> Software gets faster and uses more resources (And has to keep up with ever-changing hardware)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dirty="0"/>
              <a:t>Digital circuits are used to build hardware</a:t>
            </a:r>
            <a:endParaRPr sz="2400" dirty="0"/>
          </a:p>
        </p:txBody>
      </p:sp>
      <p:sp>
        <p:nvSpPr>
          <p:cNvPr id="646" name="Google Shape;646;g5d06e5346f_0_178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2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Combinational vs. Sequential Logic</a:t>
            </a:r>
            <a:endParaRPr sz="2800" dirty="0"/>
          </a:p>
        </p:txBody>
      </p:sp>
      <p:sp>
        <p:nvSpPr>
          <p:cNvPr id="981" name="Google Shape;981;p4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add A, B (ALUs)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called “State Elements”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Memory and registers </a:t>
            </a:r>
            <a:endParaRPr dirty="0"/>
          </a:p>
        </p:txBody>
      </p:sp>
      <p:sp>
        <p:nvSpPr>
          <p:cNvPr id="982" name="Google Shape;982;p43"/>
          <p:cNvSpPr/>
          <p:nvPr/>
        </p:nvSpPr>
        <p:spPr>
          <a:xfrm>
            <a:off x="457200" y="2658979"/>
            <a:ext cx="8229600" cy="1780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4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Simple Logic Gates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8"/>
          <p:cNvSpPr txBox="1">
            <a:spLocks noGrp="1"/>
          </p:cNvSpPr>
          <p:nvPr>
            <p:ph type="body" idx="1"/>
          </p:nvPr>
        </p:nvSpPr>
        <p:spPr>
          <a:xfrm>
            <a:off x="457200" y="1226906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names and symbols: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024444"/>
            <a:ext cx="265176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3487484"/>
            <a:ext cx="26517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8"/>
          <p:cNvPicPr preferRelativeResize="0"/>
          <p:nvPr/>
        </p:nvPicPr>
        <p:blipFill rotWithShape="1">
          <a:blip r:embed="rId5">
            <a:alphaModFix/>
          </a:blip>
          <a:srcRect t="7410"/>
          <a:stretch/>
        </p:blipFill>
        <p:spPr>
          <a:xfrm>
            <a:off x="3200400" y="4950524"/>
            <a:ext cx="2651760" cy="836063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8"/>
          <p:cNvSpPr txBox="1"/>
          <p:nvPr/>
        </p:nvSpPr>
        <p:spPr>
          <a:xfrm>
            <a:off x="1195650" y="2024449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8"/>
          <p:cNvSpPr txBox="1"/>
          <p:nvPr/>
        </p:nvSpPr>
        <p:spPr>
          <a:xfrm>
            <a:off x="1195800" y="3578924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8"/>
          <p:cNvSpPr txBox="1"/>
          <p:nvPr/>
        </p:nvSpPr>
        <p:spPr>
          <a:xfrm>
            <a:off x="1010900" y="5087674"/>
            <a:ext cx="127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6" name="Google Shape;996;p48"/>
          <p:cNvGraphicFramePr/>
          <p:nvPr>
            <p:extLst>
              <p:ext uri="{D42A27DB-BD31-4B8C-83A1-F6EECF244321}">
                <p14:modId xmlns:p14="http://schemas.microsoft.com/office/powerpoint/2010/main" val="1615727846"/>
              </p:ext>
            </p:extLst>
          </p:nvPr>
        </p:nvGraphicFramePr>
        <p:xfrm>
          <a:off x="6857999" y="3030284"/>
          <a:ext cx="1828801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AND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7" name="Google Shape;997;p48"/>
          <p:cNvGraphicFramePr/>
          <p:nvPr>
            <p:extLst>
              <p:ext uri="{D42A27DB-BD31-4B8C-83A1-F6EECF244321}">
                <p14:modId xmlns:p14="http://schemas.microsoft.com/office/powerpoint/2010/main" val="125302826"/>
              </p:ext>
            </p:extLst>
          </p:nvPr>
        </p:nvGraphicFramePr>
        <p:xfrm>
          <a:off x="6858000" y="4493324"/>
          <a:ext cx="18288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8" name="Google Shape;998;p48"/>
          <p:cNvGraphicFramePr/>
          <p:nvPr>
            <p:extLst>
              <p:ext uri="{D42A27DB-BD31-4B8C-83A1-F6EECF244321}">
                <p14:modId xmlns:p14="http://schemas.microsoft.com/office/powerpoint/2010/main" val="3107730898"/>
              </p:ext>
            </p:extLst>
          </p:nvPr>
        </p:nvGraphicFramePr>
        <p:xfrm>
          <a:off x="7010400" y="1561561"/>
          <a:ext cx="1676400" cy="9195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5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NOT a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9" name="Google Shape;999;p48"/>
          <p:cNvGrpSpPr/>
          <p:nvPr/>
        </p:nvGrpSpPr>
        <p:grpSpPr>
          <a:xfrm>
            <a:off x="4853355" y="1632894"/>
            <a:ext cx="2236197" cy="539261"/>
            <a:chOff x="4853355" y="2168770"/>
            <a:chExt cx="2236197" cy="539261"/>
          </a:xfrm>
        </p:grpSpPr>
        <p:cxnSp>
          <p:nvCxnSpPr>
            <p:cNvPr id="1000" name="Google Shape;1000;p48"/>
            <p:cNvCxnSpPr/>
            <p:nvPr/>
          </p:nvCxnSpPr>
          <p:spPr>
            <a:xfrm flipH="1">
              <a:off x="4853355" y="2426677"/>
              <a:ext cx="234460" cy="28135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001" name="Google Shape;1001;p48"/>
            <p:cNvSpPr txBox="1"/>
            <p:nvPr/>
          </p:nvSpPr>
          <p:spPr>
            <a:xfrm>
              <a:off x="4982308" y="2168770"/>
              <a:ext cx="21072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Circle means NOT!</a:t>
              </a:r>
              <a:endParaRPr sz="2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48"/>
          <p:cNvSpPr txBox="1">
            <a:spLocks noGrp="1"/>
          </p:cNvSpPr>
          <p:nvPr>
            <p:ph type="sldNum" idx="12"/>
          </p:nvPr>
        </p:nvSpPr>
        <p:spPr>
          <a:xfrm>
            <a:off x="6553200" y="58204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C0873-1155-53DC-F3D0-F16F3B901EB4}"/>
              </a:ext>
            </a:extLst>
          </p:cNvPr>
          <p:cNvSpPr txBox="1"/>
          <p:nvPr/>
        </p:nvSpPr>
        <p:spPr>
          <a:xfrm>
            <a:off x="5797074" y="2162312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NOT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B0493-4A6D-2B67-6336-57A3A63B75AE}"/>
              </a:ext>
            </a:extLst>
          </p:cNvPr>
          <p:cNvSpPr txBox="1"/>
          <p:nvPr/>
        </p:nvSpPr>
        <p:spPr>
          <a:xfrm>
            <a:off x="5797074" y="371388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AND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7CBC9-6C11-968F-4F5D-D5B97B25F2D0}"/>
              </a:ext>
            </a:extLst>
          </p:cNvPr>
          <p:cNvSpPr txBox="1"/>
          <p:nvPr/>
        </p:nvSpPr>
        <p:spPr>
          <a:xfrm>
            <a:off x="5797073" y="514399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OR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7DFB4-D1B9-BD8D-8317-28A813B7C163}"/>
              </a:ext>
            </a:extLst>
          </p:cNvPr>
          <p:cNvSpPr txBox="1"/>
          <p:nvPr/>
        </p:nvSpPr>
        <p:spPr>
          <a:xfrm>
            <a:off x="4666603" y="2563218"/>
            <a:ext cx="226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input is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59036-50C3-4027-1F93-0E23E13CA3A4}"/>
              </a:ext>
            </a:extLst>
          </p:cNvPr>
          <p:cNvSpPr txBox="1"/>
          <p:nvPr/>
        </p:nvSpPr>
        <p:spPr>
          <a:xfrm>
            <a:off x="3862250" y="4230518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both inputs are 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E701B-9306-2072-9234-B24F6E4AFB66}"/>
              </a:ext>
            </a:extLst>
          </p:cNvPr>
          <p:cNvSpPr txBox="1"/>
          <p:nvPr/>
        </p:nvSpPr>
        <p:spPr>
          <a:xfrm>
            <a:off x="3832061" y="5770121"/>
            <a:ext cx="3506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at least one input is true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6FCF422-FAD9-4A61-2390-B5BA1336AE79}"/>
              </a:ext>
            </a:extLst>
          </p:cNvPr>
          <p:cNvSpPr/>
          <p:nvPr/>
        </p:nvSpPr>
        <p:spPr bwMode="auto">
          <a:xfrm>
            <a:off x="7433187" y="498066"/>
            <a:ext cx="1253613" cy="919572"/>
          </a:xfrm>
          <a:prstGeom prst="wedgeEllipseCallou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7909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" grpId="0"/>
      <p:bldP spid="994" grpId="0"/>
      <p:bldP spid="995" grpId="0"/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More Simple Logic Gates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9"/>
          <p:cNvSpPr txBox="1">
            <a:spLocks noGrp="1"/>
          </p:cNvSpPr>
          <p:nvPr>
            <p:ph type="body" idx="1"/>
          </p:nvPr>
        </p:nvSpPr>
        <p:spPr>
          <a:xfrm>
            <a:off x="457200" y="1264144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Inverted versions are easier to implement in CMOS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9"/>
          <p:cNvSpPr txBox="1"/>
          <p:nvPr/>
        </p:nvSpPr>
        <p:spPr>
          <a:xfrm>
            <a:off x="314678" y="2193095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9"/>
          <p:cNvSpPr txBox="1"/>
          <p:nvPr/>
        </p:nvSpPr>
        <p:spPr>
          <a:xfrm>
            <a:off x="314628" y="3701845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771828" y="5210605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2" name="Google Shape;1012;p49"/>
          <p:cNvGraphicFramePr/>
          <p:nvPr>
            <p:extLst>
              <p:ext uri="{D42A27DB-BD31-4B8C-83A1-F6EECF244321}">
                <p14:modId xmlns:p14="http://schemas.microsoft.com/office/powerpoint/2010/main" val="2326535936"/>
              </p:ext>
            </p:extLst>
          </p:nvPr>
        </p:nvGraphicFramePr>
        <p:xfrm>
          <a:off x="6258228" y="3153205"/>
          <a:ext cx="226634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NOR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3" name="Google Shape;1013;p49"/>
          <p:cNvGraphicFramePr/>
          <p:nvPr>
            <p:extLst>
              <p:ext uri="{D42A27DB-BD31-4B8C-83A1-F6EECF244321}">
                <p14:modId xmlns:p14="http://schemas.microsoft.com/office/powerpoint/2010/main" val="239086662"/>
              </p:ext>
            </p:extLst>
          </p:nvPr>
        </p:nvGraphicFramePr>
        <p:xfrm>
          <a:off x="6258228" y="4616245"/>
          <a:ext cx="2256507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XOR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4" name="Google Shape;1014;p49"/>
          <p:cNvGraphicFramePr/>
          <p:nvPr>
            <p:extLst>
              <p:ext uri="{D42A27DB-BD31-4B8C-83A1-F6EECF244321}">
                <p14:modId xmlns:p14="http://schemas.microsoft.com/office/powerpoint/2010/main" val="3102714767"/>
              </p:ext>
            </p:extLst>
          </p:nvPr>
        </p:nvGraphicFramePr>
        <p:xfrm>
          <a:off x="6258228" y="1690165"/>
          <a:ext cx="2286004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NAND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15" name="Google Shape;101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081" y="2147365"/>
            <a:ext cx="265176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081" y="3594145"/>
            <a:ext cx="265176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5081" y="5073445"/>
            <a:ext cx="2651760" cy="7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7FD5C-5F2D-B8BB-DEAF-A7BDB12F603F}"/>
              </a:ext>
            </a:extLst>
          </p:cNvPr>
          <p:cNvSpPr txBox="1"/>
          <p:nvPr/>
        </p:nvSpPr>
        <p:spPr>
          <a:xfrm>
            <a:off x="4619843" y="232699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NAND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112E1-9B80-8360-97D2-5BC053317E27}"/>
              </a:ext>
            </a:extLst>
          </p:cNvPr>
          <p:cNvSpPr txBox="1"/>
          <p:nvPr/>
        </p:nvSpPr>
        <p:spPr>
          <a:xfrm>
            <a:off x="4619843" y="380292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NOR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7CCDD-5FCA-A747-A582-28435ECAD9C7}"/>
              </a:ext>
            </a:extLst>
          </p:cNvPr>
          <p:cNvSpPr txBox="1"/>
          <p:nvPr/>
        </p:nvSpPr>
        <p:spPr>
          <a:xfrm>
            <a:off x="4619843" y="52655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XOR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64600-0869-DCA8-EF6D-21D44F72D3D9}"/>
              </a:ext>
            </a:extLst>
          </p:cNvPr>
          <p:cNvSpPr txBox="1"/>
          <p:nvPr/>
        </p:nvSpPr>
        <p:spPr>
          <a:xfrm>
            <a:off x="2834098" y="4377205"/>
            <a:ext cx="3102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both inputs are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5AC5D-766F-A1F1-2114-F250A956702E}"/>
              </a:ext>
            </a:extLst>
          </p:cNvPr>
          <p:cNvSpPr txBox="1"/>
          <p:nvPr/>
        </p:nvSpPr>
        <p:spPr>
          <a:xfrm>
            <a:off x="2782096" y="5839255"/>
            <a:ext cx="347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exactly one input is 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107DE-9B33-8391-4B52-D8F7821850B2}"/>
              </a:ext>
            </a:extLst>
          </p:cNvPr>
          <p:cNvSpPr txBox="1"/>
          <p:nvPr/>
        </p:nvSpPr>
        <p:spPr>
          <a:xfrm>
            <a:off x="2741058" y="2957785"/>
            <a:ext cx="355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at least one input is false</a:t>
            </a:r>
          </a:p>
        </p:txBody>
      </p:sp>
    </p:spTree>
    <p:extLst>
      <p:ext uri="{BB962C8B-B14F-4D97-AF65-F5344CB8AC3E}">
        <p14:creationId xmlns:p14="http://schemas.microsoft.com/office/powerpoint/2010/main" val="32473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" grpId="0"/>
      <p:bldP spid="1010" grpId="0"/>
      <p:bldP spid="1011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8827</TotalTime>
  <Words>2288</Words>
  <Application>Microsoft Office PowerPoint</Application>
  <PresentationFormat>On-screen Show (4:3)</PresentationFormat>
  <Paragraphs>803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Calibri</vt:lpstr>
      <vt:lpstr>Cambria Math</vt:lpstr>
      <vt:lpstr>Courier New</vt:lpstr>
      <vt:lpstr>Graphik-Medium</vt:lpstr>
      <vt:lpstr>Noto Sans Symbols</vt:lpstr>
      <vt:lpstr>Roboto Regular</vt:lpstr>
      <vt:lpstr>Times</vt:lpstr>
      <vt:lpstr>Times New Roman</vt:lpstr>
      <vt:lpstr>Wingdings</vt:lpstr>
      <vt:lpstr>UWTheme-351-Au18</vt:lpstr>
      <vt:lpstr>Combinational Logic</vt:lpstr>
      <vt:lpstr>Hardware Design</vt:lpstr>
      <vt:lpstr>Synchronous Digital Systems (SDS)</vt:lpstr>
      <vt:lpstr>Moore’s Law</vt:lpstr>
      <vt:lpstr>PowerPoint Presentation</vt:lpstr>
      <vt:lpstr>Moore’s Law</vt:lpstr>
      <vt:lpstr>Combinational vs. Sequential Logic</vt:lpstr>
      <vt:lpstr>Simple Logic Gates</vt:lpstr>
      <vt:lpstr>More Simple Logic Gates</vt:lpstr>
      <vt:lpstr>Combining Multiple Logic Gates</vt:lpstr>
      <vt:lpstr>How to Represent Combinational Logic?</vt:lpstr>
      <vt:lpstr>Truth Tables</vt:lpstr>
      <vt:lpstr>N-input Truth Tables</vt:lpstr>
      <vt:lpstr>Truth Tables with Multiple Outputs</vt:lpstr>
      <vt:lpstr>PowerPoint Presentation</vt:lpstr>
      <vt:lpstr>PowerPoint Presentation</vt:lpstr>
      <vt:lpstr>More Complex Truth Tables</vt:lpstr>
      <vt:lpstr>Truth Tables Don’t Scale</vt:lpstr>
      <vt:lpstr>Boolean Algebra</vt:lpstr>
      <vt:lpstr>Laws of Boolean Algebra</vt:lpstr>
      <vt:lpstr>Converting Truth Table to Boolean Expression</vt:lpstr>
      <vt:lpstr>Simplifying Boolean Expressions</vt:lpstr>
      <vt:lpstr>Simplifying Boolean Expressions: Example</vt:lpstr>
      <vt:lpstr>Karnaugh Maps</vt:lpstr>
      <vt:lpstr>Three Variable Karnaugh Maps</vt:lpstr>
      <vt:lpstr>Example: Simplify 3-Variable Expression</vt:lpstr>
      <vt:lpstr>Four Variable Karnaugh Maps</vt:lpstr>
      <vt:lpstr>Example: Simplify 4-Variable Expression</vt:lpstr>
      <vt:lpstr>Useful Combinational Circuits</vt:lpstr>
      <vt:lpstr>Data Multiplexor (MUX)</vt:lpstr>
      <vt:lpstr>Implementing a 1-bit 2-to-1 MUX </vt:lpstr>
      <vt:lpstr>1-bit 4-to-1 MUX</vt:lpstr>
      <vt:lpstr>Another Design for 4-to-1 MUX</vt:lpstr>
      <vt:lpstr>Full Adder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Alaa</cp:lastModifiedBy>
  <cp:revision>104</cp:revision>
  <cp:lastPrinted>2019-11-27T18:57:14Z</cp:lastPrinted>
  <dcterms:created xsi:type="dcterms:W3CDTF">2016-11-27T02:39:48Z</dcterms:created>
  <dcterms:modified xsi:type="dcterms:W3CDTF">2022-11-15T06:05:52Z</dcterms:modified>
</cp:coreProperties>
</file>