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67"/>
  </p:notesMasterIdLst>
  <p:handoutMasterIdLst>
    <p:handoutMasterId r:id="rId68"/>
  </p:handoutMasterIdLst>
  <p:sldIdLst>
    <p:sldId id="1006" r:id="rId2"/>
    <p:sldId id="317" r:id="rId3"/>
    <p:sldId id="318" r:id="rId4"/>
    <p:sldId id="1010" r:id="rId5"/>
    <p:sldId id="1011" r:id="rId6"/>
    <p:sldId id="1012" r:id="rId7"/>
    <p:sldId id="1013" r:id="rId8"/>
    <p:sldId id="1014" r:id="rId9"/>
    <p:sldId id="1009" r:id="rId10"/>
    <p:sldId id="266" r:id="rId11"/>
    <p:sldId id="267" r:id="rId12"/>
    <p:sldId id="268" r:id="rId13"/>
    <p:sldId id="269" r:id="rId14"/>
    <p:sldId id="1016" r:id="rId15"/>
    <p:sldId id="1015" r:id="rId16"/>
    <p:sldId id="1017" r:id="rId17"/>
    <p:sldId id="259" r:id="rId18"/>
    <p:sldId id="260" r:id="rId19"/>
    <p:sldId id="261" r:id="rId20"/>
    <p:sldId id="262" r:id="rId21"/>
    <p:sldId id="358" r:id="rId22"/>
    <p:sldId id="272" r:id="rId23"/>
    <p:sldId id="712" r:id="rId24"/>
    <p:sldId id="713" r:id="rId25"/>
    <p:sldId id="714" r:id="rId26"/>
    <p:sldId id="276" r:id="rId27"/>
    <p:sldId id="1018" r:id="rId28"/>
    <p:sldId id="1019" r:id="rId29"/>
    <p:sldId id="1020" r:id="rId30"/>
    <p:sldId id="1021" r:id="rId31"/>
    <p:sldId id="715" r:id="rId32"/>
    <p:sldId id="279" r:id="rId33"/>
    <p:sldId id="281" r:id="rId34"/>
    <p:sldId id="282" r:id="rId35"/>
    <p:sldId id="287" r:id="rId36"/>
    <p:sldId id="288" r:id="rId37"/>
    <p:sldId id="289" r:id="rId38"/>
    <p:sldId id="290" r:id="rId39"/>
    <p:sldId id="291" r:id="rId40"/>
    <p:sldId id="292" r:id="rId41"/>
    <p:sldId id="721" r:id="rId42"/>
    <p:sldId id="1022" r:id="rId43"/>
    <p:sldId id="1023" r:id="rId44"/>
    <p:sldId id="257" r:id="rId45"/>
    <p:sldId id="295" r:id="rId46"/>
    <p:sldId id="297" r:id="rId47"/>
    <p:sldId id="298" r:id="rId48"/>
    <p:sldId id="718" r:id="rId49"/>
    <p:sldId id="256" r:id="rId50"/>
    <p:sldId id="313" r:id="rId51"/>
    <p:sldId id="315" r:id="rId52"/>
    <p:sldId id="263" r:id="rId53"/>
    <p:sldId id="314" r:id="rId54"/>
    <p:sldId id="274" r:id="rId55"/>
    <p:sldId id="275" r:id="rId56"/>
    <p:sldId id="469" r:id="rId57"/>
    <p:sldId id="475" r:id="rId58"/>
    <p:sldId id="753" r:id="rId59"/>
    <p:sldId id="759" r:id="rId60"/>
    <p:sldId id="479" r:id="rId61"/>
    <p:sldId id="485" r:id="rId62"/>
    <p:sldId id="498" r:id="rId63"/>
    <p:sldId id="494" r:id="rId64"/>
    <p:sldId id="708" r:id="rId65"/>
    <p:sldId id="70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A4B3DC-0AE1-4CA3-B637-7C1A1404FF78}" v="63" dt="2022-11-21T07:45:09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6" autoAdjust="0"/>
    <p:restoredTop sz="92275" autoAdjust="0"/>
  </p:normalViewPr>
  <p:slideViewPr>
    <p:cSldViewPr snapToGrid="0">
      <p:cViewPr>
        <p:scale>
          <a:sx n="58" d="100"/>
          <a:sy n="58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BBA4B3DC-0AE1-4CA3-B637-7C1A1404FF78}"/>
    <pc:docChg chg="undo custSel addSld modSld sldOrd">
      <pc:chgData name="Alaa" userId="60ed0375f93d0d69" providerId="LiveId" clId="{BBA4B3DC-0AE1-4CA3-B637-7C1A1404FF78}" dt="2022-11-21T20:48:13.540" v="1127" actId="1076"/>
      <pc:docMkLst>
        <pc:docMk/>
      </pc:docMkLst>
      <pc:sldChg chg="modAnim">
        <pc:chgData name="Alaa" userId="60ed0375f93d0d69" providerId="LiveId" clId="{BBA4B3DC-0AE1-4CA3-B637-7C1A1404FF78}" dt="2022-11-18T05:58:10.592" v="2"/>
        <pc:sldMkLst>
          <pc:docMk/>
          <pc:sldMk cId="0" sldId="257"/>
        </pc:sldMkLst>
      </pc:sldChg>
      <pc:sldChg chg="addSp modSp mod">
        <pc:chgData name="Alaa" userId="60ed0375f93d0d69" providerId="LiveId" clId="{BBA4B3DC-0AE1-4CA3-B637-7C1A1404FF78}" dt="2022-11-21T06:53:56.578" v="987" actId="1076"/>
        <pc:sldMkLst>
          <pc:docMk/>
          <pc:sldMk cId="1172049578" sldId="275"/>
        </pc:sldMkLst>
        <pc:spChg chg="mod">
          <ac:chgData name="Alaa" userId="60ed0375f93d0d69" providerId="LiveId" clId="{BBA4B3DC-0AE1-4CA3-B637-7C1A1404FF78}" dt="2022-11-21T01:12:27.742" v="891" actId="404"/>
          <ac:spMkLst>
            <pc:docMk/>
            <pc:sldMk cId="1172049578" sldId="275"/>
            <ac:spMk id="3" creationId="{541B0203-52E2-5350-AA16-A8F3F749E872}"/>
          </ac:spMkLst>
        </pc:spChg>
        <pc:spChg chg="mod">
          <ac:chgData name="Alaa" userId="60ed0375f93d0d69" providerId="LiveId" clId="{BBA4B3DC-0AE1-4CA3-B637-7C1A1404FF78}" dt="2022-11-21T01:12:38.639" v="895" actId="404"/>
          <ac:spMkLst>
            <pc:docMk/>
            <pc:sldMk cId="1172049578" sldId="275"/>
            <ac:spMk id="4" creationId="{85C4F0D8-A677-D683-DD6C-0522D13F7764}"/>
          </ac:spMkLst>
        </pc:spChg>
        <pc:spChg chg="mod">
          <ac:chgData name="Alaa" userId="60ed0375f93d0d69" providerId="LiveId" clId="{BBA4B3DC-0AE1-4CA3-B637-7C1A1404FF78}" dt="2022-11-21T01:07:48.232" v="596" actId="20577"/>
          <ac:spMkLst>
            <pc:docMk/>
            <pc:sldMk cId="1172049578" sldId="275"/>
            <ac:spMk id="6" creationId="{82A11D26-2031-97B8-8E8D-4A049F15C645}"/>
          </ac:spMkLst>
        </pc:spChg>
        <pc:spChg chg="mod">
          <ac:chgData name="Alaa" userId="60ed0375f93d0d69" providerId="LiveId" clId="{BBA4B3DC-0AE1-4CA3-B637-7C1A1404FF78}" dt="2022-11-21T01:12:31.640" v="893" actId="1076"/>
          <ac:spMkLst>
            <pc:docMk/>
            <pc:sldMk cId="1172049578" sldId="275"/>
            <ac:spMk id="7" creationId="{EE811A1F-93AA-B304-30E1-F786552FAADF}"/>
          </ac:spMkLst>
        </pc:spChg>
        <pc:spChg chg="mod">
          <ac:chgData name="Alaa" userId="60ed0375f93d0d69" providerId="LiveId" clId="{BBA4B3DC-0AE1-4CA3-B637-7C1A1404FF78}" dt="2022-11-21T01:07:44.187" v="594" actId="20577"/>
          <ac:spMkLst>
            <pc:docMk/>
            <pc:sldMk cId="1172049578" sldId="275"/>
            <ac:spMk id="8" creationId="{4117AC06-B4B1-19E1-5097-C584A0851D3C}"/>
          </ac:spMkLst>
        </pc:spChg>
        <pc:spChg chg="mod">
          <ac:chgData name="Alaa" userId="60ed0375f93d0d69" providerId="LiveId" clId="{BBA4B3DC-0AE1-4CA3-B637-7C1A1404FF78}" dt="2022-11-21T01:07:40.736" v="592" actId="20577"/>
          <ac:spMkLst>
            <pc:docMk/>
            <pc:sldMk cId="1172049578" sldId="275"/>
            <ac:spMk id="9" creationId="{A00ED9FE-DF5C-43BE-3C0D-55D1C788C9BD}"/>
          </ac:spMkLst>
        </pc:spChg>
        <pc:spChg chg="mod">
          <ac:chgData name="Alaa" userId="60ed0375f93d0d69" providerId="LiveId" clId="{BBA4B3DC-0AE1-4CA3-B637-7C1A1404FF78}" dt="2022-11-21T01:07:11.487" v="579" actId="404"/>
          <ac:spMkLst>
            <pc:docMk/>
            <pc:sldMk cId="1172049578" sldId="275"/>
            <ac:spMk id="10" creationId="{A2D1978E-01FE-3661-99F6-B5961A31BECA}"/>
          </ac:spMkLst>
        </pc:spChg>
        <pc:spChg chg="mod">
          <ac:chgData name="Alaa" userId="60ed0375f93d0d69" providerId="LiveId" clId="{BBA4B3DC-0AE1-4CA3-B637-7C1A1404FF78}" dt="2022-11-21T01:07:32.967" v="588" actId="20577"/>
          <ac:spMkLst>
            <pc:docMk/>
            <pc:sldMk cId="1172049578" sldId="275"/>
            <ac:spMk id="11" creationId="{BCE55DBA-D22F-5A44-9F48-4758E2D4CB25}"/>
          </ac:spMkLst>
        </pc:spChg>
        <pc:spChg chg="add mod">
          <ac:chgData name="Alaa" userId="60ed0375f93d0d69" providerId="LiveId" clId="{BBA4B3DC-0AE1-4CA3-B637-7C1A1404FF78}" dt="2022-11-21T01:13:02.059" v="896" actId="164"/>
          <ac:spMkLst>
            <pc:docMk/>
            <pc:sldMk cId="1172049578" sldId="275"/>
            <ac:spMk id="13" creationId="{0667A7F7-2D34-5557-499D-4335A2902AD2}"/>
          </ac:spMkLst>
        </pc:spChg>
        <pc:spChg chg="add mod">
          <ac:chgData name="Alaa" userId="60ed0375f93d0d69" providerId="LiveId" clId="{BBA4B3DC-0AE1-4CA3-B637-7C1A1404FF78}" dt="2022-11-21T06:53:56.578" v="987" actId="1076"/>
          <ac:spMkLst>
            <pc:docMk/>
            <pc:sldMk cId="1172049578" sldId="275"/>
            <ac:spMk id="14" creationId="{453C3401-D607-E84D-BB47-DEA6388A94AA}"/>
          </ac:spMkLst>
        </pc:spChg>
        <pc:spChg chg="add mod">
          <ac:chgData name="Alaa" userId="60ed0375f93d0d69" providerId="LiveId" clId="{BBA4B3DC-0AE1-4CA3-B637-7C1A1404FF78}" dt="2022-11-21T01:13:02.059" v="896" actId="164"/>
          <ac:spMkLst>
            <pc:docMk/>
            <pc:sldMk cId="1172049578" sldId="275"/>
            <ac:spMk id="15" creationId="{4ED5BEE2-19E5-F1C6-8AF6-6E0016174E69}"/>
          </ac:spMkLst>
        </pc:spChg>
        <pc:spChg chg="add mod">
          <ac:chgData name="Alaa" userId="60ed0375f93d0d69" providerId="LiveId" clId="{BBA4B3DC-0AE1-4CA3-B637-7C1A1404FF78}" dt="2022-11-21T01:13:02.059" v="896" actId="164"/>
          <ac:spMkLst>
            <pc:docMk/>
            <pc:sldMk cId="1172049578" sldId="275"/>
            <ac:spMk id="16" creationId="{8B15B055-DC04-F6B1-E806-218BDACEA9E1}"/>
          </ac:spMkLst>
        </pc:spChg>
        <pc:spChg chg="add mod">
          <ac:chgData name="Alaa" userId="60ed0375f93d0d69" providerId="LiveId" clId="{BBA4B3DC-0AE1-4CA3-B637-7C1A1404FF78}" dt="2022-11-21T01:13:02.059" v="896" actId="164"/>
          <ac:spMkLst>
            <pc:docMk/>
            <pc:sldMk cId="1172049578" sldId="275"/>
            <ac:spMk id="17" creationId="{8E22DFEE-2AE0-3BA3-D044-5D31D47855C1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57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78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79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80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81" creationId="{00000000-0000-0000-0000-000000000000}"/>
          </ac:spMkLst>
        </pc:spChg>
        <pc:spChg chg="mod">
          <ac:chgData name="Alaa" userId="60ed0375f93d0d69" providerId="LiveId" clId="{BBA4B3DC-0AE1-4CA3-B637-7C1A1404FF78}" dt="2022-11-21T01:05:15.967" v="503" actId="1076"/>
          <ac:spMkLst>
            <pc:docMk/>
            <pc:sldMk cId="1172049578" sldId="275"/>
            <ac:spMk id="583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95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96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598" creationId="{00000000-0000-0000-0000-000000000000}"/>
          </ac:spMkLst>
        </pc:spChg>
        <pc:spChg chg="mod">
          <ac:chgData name="Alaa" userId="60ed0375f93d0d69" providerId="LiveId" clId="{BBA4B3DC-0AE1-4CA3-B637-7C1A1404FF78}" dt="2022-11-21T01:05:29.428" v="504" actId="164"/>
          <ac:spMkLst>
            <pc:docMk/>
            <pc:sldMk cId="1172049578" sldId="275"/>
            <ac:spMk id="600" creationId="{00000000-0000-0000-0000-000000000000}"/>
          </ac:spMkLst>
        </pc:spChg>
        <pc:grpChg chg="add mod">
          <ac:chgData name="Alaa" userId="60ed0375f93d0d69" providerId="LiveId" clId="{BBA4B3DC-0AE1-4CA3-B637-7C1A1404FF78}" dt="2022-11-21T01:13:02.059" v="896" actId="164"/>
          <ac:grpSpMkLst>
            <pc:docMk/>
            <pc:sldMk cId="1172049578" sldId="275"/>
            <ac:grpSpMk id="2" creationId="{E951F46E-35B4-9A1C-9233-E2954C7D8DD7}"/>
          </ac:grpSpMkLst>
        </pc:grpChg>
        <pc:grpChg chg="mod">
          <ac:chgData name="Alaa" userId="60ed0375f93d0d69" providerId="LiveId" clId="{BBA4B3DC-0AE1-4CA3-B637-7C1A1404FF78}" dt="2022-11-21T01:05:02.871" v="500"/>
          <ac:grpSpMkLst>
            <pc:docMk/>
            <pc:sldMk cId="1172049578" sldId="275"/>
            <ac:grpSpMk id="5" creationId="{F2479EC5-2A21-A2F9-4C4C-70CA9DDFB86C}"/>
          </ac:grpSpMkLst>
        </pc:grpChg>
        <pc:grpChg chg="add mod">
          <ac:chgData name="Alaa" userId="60ed0375f93d0d69" providerId="LiveId" clId="{BBA4B3DC-0AE1-4CA3-B637-7C1A1404FF78}" dt="2022-11-21T01:05:33.897" v="525" actId="1036"/>
          <ac:grpSpMkLst>
            <pc:docMk/>
            <pc:sldMk cId="1172049578" sldId="275"/>
            <ac:grpSpMk id="12" creationId="{8436BA70-8487-E4C5-D3F1-D5FF537DC3DE}"/>
          </ac:grpSpMkLst>
        </pc:grpChg>
        <pc:grpChg chg="add mod">
          <ac:chgData name="Alaa" userId="60ed0375f93d0d69" providerId="LiveId" clId="{BBA4B3DC-0AE1-4CA3-B637-7C1A1404FF78}" dt="2022-11-21T02:15:41.370" v="922" actId="1076"/>
          <ac:grpSpMkLst>
            <pc:docMk/>
            <pc:sldMk cId="1172049578" sldId="275"/>
            <ac:grpSpMk id="18" creationId="{38CF2D7C-2251-6464-220E-2D3658DF5909}"/>
          </ac:grpSpMkLst>
        </pc:grpChg>
        <pc:grpChg chg="mod">
          <ac:chgData name="Alaa" userId="60ed0375f93d0d69" providerId="LiveId" clId="{BBA4B3DC-0AE1-4CA3-B637-7C1A1404FF78}" dt="2022-11-21T01:05:29.428" v="504" actId="164"/>
          <ac:grpSpMkLst>
            <pc:docMk/>
            <pc:sldMk cId="1172049578" sldId="275"/>
            <ac:grpSpMk id="558" creationId="{00000000-0000-0000-0000-000000000000}"/>
          </ac:grpSpMkLst>
        </pc:grpChg>
        <pc:grpChg chg="mod">
          <ac:chgData name="Alaa" userId="60ed0375f93d0d69" providerId="LiveId" clId="{BBA4B3DC-0AE1-4CA3-B637-7C1A1404FF78}" dt="2022-11-21T01:05:29.428" v="504" actId="164"/>
          <ac:grpSpMkLst>
            <pc:docMk/>
            <pc:sldMk cId="1172049578" sldId="275"/>
            <ac:grpSpMk id="566" creationId="{00000000-0000-0000-0000-000000000000}"/>
          </ac:grpSpMkLst>
        </pc:grpChg>
        <pc:grpChg chg="mod">
          <ac:chgData name="Alaa" userId="60ed0375f93d0d69" providerId="LiveId" clId="{BBA4B3DC-0AE1-4CA3-B637-7C1A1404FF78}" dt="2022-11-21T01:05:29.428" v="504" actId="164"/>
          <ac:grpSpMkLst>
            <pc:docMk/>
            <pc:sldMk cId="1172049578" sldId="275"/>
            <ac:grpSpMk id="572" creationId="{00000000-0000-0000-0000-000000000000}"/>
          </ac:grpSpMkLst>
        </pc:grpChg>
        <pc:grpChg chg="mod">
          <ac:chgData name="Alaa" userId="60ed0375f93d0d69" providerId="LiveId" clId="{BBA4B3DC-0AE1-4CA3-B637-7C1A1404FF78}" dt="2022-11-21T01:05:29.428" v="504" actId="164"/>
          <ac:grpSpMkLst>
            <pc:docMk/>
            <pc:sldMk cId="1172049578" sldId="275"/>
            <ac:grpSpMk id="584" creationId="{00000000-0000-0000-0000-000000000000}"/>
          </ac:grpSpMkLst>
        </pc:grp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61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64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65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71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74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76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77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82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93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94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97" creationId="{00000000-0000-0000-0000-000000000000}"/>
          </ac:cxnSpMkLst>
        </pc:cxnChg>
        <pc:cxnChg chg="mod">
          <ac:chgData name="Alaa" userId="60ed0375f93d0d69" providerId="LiveId" clId="{BBA4B3DC-0AE1-4CA3-B637-7C1A1404FF78}" dt="2022-11-21T01:05:29.428" v="504" actId="164"/>
          <ac:cxnSpMkLst>
            <pc:docMk/>
            <pc:sldMk cId="1172049578" sldId="275"/>
            <ac:cxnSpMk id="599" creationId="{00000000-0000-0000-0000-000000000000}"/>
          </ac:cxnSpMkLst>
        </pc:cxnChg>
      </pc:sldChg>
      <pc:sldChg chg="modSp mod modAnim">
        <pc:chgData name="Alaa" userId="60ed0375f93d0d69" providerId="LiveId" clId="{BBA4B3DC-0AE1-4CA3-B637-7C1A1404FF78}" dt="2022-11-21T00:43:36.563" v="499" actId="404"/>
        <pc:sldMkLst>
          <pc:docMk/>
          <pc:sldMk cId="3627026580" sldId="313"/>
        </pc:sldMkLst>
        <pc:spChg chg="mod">
          <ac:chgData name="Alaa" userId="60ed0375f93d0d69" providerId="LiveId" clId="{BBA4B3DC-0AE1-4CA3-B637-7C1A1404FF78}" dt="2022-11-21T00:43:08.649" v="496" actId="20577"/>
          <ac:spMkLst>
            <pc:docMk/>
            <pc:sldMk cId="3627026580" sldId="313"/>
            <ac:spMk id="2179" creationId="{00000000-0000-0000-0000-000000000000}"/>
          </ac:spMkLst>
        </pc:spChg>
        <pc:spChg chg="mod">
          <ac:chgData name="Alaa" userId="60ed0375f93d0d69" providerId="LiveId" clId="{BBA4B3DC-0AE1-4CA3-B637-7C1A1404FF78}" dt="2022-11-21T00:43:36.563" v="499" actId="404"/>
          <ac:spMkLst>
            <pc:docMk/>
            <pc:sldMk cId="3627026580" sldId="313"/>
            <ac:spMk id="2180" creationId="{00000000-0000-0000-0000-000000000000}"/>
          </ac:spMkLst>
        </pc:spChg>
      </pc:sldChg>
      <pc:sldChg chg="addSp delSp modSp mod">
        <pc:chgData name="Alaa" userId="60ed0375f93d0d69" providerId="LiveId" clId="{BBA4B3DC-0AE1-4CA3-B637-7C1A1404FF78}" dt="2022-11-21T02:15:35.637" v="921" actId="1076"/>
        <pc:sldMkLst>
          <pc:docMk/>
          <pc:sldMk cId="3016992336" sldId="469"/>
        </pc:sldMkLst>
        <pc:spChg chg="mod">
          <ac:chgData name="Alaa" userId="60ed0375f93d0d69" providerId="LiveId" clId="{BBA4B3DC-0AE1-4CA3-B637-7C1A1404FF78}" dt="2022-11-21T02:15:31.672" v="920" actId="1076"/>
          <ac:spMkLst>
            <pc:docMk/>
            <pc:sldMk cId="3016992336" sldId="469"/>
            <ac:spMk id="6" creationId="{00000000-0000-0000-0000-000000000000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7" creationId="{867E02F8-9673-8CF9-3048-C94812B8511C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8" creationId="{0AEA4FA4-D2F0-443B-8FF5-142E7C4C56E3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9" creationId="{58E5A9EC-E2F2-537C-EA2C-66A8FA7DC326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10" creationId="{B870C830-E381-D500-E296-B0116DE5515D}"/>
          </ac:spMkLst>
        </pc:spChg>
        <pc:spChg chg="del mod">
          <ac:chgData name="Alaa" userId="60ed0375f93d0d69" providerId="LiveId" clId="{BBA4B3DC-0AE1-4CA3-B637-7C1A1404FF78}" dt="2022-11-21T02:12:06.438" v="899" actId="478"/>
          <ac:spMkLst>
            <pc:docMk/>
            <pc:sldMk cId="3016992336" sldId="469"/>
            <ac:spMk id="13" creationId="{FB63DFCB-2FCB-C290-FBDF-A7690F6F94D7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14" creationId="{21C78B83-2A53-3864-0A24-F3D292CCFFD6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15" creationId="{16A2AD39-7F01-8E22-F958-260BFA8AF1C0}"/>
          </ac:spMkLst>
        </pc:spChg>
        <pc:spChg chg="mod">
          <ac:chgData name="Alaa" userId="60ed0375f93d0d69" providerId="LiveId" clId="{BBA4B3DC-0AE1-4CA3-B637-7C1A1404FF78}" dt="2022-11-21T02:12:42.321" v="914" actId="20577"/>
          <ac:spMkLst>
            <pc:docMk/>
            <pc:sldMk cId="3016992336" sldId="469"/>
            <ac:spMk id="18" creationId="{955BD586-B5F3-23FC-93BF-2A1E6AE935A8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20" creationId="{2EF17F54-35FE-23A3-9C1C-698C1B4C4CCA}"/>
          </ac:spMkLst>
        </pc:spChg>
        <pc:spChg chg="del mod">
          <ac:chgData name="Alaa" userId="60ed0375f93d0d69" providerId="LiveId" clId="{BBA4B3DC-0AE1-4CA3-B637-7C1A1404FF78}" dt="2022-11-21T02:12:12.549" v="900" actId="478"/>
          <ac:spMkLst>
            <pc:docMk/>
            <pc:sldMk cId="3016992336" sldId="469"/>
            <ac:spMk id="21" creationId="{89A18D10-927C-3251-F7B6-4D3A1F854377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23" creationId="{F6E67521-4E9F-3A12-918F-9207503503A4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24" creationId="{55979C84-24D0-54E8-BFE5-DEC7C3CE6DE3}"/>
          </ac:spMkLst>
        </pc:spChg>
        <pc:spChg chg="mod">
          <ac:chgData name="Alaa" userId="60ed0375f93d0d69" providerId="LiveId" clId="{BBA4B3DC-0AE1-4CA3-B637-7C1A1404FF78}" dt="2022-11-21T02:11:52.665" v="897"/>
          <ac:spMkLst>
            <pc:docMk/>
            <pc:sldMk cId="3016992336" sldId="469"/>
            <ac:spMk id="25" creationId="{E64C7700-0C1E-6945-6F14-895CC10855FE}"/>
          </ac:spMkLst>
        </pc:spChg>
        <pc:grpChg chg="add mod">
          <ac:chgData name="Alaa" userId="60ed0375f93d0d69" providerId="LiveId" clId="{BBA4B3DC-0AE1-4CA3-B637-7C1A1404FF78}" dt="2022-11-21T02:15:35.637" v="921" actId="1076"/>
          <ac:grpSpMkLst>
            <pc:docMk/>
            <pc:sldMk cId="3016992336" sldId="469"/>
            <ac:grpSpMk id="2" creationId="{A8004071-72DE-FF11-3827-49B973089111}"/>
          </ac:grpSpMkLst>
        </pc:grpChg>
        <pc:grpChg chg="mod">
          <ac:chgData name="Alaa" userId="60ed0375f93d0d69" providerId="LiveId" clId="{BBA4B3DC-0AE1-4CA3-B637-7C1A1404FF78}" dt="2022-11-21T02:11:52.665" v="897"/>
          <ac:grpSpMkLst>
            <pc:docMk/>
            <pc:sldMk cId="3016992336" sldId="469"/>
            <ac:grpSpMk id="3" creationId="{1688F4CB-DF30-6CC5-56CA-94CBA74604C4}"/>
          </ac:grpSpMkLst>
        </pc:grpChg>
        <pc:grpChg chg="mod">
          <ac:chgData name="Alaa" userId="60ed0375f93d0d69" providerId="LiveId" clId="{BBA4B3DC-0AE1-4CA3-B637-7C1A1404FF78}" dt="2022-11-21T02:11:52.665" v="897"/>
          <ac:grpSpMkLst>
            <pc:docMk/>
            <pc:sldMk cId="3016992336" sldId="469"/>
            <ac:grpSpMk id="17" creationId="{B369A949-5915-84B1-0440-25D1E140357A}"/>
          </ac:grpSpMkLst>
        </pc:grpChg>
      </pc:sldChg>
      <pc:sldChg chg="addSp modSp mod">
        <pc:chgData name="Alaa" userId="60ed0375f93d0d69" providerId="LiveId" clId="{BBA4B3DC-0AE1-4CA3-B637-7C1A1404FF78}" dt="2022-11-21T06:53:41.856" v="986" actId="1076"/>
        <pc:sldMkLst>
          <pc:docMk/>
          <pc:sldMk cId="1288789769" sldId="475"/>
        </pc:sldMkLst>
        <pc:spChg chg="mod">
          <ac:chgData name="Alaa" userId="60ed0375f93d0d69" providerId="LiveId" clId="{BBA4B3DC-0AE1-4CA3-B637-7C1A1404FF78}" dt="2022-11-21T02:15:09.750" v="915"/>
          <ac:spMkLst>
            <pc:docMk/>
            <pc:sldMk cId="1288789769" sldId="475"/>
            <ac:spMk id="9" creationId="{9A55A8BD-580F-2A44-F7C5-677B6206CA65}"/>
          </ac:spMkLst>
        </pc:spChg>
        <pc:spChg chg="mod">
          <ac:chgData name="Alaa" userId="60ed0375f93d0d69" providerId="LiveId" clId="{BBA4B3DC-0AE1-4CA3-B637-7C1A1404FF78}" dt="2022-11-21T06:53:41.856" v="986" actId="1076"/>
          <ac:spMkLst>
            <pc:docMk/>
            <pc:sldMk cId="1288789769" sldId="475"/>
            <ac:spMk id="10" creationId="{82013A2B-779B-D277-B0D1-EC0A8B753060}"/>
          </ac:spMkLst>
        </pc:spChg>
        <pc:spChg chg="mod">
          <ac:chgData name="Alaa" userId="60ed0375f93d0d69" providerId="LiveId" clId="{BBA4B3DC-0AE1-4CA3-B637-7C1A1404FF78}" dt="2022-11-21T02:15:09.750" v="915"/>
          <ac:spMkLst>
            <pc:docMk/>
            <pc:sldMk cId="1288789769" sldId="475"/>
            <ac:spMk id="11" creationId="{2D95AC49-DD2D-70E0-BA93-AA4AB5372A24}"/>
          </ac:spMkLst>
        </pc:spChg>
        <pc:spChg chg="mod">
          <ac:chgData name="Alaa" userId="60ed0375f93d0d69" providerId="LiveId" clId="{BBA4B3DC-0AE1-4CA3-B637-7C1A1404FF78}" dt="2022-11-21T02:15:09.750" v="915"/>
          <ac:spMkLst>
            <pc:docMk/>
            <pc:sldMk cId="1288789769" sldId="475"/>
            <ac:spMk id="12" creationId="{F205595F-3558-31AE-2756-ACF6E061B3BD}"/>
          </ac:spMkLst>
        </pc:spChg>
        <pc:spChg chg="mod">
          <ac:chgData name="Alaa" userId="60ed0375f93d0d69" providerId="LiveId" clId="{BBA4B3DC-0AE1-4CA3-B637-7C1A1404FF78}" dt="2022-11-21T02:15:09.750" v="915"/>
          <ac:spMkLst>
            <pc:docMk/>
            <pc:sldMk cId="1288789769" sldId="475"/>
            <ac:spMk id="14" creationId="{616984FF-4B78-139F-7244-425ABEE14323}"/>
          </ac:spMkLst>
        </pc:spChg>
        <pc:spChg chg="mod">
          <ac:chgData name="Alaa" userId="60ed0375f93d0d69" providerId="LiveId" clId="{BBA4B3DC-0AE1-4CA3-B637-7C1A1404FF78}" dt="2022-11-21T02:15:09.750" v="915"/>
          <ac:spMkLst>
            <pc:docMk/>
            <pc:sldMk cId="1288789769" sldId="475"/>
            <ac:spMk id="15" creationId="{011210F2-5E01-43D1-B702-67C975047F73}"/>
          </ac:spMkLst>
        </pc:spChg>
        <pc:spChg chg="mod">
          <ac:chgData name="Alaa" userId="60ed0375f93d0d69" providerId="LiveId" clId="{BBA4B3DC-0AE1-4CA3-B637-7C1A1404FF78}" dt="2022-11-21T02:16:04.065" v="931" actId="20577"/>
          <ac:spMkLst>
            <pc:docMk/>
            <pc:sldMk cId="1288789769" sldId="475"/>
            <ac:spMk id="18" creationId="{AC522951-AA18-F07F-537C-504247DD38F0}"/>
          </ac:spMkLst>
        </pc:spChg>
        <pc:spChg chg="mod">
          <ac:chgData name="Alaa" userId="60ed0375f93d0d69" providerId="LiveId" clId="{BBA4B3DC-0AE1-4CA3-B637-7C1A1404FF78}" dt="2022-11-21T02:17:08.466" v="952" actId="6549"/>
          <ac:spMkLst>
            <pc:docMk/>
            <pc:sldMk cId="1288789769" sldId="475"/>
            <ac:spMk id="20" creationId="{4E20A8FE-70DB-C464-F785-D5691A65C310}"/>
          </ac:spMkLst>
        </pc:spChg>
        <pc:spChg chg="mod">
          <ac:chgData name="Alaa" userId="60ed0375f93d0d69" providerId="LiveId" clId="{BBA4B3DC-0AE1-4CA3-B637-7C1A1404FF78}" dt="2022-11-21T02:16:48.815" v="949" actId="6549"/>
          <ac:spMkLst>
            <pc:docMk/>
            <pc:sldMk cId="1288789769" sldId="475"/>
            <ac:spMk id="21" creationId="{EBD508BC-D8C3-0B51-166C-DD7634B0A111}"/>
          </ac:spMkLst>
        </pc:spChg>
        <pc:spChg chg="mod">
          <ac:chgData name="Alaa" userId="60ed0375f93d0d69" providerId="LiveId" clId="{BBA4B3DC-0AE1-4CA3-B637-7C1A1404FF78}" dt="2022-11-21T02:16:54.417" v="950" actId="6549"/>
          <ac:spMkLst>
            <pc:docMk/>
            <pc:sldMk cId="1288789769" sldId="475"/>
            <ac:spMk id="23" creationId="{EBEB6F85-A430-3400-D245-1BDAF36ACBFC}"/>
          </ac:spMkLst>
        </pc:spChg>
        <pc:spChg chg="mod">
          <ac:chgData name="Alaa" userId="60ed0375f93d0d69" providerId="LiveId" clId="{BBA4B3DC-0AE1-4CA3-B637-7C1A1404FF78}" dt="2022-11-21T02:17:02.498" v="951" actId="6549"/>
          <ac:spMkLst>
            <pc:docMk/>
            <pc:sldMk cId="1288789769" sldId="475"/>
            <ac:spMk id="24" creationId="{54423F55-071B-9C70-6BBF-41DDE281B869}"/>
          </ac:spMkLst>
        </pc:spChg>
        <pc:grpChg chg="add mod">
          <ac:chgData name="Alaa" userId="60ed0375f93d0d69" providerId="LiveId" clId="{BBA4B3DC-0AE1-4CA3-B637-7C1A1404FF78}" dt="2022-11-21T02:15:18.602" v="916" actId="1076"/>
          <ac:grpSpMkLst>
            <pc:docMk/>
            <pc:sldMk cId="1288789769" sldId="475"/>
            <ac:grpSpMk id="7" creationId="{ACC18328-7D99-467F-57CA-E16DAAD49A84}"/>
          </ac:grpSpMkLst>
        </pc:grpChg>
        <pc:grpChg chg="mod">
          <ac:chgData name="Alaa" userId="60ed0375f93d0d69" providerId="LiveId" clId="{BBA4B3DC-0AE1-4CA3-B637-7C1A1404FF78}" dt="2022-11-21T02:15:09.750" v="915"/>
          <ac:grpSpMkLst>
            <pc:docMk/>
            <pc:sldMk cId="1288789769" sldId="475"/>
            <ac:grpSpMk id="8" creationId="{2017C4C3-6121-FA91-4050-E077980E0C3C}"/>
          </ac:grpSpMkLst>
        </pc:grpChg>
        <pc:grpChg chg="mod">
          <ac:chgData name="Alaa" userId="60ed0375f93d0d69" providerId="LiveId" clId="{BBA4B3DC-0AE1-4CA3-B637-7C1A1404FF78}" dt="2022-11-21T02:15:09.750" v="915"/>
          <ac:grpSpMkLst>
            <pc:docMk/>
            <pc:sldMk cId="1288789769" sldId="475"/>
            <ac:grpSpMk id="17" creationId="{72872AE2-B187-1A74-DDEE-1BC769E1D35F}"/>
          </ac:grpSpMkLst>
        </pc:grpChg>
      </pc:sldChg>
      <pc:sldChg chg="addSp modSp mod">
        <pc:chgData name="Alaa" userId="60ed0375f93d0d69" providerId="LiveId" clId="{BBA4B3DC-0AE1-4CA3-B637-7C1A1404FF78}" dt="2022-11-21T06:59:51.265" v="1024" actId="20577"/>
        <pc:sldMkLst>
          <pc:docMk/>
          <pc:sldMk cId="3845454281" sldId="479"/>
        </pc:sldMkLst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9" creationId="{BDD106EB-0C92-72CA-4505-1A46F0F877CF}"/>
          </ac:spMkLst>
        </pc:spChg>
        <pc:spChg chg="mod">
          <ac:chgData name="Alaa" userId="60ed0375f93d0d69" providerId="LiveId" clId="{BBA4B3DC-0AE1-4CA3-B637-7C1A1404FF78}" dt="2022-11-21T06:53:26.809" v="985" actId="1076"/>
          <ac:spMkLst>
            <pc:docMk/>
            <pc:sldMk cId="3845454281" sldId="479"/>
            <ac:spMk id="10" creationId="{A5CB0E5C-65A6-703E-E6C9-E2B170CC4E84}"/>
          </ac:spMkLst>
        </pc:spChg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12" creationId="{E507D5A6-ECCB-D5DB-E024-C4F573CA1F43}"/>
          </ac:spMkLst>
        </pc:spChg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14" creationId="{D1BC473D-299F-5C32-530A-FBE54C7C1E55}"/>
          </ac:spMkLst>
        </pc:spChg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15" creationId="{988012E8-73FA-19F4-5F00-85606E603A95}"/>
          </ac:spMkLst>
        </pc:spChg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17" creationId="{4A1BD950-73BF-7B3F-FC8C-D5B5EA73724B}"/>
          </ac:spMkLst>
        </pc:spChg>
        <pc:spChg chg="mod">
          <ac:chgData name="Alaa" userId="60ed0375f93d0d69" providerId="LiveId" clId="{BBA4B3DC-0AE1-4CA3-B637-7C1A1404FF78}" dt="2022-11-21T06:50:21.179" v="953"/>
          <ac:spMkLst>
            <pc:docMk/>
            <pc:sldMk cId="3845454281" sldId="479"/>
            <ac:spMk id="18" creationId="{04E22D45-2620-48ED-FB20-7FFE540E27AC}"/>
          </ac:spMkLst>
        </pc:spChg>
        <pc:spChg chg="mod">
          <ac:chgData name="Alaa" userId="60ed0375f93d0d69" providerId="LiveId" clId="{BBA4B3DC-0AE1-4CA3-B637-7C1A1404FF78}" dt="2022-11-21T06:51:42.287" v="979" actId="20577"/>
          <ac:spMkLst>
            <pc:docMk/>
            <pc:sldMk cId="3845454281" sldId="479"/>
            <ac:spMk id="21" creationId="{9B38AA6E-4B1F-779C-4FD7-AD0E06170125}"/>
          </ac:spMkLst>
        </pc:spChg>
        <pc:spChg chg="mod">
          <ac:chgData name="Alaa" userId="60ed0375f93d0d69" providerId="LiveId" clId="{BBA4B3DC-0AE1-4CA3-B637-7C1A1404FF78}" dt="2022-11-21T06:51:18.625" v="971" actId="20577"/>
          <ac:spMkLst>
            <pc:docMk/>
            <pc:sldMk cId="3845454281" sldId="479"/>
            <ac:spMk id="23" creationId="{A6973545-AA0D-3CE1-C752-40F3C9BD24BD}"/>
          </ac:spMkLst>
        </pc:spChg>
        <pc:spChg chg="mod">
          <ac:chgData name="Alaa" userId="60ed0375f93d0d69" providerId="LiveId" clId="{BBA4B3DC-0AE1-4CA3-B637-7C1A1404FF78}" dt="2022-11-21T06:59:51.265" v="1024" actId="20577"/>
          <ac:spMkLst>
            <pc:docMk/>
            <pc:sldMk cId="3845454281" sldId="479"/>
            <ac:spMk id="24" creationId="{0CFFEBDC-76A7-8898-7F95-29B27E7CDAE8}"/>
          </ac:spMkLst>
        </pc:spChg>
        <pc:spChg chg="mod">
          <ac:chgData name="Alaa" userId="60ed0375f93d0d69" providerId="LiveId" clId="{BBA4B3DC-0AE1-4CA3-B637-7C1A1404FF78}" dt="2022-11-21T06:59:47.377" v="1021" actId="20577"/>
          <ac:spMkLst>
            <pc:docMk/>
            <pc:sldMk cId="3845454281" sldId="479"/>
            <ac:spMk id="25" creationId="{3A6D0DA9-CB42-6FCA-5495-45C51A417456}"/>
          </ac:spMkLst>
        </pc:spChg>
        <pc:spChg chg="mod">
          <ac:chgData name="Alaa" userId="60ed0375f93d0d69" providerId="LiveId" clId="{BBA4B3DC-0AE1-4CA3-B637-7C1A1404FF78}" dt="2022-11-21T06:59:45.242" v="1018" actId="20577"/>
          <ac:spMkLst>
            <pc:docMk/>
            <pc:sldMk cId="3845454281" sldId="479"/>
            <ac:spMk id="26" creationId="{7761B11E-2ADE-F8CF-7ACD-B85EEAD35769}"/>
          </ac:spMkLst>
        </pc:spChg>
        <pc:spChg chg="mod">
          <ac:chgData name="Alaa" userId="60ed0375f93d0d69" providerId="LiveId" clId="{BBA4B3DC-0AE1-4CA3-B637-7C1A1404FF78}" dt="2022-11-21T06:51:12.702" v="968" actId="404"/>
          <ac:spMkLst>
            <pc:docMk/>
            <pc:sldMk cId="3845454281" sldId="479"/>
            <ac:spMk id="27" creationId="{77CD4376-722C-2212-8279-F905B6573880}"/>
          </ac:spMkLst>
        </pc:spChg>
        <pc:grpChg chg="add mod">
          <ac:chgData name="Alaa" userId="60ed0375f93d0d69" providerId="LiveId" clId="{BBA4B3DC-0AE1-4CA3-B637-7C1A1404FF78}" dt="2022-11-21T06:50:26.263" v="954" actId="1076"/>
          <ac:grpSpMkLst>
            <pc:docMk/>
            <pc:sldMk cId="3845454281" sldId="479"/>
            <ac:grpSpMk id="3" creationId="{D57CE352-9D06-9BB8-6604-288461BF1158}"/>
          </ac:grpSpMkLst>
        </pc:grpChg>
        <pc:grpChg chg="mod">
          <ac:chgData name="Alaa" userId="60ed0375f93d0d69" providerId="LiveId" clId="{BBA4B3DC-0AE1-4CA3-B637-7C1A1404FF78}" dt="2022-11-21T06:50:21.179" v="953"/>
          <ac:grpSpMkLst>
            <pc:docMk/>
            <pc:sldMk cId="3845454281" sldId="479"/>
            <ac:grpSpMk id="7" creationId="{F51DF461-528F-CC95-65E3-2DDA8372BB74}"/>
          </ac:grpSpMkLst>
        </pc:grpChg>
        <pc:grpChg chg="mod">
          <ac:chgData name="Alaa" userId="60ed0375f93d0d69" providerId="LiveId" clId="{BBA4B3DC-0AE1-4CA3-B637-7C1A1404FF78}" dt="2022-11-21T06:50:21.179" v="953"/>
          <ac:grpSpMkLst>
            <pc:docMk/>
            <pc:sldMk cId="3845454281" sldId="479"/>
            <ac:grpSpMk id="20" creationId="{44A2DCD3-D368-2E97-F3ED-532771C0FB27}"/>
          </ac:grpSpMkLst>
        </pc:grpChg>
      </pc:sldChg>
      <pc:sldChg chg="addSp modSp mod">
        <pc:chgData name="Alaa" userId="60ed0375f93d0d69" providerId="LiveId" clId="{BBA4B3DC-0AE1-4CA3-B637-7C1A1404FF78}" dt="2022-11-21T06:59:32.031" v="1015" actId="20577"/>
        <pc:sldMkLst>
          <pc:docMk/>
          <pc:sldMk cId="1004756070" sldId="485"/>
        </pc:sldMkLst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7" creationId="{2689EA54-1D02-0017-6676-88EC394503FA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8" creationId="{D485D56C-D21D-F5E3-AA2C-7FA89D04BBF8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9" creationId="{7082422B-4B0C-448A-6D71-7903B08E91DA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10" creationId="{7BF5C7D1-C7D3-0B94-4ED6-9F9A931180B7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11" creationId="{1708876B-A4BF-04E1-6503-3FC2739F9C3D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12" creationId="{B8064588-E9A3-BA62-BD7C-04683DFE0895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14" creationId="{99C0A885-A2DF-26EC-034E-87256268F2BF}"/>
          </ac:spMkLst>
        </pc:spChg>
        <pc:spChg chg="mod">
          <ac:chgData name="Alaa" userId="60ed0375f93d0d69" providerId="LiveId" clId="{BBA4B3DC-0AE1-4CA3-B637-7C1A1404FF78}" dt="2022-11-21T06:59:20.217" v="1006" actId="404"/>
          <ac:spMkLst>
            <pc:docMk/>
            <pc:sldMk cId="1004756070" sldId="485"/>
            <ac:spMk id="18" creationId="{EDDCC6CE-81F1-150F-7844-B9CCCB39A488}"/>
          </ac:spMkLst>
        </pc:spChg>
        <pc:spChg chg="mod">
          <ac:chgData name="Alaa" userId="60ed0375f93d0d69" providerId="LiveId" clId="{BBA4B3DC-0AE1-4CA3-B637-7C1A1404FF78}" dt="2022-11-21T06:58:41.170" v="993"/>
          <ac:spMkLst>
            <pc:docMk/>
            <pc:sldMk cId="1004756070" sldId="485"/>
            <ac:spMk id="20" creationId="{BE120600-F9FB-A162-E36F-6F69552230FE}"/>
          </ac:spMkLst>
        </pc:spChg>
        <pc:spChg chg="mod">
          <ac:chgData name="Alaa" userId="60ed0375f93d0d69" providerId="LiveId" clId="{BBA4B3DC-0AE1-4CA3-B637-7C1A1404FF78}" dt="2022-11-21T06:59:25.296" v="1009" actId="20577"/>
          <ac:spMkLst>
            <pc:docMk/>
            <pc:sldMk cId="1004756070" sldId="485"/>
            <ac:spMk id="21" creationId="{43E86BCF-F086-2C8D-BE85-14A2EAE60423}"/>
          </ac:spMkLst>
        </pc:spChg>
        <pc:spChg chg="mod">
          <ac:chgData name="Alaa" userId="60ed0375f93d0d69" providerId="LiveId" clId="{BBA4B3DC-0AE1-4CA3-B637-7C1A1404FF78}" dt="2022-11-21T06:59:28.590" v="1012" actId="20577"/>
          <ac:spMkLst>
            <pc:docMk/>
            <pc:sldMk cId="1004756070" sldId="485"/>
            <ac:spMk id="23" creationId="{972DDD6C-CEE0-8936-08C7-941024029217}"/>
          </ac:spMkLst>
        </pc:spChg>
        <pc:spChg chg="mod">
          <ac:chgData name="Alaa" userId="60ed0375f93d0d69" providerId="LiveId" clId="{BBA4B3DC-0AE1-4CA3-B637-7C1A1404FF78}" dt="2022-11-21T06:59:32.031" v="1015" actId="20577"/>
          <ac:spMkLst>
            <pc:docMk/>
            <pc:sldMk cId="1004756070" sldId="485"/>
            <ac:spMk id="24" creationId="{4916447D-AA0E-6813-1BE7-DF175B399564}"/>
          </ac:spMkLst>
        </pc:spChg>
        <pc:spChg chg="mod">
          <ac:chgData name="Alaa" userId="60ed0375f93d0d69" providerId="LiveId" clId="{BBA4B3DC-0AE1-4CA3-B637-7C1A1404FF78}" dt="2022-11-21T06:59:10.408" v="1004" actId="20577"/>
          <ac:spMkLst>
            <pc:docMk/>
            <pc:sldMk cId="1004756070" sldId="485"/>
            <ac:spMk id="25" creationId="{F2CC2619-92A1-57F8-A9FD-7D3ABF8D3A4B}"/>
          </ac:spMkLst>
        </pc:spChg>
        <pc:grpChg chg="add mod">
          <ac:chgData name="Alaa" userId="60ed0375f93d0d69" providerId="LiveId" clId="{BBA4B3DC-0AE1-4CA3-B637-7C1A1404FF78}" dt="2022-11-21T06:58:41.170" v="993"/>
          <ac:grpSpMkLst>
            <pc:docMk/>
            <pc:sldMk cId="1004756070" sldId="485"/>
            <ac:grpSpMk id="2" creationId="{D1B5F200-C6AD-542F-6F92-DDA4ACDDA7F6}"/>
          </ac:grpSpMkLst>
        </pc:grpChg>
        <pc:grpChg chg="mod">
          <ac:chgData name="Alaa" userId="60ed0375f93d0d69" providerId="LiveId" clId="{BBA4B3DC-0AE1-4CA3-B637-7C1A1404FF78}" dt="2022-11-21T06:58:41.170" v="993"/>
          <ac:grpSpMkLst>
            <pc:docMk/>
            <pc:sldMk cId="1004756070" sldId="485"/>
            <ac:grpSpMk id="3" creationId="{A36C2B7E-356A-92AE-15A0-434262115135}"/>
          </ac:grpSpMkLst>
        </pc:grpChg>
        <pc:grpChg chg="mod">
          <ac:chgData name="Alaa" userId="60ed0375f93d0d69" providerId="LiveId" clId="{BBA4B3DC-0AE1-4CA3-B637-7C1A1404FF78}" dt="2022-11-21T06:58:41.170" v="993"/>
          <ac:grpSpMkLst>
            <pc:docMk/>
            <pc:sldMk cId="1004756070" sldId="485"/>
            <ac:grpSpMk id="17" creationId="{BD5BBFAC-5A08-4902-69E8-47BE7876470B}"/>
          </ac:grpSpMkLst>
        </pc:grpChg>
      </pc:sldChg>
      <pc:sldChg chg="addSp delSp modSp mod">
        <pc:chgData name="Alaa" userId="60ed0375f93d0d69" providerId="LiveId" clId="{BBA4B3DC-0AE1-4CA3-B637-7C1A1404FF78}" dt="2022-11-21T07:45:00.309" v="1121" actId="1076"/>
        <pc:sldMkLst>
          <pc:docMk/>
          <pc:sldMk cId="1276019994" sldId="494"/>
        </pc:sldMkLst>
        <pc:spChg chg="add del mod">
          <ac:chgData name="Alaa" userId="60ed0375f93d0d69" providerId="LiveId" clId="{BBA4B3DC-0AE1-4CA3-B637-7C1A1404FF78}" dt="2022-11-21T07:20:28.561" v="1089"/>
          <ac:spMkLst>
            <pc:docMk/>
            <pc:sldMk cId="1276019994" sldId="494"/>
            <ac:spMk id="2" creationId="{B841A36A-8D3E-4CAB-9038-F02F65235478}"/>
          </ac:spMkLst>
        </pc:spChg>
        <pc:spChg chg="mod">
          <ac:chgData name="Alaa" userId="60ed0375f93d0d69" providerId="LiveId" clId="{BBA4B3DC-0AE1-4CA3-B637-7C1A1404FF78}" dt="2022-11-21T07:20:46.493" v="1092" actId="1076"/>
          <ac:spMkLst>
            <pc:docMk/>
            <pc:sldMk cId="1276019994" sldId="494"/>
            <ac:spMk id="6" creationId="{00000000-0000-0000-0000-000000000000}"/>
          </ac:spMkLst>
        </pc:spChg>
        <pc:spChg chg="mod">
          <ac:chgData name="Alaa" userId="60ed0375f93d0d69" providerId="LiveId" clId="{BBA4B3DC-0AE1-4CA3-B637-7C1A1404FF78}" dt="2022-11-21T07:20:42.504" v="1090"/>
          <ac:spMkLst>
            <pc:docMk/>
            <pc:sldMk cId="1276019994" sldId="494"/>
            <ac:spMk id="8" creationId="{D09620C4-329A-A642-6D3A-83486CBA904C}"/>
          </ac:spMkLst>
        </pc:spChg>
        <pc:spChg chg="mod">
          <ac:chgData name="Alaa" userId="60ed0375f93d0d69" providerId="LiveId" clId="{BBA4B3DC-0AE1-4CA3-B637-7C1A1404FF78}" dt="2022-11-21T07:20:42.504" v="1090"/>
          <ac:spMkLst>
            <pc:docMk/>
            <pc:sldMk cId="1276019994" sldId="494"/>
            <ac:spMk id="9" creationId="{CF7A8360-6E4E-50B3-CA82-72C9B56F6B98}"/>
          </ac:spMkLst>
        </pc:spChg>
        <pc:spChg chg="mod">
          <ac:chgData name="Alaa" userId="60ed0375f93d0d69" providerId="LiveId" clId="{BBA4B3DC-0AE1-4CA3-B637-7C1A1404FF78}" dt="2022-11-21T07:42:26.419" v="1106" actId="20577"/>
          <ac:spMkLst>
            <pc:docMk/>
            <pc:sldMk cId="1276019994" sldId="494"/>
            <ac:spMk id="10" creationId="{A4DF620A-99A3-607B-EA20-514E18C7F10C}"/>
          </ac:spMkLst>
        </pc:spChg>
        <pc:spChg chg="mod">
          <ac:chgData name="Alaa" userId="60ed0375f93d0d69" providerId="LiveId" clId="{BBA4B3DC-0AE1-4CA3-B637-7C1A1404FF78}" dt="2022-11-21T07:20:42.504" v="1090"/>
          <ac:spMkLst>
            <pc:docMk/>
            <pc:sldMk cId="1276019994" sldId="494"/>
            <ac:spMk id="11" creationId="{3742C921-62A5-0ACA-166B-10C69342843E}"/>
          </ac:spMkLst>
        </pc:spChg>
        <pc:spChg chg="mod">
          <ac:chgData name="Alaa" userId="60ed0375f93d0d69" providerId="LiveId" clId="{BBA4B3DC-0AE1-4CA3-B637-7C1A1404FF78}" dt="2022-11-21T07:20:42.504" v="1090"/>
          <ac:spMkLst>
            <pc:docMk/>
            <pc:sldMk cId="1276019994" sldId="494"/>
            <ac:spMk id="12" creationId="{180C9327-55CE-B43C-5DD0-CAC15F161EBD}"/>
          </ac:spMkLst>
        </pc:spChg>
        <pc:spChg chg="add mod">
          <ac:chgData name="Alaa" userId="60ed0375f93d0d69" providerId="LiveId" clId="{BBA4B3DC-0AE1-4CA3-B637-7C1A1404FF78}" dt="2022-11-21T07:42:14.260" v="1097" actId="1076"/>
          <ac:spMkLst>
            <pc:docMk/>
            <pc:sldMk cId="1276019994" sldId="494"/>
            <ac:spMk id="15" creationId="{8C0D0E39-0894-8E43-0791-2B1869BBD13E}"/>
          </ac:spMkLst>
        </pc:spChg>
        <pc:spChg chg="add mod">
          <ac:chgData name="Alaa" userId="60ed0375f93d0d69" providerId="LiveId" clId="{BBA4B3DC-0AE1-4CA3-B637-7C1A1404FF78}" dt="2022-11-21T07:44:15.108" v="1108" actId="1076"/>
          <ac:spMkLst>
            <pc:docMk/>
            <pc:sldMk cId="1276019994" sldId="494"/>
            <ac:spMk id="17" creationId="{4B5AA986-74BB-6ABE-E48F-B20459306CA8}"/>
          </ac:spMkLst>
        </pc:spChg>
        <pc:spChg chg="add mod">
          <ac:chgData name="Alaa" userId="60ed0375f93d0d69" providerId="LiveId" clId="{BBA4B3DC-0AE1-4CA3-B637-7C1A1404FF78}" dt="2022-11-21T07:45:00.309" v="1121" actId="1076"/>
          <ac:spMkLst>
            <pc:docMk/>
            <pc:sldMk cId="1276019994" sldId="494"/>
            <ac:spMk id="18" creationId="{ED711118-7473-2E54-DBA8-E80766AF299A}"/>
          </ac:spMkLst>
        </pc:spChg>
        <pc:grpChg chg="add mod">
          <ac:chgData name="Alaa" userId="60ed0375f93d0d69" providerId="LiveId" clId="{BBA4B3DC-0AE1-4CA3-B637-7C1A1404FF78}" dt="2022-11-21T07:20:53.654" v="1093" actId="1076"/>
          <ac:grpSpMkLst>
            <pc:docMk/>
            <pc:sldMk cId="1276019994" sldId="494"/>
            <ac:grpSpMk id="4" creationId="{9996280A-E6F6-62A9-11F3-4A71B510CEB6}"/>
          </ac:grpSpMkLst>
        </pc:grpChg>
        <pc:grpChg chg="mod">
          <ac:chgData name="Alaa" userId="60ed0375f93d0d69" providerId="LiveId" clId="{BBA4B3DC-0AE1-4CA3-B637-7C1A1404FF78}" dt="2022-11-21T07:20:42.504" v="1090"/>
          <ac:grpSpMkLst>
            <pc:docMk/>
            <pc:sldMk cId="1276019994" sldId="494"/>
            <ac:grpSpMk id="7" creationId="{002A1830-777A-6921-5389-552DA48B5C5D}"/>
          </ac:grpSpMkLst>
        </pc:grpChg>
      </pc:sldChg>
      <pc:sldChg chg="addSp modSp mod">
        <pc:chgData name="Alaa" userId="60ed0375f93d0d69" providerId="LiveId" clId="{BBA4B3DC-0AE1-4CA3-B637-7C1A1404FF78}" dt="2022-11-21T07:44:46.883" v="1119" actId="1036"/>
        <pc:sldMkLst>
          <pc:docMk/>
          <pc:sldMk cId="3933496846" sldId="498"/>
        </pc:sldMkLst>
        <pc:spChg chg="mod">
          <ac:chgData name="Alaa" userId="60ed0375f93d0d69" providerId="LiveId" clId="{BBA4B3DC-0AE1-4CA3-B637-7C1A1404FF78}" dt="2022-11-21T07:01:53.504" v="1025"/>
          <ac:spMkLst>
            <pc:docMk/>
            <pc:sldMk cId="3933496846" sldId="498"/>
            <ac:spMk id="8" creationId="{587386CD-B5FF-D7EF-2CE1-CBFDCF67CF81}"/>
          </ac:spMkLst>
        </pc:spChg>
        <pc:spChg chg="mod">
          <ac:chgData name="Alaa" userId="60ed0375f93d0d69" providerId="LiveId" clId="{BBA4B3DC-0AE1-4CA3-B637-7C1A1404FF78}" dt="2022-11-21T07:44:46.883" v="1119" actId="1036"/>
          <ac:spMkLst>
            <pc:docMk/>
            <pc:sldMk cId="3933496846" sldId="498"/>
            <ac:spMk id="9" creationId="{CF4FC0D3-AED2-5D6F-B86D-CA4C7DF9AC5E}"/>
          </ac:spMkLst>
        </pc:spChg>
        <pc:spChg chg="mod">
          <ac:chgData name="Alaa" userId="60ed0375f93d0d69" providerId="LiveId" clId="{BBA4B3DC-0AE1-4CA3-B637-7C1A1404FF78}" dt="2022-11-21T07:01:53.504" v="1025"/>
          <ac:spMkLst>
            <pc:docMk/>
            <pc:sldMk cId="3933496846" sldId="498"/>
            <ac:spMk id="10" creationId="{6D255449-AF9C-02C0-73D4-F023085C970E}"/>
          </ac:spMkLst>
        </pc:spChg>
        <pc:spChg chg="mod">
          <ac:chgData name="Alaa" userId="60ed0375f93d0d69" providerId="LiveId" clId="{BBA4B3DC-0AE1-4CA3-B637-7C1A1404FF78}" dt="2022-11-21T07:01:53.504" v="1025"/>
          <ac:spMkLst>
            <pc:docMk/>
            <pc:sldMk cId="3933496846" sldId="498"/>
            <ac:spMk id="11" creationId="{B176B978-4A8F-FE5E-3238-82B99B1AEE2C}"/>
          </ac:spMkLst>
        </pc:spChg>
        <pc:spChg chg="mod">
          <ac:chgData name="Alaa" userId="60ed0375f93d0d69" providerId="LiveId" clId="{BBA4B3DC-0AE1-4CA3-B637-7C1A1404FF78}" dt="2022-11-21T07:01:53.504" v="1025"/>
          <ac:spMkLst>
            <pc:docMk/>
            <pc:sldMk cId="3933496846" sldId="498"/>
            <ac:spMk id="12" creationId="{5A364456-F5CC-2A29-A072-378E4482FE22}"/>
          </ac:spMkLst>
        </pc:spChg>
        <pc:spChg chg="mod">
          <ac:chgData name="Alaa" userId="60ed0375f93d0d69" providerId="LiveId" clId="{BBA4B3DC-0AE1-4CA3-B637-7C1A1404FF78}" dt="2022-11-21T07:01:53.504" v="1025"/>
          <ac:spMkLst>
            <pc:docMk/>
            <pc:sldMk cId="3933496846" sldId="498"/>
            <ac:spMk id="14" creationId="{FD05BC7F-FFE0-C147-8DB6-C60F48BA37E1}"/>
          </ac:spMkLst>
        </pc:spChg>
        <pc:spChg chg="mod">
          <ac:chgData name="Alaa" userId="60ed0375f93d0d69" providerId="LiveId" clId="{BBA4B3DC-0AE1-4CA3-B637-7C1A1404FF78}" dt="2022-11-21T07:03:06.040" v="1051" actId="20577"/>
          <ac:spMkLst>
            <pc:docMk/>
            <pc:sldMk cId="3933496846" sldId="498"/>
            <ac:spMk id="17" creationId="{5796538F-60E1-5F3F-EEA4-4237C28C54A9}"/>
          </ac:spMkLst>
        </pc:spChg>
        <pc:spChg chg="mod">
          <ac:chgData name="Alaa" userId="60ed0375f93d0d69" providerId="LiveId" clId="{BBA4B3DC-0AE1-4CA3-B637-7C1A1404FF78}" dt="2022-11-21T07:03:17.070" v="1054" actId="20577"/>
          <ac:spMkLst>
            <pc:docMk/>
            <pc:sldMk cId="3933496846" sldId="498"/>
            <ac:spMk id="18" creationId="{1CDB180D-40ED-C0DC-A987-6930ABF1340B}"/>
          </ac:spMkLst>
        </pc:spChg>
        <pc:spChg chg="mod">
          <ac:chgData name="Alaa" userId="60ed0375f93d0d69" providerId="LiveId" clId="{BBA4B3DC-0AE1-4CA3-B637-7C1A1404FF78}" dt="2022-11-21T07:02:56.208" v="1038" actId="20577"/>
          <ac:spMkLst>
            <pc:docMk/>
            <pc:sldMk cId="3933496846" sldId="498"/>
            <ac:spMk id="20" creationId="{484B41B7-B967-AE75-B094-62E7933FE089}"/>
          </ac:spMkLst>
        </pc:spChg>
        <pc:spChg chg="mod">
          <ac:chgData name="Alaa" userId="60ed0375f93d0d69" providerId="LiveId" clId="{BBA4B3DC-0AE1-4CA3-B637-7C1A1404FF78}" dt="2022-11-21T07:02:45.450" v="1034" actId="20577"/>
          <ac:spMkLst>
            <pc:docMk/>
            <pc:sldMk cId="3933496846" sldId="498"/>
            <ac:spMk id="21" creationId="{0832C785-B6BB-A638-3CF3-01D70C0D730D}"/>
          </ac:spMkLst>
        </pc:spChg>
        <pc:spChg chg="mod">
          <ac:chgData name="Alaa" userId="60ed0375f93d0d69" providerId="LiveId" clId="{BBA4B3DC-0AE1-4CA3-B637-7C1A1404FF78}" dt="2022-11-21T07:02:37.452" v="1031" actId="20577"/>
          <ac:spMkLst>
            <pc:docMk/>
            <pc:sldMk cId="3933496846" sldId="498"/>
            <ac:spMk id="23" creationId="{C02029B1-4B5E-8A30-BB7A-4533E818F715}"/>
          </ac:spMkLst>
        </pc:spChg>
        <pc:spChg chg="add mod">
          <ac:chgData name="Alaa" userId="60ed0375f93d0d69" providerId="LiveId" clId="{BBA4B3DC-0AE1-4CA3-B637-7C1A1404FF78}" dt="2022-11-21T07:04:40.329" v="1066" actId="20577"/>
          <ac:spMkLst>
            <pc:docMk/>
            <pc:sldMk cId="3933496846" sldId="498"/>
            <ac:spMk id="25" creationId="{B924A11C-8D42-7EA7-AA38-E6B244F9FCE1}"/>
          </ac:spMkLst>
        </pc:spChg>
        <pc:grpChg chg="add mod">
          <ac:chgData name="Alaa" userId="60ed0375f93d0d69" providerId="LiveId" clId="{BBA4B3DC-0AE1-4CA3-B637-7C1A1404FF78}" dt="2022-11-21T07:01:53.504" v="1025"/>
          <ac:grpSpMkLst>
            <pc:docMk/>
            <pc:sldMk cId="3933496846" sldId="498"/>
            <ac:grpSpMk id="2" creationId="{4CE1D910-C7D0-412E-50A6-1CED79E21A2A}"/>
          </ac:grpSpMkLst>
        </pc:grpChg>
        <pc:grpChg chg="mod">
          <ac:chgData name="Alaa" userId="60ed0375f93d0d69" providerId="LiveId" clId="{BBA4B3DC-0AE1-4CA3-B637-7C1A1404FF78}" dt="2022-11-21T07:01:53.504" v="1025"/>
          <ac:grpSpMkLst>
            <pc:docMk/>
            <pc:sldMk cId="3933496846" sldId="498"/>
            <ac:grpSpMk id="7" creationId="{3A35864F-366C-3940-101D-40E63E74371D}"/>
          </ac:grpSpMkLst>
        </pc:grpChg>
        <pc:grpChg chg="mod">
          <ac:chgData name="Alaa" userId="60ed0375f93d0d69" providerId="LiveId" clId="{BBA4B3DC-0AE1-4CA3-B637-7C1A1404FF78}" dt="2022-11-21T07:01:53.504" v="1025"/>
          <ac:grpSpMkLst>
            <pc:docMk/>
            <pc:sldMk cId="3933496846" sldId="498"/>
            <ac:grpSpMk id="15" creationId="{62D41FBE-3358-58CE-5062-665372B4EFA4}"/>
          </ac:grpSpMkLst>
        </pc:grpChg>
      </pc:sldChg>
      <pc:sldChg chg="addSp modSp mod">
        <pc:chgData name="Alaa" userId="60ed0375f93d0d69" providerId="LiveId" clId="{BBA4B3DC-0AE1-4CA3-B637-7C1A1404FF78}" dt="2022-11-21T07:45:06.971" v="1123" actId="1076"/>
        <pc:sldMkLst>
          <pc:docMk/>
          <pc:sldMk cId="506979157" sldId="708"/>
        </pc:sldMkLst>
        <pc:spChg chg="mod">
          <ac:chgData name="Alaa" userId="60ed0375f93d0d69" providerId="LiveId" clId="{BBA4B3DC-0AE1-4CA3-B637-7C1A1404FF78}" dt="2022-11-21T07:06:32.669" v="1067"/>
          <ac:spMkLst>
            <pc:docMk/>
            <pc:sldMk cId="506979157" sldId="708"/>
            <ac:spMk id="8" creationId="{51D8D4FE-3D03-6D39-51FC-C4C4C8D9C068}"/>
          </ac:spMkLst>
        </pc:spChg>
        <pc:spChg chg="mod">
          <ac:chgData name="Alaa" userId="60ed0375f93d0d69" providerId="LiveId" clId="{BBA4B3DC-0AE1-4CA3-B637-7C1A1404FF78}" dt="2022-11-21T07:06:32.669" v="1067"/>
          <ac:spMkLst>
            <pc:docMk/>
            <pc:sldMk cId="506979157" sldId="708"/>
            <ac:spMk id="9" creationId="{5B287651-E4D9-FB06-341A-074F711227DC}"/>
          </ac:spMkLst>
        </pc:spChg>
        <pc:spChg chg="mod">
          <ac:chgData name="Alaa" userId="60ed0375f93d0d69" providerId="LiveId" clId="{BBA4B3DC-0AE1-4CA3-B637-7C1A1404FF78}" dt="2022-11-21T07:06:32.669" v="1067"/>
          <ac:spMkLst>
            <pc:docMk/>
            <pc:sldMk cId="506979157" sldId="708"/>
            <ac:spMk id="10" creationId="{80803AC9-4392-DA03-6630-0E1B7C8271D7}"/>
          </ac:spMkLst>
        </pc:spChg>
        <pc:spChg chg="mod">
          <ac:chgData name="Alaa" userId="60ed0375f93d0d69" providerId="LiveId" clId="{BBA4B3DC-0AE1-4CA3-B637-7C1A1404FF78}" dt="2022-11-21T07:06:32.669" v="1067"/>
          <ac:spMkLst>
            <pc:docMk/>
            <pc:sldMk cId="506979157" sldId="708"/>
            <ac:spMk id="11" creationId="{BE1B898B-0A8B-87F3-B990-FCB5FD1B2230}"/>
          </ac:spMkLst>
        </pc:spChg>
        <pc:spChg chg="mod">
          <ac:chgData name="Alaa" userId="60ed0375f93d0d69" providerId="LiveId" clId="{BBA4B3DC-0AE1-4CA3-B637-7C1A1404FF78}" dt="2022-11-21T07:06:32.669" v="1067"/>
          <ac:spMkLst>
            <pc:docMk/>
            <pc:sldMk cId="506979157" sldId="708"/>
            <ac:spMk id="12" creationId="{0EE16704-D165-E385-0821-E968C7B12195}"/>
          </ac:spMkLst>
        </pc:spChg>
        <pc:spChg chg="add mod">
          <ac:chgData name="Alaa" userId="60ed0375f93d0d69" providerId="LiveId" clId="{BBA4B3DC-0AE1-4CA3-B637-7C1A1404FF78}" dt="2022-11-21T07:08:00.561" v="1079"/>
          <ac:spMkLst>
            <pc:docMk/>
            <pc:sldMk cId="506979157" sldId="708"/>
            <ac:spMk id="14" creationId="{29C388E5-FE3D-2756-4A7D-D322ED6CE10C}"/>
          </ac:spMkLst>
        </pc:spChg>
        <pc:spChg chg="add mod">
          <ac:chgData name="Alaa" userId="60ed0375f93d0d69" providerId="LiveId" clId="{BBA4B3DC-0AE1-4CA3-B637-7C1A1404FF78}" dt="2022-11-21T07:44:22.523" v="1110" actId="1076"/>
          <ac:spMkLst>
            <pc:docMk/>
            <pc:sldMk cId="506979157" sldId="708"/>
            <ac:spMk id="17" creationId="{E882FD9F-712D-DA22-3E3F-9A65557D4FEF}"/>
          </ac:spMkLst>
        </pc:spChg>
        <pc:spChg chg="add mod">
          <ac:chgData name="Alaa" userId="60ed0375f93d0d69" providerId="LiveId" clId="{BBA4B3DC-0AE1-4CA3-B637-7C1A1404FF78}" dt="2022-11-21T07:45:06.971" v="1123" actId="1076"/>
          <ac:spMkLst>
            <pc:docMk/>
            <pc:sldMk cId="506979157" sldId="708"/>
            <ac:spMk id="18" creationId="{650036A1-9905-2B9D-2BFB-5FBE78D69753}"/>
          </ac:spMkLst>
        </pc:spChg>
        <pc:grpChg chg="add mod">
          <ac:chgData name="Alaa" userId="60ed0375f93d0d69" providerId="LiveId" clId="{BBA4B3DC-0AE1-4CA3-B637-7C1A1404FF78}" dt="2022-11-21T07:06:36.383" v="1068" actId="1076"/>
          <ac:grpSpMkLst>
            <pc:docMk/>
            <pc:sldMk cId="506979157" sldId="708"/>
            <ac:grpSpMk id="3" creationId="{44A0E923-8E88-A613-8DED-4B6067FFCD49}"/>
          </ac:grpSpMkLst>
        </pc:grpChg>
        <pc:grpChg chg="mod">
          <ac:chgData name="Alaa" userId="60ed0375f93d0d69" providerId="LiveId" clId="{BBA4B3DC-0AE1-4CA3-B637-7C1A1404FF78}" dt="2022-11-21T07:06:32.669" v="1067"/>
          <ac:grpSpMkLst>
            <pc:docMk/>
            <pc:sldMk cId="506979157" sldId="708"/>
            <ac:grpSpMk id="7" creationId="{DAF9E1F3-50B1-605A-C4D0-C1DB66BC82AF}"/>
          </ac:grpSpMkLst>
        </pc:grpChg>
        <pc:cxnChg chg="add mod">
          <ac:chgData name="Alaa" userId="60ed0375f93d0d69" providerId="LiveId" clId="{BBA4B3DC-0AE1-4CA3-B637-7C1A1404FF78}" dt="2022-11-21T07:10:46.033" v="1086"/>
          <ac:cxnSpMkLst>
            <pc:docMk/>
            <pc:sldMk cId="506979157" sldId="708"/>
            <ac:cxnSpMk id="15" creationId="{549D3817-3C73-E1F6-FA25-2B0A6BA528F2}"/>
          </ac:cxnSpMkLst>
        </pc:cxnChg>
      </pc:sldChg>
      <pc:sldChg chg="addSp delSp modSp mod">
        <pc:chgData name="Alaa" userId="60ed0375f93d0d69" providerId="LiveId" clId="{BBA4B3DC-0AE1-4CA3-B637-7C1A1404FF78}" dt="2022-11-21T07:45:13.918" v="1125" actId="1076"/>
        <pc:sldMkLst>
          <pc:docMk/>
          <pc:sldMk cId="2996195474" sldId="709"/>
        </pc:sldMkLst>
        <pc:spChg chg="mod">
          <ac:chgData name="Alaa" userId="60ed0375f93d0d69" providerId="LiveId" clId="{BBA4B3DC-0AE1-4CA3-B637-7C1A1404FF78}" dt="2022-11-21T07:06:39.767" v="1069"/>
          <ac:spMkLst>
            <pc:docMk/>
            <pc:sldMk cId="2996195474" sldId="709"/>
            <ac:spMk id="7" creationId="{F0B4C2B4-F284-D570-3CCF-5B6AE0042DA5}"/>
          </ac:spMkLst>
        </pc:spChg>
        <pc:spChg chg="mod">
          <ac:chgData name="Alaa" userId="60ed0375f93d0d69" providerId="LiveId" clId="{BBA4B3DC-0AE1-4CA3-B637-7C1A1404FF78}" dt="2022-11-21T07:06:39.767" v="1069"/>
          <ac:spMkLst>
            <pc:docMk/>
            <pc:sldMk cId="2996195474" sldId="709"/>
            <ac:spMk id="8" creationId="{FACB4564-92A9-475E-6563-5B2D1CC6F457}"/>
          </ac:spMkLst>
        </pc:spChg>
        <pc:spChg chg="mod">
          <ac:chgData name="Alaa" userId="60ed0375f93d0d69" providerId="LiveId" clId="{BBA4B3DC-0AE1-4CA3-B637-7C1A1404FF78}" dt="2022-11-21T07:06:39.767" v="1069"/>
          <ac:spMkLst>
            <pc:docMk/>
            <pc:sldMk cId="2996195474" sldId="709"/>
            <ac:spMk id="9" creationId="{F26695B8-9080-F0FF-8AB0-33C5D06B25B0}"/>
          </ac:spMkLst>
        </pc:spChg>
        <pc:spChg chg="mod">
          <ac:chgData name="Alaa" userId="60ed0375f93d0d69" providerId="LiveId" clId="{BBA4B3DC-0AE1-4CA3-B637-7C1A1404FF78}" dt="2022-11-21T07:06:39.767" v="1069"/>
          <ac:spMkLst>
            <pc:docMk/>
            <pc:sldMk cId="2996195474" sldId="709"/>
            <ac:spMk id="10" creationId="{CC7CB5FB-C703-2776-DB0C-05861173D9E4}"/>
          </ac:spMkLst>
        </pc:spChg>
        <pc:spChg chg="mod">
          <ac:chgData name="Alaa" userId="60ed0375f93d0d69" providerId="LiveId" clId="{BBA4B3DC-0AE1-4CA3-B637-7C1A1404FF78}" dt="2022-11-21T07:06:39.767" v="1069"/>
          <ac:spMkLst>
            <pc:docMk/>
            <pc:sldMk cId="2996195474" sldId="709"/>
            <ac:spMk id="11" creationId="{94A14874-AAB4-D766-784C-D92427B9E568}"/>
          </ac:spMkLst>
        </pc:spChg>
        <pc:spChg chg="add del mod">
          <ac:chgData name="Alaa" userId="60ed0375f93d0d69" providerId="LiveId" clId="{BBA4B3DC-0AE1-4CA3-B637-7C1A1404FF78}" dt="2022-11-21T07:07:56.632" v="1078" actId="21"/>
          <ac:spMkLst>
            <pc:docMk/>
            <pc:sldMk cId="2996195474" sldId="709"/>
            <ac:spMk id="14" creationId="{EA4FE56C-38EF-B5E2-189E-11613E30D922}"/>
          </ac:spMkLst>
        </pc:spChg>
        <pc:spChg chg="add mod">
          <ac:chgData name="Alaa" userId="60ed0375f93d0d69" providerId="LiveId" clId="{BBA4B3DC-0AE1-4CA3-B637-7C1A1404FF78}" dt="2022-11-21T07:08:40.076" v="1085" actId="1076"/>
          <ac:spMkLst>
            <pc:docMk/>
            <pc:sldMk cId="2996195474" sldId="709"/>
            <ac:spMk id="17" creationId="{2E5072CB-81BC-35EE-1E51-9DA123B3A7EC}"/>
          </ac:spMkLst>
        </pc:spChg>
        <pc:spChg chg="add mod">
          <ac:chgData name="Alaa" userId="60ed0375f93d0d69" providerId="LiveId" clId="{BBA4B3DC-0AE1-4CA3-B637-7C1A1404FF78}" dt="2022-11-21T07:44:30.730" v="1112" actId="1076"/>
          <ac:spMkLst>
            <pc:docMk/>
            <pc:sldMk cId="2996195474" sldId="709"/>
            <ac:spMk id="20" creationId="{61247005-9E41-F7DE-A43C-12FA59592893}"/>
          </ac:spMkLst>
        </pc:spChg>
        <pc:spChg chg="add mod">
          <ac:chgData name="Alaa" userId="60ed0375f93d0d69" providerId="LiveId" clId="{BBA4B3DC-0AE1-4CA3-B637-7C1A1404FF78}" dt="2022-11-21T07:45:13.918" v="1125" actId="1076"/>
          <ac:spMkLst>
            <pc:docMk/>
            <pc:sldMk cId="2996195474" sldId="709"/>
            <ac:spMk id="21" creationId="{64132C61-EDBB-44A7-107B-B8D7305920FE}"/>
          </ac:spMkLst>
        </pc:spChg>
        <pc:grpChg chg="add mod">
          <ac:chgData name="Alaa" userId="60ed0375f93d0d69" providerId="LiveId" clId="{BBA4B3DC-0AE1-4CA3-B637-7C1A1404FF78}" dt="2022-11-21T07:06:46.351" v="1070" actId="1076"/>
          <ac:grpSpMkLst>
            <pc:docMk/>
            <pc:sldMk cId="2996195474" sldId="709"/>
            <ac:grpSpMk id="3" creationId="{96DB507A-E875-9F8E-F98C-A59283E1A3AE}"/>
          </ac:grpSpMkLst>
        </pc:grpChg>
        <pc:grpChg chg="mod">
          <ac:chgData name="Alaa" userId="60ed0375f93d0d69" providerId="LiveId" clId="{BBA4B3DC-0AE1-4CA3-B637-7C1A1404FF78}" dt="2022-11-21T07:06:39.767" v="1069"/>
          <ac:grpSpMkLst>
            <pc:docMk/>
            <pc:sldMk cId="2996195474" sldId="709"/>
            <ac:grpSpMk id="4" creationId="{C0111C17-301B-F7D2-3FF0-28C323DA04E7}"/>
          </ac:grpSpMkLst>
        </pc:grpChg>
        <pc:cxnChg chg="add mod">
          <ac:chgData name="Alaa" userId="60ed0375f93d0d69" providerId="LiveId" clId="{BBA4B3DC-0AE1-4CA3-B637-7C1A1404FF78}" dt="2022-11-21T07:10:55.419" v="1087"/>
          <ac:cxnSpMkLst>
            <pc:docMk/>
            <pc:sldMk cId="2996195474" sldId="709"/>
            <ac:cxnSpMk id="18" creationId="{C5AB2346-0D33-4DA6-0C68-8B9DCD4C4921}"/>
          </ac:cxnSpMkLst>
        </pc:cxnChg>
      </pc:sldChg>
      <pc:sldChg chg="addSp delSp modSp add mod ord delAnim modAnim">
        <pc:chgData name="Alaa" userId="60ed0375f93d0d69" providerId="LiveId" clId="{BBA4B3DC-0AE1-4CA3-B637-7C1A1404FF78}" dt="2022-11-21T00:33:01.157" v="161"/>
        <pc:sldMkLst>
          <pc:docMk/>
          <pc:sldMk cId="1691929931" sldId="1022"/>
        </pc:sldMkLst>
        <pc:spChg chg="add mod">
          <ac:chgData name="Alaa" userId="60ed0375f93d0d69" providerId="LiveId" clId="{BBA4B3DC-0AE1-4CA3-B637-7C1A1404FF78}" dt="2022-11-21T00:28:20.428" v="109" actId="1036"/>
          <ac:spMkLst>
            <pc:docMk/>
            <pc:sldMk cId="1691929931" sldId="1022"/>
            <ac:spMk id="2" creationId="{64FCF307-4B9C-2CDF-94DB-0B5735ECE03E}"/>
          </ac:spMkLst>
        </pc:spChg>
        <pc:spChg chg="add mod">
          <ac:chgData name="Alaa" userId="60ed0375f93d0d69" providerId="LiveId" clId="{BBA4B3DC-0AE1-4CA3-B637-7C1A1404FF78}" dt="2022-11-21T00:28:20.428" v="109" actId="1036"/>
          <ac:spMkLst>
            <pc:docMk/>
            <pc:sldMk cId="1691929931" sldId="1022"/>
            <ac:spMk id="3" creationId="{1C8AF07B-A013-AA28-02E8-7036D85716E6}"/>
          </ac:spMkLst>
        </pc:spChg>
        <pc:spChg chg="add mod">
          <ac:chgData name="Alaa" userId="60ed0375f93d0d69" providerId="LiveId" clId="{BBA4B3DC-0AE1-4CA3-B637-7C1A1404FF78}" dt="2022-11-21T00:28:20.428" v="109" actId="1036"/>
          <ac:spMkLst>
            <pc:docMk/>
            <pc:sldMk cId="1691929931" sldId="1022"/>
            <ac:spMk id="4" creationId="{D6BD71E8-89E8-1187-C076-8F106C042102}"/>
          </ac:spMkLst>
        </pc:spChg>
        <pc:spChg chg="add mod">
          <ac:chgData name="Alaa" userId="60ed0375f93d0d69" providerId="LiveId" clId="{BBA4B3DC-0AE1-4CA3-B637-7C1A1404FF78}" dt="2022-11-21T00:28:20.428" v="109" actId="1036"/>
          <ac:spMkLst>
            <pc:docMk/>
            <pc:sldMk cId="1691929931" sldId="1022"/>
            <ac:spMk id="6" creationId="{63039CC6-9F69-8E29-51BF-B49D9448BA69}"/>
          </ac:spMkLst>
        </pc:spChg>
        <pc:spChg chg="mod">
          <ac:chgData name="Alaa" userId="60ed0375f93d0d69" providerId="LiveId" clId="{BBA4B3DC-0AE1-4CA3-B637-7C1A1404FF78}" dt="2022-11-21T00:23:49.910" v="31" actId="14100"/>
          <ac:spMkLst>
            <pc:docMk/>
            <pc:sldMk cId="1691929931" sldId="1022"/>
            <ac:spMk id="7" creationId="{2345EF40-B6D4-62A4-BC08-5E6782046A05}"/>
          </ac:spMkLst>
        </pc:spChg>
        <pc:spChg chg="del">
          <ac:chgData name="Alaa" userId="60ed0375f93d0d69" providerId="LiveId" clId="{BBA4B3DC-0AE1-4CA3-B637-7C1A1404FF78}" dt="2022-11-21T00:23:24.912" v="28" actId="478"/>
          <ac:spMkLst>
            <pc:docMk/>
            <pc:sldMk cId="1691929931" sldId="1022"/>
            <ac:spMk id="8" creationId="{702BDC10-0DC1-7DB7-0586-F933B579332E}"/>
          </ac:spMkLst>
        </pc:spChg>
        <pc:spChg chg="add mod">
          <ac:chgData name="Alaa" userId="60ed0375f93d0d69" providerId="LiveId" clId="{BBA4B3DC-0AE1-4CA3-B637-7C1A1404FF78}" dt="2022-11-21T00:28:03.894" v="73" actId="1076"/>
          <ac:spMkLst>
            <pc:docMk/>
            <pc:sldMk cId="1691929931" sldId="1022"/>
            <ac:spMk id="10" creationId="{DCC10AE3-06E9-8F32-437C-7561BFE534C8}"/>
          </ac:spMkLst>
        </pc:spChg>
        <pc:spChg chg="mod">
          <ac:chgData name="Alaa" userId="60ed0375f93d0d69" providerId="LiveId" clId="{BBA4B3DC-0AE1-4CA3-B637-7C1A1404FF78}" dt="2022-11-21T00:23:19.614" v="27" actId="20577"/>
          <ac:spMkLst>
            <pc:docMk/>
            <pc:sldMk cId="1691929931" sldId="1022"/>
            <ac:spMk id="536" creationId="{00000000-0000-0000-0000-000000000000}"/>
          </ac:spMkLst>
        </pc:spChg>
        <pc:graphicFrameChg chg="add mod">
          <ac:chgData name="Alaa" userId="60ed0375f93d0d69" providerId="LiveId" clId="{BBA4B3DC-0AE1-4CA3-B637-7C1A1404FF78}" dt="2022-11-21T00:29:43.215" v="111" actId="1076"/>
          <ac:graphicFrameMkLst>
            <pc:docMk/>
            <pc:sldMk cId="1691929931" sldId="1022"/>
            <ac:graphicFrameMk id="11" creationId="{D2C206FC-3B29-BCA6-0CC6-C5B4A47B2E02}"/>
          </ac:graphicFrameMkLst>
        </pc:graphicFrameChg>
        <pc:picChg chg="mod">
          <ac:chgData name="Alaa" userId="60ed0375f93d0d69" providerId="LiveId" clId="{BBA4B3DC-0AE1-4CA3-B637-7C1A1404FF78}" dt="2022-11-21T00:29:50.909" v="146" actId="1038"/>
          <ac:picMkLst>
            <pc:docMk/>
            <pc:sldMk cId="1691929931" sldId="1022"/>
            <ac:picMk id="5" creationId="{E6FD2A1A-7313-A33B-B8C9-06392F0EC359}"/>
          </ac:picMkLst>
        </pc:picChg>
        <pc:cxnChg chg="add mod">
          <ac:chgData name="Alaa" userId="60ed0375f93d0d69" providerId="LiveId" clId="{BBA4B3DC-0AE1-4CA3-B637-7C1A1404FF78}" dt="2022-11-21T00:28:03.894" v="73" actId="1076"/>
          <ac:cxnSpMkLst>
            <pc:docMk/>
            <pc:sldMk cId="1691929931" sldId="1022"/>
            <ac:cxnSpMk id="9" creationId="{C65862F0-F9AB-8D62-2442-EFC61B50EC42}"/>
          </ac:cxnSpMkLst>
        </pc:cxnChg>
      </pc:sldChg>
      <pc:sldChg chg="addSp delSp modSp add mod delAnim">
        <pc:chgData name="Alaa" userId="60ed0375f93d0d69" providerId="LiveId" clId="{BBA4B3DC-0AE1-4CA3-B637-7C1A1404FF78}" dt="2022-11-21T20:48:13.540" v="1127" actId="1076"/>
        <pc:sldMkLst>
          <pc:docMk/>
          <pc:sldMk cId="1862503172" sldId="1023"/>
        </pc:sldMkLst>
        <pc:spChg chg="mod">
          <ac:chgData name="Alaa" userId="60ed0375f93d0d69" providerId="LiveId" clId="{BBA4B3DC-0AE1-4CA3-B637-7C1A1404FF78}" dt="2022-11-21T00:37:30.384" v="204" actId="1035"/>
          <ac:spMkLst>
            <pc:docMk/>
            <pc:sldMk cId="1862503172" sldId="1023"/>
            <ac:spMk id="2" creationId="{64FCF307-4B9C-2CDF-94DB-0B5735ECE03E}"/>
          </ac:spMkLst>
        </pc:spChg>
        <pc:spChg chg="mod">
          <ac:chgData name="Alaa" userId="60ed0375f93d0d69" providerId="LiveId" clId="{BBA4B3DC-0AE1-4CA3-B637-7C1A1404FF78}" dt="2022-11-21T00:37:30.384" v="204" actId="1035"/>
          <ac:spMkLst>
            <pc:docMk/>
            <pc:sldMk cId="1862503172" sldId="1023"/>
            <ac:spMk id="3" creationId="{1C8AF07B-A013-AA28-02E8-7036D85716E6}"/>
          </ac:spMkLst>
        </pc:spChg>
        <pc:spChg chg="del mod">
          <ac:chgData name="Alaa" userId="60ed0375f93d0d69" providerId="LiveId" clId="{BBA4B3DC-0AE1-4CA3-B637-7C1A1404FF78}" dt="2022-11-21T20:48:03.566" v="1126" actId="478"/>
          <ac:spMkLst>
            <pc:docMk/>
            <pc:sldMk cId="1862503172" sldId="1023"/>
            <ac:spMk id="4" creationId="{D6BD71E8-89E8-1187-C076-8F106C042102}"/>
          </ac:spMkLst>
        </pc:spChg>
        <pc:spChg chg="mod">
          <ac:chgData name="Alaa" userId="60ed0375f93d0d69" providerId="LiveId" clId="{BBA4B3DC-0AE1-4CA3-B637-7C1A1404FF78}" dt="2022-11-21T20:48:13.540" v="1127" actId="1076"/>
          <ac:spMkLst>
            <pc:docMk/>
            <pc:sldMk cId="1862503172" sldId="1023"/>
            <ac:spMk id="6" creationId="{63039CC6-9F69-8E29-51BF-B49D9448BA69}"/>
          </ac:spMkLst>
        </pc:spChg>
        <pc:spChg chg="del">
          <ac:chgData name="Alaa" userId="60ed0375f93d0d69" providerId="LiveId" clId="{BBA4B3DC-0AE1-4CA3-B637-7C1A1404FF78}" dt="2022-11-21T00:33:24.720" v="165" actId="478"/>
          <ac:spMkLst>
            <pc:docMk/>
            <pc:sldMk cId="1862503172" sldId="1023"/>
            <ac:spMk id="7" creationId="{2345EF40-B6D4-62A4-BC08-5E6782046A05}"/>
          </ac:spMkLst>
        </pc:spChg>
        <pc:spChg chg="add del mod">
          <ac:chgData name="Alaa" userId="60ed0375f93d0d69" providerId="LiveId" clId="{BBA4B3DC-0AE1-4CA3-B637-7C1A1404FF78}" dt="2022-11-21T00:33:20.704" v="164" actId="478"/>
          <ac:spMkLst>
            <pc:docMk/>
            <pc:sldMk cId="1862503172" sldId="1023"/>
            <ac:spMk id="12" creationId="{4016BEB1-CAE0-CB91-4005-0DD65D073A76}"/>
          </ac:spMkLst>
        </pc:spChg>
        <pc:spChg chg="add mod">
          <ac:chgData name="Alaa" userId="60ed0375f93d0d69" providerId="LiveId" clId="{BBA4B3DC-0AE1-4CA3-B637-7C1A1404FF78}" dt="2022-11-21T00:35:44.938" v="171" actId="1076"/>
          <ac:spMkLst>
            <pc:docMk/>
            <pc:sldMk cId="1862503172" sldId="1023"/>
            <ac:spMk id="14" creationId="{F6A4475C-D5F0-22C2-217C-5617C953A4B9}"/>
          </ac:spMkLst>
        </pc:spChg>
        <pc:spChg chg="add mod">
          <ac:chgData name="Alaa" userId="60ed0375f93d0d69" providerId="LiveId" clId="{BBA4B3DC-0AE1-4CA3-B637-7C1A1404FF78}" dt="2022-11-21T00:37:13.836" v="184" actId="1076"/>
          <ac:spMkLst>
            <pc:docMk/>
            <pc:sldMk cId="1862503172" sldId="1023"/>
            <ac:spMk id="26" creationId="{EDAA56A0-02E3-1AE4-80CF-14F4F1FBD6F3}"/>
          </ac:spMkLst>
        </pc:spChg>
        <pc:spChg chg="mod">
          <ac:chgData name="Alaa" userId="60ed0375f93d0d69" providerId="LiveId" clId="{BBA4B3DC-0AE1-4CA3-B637-7C1A1404FF78}" dt="2022-11-21T00:32:50.761" v="158" actId="20577"/>
          <ac:spMkLst>
            <pc:docMk/>
            <pc:sldMk cId="1862503172" sldId="1023"/>
            <ac:spMk id="536" creationId="{00000000-0000-0000-0000-000000000000}"/>
          </ac:spMkLst>
        </pc:spChg>
        <pc:graphicFrameChg chg="del modGraphic">
          <ac:chgData name="Alaa" userId="60ed0375f93d0d69" providerId="LiveId" clId="{BBA4B3DC-0AE1-4CA3-B637-7C1A1404FF78}" dt="2022-11-21T00:32:56.082" v="160" actId="478"/>
          <ac:graphicFrameMkLst>
            <pc:docMk/>
            <pc:sldMk cId="1862503172" sldId="1023"/>
            <ac:graphicFrameMk id="11" creationId="{D2C206FC-3B29-BCA6-0CC6-C5B4A47B2E02}"/>
          </ac:graphicFrameMkLst>
        </pc:graphicFrameChg>
        <pc:picChg chg="del mod">
          <ac:chgData name="Alaa" userId="60ed0375f93d0d69" providerId="LiveId" clId="{BBA4B3DC-0AE1-4CA3-B637-7C1A1404FF78}" dt="2022-11-21T00:33:15.483" v="163" actId="478"/>
          <ac:picMkLst>
            <pc:docMk/>
            <pc:sldMk cId="1862503172" sldId="1023"/>
            <ac:picMk id="5" creationId="{E6FD2A1A-7313-A33B-B8C9-06392F0EC359}"/>
          </ac:picMkLst>
        </pc:picChg>
        <pc:picChg chg="add mod">
          <ac:chgData name="Alaa" userId="60ed0375f93d0d69" providerId="LiveId" clId="{BBA4B3DC-0AE1-4CA3-B637-7C1A1404FF78}" dt="2022-11-21T00:35:12.579" v="169" actId="1076"/>
          <ac:picMkLst>
            <pc:docMk/>
            <pc:sldMk cId="1862503172" sldId="1023"/>
            <ac:picMk id="13" creationId="{C0C49244-383A-4E7B-6161-7CBB743C2BC7}"/>
          </ac:picMkLst>
        </pc:picChg>
        <pc:cxnChg chg="add mod">
          <ac:chgData name="Alaa" userId="60ed0375f93d0d69" providerId="LiveId" clId="{BBA4B3DC-0AE1-4CA3-B637-7C1A1404FF78}" dt="2022-11-21T00:39:53.785" v="447" actId="1037"/>
          <ac:cxnSpMkLst>
            <pc:docMk/>
            <pc:sldMk cId="1862503172" sldId="1023"/>
            <ac:cxnSpMk id="15" creationId="{B3453636-1560-50EC-166B-2DE9BE2CC253}"/>
          </ac:cxnSpMkLst>
        </pc:cxnChg>
        <pc:cxnChg chg="add del mod">
          <ac:chgData name="Alaa" userId="60ed0375f93d0d69" providerId="LiveId" clId="{BBA4B3DC-0AE1-4CA3-B637-7C1A1404FF78}" dt="2022-11-21T00:38:24.273" v="268" actId="478"/>
          <ac:cxnSpMkLst>
            <pc:docMk/>
            <pc:sldMk cId="1862503172" sldId="1023"/>
            <ac:cxnSpMk id="16" creationId="{0A346721-F515-2EA7-9215-4E75713ED881}"/>
          </ac:cxnSpMkLst>
        </pc:cxnChg>
        <pc:cxnChg chg="add del mod">
          <ac:chgData name="Alaa" userId="60ed0375f93d0d69" providerId="LiveId" clId="{BBA4B3DC-0AE1-4CA3-B637-7C1A1404FF78}" dt="2022-11-21T00:38:26.454" v="269" actId="478"/>
          <ac:cxnSpMkLst>
            <pc:docMk/>
            <pc:sldMk cId="1862503172" sldId="1023"/>
            <ac:cxnSpMk id="17" creationId="{B5BB348B-275C-ACD1-0D88-153928F7BD45}"/>
          </ac:cxnSpMkLst>
        </pc:cxnChg>
        <pc:cxnChg chg="add del mod">
          <ac:chgData name="Alaa" userId="60ed0375f93d0d69" providerId="LiveId" clId="{BBA4B3DC-0AE1-4CA3-B637-7C1A1404FF78}" dt="2022-11-21T00:38:19.349" v="266" actId="478"/>
          <ac:cxnSpMkLst>
            <pc:docMk/>
            <pc:sldMk cId="1862503172" sldId="1023"/>
            <ac:cxnSpMk id="18" creationId="{47557EF7-2394-D7AA-73CD-9D65817F9B6F}"/>
          </ac:cxnSpMkLst>
        </pc:cxnChg>
        <pc:cxnChg chg="add del mod">
          <ac:chgData name="Alaa" userId="60ed0375f93d0d69" providerId="LiveId" clId="{BBA4B3DC-0AE1-4CA3-B637-7C1A1404FF78}" dt="2022-11-21T00:38:22.126" v="267" actId="478"/>
          <ac:cxnSpMkLst>
            <pc:docMk/>
            <pc:sldMk cId="1862503172" sldId="1023"/>
            <ac:cxnSpMk id="19" creationId="{8DFC83B9-F9FE-FCD2-25D3-9B4AFA9FA865}"/>
          </ac:cxnSpMkLst>
        </pc:cxnChg>
        <pc:cxnChg chg="add del mod">
          <ac:chgData name="Alaa" userId="60ed0375f93d0d69" providerId="LiveId" clId="{BBA4B3DC-0AE1-4CA3-B637-7C1A1404FF78}" dt="2022-11-21T00:38:15.812" v="264" actId="478"/>
          <ac:cxnSpMkLst>
            <pc:docMk/>
            <pc:sldMk cId="1862503172" sldId="1023"/>
            <ac:cxnSpMk id="20" creationId="{0FCCD85E-B9D9-AC93-5A2D-61123F48EB0B}"/>
          </ac:cxnSpMkLst>
        </pc:cxnChg>
        <pc:cxnChg chg="add del mod">
          <ac:chgData name="Alaa" userId="60ed0375f93d0d69" providerId="LiveId" clId="{BBA4B3DC-0AE1-4CA3-B637-7C1A1404FF78}" dt="2022-11-21T00:38:17.355" v="265" actId="478"/>
          <ac:cxnSpMkLst>
            <pc:docMk/>
            <pc:sldMk cId="1862503172" sldId="1023"/>
            <ac:cxnSpMk id="21" creationId="{F7D33653-C8CF-CDC2-5544-D328522EF249}"/>
          </ac:cxnSpMkLst>
        </pc:cxnChg>
        <pc:cxnChg chg="add del mod">
          <ac:chgData name="Alaa" userId="60ed0375f93d0d69" providerId="LiveId" clId="{BBA4B3DC-0AE1-4CA3-B637-7C1A1404FF78}" dt="2022-11-21T00:38:11.933" v="262" actId="478"/>
          <ac:cxnSpMkLst>
            <pc:docMk/>
            <pc:sldMk cId="1862503172" sldId="1023"/>
            <ac:cxnSpMk id="22" creationId="{BA3D0BD2-89F2-CFA1-7A2A-82DC0C039531}"/>
          </ac:cxnSpMkLst>
        </pc:cxnChg>
        <pc:cxnChg chg="add del mod">
          <ac:chgData name="Alaa" userId="60ed0375f93d0d69" providerId="LiveId" clId="{BBA4B3DC-0AE1-4CA3-B637-7C1A1404FF78}" dt="2022-11-21T00:38:14.159" v="263" actId="478"/>
          <ac:cxnSpMkLst>
            <pc:docMk/>
            <pc:sldMk cId="1862503172" sldId="1023"/>
            <ac:cxnSpMk id="23" creationId="{64C0099C-C176-2083-770D-8921C669CD8F}"/>
          </ac:cxnSpMkLst>
        </pc:cxnChg>
        <pc:cxnChg chg="add mod">
          <ac:chgData name="Alaa" userId="60ed0375f93d0d69" providerId="LiveId" clId="{BBA4B3DC-0AE1-4CA3-B637-7C1A1404FF78}" dt="2022-11-21T00:37:52.838" v="237" actId="14100"/>
          <ac:cxnSpMkLst>
            <pc:docMk/>
            <pc:sldMk cId="1862503172" sldId="1023"/>
            <ac:cxnSpMk id="24" creationId="{A8CBCA70-624E-AC84-4162-7C9A906BB5B3}"/>
          </ac:cxnSpMkLst>
        </pc:cxnChg>
        <pc:cxnChg chg="add mod">
          <ac:chgData name="Alaa" userId="60ed0375f93d0d69" providerId="LiveId" clId="{BBA4B3DC-0AE1-4CA3-B637-7C1A1404FF78}" dt="2022-11-21T00:38:30.572" v="270" actId="1037"/>
          <ac:cxnSpMkLst>
            <pc:docMk/>
            <pc:sldMk cId="1862503172" sldId="1023"/>
            <ac:cxnSpMk id="25" creationId="{4B33525A-A7FA-BDAC-8862-28674611293D}"/>
          </ac:cxnSpMkLst>
        </pc:cxnChg>
        <pc:cxnChg chg="add mod">
          <ac:chgData name="Alaa" userId="60ed0375f93d0d69" providerId="LiveId" clId="{BBA4B3DC-0AE1-4CA3-B637-7C1A1404FF78}" dt="2022-11-21T00:38:55.585" v="317" actId="1035"/>
          <ac:cxnSpMkLst>
            <pc:docMk/>
            <pc:sldMk cId="1862503172" sldId="1023"/>
            <ac:cxnSpMk id="28" creationId="{1E977EDA-8D45-DC3C-4F01-4AC79EAA0EA5}"/>
          </ac:cxnSpMkLst>
        </pc:cxnChg>
        <pc:cxnChg chg="add mod">
          <ac:chgData name="Alaa" userId="60ed0375f93d0d69" providerId="LiveId" clId="{BBA4B3DC-0AE1-4CA3-B637-7C1A1404FF78}" dt="2022-11-21T00:38:55.585" v="317" actId="1035"/>
          <ac:cxnSpMkLst>
            <pc:docMk/>
            <pc:sldMk cId="1862503172" sldId="1023"/>
            <ac:cxnSpMk id="29" creationId="{75B7C36A-5316-BE9C-993D-AD6E3A3CC161}"/>
          </ac:cxnSpMkLst>
        </pc:cxnChg>
        <pc:cxnChg chg="add mod">
          <ac:chgData name="Alaa" userId="60ed0375f93d0d69" providerId="LiveId" clId="{BBA4B3DC-0AE1-4CA3-B637-7C1A1404FF78}" dt="2022-11-21T00:39:21.128" v="372" actId="1038"/>
          <ac:cxnSpMkLst>
            <pc:docMk/>
            <pc:sldMk cId="1862503172" sldId="1023"/>
            <ac:cxnSpMk id="31" creationId="{AE2D0860-46CC-39B8-6A52-4F6CC1F51469}"/>
          </ac:cxnSpMkLst>
        </pc:cxnChg>
        <pc:cxnChg chg="add mod">
          <ac:chgData name="Alaa" userId="60ed0375f93d0d69" providerId="LiveId" clId="{BBA4B3DC-0AE1-4CA3-B637-7C1A1404FF78}" dt="2022-11-21T00:39:21.128" v="372" actId="1038"/>
          <ac:cxnSpMkLst>
            <pc:docMk/>
            <pc:sldMk cId="1862503172" sldId="1023"/>
            <ac:cxnSpMk id="32" creationId="{FBF60D2B-8841-2E05-A364-88A3D6DDC6F7}"/>
          </ac:cxnSpMkLst>
        </pc:cxnChg>
        <pc:cxnChg chg="add mod">
          <ac:chgData name="Alaa" userId="60ed0375f93d0d69" providerId="LiveId" clId="{BBA4B3DC-0AE1-4CA3-B637-7C1A1404FF78}" dt="2022-11-21T00:39:38.098" v="442" actId="1035"/>
          <ac:cxnSpMkLst>
            <pc:docMk/>
            <pc:sldMk cId="1862503172" sldId="1023"/>
            <ac:cxnSpMk id="33" creationId="{F2D1082B-DF45-FC27-575C-E039396F2CF4}"/>
          </ac:cxnSpMkLst>
        </pc:cxnChg>
        <pc:cxnChg chg="add mod">
          <ac:chgData name="Alaa" userId="60ed0375f93d0d69" providerId="LiveId" clId="{BBA4B3DC-0AE1-4CA3-B637-7C1A1404FF78}" dt="2022-11-21T00:39:38.098" v="442" actId="1035"/>
          <ac:cxnSpMkLst>
            <pc:docMk/>
            <pc:sldMk cId="1862503172" sldId="1023"/>
            <ac:cxnSpMk id="34" creationId="{2725FA38-3730-AEEC-6A95-6436D184D979}"/>
          </ac:cxnSpMkLst>
        </pc:cxnChg>
        <pc:cxnChg chg="add mod">
          <ac:chgData name="Alaa" userId="60ed0375f93d0d69" providerId="LiveId" clId="{BBA4B3DC-0AE1-4CA3-B637-7C1A1404FF78}" dt="2022-11-21T00:40:19.148" v="491" actId="1038"/>
          <ac:cxnSpMkLst>
            <pc:docMk/>
            <pc:sldMk cId="1862503172" sldId="1023"/>
            <ac:cxnSpMk id="37" creationId="{25B51D5A-707D-2B17-EC63-22A579AA5B12}"/>
          </ac:cxnSpMkLst>
        </pc:cxnChg>
        <pc:cxnChg chg="add mod">
          <ac:chgData name="Alaa" userId="60ed0375f93d0d69" providerId="LiveId" clId="{BBA4B3DC-0AE1-4CA3-B637-7C1A1404FF78}" dt="2022-11-21T00:40:19.148" v="491" actId="1038"/>
          <ac:cxnSpMkLst>
            <pc:docMk/>
            <pc:sldMk cId="1862503172" sldId="1023"/>
            <ac:cxnSpMk id="38" creationId="{2A9DB72E-F926-E9BE-CCDE-2B20394F626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10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64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42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73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865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d5b411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d5b411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13ff210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13ff210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We used to spend ⅔ of CMPT 150 on the design techniques to minimize circuit size, gate delay, </a:t>
            </a:r>
            <a:r>
              <a:rPr lang="en" dirty="0" err="1"/>
              <a:t>etc</a:t>
            </a:r>
            <a:r>
              <a:rPr lang="en" dirty="0"/>
              <a:t> 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point in </a:t>
            </a:r>
            <a:r>
              <a:rPr lang="en" b="1" dirty="0"/>
              <a:t>CMPT 295</a:t>
            </a:r>
            <a:r>
              <a:rPr lang="en" dirty="0"/>
              <a:t> is only that it is possible to do so, and that gate delay is a 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This is why additions is slow.  And why </a:t>
            </a:r>
            <a:r>
              <a:rPr lang="en" dirty="0" err="1"/>
              <a:t>mul</a:t>
            </a:r>
            <a:r>
              <a:rPr lang="en" dirty="0"/>
              <a:t> is even slower.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How to make an Adder-8?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13ff210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13ff210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13ff210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13ff210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9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86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0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1862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867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989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d1628fa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d1628faa7_0_1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d1628faa7_0_1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647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49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2939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049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9048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8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3815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048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d1628faa7_0_333:notes"/>
          <p:cNvSpPr txBox="1"/>
          <p:nvPr/>
        </p:nvSpPr>
        <p:spPr>
          <a:xfrm>
            <a:off x="1327575" y="647581"/>
            <a:ext cx="5163900" cy="376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g5d1628faa7_0_333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00" cy="454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5d1628faa7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9361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050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d1628faa7_2_29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5d1628faa7_2_29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5d1628faa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224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d1628faa7_2_76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5d1628faa7_2_76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5d1628faa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070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1628faa7_2_94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5d1628faa7_2_94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5d1628faa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32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1628faa7_2_112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5d1628faa7_2_112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5d1628faa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335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38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ef9c73a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ef9c73a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843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402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217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d50d8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d50d8a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d1628faa7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d1628faa7_2_3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5d1628faa7_2_3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576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57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77" name="Google Shape;217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8650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9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95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587375"/>
            <a:ext cx="4551362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28" name="Google Shape;328;p10:notes"/>
          <p:cNvSpPr txBox="1">
            <a:spLocks noGrp="1"/>
          </p:cNvSpPr>
          <p:nvPr>
            <p:ph type="body" idx="1"/>
          </p:nvPr>
        </p:nvSpPr>
        <p:spPr>
          <a:xfrm>
            <a:off x="516211" y="4342778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221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9" name="Google Shape;2199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577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03733490_0_320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5d037334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347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1745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3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d03733490_0_363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5d03733490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94512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d1f297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5d1f297c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g5d1f297c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331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40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2292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46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16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06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84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036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9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2401" y="-2231"/>
            <a:ext cx="2839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Combinational and Sequential Logic, CPU Datapath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4" r:id="rId6"/>
    <p:sldLayoutId id="2147483695" r:id="rId7"/>
    <p:sldLayoutId id="2147483696" r:id="rId8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Combinational Logic (Cont.)</a:t>
            </a:r>
            <a:br>
              <a:rPr lang="en-US" dirty="0"/>
            </a:br>
            <a:r>
              <a:rPr lang="en-US" dirty="0"/>
              <a:t>Sequential Logic</a:t>
            </a:r>
            <a:br>
              <a:rPr lang="en-US" dirty="0"/>
            </a:br>
            <a:r>
              <a:rPr lang="en-US" dirty="0"/>
              <a:t>CPU Datapath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10.2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Multiplexor (MUX)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21099" y="161445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grpSp>
        <p:nvGrpSpPr>
          <p:cNvPr id="440" name="Google Shape;440;p50"/>
          <p:cNvGrpSpPr/>
          <p:nvPr/>
        </p:nvGrpSpPr>
        <p:grpSpPr>
          <a:xfrm>
            <a:off x="4305654" y="3869430"/>
            <a:ext cx="4461107" cy="1554480"/>
            <a:chOff x="4305654" y="3869430"/>
            <a:chExt cx="4461107" cy="1554480"/>
          </a:xfrm>
        </p:grpSpPr>
        <p:cxnSp>
          <p:nvCxnSpPr>
            <p:cNvPr id="441" name="Google Shape;441;p50"/>
            <p:cNvCxnSpPr>
              <a:cxnSpLocks/>
              <a:endCxn id="13" idx="3"/>
            </p:cNvCxnSpPr>
            <p:nvPr/>
          </p:nvCxnSpPr>
          <p:spPr>
            <a:xfrm flipH="1">
              <a:off x="4305654" y="4080944"/>
              <a:ext cx="1809347" cy="213552"/>
            </a:xfrm>
            <a:prstGeom prst="straightConnector1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115001" y="3869430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Represents that this input has n bits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45E07-C43E-939E-97F4-31EF31B87D9E}"/>
              </a:ext>
            </a:extLst>
          </p:cNvPr>
          <p:cNvGrpSpPr/>
          <p:nvPr/>
        </p:nvGrpSpPr>
        <p:grpSpPr>
          <a:xfrm>
            <a:off x="3177080" y="3883216"/>
            <a:ext cx="2392642" cy="2675180"/>
            <a:chOff x="312688" y="3773046"/>
            <a:chExt cx="2392642" cy="2675180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9BCD50A3-25B5-BCB8-9150-96D2A4BE3C24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B774F4-E2B6-302F-F8AC-6BE5C62E025D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D85EB5-EA56-91BD-617E-3A3D6CA2F015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58F48-C698-EF7B-65A5-01806E489802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F63973-5867-C0B1-5D1F-5314F286C0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BD194B-AE0B-C34D-F6EC-99BB4729FD48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C6E2-DA2D-80C0-5DBF-3AE4D6FC58D3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BF9DAC-1088-7E46-31D3-FDAA002CA3C5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CAB76-D2AD-C1DC-E97C-FC25BF4BAA27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BF7382-F2EB-B31A-0323-46ACE7E049A8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F3C86-B811-FE70-DDB6-6E5E2ABED5FE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A0650-E645-20C9-E9F8-33804F745DB3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FC9F3-0E35-AAF6-7FF8-3FF66E01FC0B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B1F7D2-6706-4D33-A038-18721C9DFC70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454" name="Google Shape;454;p51"/>
          <p:cNvPicPr preferRelativeResize="0"/>
          <p:nvPr/>
        </p:nvPicPr>
        <p:blipFill rotWithShape="1">
          <a:blip r:embed="rId3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>
            <p:extLst>
              <p:ext uri="{D42A27DB-BD31-4B8C-83A1-F6EECF244321}">
                <p14:modId xmlns:p14="http://schemas.microsoft.com/office/powerpoint/2010/main" val="2986009062"/>
              </p:ext>
            </p:extLst>
          </p:nvPr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1</a:t>
                      </a:r>
                      <a:endParaRPr sz="20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50091-1FE8-7BC6-6A58-C3447DF13887}"/>
              </a:ext>
            </a:extLst>
          </p:cNvPr>
          <p:cNvGrpSpPr/>
          <p:nvPr/>
        </p:nvGrpSpPr>
        <p:grpSpPr>
          <a:xfrm>
            <a:off x="643195" y="2208653"/>
            <a:ext cx="2392642" cy="2675180"/>
            <a:chOff x="312688" y="3773046"/>
            <a:chExt cx="2392642" cy="2675180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C1D2D2C5-95C9-0C8F-A1A9-B622B76FCEA6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DCFA84-4FD2-ED7F-741F-9C56A1B4C8FE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749F2A-627F-2248-45DE-8900BBB42FC1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F02690-E9FB-12C6-7E29-8DF7FCA6BF7D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94EABC-B13C-F121-6226-126D2DCBC6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0B4-6911-0E7B-A44F-B7129B519BA2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0B4D2-064F-1307-E4CD-F0F70BB7EA9F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96453-F095-9CB3-CECB-9E531C92E02C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8D7331-0D62-5F22-A08B-108A54C727EB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113FA-2400-FD37-54E8-17A34885C2E4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08067-5BD6-3FB7-0F6B-27BED4088ED1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B1D2-F7B6-EA9D-9285-D61C83759D9F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1209EC-4C7C-0A0E-E4C0-90070BA57AD4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1CB549-E395-DFC9-534D-463787B32357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1-bit 4-to-1 MUX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rows?</a:t>
            </a:r>
            <a:endParaRPr sz="3200" b="0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 =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466" name="Google Shape;466;p52"/>
          <p:cNvSpPr txBox="1"/>
          <p:nvPr/>
        </p:nvSpPr>
        <p:spPr>
          <a:xfrm>
            <a:off x="6020682" y="4378429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C4F3EB-B072-8107-68CA-5D53FE23CDF1}"/>
              </a:ext>
            </a:extLst>
          </p:cNvPr>
          <p:cNvGrpSpPr/>
          <p:nvPr/>
        </p:nvGrpSpPr>
        <p:grpSpPr>
          <a:xfrm>
            <a:off x="3029390" y="1470522"/>
            <a:ext cx="2628468" cy="2675180"/>
            <a:chOff x="407369" y="2208653"/>
            <a:chExt cx="2628468" cy="2675180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88F5AB4-EA8A-50E0-DA24-28D1319C43D4}"/>
                </a:ext>
              </a:extLst>
            </p:cNvPr>
            <p:cNvSpPr/>
            <p:nvPr/>
          </p:nvSpPr>
          <p:spPr bwMode="auto">
            <a:xfrm rot="16200000">
              <a:off x="978943" y="2676098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243A58-1A25-E458-C8EF-8DCBD714350F}"/>
                </a:ext>
              </a:extLst>
            </p:cNvPr>
            <p:cNvCxnSpPr/>
            <p:nvPr/>
          </p:nvCxnSpPr>
          <p:spPr bwMode="auto">
            <a:xfrm>
              <a:off x="713582" y="262165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F00C69-5837-E3B8-859C-66294562DABF}"/>
                </a:ext>
              </a:extLst>
            </p:cNvPr>
            <p:cNvCxnSpPr/>
            <p:nvPr/>
          </p:nvCxnSpPr>
          <p:spPr bwMode="auto">
            <a:xfrm>
              <a:off x="713582" y="3535414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DABC33-05CA-00A3-2DCA-FA915AF71F4B}"/>
                </a:ext>
              </a:extLst>
            </p:cNvPr>
            <p:cNvCxnSpPr/>
            <p:nvPr/>
          </p:nvCxnSpPr>
          <p:spPr bwMode="auto">
            <a:xfrm>
              <a:off x="2228585" y="3067196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8DB031-94DC-0F88-DAFD-F8743D6835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04901" y="3735055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87397-886A-0D45-8B4F-5ADA23702C05}"/>
                </a:ext>
              </a:extLst>
            </p:cNvPr>
            <p:cNvSpPr txBox="1"/>
            <p:nvPr/>
          </p:nvSpPr>
          <p:spPr>
            <a:xfrm>
              <a:off x="415344" y="239781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D8500-A6EA-EA80-4B68-2CBB69114834}"/>
                </a:ext>
              </a:extLst>
            </p:cNvPr>
            <p:cNvSpPr txBox="1"/>
            <p:nvPr/>
          </p:nvSpPr>
          <p:spPr>
            <a:xfrm>
              <a:off x="422066" y="332723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F26D3-4D3F-AD41-2E8B-8A1573CEA9B8}"/>
                </a:ext>
              </a:extLst>
            </p:cNvPr>
            <p:cNvSpPr txBox="1"/>
            <p:nvPr/>
          </p:nvSpPr>
          <p:spPr>
            <a:xfrm>
              <a:off x="1733812" y="4483723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S= S</a:t>
              </a:r>
              <a:r>
                <a:rPr lang="en-US" sz="2000" baseline="-25000" dirty="0">
                  <a:latin typeface="Calibri" pitchFamily="34" charset="0"/>
                </a:rPr>
                <a:t>1</a:t>
              </a:r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DAFE7-4C28-F5B5-7161-444BC4E6AC1F}"/>
                </a:ext>
              </a:extLst>
            </p:cNvPr>
            <p:cNvSpPr txBox="1"/>
            <p:nvPr/>
          </p:nvSpPr>
          <p:spPr>
            <a:xfrm>
              <a:off x="1457259" y="241987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48DE4-DF07-9844-979F-8F434EF72AA1}"/>
                </a:ext>
              </a:extLst>
            </p:cNvPr>
            <p:cNvSpPr txBox="1"/>
            <p:nvPr/>
          </p:nvSpPr>
          <p:spPr>
            <a:xfrm>
              <a:off x="1465555" y="331267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4BB20-0DD0-43A6-4D2F-F2890122E67E}"/>
                </a:ext>
              </a:extLst>
            </p:cNvPr>
            <p:cNvSpPr txBox="1"/>
            <p:nvPr/>
          </p:nvSpPr>
          <p:spPr>
            <a:xfrm>
              <a:off x="2714915" y="26670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3284D-BF99-42B3-27F6-0EEDC9DC1DCB}"/>
                </a:ext>
              </a:extLst>
            </p:cNvPr>
            <p:cNvSpPr txBox="1"/>
            <p:nvPr/>
          </p:nvSpPr>
          <p:spPr>
            <a:xfrm>
              <a:off x="1773395" y="387966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46C1C-581F-455D-862C-63609D8560C9}"/>
                </a:ext>
              </a:extLst>
            </p:cNvPr>
            <p:cNvSpPr txBox="1"/>
            <p:nvPr/>
          </p:nvSpPr>
          <p:spPr>
            <a:xfrm>
              <a:off x="1466438" y="27375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5B3785-6C3A-E44F-FAC7-7F01C2D616A9}"/>
                </a:ext>
              </a:extLst>
            </p:cNvPr>
            <p:cNvSpPr txBox="1"/>
            <p:nvPr/>
          </p:nvSpPr>
          <p:spPr>
            <a:xfrm>
              <a:off x="1444404" y="304600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704566-C30E-F369-161E-02848989876C}"/>
                </a:ext>
              </a:extLst>
            </p:cNvPr>
            <p:cNvCxnSpPr/>
            <p:nvPr/>
          </p:nvCxnSpPr>
          <p:spPr bwMode="auto">
            <a:xfrm>
              <a:off x="711744" y="292829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7F7F47-0FBB-2026-BEF0-53FC18974BBA}"/>
                </a:ext>
              </a:extLst>
            </p:cNvPr>
            <p:cNvSpPr txBox="1"/>
            <p:nvPr/>
          </p:nvSpPr>
          <p:spPr>
            <a:xfrm>
              <a:off x="407369" y="2701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CDB43A-6334-DD8F-F035-669288120E1B}"/>
                </a:ext>
              </a:extLst>
            </p:cNvPr>
            <p:cNvCxnSpPr/>
            <p:nvPr/>
          </p:nvCxnSpPr>
          <p:spPr bwMode="auto">
            <a:xfrm>
              <a:off x="711744" y="32257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22B8F5-D7DC-ADA2-C680-FBCD9E58B57C}"/>
                </a:ext>
              </a:extLst>
            </p:cNvPr>
            <p:cNvSpPr txBox="1"/>
            <p:nvPr/>
          </p:nvSpPr>
          <p:spPr>
            <a:xfrm>
              <a:off x="411049" y="29954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9D7B82-9301-E10D-2BFA-5FF4522EE126}"/>
              </a:ext>
            </a:extLst>
          </p:cNvPr>
          <p:cNvCxnSpPr/>
          <p:nvPr/>
        </p:nvCxnSpPr>
        <p:spPr bwMode="auto">
          <a:xfrm>
            <a:off x="2008741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485F1-1E97-6768-B77B-2C13F730C7BF}"/>
              </a:ext>
            </a:extLst>
          </p:cNvPr>
          <p:cNvCxnSpPr/>
          <p:nvPr/>
        </p:nvCxnSpPr>
        <p:spPr bwMode="auto">
          <a:xfrm>
            <a:off x="2322722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8DDF12-C9C7-D793-2FCA-AF90F6DC75F5}"/>
              </a:ext>
            </a:extLst>
          </p:cNvPr>
          <p:cNvCxnSpPr/>
          <p:nvPr/>
        </p:nvCxnSpPr>
        <p:spPr bwMode="auto">
          <a:xfrm>
            <a:off x="3260994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6D8E7E-C2EF-E296-A51C-FC70A3A3A3EE}"/>
              </a:ext>
            </a:extLst>
          </p:cNvPr>
          <p:cNvCxnSpPr/>
          <p:nvPr/>
        </p:nvCxnSpPr>
        <p:spPr bwMode="auto">
          <a:xfrm>
            <a:off x="4817326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47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Another Design for 4-to-1 MUX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leverage what we’ve previously built?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hierarchical approach: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D87AAC2F-608E-8C26-8F6F-D751A234753F}"/>
              </a:ext>
            </a:extLst>
          </p:cNvPr>
          <p:cNvSpPr/>
          <p:nvPr/>
        </p:nvSpPr>
        <p:spPr bwMode="auto">
          <a:xfrm rot="16200000">
            <a:off x="1177247" y="3153214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42B09-943B-BC35-31D2-BBB0727F4A35}"/>
              </a:ext>
            </a:extLst>
          </p:cNvPr>
          <p:cNvCxnSpPr/>
          <p:nvPr/>
        </p:nvCxnSpPr>
        <p:spPr bwMode="auto">
          <a:xfrm>
            <a:off x="911886" y="309877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34DA5-0BAD-89C8-7788-B88AB9998A37}"/>
              </a:ext>
            </a:extLst>
          </p:cNvPr>
          <p:cNvCxnSpPr/>
          <p:nvPr/>
        </p:nvCxnSpPr>
        <p:spPr bwMode="auto">
          <a:xfrm>
            <a:off x="911886" y="4012530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ECD26F-25FD-28C5-1A05-AFE246D422A5}"/>
              </a:ext>
            </a:extLst>
          </p:cNvPr>
          <p:cNvCxnSpPr>
            <a:cxnSpLocks/>
          </p:cNvCxnSpPr>
          <p:nvPr/>
        </p:nvCxnSpPr>
        <p:spPr bwMode="auto">
          <a:xfrm>
            <a:off x="2426889" y="3544312"/>
            <a:ext cx="1503463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642539-5651-BD44-6AF7-1D1CF9FD08B8}"/>
              </a:ext>
            </a:extLst>
          </p:cNvPr>
          <p:cNvSpPr txBox="1"/>
          <p:nvPr/>
        </p:nvSpPr>
        <p:spPr>
          <a:xfrm>
            <a:off x="852370" y="269693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1E23E-2F41-A90C-45E9-C2473CBD2578}"/>
              </a:ext>
            </a:extLst>
          </p:cNvPr>
          <p:cNvSpPr txBox="1"/>
          <p:nvPr/>
        </p:nvSpPr>
        <p:spPr>
          <a:xfrm>
            <a:off x="841499" y="36124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03D7-4551-B010-1668-01E9481C90B9}"/>
              </a:ext>
            </a:extLst>
          </p:cNvPr>
          <p:cNvSpPr txBox="1"/>
          <p:nvPr/>
        </p:nvSpPr>
        <p:spPr>
          <a:xfrm>
            <a:off x="1655563" y="28969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1A9F1-F7F0-8FE8-D94F-3E750B720B61}"/>
              </a:ext>
            </a:extLst>
          </p:cNvPr>
          <p:cNvSpPr txBox="1"/>
          <p:nvPr/>
        </p:nvSpPr>
        <p:spPr>
          <a:xfrm>
            <a:off x="1663859" y="37897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7670F7E7-30C4-5D64-BB3E-C9A0E59B5CEA}"/>
              </a:ext>
            </a:extLst>
          </p:cNvPr>
          <p:cNvSpPr/>
          <p:nvPr/>
        </p:nvSpPr>
        <p:spPr bwMode="auto">
          <a:xfrm rot="16200000">
            <a:off x="1185934" y="5008533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CAA07E-48A1-8109-39A4-D2AD93EC76DB}"/>
              </a:ext>
            </a:extLst>
          </p:cNvPr>
          <p:cNvCxnSpPr/>
          <p:nvPr/>
        </p:nvCxnSpPr>
        <p:spPr bwMode="auto">
          <a:xfrm>
            <a:off x="920573" y="4954094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226F88-B5A4-6399-8AB3-965FAEDC418D}"/>
              </a:ext>
            </a:extLst>
          </p:cNvPr>
          <p:cNvCxnSpPr/>
          <p:nvPr/>
        </p:nvCxnSpPr>
        <p:spPr bwMode="auto">
          <a:xfrm>
            <a:off x="920573" y="5867849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9FEC2A-AA2F-EB2B-3E0C-171FF348D388}"/>
              </a:ext>
            </a:extLst>
          </p:cNvPr>
          <p:cNvCxnSpPr>
            <a:cxnSpLocks/>
          </p:cNvCxnSpPr>
          <p:nvPr/>
        </p:nvCxnSpPr>
        <p:spPr bwMode="auto">
          <a:xfrm>
            <a:off x="2435576" y="5399631"/>
            <a:ext cx="149477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C6A171-A39F-B0CA-79B2-6D2E668755B9}"/>
              </a:ext>
            </a:extLst>
          </p:cNvPr>
          <p:cNvCxnSpPr>
            <a:cxnSpLocks/>
            <a:stCxn id="25" idx="3"/>
          </p:cNvCxnSpPr>
          <p:nvPr/>
        </p:nvCxnSpPr>
        <p:spPr bwMode="auto">
          <a:xfrm flipH="1" flipV="1">
            <a:off x="2111892" y="6067490"/>
            <a:ext cx="8949" cy="516507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737E2E-1F4B-D485-C561-7048EC92445A}"/>
              </a:ext>
            </a:extLst>
          </p:cNvPr>
          <p:cNvSpPr txBox="1"/>
          <p:nvPr/>
        </p:nvSpPr>
        <p:spPr>
          <a:xfrm>
            <a:off x="861057" y="455225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8046A-229F-6DAE-130B-B1ADA6C30AF1}"/>
              </a:ext>
            </a:extLst>
          </p:cNvPr>
          <p:cNvSpPr txBox="1"/>
          <p:nvPr/>
        </p:nvSpPr>
        <p:spPr>
          <a:xfrm>
            <a:off x="850186" y="546773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92E0BF-715A-EBFB-1F05-ED17919CF469}"/>
              </a:ext>
            </a:extLst>
          </p:cNvPr>
          <p:cNvSpPr txBox="1"/>
          <p:nvPr/>
        </p:nvSpPr>
        <p:spPr>
          <a:xfrm>
            <a:off x="1730991" y="638394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53B09-97BE-18A4-0125-925EC029688F}"/>
              </a:ext>
            </a:extLst>
          </p:cNvPr>
          <p:cNvSpPr txBox="1"/>
          <p:nvPr/>
        </p:nvSpPr>
        <p:spPr>
          <a:xfrm>
            <a:off x="1664250" y="47523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76B671-3F7E-CDEC-C608-C546071B4ED0}"/>
              </a:ext>
            </a:extLst>
          </p:cNvPr>
          <p:cNvSpPr txBox="1"/>
          <p:nvPr/>
        </p:nvSpPr>
        <p:spPr>
          <a:xfrm>
            <a:off x="1672546" y="56451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33" name="Flowchart: Manual Operation 32">
            <a:extLst>
              <a:ext uri="{FF2B5EF4-FFF2-40B4-BE49-F238E27FC236}">
                <a16:creationId xmlns:a16="http://schemas.microsoft.com/office/drawing/2014/main" id="{4DCB0969-9C44-5719-5492-BFB0059091C7}"/>
              </a:ext>
            </a:extLst>
          </p:cNvPr>
          <p:cNvSpPr/>
          <p:nvPr/>
        </p:nvSpPr>
        <p:spPr bwMode="auto">
          <a:xfrm rot="16200000">
            <a:off x="4195713" y="4041797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5082B8-BFCB-A456-9B02-8172E0C5ECC6}"/>
              </a:ext>
            </a:extLst>
          </p:cNvPr>
          <p:cNvCxnSpPr/>
          <p:nvPr/>
        </p:nvCxnSpPr>
        <p:spPr bwMode="auto">
          <a:xfrm>
            <a:off x="3930352" y="3987358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71870A-A4FC-5584-D9BD-C1F16F41BA51}"/>
              </a:ext>
            </a:extLst>
          </p:cNvPr>
          <p:cNvCxnSpPr/>
          <p:nvPr/>
        </p:nvCxnSpPr>
        <p:spPr bwMode="auto">
          <a:xfrm>
            <a:off x="3930352" y="4901113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9DBC69-088D-CFD3-1C81-D9A20CFE8FF7}"/>
              </a:ext>
            </a:extLst>
          </p:cNvPr>
          <p:cNvCxnSpPr/>
          <p:nvPr/>
        </p:nvCxnSpPr>
        <p:spPr bwMode="auto">
          <a:xfrm>
            <a:off x="5445355" y="443289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91672C-8337-CC6D-2EBF-1A15E8EDD7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1671" y="5100754"/>
            <a:ext cx="25514" cy="84054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3779D4-F070-DE7F-598C-72DEB110C39F}"/>
              </a:ext>
            </a:extLst>
          </p:cNvPr>
          <p:cNvSpPr txBox="1"/>
          <p:nvPr/>
        </p:nvSpPr>
        <p:spPr>
          <a:xfrm>
            <a:off x="4950582" y="584942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771773-6C31-56E2-B930-E3D156BBA3EA}"/>
              </a:ext>
            </a:extLst>
          </p:cNvPr>
          <p:cNvSpPr txBox="1"/>
          <p:nvPr/>
        </p:nvSpPr>
        <p:spPr>
          <a:xfrm>
            <a:off x="4674029" y="37855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23CBC7-D993-AB9B-DA9D-9121EFC4E4CC}"/>
              </a:ext>
            </a:extLst>
          </p:cNvPr>
          <p:cNvSpPr txBox="1"/>
          <p:nvPr/>
        </p:nvSpPr>
        <p:spPr>
          <a:xfrm>
            <a:off x="4682325" y="46783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C7EDB4-7334-E728-49F2-9770A581AEC2}"/>
              </a:ext>
            </a:extLst>
          </p:cNvPr>
          <p:cNvSpPr txBox="1"/>
          <p:nvPr/>
        </p:nvSpPr>
        <p:spPr>
          <a:xfrm>
            <a:off x="5931685" y="403278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</a:t>
            </a:r>
          </a:p>
        </p:txBody>
      </p: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5A54524C-4C5B-F6AD-02EC-A5932CB451AD}"/>
              </a:ext>
            </a:extLst>
          </p:cNvPr>
          <p:cNvCxnSpPr/>
          <p:nvPr/>
        </p:nvCxnSpPr>
        <p:spPr bwMode="auto">
          <a:xfrm>
            <a:off x="2111892" y="6383942"/>
            <a:ext cx="77452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1F99B4ED-1725-478D-B56E-0A23972A0E2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75402" y="4208443"/>
            <a:ext cx="11017" cy="217549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0079A49D-4DCC-5A1B-A3A5-1F2DEDAB11B1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 flipH="1">
            <a:off x="2035791" y="4231147"/>
            <a:ext cx="850628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4" name="Oval 453">
            <a:extLst>
              <a:ext uri="{FF2B5EF4-FFF2-40B4-BE49-F238E27FC236}">
                <a16:creationId xmlns:a16="http://schemas.microsoft.com/office/drawing/2014/main" id="{9C9A2711-A9AB-D861-DF72-771165671273}"/>
              </a:ext>
            </a:extLst>
          </p:cNvPr>
          <p:cNvSpPr/>
          <p:nvPr/>
        </p:nvSpPr>
        <p:spPr bwMode="auto">
          <a:xfrm>
            <a:off x="2089858" y="6334316"/>
            <a:ext cx="45719" cy="84386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047FD92F-5107-9F3B-3191-09E87AD7CE5D}"/>
              </a:ext>
            </a:extLst>
          </p:cNvPr>
          <p:cNvCxnSpPr/>
          <p:nvPr/>
        </p:nvCxnSpPr>
        <p:spPr bwMode="auto">
          <a:xfrm>
            <a:off x="3930352" y="3544312"/>
            <a:ext cx="0" cy="44304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13E23FCF-D989-D23D-1733-3121C9552DDD}"/>
              </a:ext>
            </a:extLst>
          </p:cNvPr>
          <p:cNvCxnSpPr/>
          <p:nvPr/>
        </p:nvCxnSpPr>
        <p:spPr bwMode="auto">
          <a:xfrm flipV="1">
            <a:off x="3930352" y="4901113"/>
            <a:ext cx="0" cy="49851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451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Decoder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221168"/>
            <a:ext cx="8229600" cy="563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one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outputs based on N input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2-to-4 decoder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case: Choose ALU operation based on instruction op-code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0C634-D1BF-000D-8C81-2ABBBA2B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4" y="2016310"/>
            <a:ext cx="6754936" cy="37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80BB4-F3BA-46B5-F3C4-4716D1D5A268}"/>
              </a:ext>
            </a:extLst>
          </p:cNvPr>
          <p:cNvSpPr txBox="1"/>
          <p:nvPr/>
        </p:nvSpPr>
        <p:spPr>
          <a:xfrm>
            <a:off x="1942881" y="5774860"/>
            <a:ext cx="720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By BlueJester0101, CC BY-SA 3.0, https://commons.wikimedia.org/w/index.php?curid=3668293</a:t>
            </a:r>
          </a:p>
        </p:txBody>
      </p:sp>
    </p:spTree>
    <p:extLst>
      <p:ext uri="{BB962C8B-B14F-4D97-AF65-F5344CB8AC3E}">
        <p14:creationId xmlns:p14="http://schemas.microsoft.com/office/powerpoint/2010/main" val="31494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Demultiplexer (</a:t>
            </a:r>
            <a:r>
              <a:rPr lang="en-US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Demux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18106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decoder with an enable signal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8617B-0924-7F52-BB3C-CE8BF20610EE}"/>
              </a:ext>
            </a:extLst>
          </p:cNvPr>
          <p:cNvSpPr txBox="1"/>
          <p:nvPr/>
        </p:nvSpPr>
        <p:spPr>
          <a:xfrm>
            <a:off x="6134172" y="5800248"/>
            <a:ext cx="24613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BlueJester0101, CC BY-SA 3.0, https://commons.wikimedia.org/w/index.php?curid=3668293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5735D1-A7DB-2BCE-FADB-4581D5DC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1" y="1692592"/>
            <a:ext cx="547118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1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Single-Bit Binary Adder (Half Adder)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18106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+ B to get Sum (S) and Carry (C)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Expressions: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A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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B; C = AB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Circuit: </a:t>
            </a: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F56D53-420D-5801-F8C3-15546A1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01" y="3429000"/>
            <a:ext cx="4233081" cy="23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3023F-CB4E-3B32-BC7B-1A00CDEB5785}"/>
              </a:ext>
            </a:extLst>
          </p:cNvPr>
          <p:cNvSpPr txBox="1"/>
          <p:nvPr/>
        </p:nvSpPr>
        <p:spPr>
          <a:xfrm>
            <a:off x="2151043" y="5676940"/>
            <a:ext cx="4599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work, Public Domain, https://commons.wikimedia.org/w/index.php?curid=1023090</a:t>
            </a:r>
          </a:p>
        </p:txBody>
      </p:sp>
      <p:graphicFrame>
        <p:nvGraphicFramePr>
          <p:cNvPr id="4" name="Google Shape;1206;p58">
            <a:extLst>
              <a:ext uri="{FF2B5EF4-FFF2-40B4-BE49-F238E27FC236}">
                <a16:creationId xmlns:a16="http://schemas.microsoft.com/office/drawing/2014/main" id="{7A325656-0850-40C3-2AC7-4B56F025A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600782"/>
              </p:ext>
            </p:extLst>
          </p:nvPr>
        </p:nvGraphicFramePr>
        <p:xfrm>
          <a:off x="7177490" y="1746608"/>
          <a:ext cx="1371600" cy="213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8584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A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B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S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C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22397" y="5840500"/>
            <a:ext cx="65034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>
                <a:solidFill>
                  <a:srgbClr val="FFFFFF"/>
                </a:solidFill>
              </a:rPr>
              <a:t> =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 C</a:t>
            </a:r>
            <a:r>
              <a:rPr lang="en">
                <a:solidFill>
                  <a:srgbClr val="0000FF"/>
                </a:solidFill>
              </a:rPr>
              <a:t> =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AB</a:t>
            </a:r>
            <a:r>
              <a:rPr lang="en">
                <a:solidFill>
                  <a:srgbClr val="0000FF"/>
                </a:solidFill>
              </a:rPr>
              <a:t> +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C(A</a:t>
            </a:r>
            <a:r>
              <a:rPr lang="en">
                <a:solidFill>
                  <a:srgbClr val="0000FF"/>
                </a:solidFill>
              </a:rPr>
              <a:t> ⊕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198075" y="2128654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255475" y="2225968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73827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855448" y="1743945"/>
            <a:ext cx="3999176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" u="sng" dirty="0"/>
              <a:t>Truth table</a:t>
            </a:r>
            <a:r>
              <a:rPr lang="en" dirty="0"/>
              <a:t>:</a:t>
            </a:r>
            <a:endParaRPr dirty="0"/>
          </a:p>
          <a:p>
            <a:pPr marL="596900" lvl="1" indent="0">
              <a:spcBef>
                <a:spcPts val="0"/>
              </a:spcBef>
              <a:buNone/>
            </a:pPr>
            <a:endParaRPr u="sng" dirty="0"/>
          </a:p>
        </p:txBody>
      </p:sp>
      <p:sp>
        <p:nvSpPr>
          <p:cNvPr id="110" name="Google Shape;110;p16"/>
          <p:cNvSpPr txBox="1"/>
          <p:nvPr/>
        </p:nvSpPr>
        <p:spPr>
          <a:xfrm>
            <a:off x="6687675" y="2548075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6687675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0 0 0</a:t>
            </a:r>
            <a:endParaRPr dirty="0"/>
          </a:p>
          <a:p>
            <a:r>
              <a:rPr lang="en" dirty="0"/>
              <a:t>0 0 1</a:t>
            </a:r>
            <a:endParaRPr dirty="0"/>
          </a:p>
          <a:p>
            <a:r>
              <a:rPr lang="en" dirty="0"/>
              <a:t>0 1 0</a:t>
            </a:r>
            <a:endParaRPr dirty="0"/>
          </a:p>
          <a:p>
            <a:r>
              <a:rPr lang="en" dirty="0"/>
              <a:t>0 1 1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1 0 0</a:t>
            </a:r>
            <a:endParaRPr dirty="0"/>
          </a:p>
          <a:p>
            <a:r>
              <a:rPr lang="en" dirty="0"/>
              <a:t>1 0 1</a:t>
            </a:r>
            <a:endParaRPr dirty="0"/>
          </a:p>
          <a:p>
            <a:r>
              <a:rPr lang="en" dirty="0"/>
              <a:t>1 1 0</a:t>
            </a:r>
            <a:endParaRPr dirty="0"/>
          </a:p>
          <a:p>
            <a:r>
              <a:rPr lang="en" dirty="0"/>
              <a:t>1 1 1</a:t>
            </a:r>
            <a:endParaRPr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889025" y="1862675"/>
            <a:ext cx="5083500" cy="2417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2303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769450" y="3585300"/>
            <a:ext cx="1062154" cy="636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dirty="0"/>
              <a:t>3-bit </a:t>
            </a:r>
            <a:endParaRPr dirty="0"/>
          </a:p>
          <a:p>
            <a:pPr algn="ctr">
              <a:lnSpc>
                <a:spcPct val="115000"/>
              </a:lnSpc>
            </a:pPr>
            <a:r>
              <a:rPr lang="en" dirty="0"/>
              <a:t>Addition!</a:t>
            </a:r>
            <a:endParaRPr dirty="0"/>
          </a:p>
        </p:txBody>
      </p:sp>
      <p:cxnSp>
        <p:nvCxnSpPr>
          <p:cNvPr id="115" name="Google Shape;115;p16"/>
          <p:cNvCxnSpPr/>
          <p:nvPr/>
        </p:nvCxnSpPr>
        <p:spPr>
          <a:xfrm rot="10800000" flipH="1">
            <a:off x="730325" y="2713286"/>
            <a:ext cx="3236700" cy="1191600"/>
          </a:xfrm>
          <a:prstGeom prst="bentConnector3">
            <a:avLst>
              <a:gd name="adj1" fmla="val 6645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2547975" y="2503925"/>
            <a:ext cx="14241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11004" y="28336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-US" dirty="0"/>
              <a:t>What is this Circuit?</a:t>
            </a:r>
            <a:endParaRPr dirty="0"/>
          </a:p>
        </p:txBody>
      </p:sp>
      <p:cxnSp>
        <p:nvCxnSpPr>
          <p:cNvPr id="122" name="Google Shape;122;p16"/>
          <p:cNvCxnSpPr/>
          <p:nvPr/>
        </p:nvCxnSpPr>
        <p:spPr>
          <a:xfrm flipH="1">
            <a:off x="888102" y="1864998"/>
            <a:ext cx="2100" cy="2417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6"/>
          <p:cNvSpPr txBox="1"/>
          <p:nvPr/>
        </p:nvSpPr>
        <p:spPr>
          <a:xfrm>
            <a:off x="2195975" y="9190900"/>
            <a:ext cx="13725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207229" y="357434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Google Shape;132;p16"/>
          <p:cNvSpPr/>
          <p:nvPr/>
        </p:nvSpPr>
        <p:spPr>
          <a:xfrm rot="10800000" flipH="1">
            <a:off x="5207229" y="379961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6"/>
          <p:cNvSpPr/>
          <p:nvPr/>
        </p:nvSpPr>
        <p:spPr>
          <a:xfrm>
            <a:off x="5208525" y="357502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4" name="Google Shape;134;p16"/>
          <p:cNvCxnSpPr/>
          <p:nvPr/>
        </p:nvCxnSpPr>
        <p:spPr>
          <a:xfrm>
            <a:off x="5655688" y="379943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6"/>
          <p:cNvSpPr/>
          <p:nvPr/>
        </p:nvSpPr>
        <p:spPr>
          <a:xfrm>
            <a:off x="3988029" y="238200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6"/>
          <p:cNvSpPr/>
          <p:nvPr/>
        </p:nvSpPr>
        <p:spPr>
          <a:xfrm rot="10800000" flipH="1">
            <a:off x="3988029" y="2607277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6"/>
          <p:cNvSpPr/>
          <p:nvPr/>
        </p:nvSpPr>
        <p:spPr>
          <a:xfrm>
            <a:off x="39893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8" name="Google Shape;138;p16"/>
          <p:cNvCxnSpPr/>
          <p:nvPr/>
        </p:nvCxnSpPr>
        <p:spPr>
          <a:xfrm>
            <a:off x="4436488" y="26070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6"/>
          <p:cNvSpPr/>
          <p:nvPr/>
        </p:nvSpPr>
        <p:spPr>
          <a:xfrm>
            <a:off x="39131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6"/>
          <p:cNvSpPr/>
          <p:nvPr/>
        </p:nvSpPr>
        <p:spPr>
          <a:xfrm>
            <a:off x="3983850" y="3068479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41" name="Google Shape;141;p16"/>
          <p:cNvCxnSpPr/>
          <p:nvPr/>
        </p:nvCxnSpPr>
        <p:spPr>
          <a:xfrm>
            <a:off x="4436488" y="32928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6"/>
          <p:cNvSpPr/>
          <p:nvPr/>
        </p:nvSpPr>
        <p:spPr>
          <a:xfrm>
            <a:off x="3644319" y="2476215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3672476" y="2505980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16"/>
          <p:cNvSpPr/>
          <p:nvPr/>
        </p:nvSpPr>
        <p:spPr>
          <a:xfrm>
            <a:off x="3461462" y="2713455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Google Shape;145;p16"/>
          <p:cNvSpPr/>
          <p:nvPr/>
        </p:nvSpPr>
        <p:spPr>
          <a:xfrm>
            <a:off x="3433315" y="2683701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930629" y="227941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16"/>
          <p:cNvSpPr/>
          <p:nvPr/>
        </p:nvSpPr>
        <p:spPr>
          <a:xfrm rot="10800000" flipH="1">
            <a:off x="1930629" y="250468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Google Shape;148;p16"/>
          <p:cNvSpPr/>
          <p:nvPr/>
        </p:nvSpPr>
        <p:spPr>
          <a:xfrm>
            <a:off x="19319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49" name="Google Shape;149;p16"/>
          <p:cNvCxnSpPr/>
          <p:nvPr/>
        </p:nvCxnSpPr>
        <p:spPr>
          <a:xfrm>
            <a:off x="2379088" y="25045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681625" y="2609250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6"/>
          <p:cNvSpPr/>
          <p:nvPr/>
        </p:nvSpPr>
        <p:spPr>
          <a:xfrm>
            <a:off x="18557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Google Shape;152;p16"/>
          <p:cNvSpPr/>
          <p:nvPr/>
        </p:nvSpPr>
        <p:spPr>
          <a:xfrm>
            <a:off x="1926450" y="2965885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2379088" y="31903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6"/>
          <p:cNvSpPr/>
          <p:nvPr/>
        </p:nvSpPr>
        <p:spPr>
          <a:xfrm>
            <a:off x="1586919" y="2373622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1615076" y="2403386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6"/>
          <p:cNvSpPr/>
          <p:nvPr/>
        </p:nvSpPr>
        <p:spPr>
          <a:xfrm>
            <a:off x="1404062" y="2610861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6"/>
          <p:cNvSpPr/>
          <p:nvPr/>
        </p:nvSpPr>
        <p:spPr>
          <a:xfrm>
            <a:off x="1375915" y="2581108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8" name="Google Shape;158;p16"/>
          <p:cNvCxnSpPr/>
          <p:nvPr/>
        </p:nvCxnSpPr>
        <p:spPr>
          <a:xfrm>
            <a:off x="681625" y="2401775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577486" y="26092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577486" y="2402057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577486" y="39046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16"/>
          <p:cNvSpPr txBox="1"/>
          <p:nvPr/>
        </p:nvSpPr>
        <p:spPr>
          <a:xfrm>
            <a:off x="312396" y="220130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12396" y="241091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12396" y="370812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1"/>
          </p:nvPr>
        </p:nvSpPr>
        <p:spPr>
          <a:xfrm>
            <a:off x="12525" y="4240523"/>
            <a:ext cx="8520600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Q.  What’s the propagation delay?</a:t>
            </a:r>
            <a:endParaRPr dirty="0"/>
          </a:p>
        </p:txBody>
      </p:sp>
      <p:cxnSp>
        <p:nvCxnSpPr>
          <p:cNvPr id="166" name="Google Shape;166;p16"/>
          <p:cNvCxnSpPr/>
          <p:nvPr/>
        </p:nvCxnSpPr>
        <p:spPr>
          <a:xfrm>
            <a:off x="2687215" y="3191451"/>
            <a:ext cx="2578800" cy="713100"/>
          </a:xfrm>
          <a:prstGeom prst="bentConnector3">
            <a:avLst>
              <a:gd name="adj1" fmla="val 1474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4519700" y="3293100"/>
            <a:ext cx="746100" cy="405000"/>
          </a:xfrm>
          <a:prstGeom prst="bentConnector3">
            <a:avLst>
              <a:gd name="adj1" fmla="val 537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5975972" y="379942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4536425" y="2607150"/>
            <a:ext cx="17562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6"/>
          <p:cNvSpPr txBox="1"/>
          <p:nvPr/>
        </p:nvSpPr>
        <p:spPr>
          <a:xfrm>
            <a:off x="6255996" y="359965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6255996" y="241093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>
            <a:off x="578225" y="2401650"/>
            <a:ext cx="1336800" cy="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2379900" y="2503925"/>
            <a:ext cx="1600800" cy="686100"/>
          </a:xfrm>
          <a:prstGeom prst="bentConnector3">
            <a:avLst>
              <a:gd name="adj1" fmla="val 80744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6"/>
          <p:cNvCxnSpPr>
            <a:stCxn id="140" idx="3"/>
          </p:cNvCxnSpPr>
          <p:nvPr/>
        </p:nvCxnSpPr>
        <p:spPr>
          <a:xfrm>
            <a:off x="4434150" y="3293629"/>
            <a:ext cx="831600" cy="404400"/>
          </a:xfrm>
          <a:prstGeom prst="bentConnector3">
            <a:avLst>
              <a:gd name="adj1" fmla="val 58396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5654725" y="3798800"/>
            <a:ext cx="558600" cy="12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59973" y="4564185"/>
            <a:ext cx="11189503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3 gate delays (highlighted)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Q.  What does the circuit accomplish?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u="sng" dirty="0"/>
              <a:t>Algebra</a:t>
            </a:r>
            <a:r>
              <a:rPr lang="en" dirty="0"/>
              <a:t>: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1645119" y="5848778"/>
            <a:ext cx="51093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1" name="Google Shape;181;p16"/>
          <p:cNvCxnSpPr/>
          <p:nvPr/>
        </p:nvCxnSpPr>
        <p:spPr>
          <a:xfrm>
            <a:off x="6731418" y="28912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16"/>
          <p:cNvSpPr txBox="1"/>
          <p:nvPr/>
        </p:nvSpPr>
        <p:spPr>
          <a:xfrm>
            <a:off x="7231740" y="2548075"/>
            <a:ext cx="191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dirty="0"/>
              <a:t> </a:t>
            </a: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dirty="0"/>
          </a:p>
        </p:txBody>
      </p:sp>
      <p:cxnSp>
        <p:nvCxnSpPr>
          <p:cNvPr id="183" name="Google Shape;183;p16"/>
          <p:cNvCxnSpPr/>
          <p:nvPr/>
        </p:nvCxnSpPr>
        <p:spPr>
          <a:xfrm>
            <a:off x="6731418" y="4101126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6"/>
          <p:cNvCxnSpPr>
            <a:cxnSpLocks/>
          </p:cNvCxnSpPr>
          <p:nvPr/>
        </p:nvCxnSpPr>
        <p:spPr>
          <a:xfrm>
            <a:off x="7246425" y="2668625"/>
            <a:ext cx="0" cy="26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16"/>
          <p:cNvSpPr txBox="1"/>
          <p:nvPr/>
        </p:nvSpPr>
        <p:spPr>
          <a:xfrm>
            <a:off x="4902600" y="4288300"/>
            <a:ext cx="1233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Full Adder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198075" y="3526300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3255475" y="3641605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7941236" y="51582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189" name="Google Shape;189;p16"/>
          <p:cNvCxnSpPr/>
          <p:nvPr/>
        </p:nvCxnSpPr>
        <p:spPr>
          <a:xfrm rot="5400000">
            <a:off x="7902428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16"/>
          <p:cNvCxnSpPr/>
          <p:nvPr/>
        </p:nvCxnSpPr>
        <p:spPr>
          <a:xfrm rot="5400000">
            <a:off x="8109632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16"/>
          <p:cNvCxnSpPr/>
          <p:nvPr/>
        </p:nvCxnSpPr>
        <p:spPr>
          <a:xfrm rot="5400000">
            <a:off x="8009089" y="577076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16"/>
          <p:cNvCxnSpPr/>
          <p:nvPr/>
        </p:nvCxnSpPr>
        <p:spPr>
          <a:xfrm rot="10800000">
            <a:off x="7622293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16"/>
          <p:cNvCxnSpPr/>
          <p:nvPr/>
        </p:nvCxnSpPr>
        <p:spPr>
          <a:xfrm rot="10800000">
            <a:off x="8392407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16"/>
          <p:cNvSpPr txBox="1"/>
          <p:nvPr/>
        </p:nvSpPr>
        <p:spPr>
          <a:xfrm>
            <a:off x="8027143" y="584194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7359891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8703669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7911839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8121891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311700" y="1047086"/>
            <a:ext cx="8542952" cy="126824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u="sng" dirty="0"/>
              <a:t>Definition:</a:t>
            </a:r>
            <a:r>
              <a:rPr lang="en" dirty="0"/>
              <a:t>  A </a:t>
            </a:r>
            <a:r>
              <a:rPr lang="en" u="sng" dirty="0"/>
              <a:t>combinational circuit</a:t>
            </a:r>
            <a:r>
              <a:rPr lang="en" dirty="0"/>
              <a:t> computes a pure function, i.e., its outputs react only based on its inputs.  There are no feedback loops and </a:t>
            </a:r>
            <a:r>
              <a:rPr lang="en-US" dirty="0"/>
              <a:t> no state information (memory) is maintained.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1"/>
          </p:nvPr>
        </p:nvSpPr>
        <p:spPr>
          <a:xfrm>
            <a:off x="311700" y="1852026"/>
            <a:ext cx="8520600" cy="2354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                                                                                                        </a:t>
            </a:r>
            <a:endParaRPr dirty="0"/>
          </a:p>
        </p:txBody>
      </p:sp>
      <p:cxnSp>
        <p:nvCxnSpPr>
          <p:cNvPr id="206" name="Google Shape;206;p17"/>
          <p:cNvCxnSpPr/>
          <p:nvPr/>
        </p:nvCxnSpPr>
        <p:spPr>
          <a:xfrm rot="5400000">
            <a:off x="3263671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17"/>
          <p:cNvCxnSpPr/>
          <p:nvPr/>
        </p:nvCxnSpPr>
        <p:spPr>
          <a:xfrm rot="10800000">
            <a:off x="3050293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17"/>
          <p:cNvCxnSpPr/>
          <p:nvPr/>
        </p:nvCxnSpPr>
        <p:spPr>
          <a:xfrm rot="10800000">
            <a:off x="2283656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17"/>
          <p:cNvCxnSpPr/>
          <p:nvPr/>
        </p:nvCxnSpPr>
        <p:spPr>
          <a:xfrm rot="10800000">
            <a:off x="1514700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17"/>
          <p:cNvCxnSpPr/>
          <p:nvPr/>
        </p:nvCxnSpPr>
        <p:spPr>
          <a:xfrm flipH="1">
            <a:off x="57384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17"/>
          <p:cNvSpPr txBox="1"/>
          <p:nvPr/>
        </p:nvSpPr>
        <p:spPr>
          <a:xfrm>
            <a:off x="861225" y="4679200"/>
            <a:ext cx="3180900" cy="89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311700" y="2438683"/>
            <a:ext cx="8520600" cy="148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u="sng" dirty="0"/>
              <a:t>Theorem:</a:t>
            </a:r>
            <a:r>
              <a:rPr lang="en" dirty="0"/>
              <a:t>  Every Boolean function can be implemented with NAND and NOT. Circuits are modular</a:t>
            </a:r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175652" y="271984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Computing with Combinational Circuits</a:t>
            </a:r>
            <a:endParaRPr dirty="0"/>
          </a:p>
        </p:txBody>
      </p:sp>
      <p:sp>
        <p:nvSpPr>
          <p:cNvPr id="215" name="Google Shape;215;p17"/>
          <p:cNvSpPr txBox="1"/>
          <p:nvPr/>
        </p:nvSpPr>
        <p:spPr>
          <a:xfrm>
            <a:off x="3369236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16" name="Google Shape;216;p17"/>
          <p:cNvCxnSpPr/>
          <p:nvPr/>
        </p:nvCxnSpPr>
        <p:spPr>
          <a:xfrm rot="5400000">
            <a:off x="3263671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17"/>
          <p:cNvCxnSpPr/>
          <p:nvPr/>
        </p:nvCxnSpPr>
        <p:spPr>
          <a:xfrm rot="5400000">
            <a:off x="347087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17"/>
          <p:cNvCxnSpPr/>
          <p:nvPr/>
        </p:nvCxnSpPr>
        <p:spPr>
          <a:xfrm rot="5400000">
            <a:off x="3370350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7"/>
          <p:cNvCxnSpPr/>
          <p:nvPr/>
        </p:nvCxnSpPr>
        <p:spPr>
          <a:xfrm rot="10800000">
            <a:off x="3050293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17"/>
          <p:cNvSpPr txBox="1"/>
          <p:nvPr/>
        </p:nvSpPr>
        <p:spPr>
          <a:xfrm>
            <a:off x="2602599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21" name="Google Shape;221;p17"/>
          <p:cNvCxnSpPr/>
          <p:nvPr/>
        </p:nvCxnSpPr>
        <p:spPr>
          <a:xfrm rot="5400000">
            <a:off x="249703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17"/>
          <p:cNvCxnSpPr/>
          <p:nvPr/>
        </p:nvCxnSpPr>
        <p:spPr>
          <a:xfrm rot="5400000">
            <a:off x="2704239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17"/>
          <p:cNvCxnSpPr/>
          <p:nvPr/>
        </p:nvCxnSpPr>
        <p:spPr>
          <a:xfrm rot="5400000">
            <a:off x="2603712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17"/>
          <p:cNvCxnSpPr/>
          <p:nvPr/>
        </p:nvCxnSpPr>
        <p:spPr>
          <a:xfrm rot="10800000">
            <a:off x="2283656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17"/>
          <p:cNvSpPr txBox="1"/>
          <p:nvPr/>
        </p:nvSpPr>
        <p:spPr>
          <a:xfrm>
            <a:off x="1833644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 rot="5400000">
            <a:off x="1728080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17"/>
          <p:cNvCxnSpPr/>
          <p:nvPr/>
        </p:nvCxnSpPr>
        <p:spPr>
          <a:xfrm rot="5400000">
            <a:off x="1935284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17"/>
          <p:cNvCxnSpPr/>
          <p:nvPr/>
        </p:nvCxnSpPr>
        <p:spPr>
          <a:xfrm rot="5400000">
            <a:off x="1834756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17"/>
          <p:cNvCxnSpPr/>
          <p:nvPr/>
        </p:nvCxnSpPr>
        <p:spPr>
          <a:xfrm rot="10800000">
            <a:off x="1514700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17"/>
          <p:cNvSpPr txBox="1"/>
          <p:nvPr/>
        </p:nvSpPr>
        <p:spPr>
          <a:xfrm>
            <a:off x="1064688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31" name="Google Shape;231;p17"/>
          <p:cNvCxnSpPr/>
          <p:nvPr/>
        </p:nvCxnSpPr>
        <p:spPr>
          <a:xfrm rot="5400000">
            <a:off x="95912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17"/>
          <p:cNvCxnSpPr/>
          <p:nvPr/>
        </p:nvCxnSpPr>
        <p:spPr>
          <a:xfrm rot="5400000">
            <a:off x="1166329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17"/>
          <p:cNvCxnSpPr/>
          <p:nvPr/>
        </p:nvCxnSpPr>
        <p:spPr>
          <a:xfrm rot="5400000">
            <a:off x="1065800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17"/>
          <p:cNvCxnSpPr/>
          <p:nvPr/>
        </p:nvCxnSpPr>
        <p:spPr>
          <a:xfrm flipH="1">
            <a:off x="57384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17"/>
          <p:cNvCxnSpPr/>
          <p:nvPr/>
        </p:nvCxnSpPr>
        <p:spPr>
          <a:xfrm flipH="1">
            <a:off x="382030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" name="Google Shape;236;p17"/>
          <p:cNvSpPr txBox="1"/>
          <p:nvPr/>
        </p:nvSpPr>
        <p:spPr>
          <a:xfrm>
            <a:off x="1026017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1236069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797291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2007343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2568565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2778617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3339839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3549891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1150596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1921869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2693143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3464417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1503774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2275048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046322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4274796" y="494587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293848" y="49386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4249738" y="3651647"/>
            <a:ext cx="4378200" cy="148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… a 4-bit ripple carry adder!</a:t>
            </a:r>
            <a:endParaRPr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dirty="0"/>
              <a:t>Adds by columns</a:t>
            </a:r>
            <a:endParaRPr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dirty="0"/>
              <a:t>Propagation delay</a:t>
            </a:r>
            <a:endParaRPr dirty="0"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5207048" y="4699247"/>
            <a:ext cx="3564900" cy="450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sz="1400"/>
              <a:t>= 9</a:t>
            </a:r>
            <a:endParaRPr sz="1400"/>
          </a:p>
        </p:txBody>
      </p:sp>
      <p:sp>
        <p:nvSpPr>
          <p:cNvPr id="255" name="Google Shape;255;p17"/>
          <p:cNvSpPr txBox="1">
            <a:spLocks noGrp="1"/>
          </p:cNvSpPr>
          <p:nvPr>
            <p:ph type="body" idx="1"/>
          </p:nvPr>
        </p:nvSpPr>
        <p:spPr>
          <a:xfrm>
            <a:off x="5580789" y="4851891"/>
            <a:ext cx="891900" cy="259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" sz="1400" dirty="0">
                <a:solidFill>
                  <a:srgbClr val="0000FF"/>
                </a:solidFill>
              </a:rPr>
              <a:t>(2</a:t>
            </a:r>
            <a:r>
              <a:rPr lang="en" sz="1400" i="1" dirty="0">
                <a:solidFill>
                  <a:srgbClr val="0000FF"/>
                </a:solidFill>
              </a:rPr>
              <a:t>n</a:t>
            </a:r>
            <a:r>
              <a:rPr lang="en" sz="1400" dirty="0">
                <a:solidFill>
                  <a:srgbClr val="0000FF"/>
                </a:solidFill>
              </a:rPr>
              <a:t> + 1)</a:t>
            </a:r>
            <a:endParaRPr sz="1400" dirty="0">
              <a:solidFill>
                <a:srgbClr val="0000FF"/>
              </a:solidFill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6979025" y="4924325"/>
            <a:ext cx="1557900" cy="6081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rgbClr val="0000FF"/>
                </a:solidFill>
              </a:rPr>
              <a:t>Adder-4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257" name="Google Shape;257;p17"/>
          <p:cNvCxnSpPr/>
          <p:nvPr/>
        </p:nvCxnSpPr>
        <p:spPr>
          <a:xfrm rot="5400000">
            <a:off x="7252680" y="4750365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17"/>
          <p:cNvCxnSpPr/>
          <p:nvPr/>
        </p:nvCxnSpPr>
        <p:spPr>
          <a:xfrm rot="5400000">
            <a:off x="7917071" y="4750365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17"/>
          <p:cNvSpPr txBox="1"/>
          <p:nvPr/>
        </p:nvSpPr>
        <p:spPr>
          <a:xfrm>
            <a:off x="7274417" y="42528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7941669" y="42528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1" name="Google Shape;261;p17"/>
          <p:cNvCxnSpPr/>
          <p:nvPr/>
        </p:nvCxnSpPr>
        <p:spPr>
          <a:xfrm flipH="1">
            <a:off x="7376388" y="46639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17"/>
          <p:cNvCxnSpPr/>
          <p:nvPr/>
        </p:nvCxnSpPr>
        <p:spPr>
          <a:xfrm flipH="1">
            <a:off x="8040150" y="46639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17"/>
          <p:cNvSpPr txBox="1"/>
          <p:nvPr/>
        </p:nvSpPr>
        <p:spPr>
          <a:xfrm>
            <a:off x="7232675" y="4496850"/>
            <a:ext cx="2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7892950" y="44968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cxnSp>
        <p:nvCxnSpPr>
          <p:cNvPr id="265" name="Google Shape;265;p17"/>
          <p:cNvCxnSpPr/>
          <p:nvPr/>
        </p:nvCxnSpPr>
        <p:spPr>
          <a:xfrm rot="10800000">
            <a:off x="8537852" y="5228093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17"/>
          <p:cNvCxnSpPr/>
          <p:nvPr/>
        </p:nvCxnSpPr>
        <p:spPr>
          <a:xfrm rot="10800000">
            <a:off x="6660673" y="5228093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17"/>
          <p:cNvCxnSpPr/>
          <p:nvPr/>
        </p:nvCxnSpPr>
        <p:spPr>
          <a:xfrm rot="5400000">
            <a:off x="7578340" y="5710699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17"/>
          <p:cNvCxnSpPr/>
          <p:nvPr/>
        </p:nvCxnSpPr>
        <p:spPr>
          <a:xfrm flipH="1">
            <a:off x="7702050" y="56242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17"/>
          <p:cNvSpPr txBox="1"/>
          <p:nvPr/>
        </p:nvSpPr>
        <p:spPr>
          <a:xfrm>
            <a:off x="7567600" y="54689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7607039" y="578608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8796408" y="5155519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6427252" y="5155519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4629749" y="3536171"/>
            <a:ext cx="2128041" cy="3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FS   </a:t>
            </a:r>
            <a:r>
              <a:rPr lang="en" dirty="0" err="1"/>
              <a:t>func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 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22236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699" y="2386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</a:t>
            </a:r>
            <a:endParaRPr dirty="0"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699" y="874957"/>
            <a:ext cx="8520600" cy="1596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Hardware circuits are fixed</a:t>
            </a:r>
            <a:endParaRPr dirty="0"/>
          </a:p>
        </p:txBody>
      </p:sp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311699" y="1384784"/>
            <a:ext cx="9735811" cy="1481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Can’t adjust wires / gates while running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Build </a:t>
            </a:r>
            <a:r>
              <a:rPr lang="en" u="sng" dirty="0"/>
              <a:t>control wires</a:t>
            </a:r>
            <a:r>
              <a:rPr lang="en" dirty="0"/>
              <a:t> to parametrize its function</a:t>
            </a:r>
            <a:endParaRPr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3117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Unit: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4" name="Google Shape;284;p18"/>
          <p:cNvSpPr/>
          <p:nvPr/>
        </p:nvSpPr>
        <p:spPr>
          <a:xfrm rot="10800000" flipH="1">
            <a:off x="933250" y="4198575"/>
            <a:ext cx="2200500" cy="826500"/>
          </a:xfrm>
          <a:prstGeom prst="trapezoid">
            <a:avLst>
              <a:gd name="adj" fmla="val 5521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flipH="1">
            <a:off x="24343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5400000">
            <a:off x="13420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18"/>
          <p:cNvCxnSpPr/>
          <p:nvPr/>
        </p:nvCxnSpPr>
        <p:spPr>
          <a:xfrm flipH="1">
            <a:off x="15199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8"/>
          <p:cNvSpPr txBox="1"/>
          <p:nvPr/>
        </p:nvSpPr>
        <p:spPr>
          <a:xfrm>
            <a:off x="13092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135044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opA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18"/>
          <p:cNvCxnSpPr/>
          <p:nvPr/>
        </p:nvCxnSpPr>
        <p:spPr>
          <a:xfrm rot="5400000">
            <a:off x="1799240" y="5265584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18"/>
          <p:cNvCxnSpPr/>
          <p:nvPr/>
        </p:nvCxnSpPr>
        <p:spPr>
          <a:xfrm flipH="1">
            <a:off x="1977100" y="5153103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18"/>
          <p:cNvSpPr txBox="1"/>
          <p:nvPr/>
        </p:nvSpPr>
        <p:spPr>
          <a:xfrm>
            <a:off x="1766450" y="4990868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2039487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opB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592244" y="4675432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5" name="Google Shape;295;p18"/>
          <p:cNvCxnSpPr/>
          <p:nvPr/>
        </p:nvCxnSpPr>
        <p:spPr>
          <a:xfrm flipH="1">
            <a:off x="2905905" y="4608366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18"/>
          <p:cNvCxnSpPr/>
          <p:nvPr/>
        </p:nvCxnSpPr>
        <p:spPr>
          <a:xfrm flipH="1">
            <a:off x="3144991" y="4555949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18"/>
          <p:cNvSpPr txBox="1"/>
          <p:nvPr/>
        </p:nvSpPr>
        <p:spPr>
          <a:xfrm>
            <a:off x="3034470" y="4363844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4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2285511" y="4397050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rot="5400000">
            <a:off x="22564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45789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Select: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01" name="Google Shape;301;p18"/>
          <p:cNvCxnSpPr/>
          <p:nvPr/>
        </p:nvCxnSpPr>
        <p:spPr>
          <a:xfrm>
            <a:off x="4674018" y="39580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5297884" y="3735425"/>
            <a:ext cx="0" cy="20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5238750" y="5154225"/>
            <a:ext cx="127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Delay: 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we are dealing with is just an abstraction of transistors and wires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 propagating to the outputs are voltage signals passing through transistor networks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always some </a:t>
            </a:r>
            <a:r>
              <a:rPr lang="en-US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a CL’s output updates to reflect the inputs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Path is longest delay from any input to output. Could be represented as “n gate delays”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Simpler Boolean expressions ↔ smaller transistor networks ↔ smaller circuit delays ↔ faster hardware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3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3768194" y="32014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311700" y="1065972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Unit:  Adder-Subtractor</a:t>
            </a:r>
            <a:endParaRPr dirty="0"/>
          </a:p>
        </p:txBody>
      </p:sp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311700" y="1852025"/>
            <a:ext cx="15579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2940425" y="3628925"/>
            <a:ext cx="1557900" cy="608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Adder-32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12" name="Google Shape;312;p19"/>
          <p:cNvCxnSpPr/>
          <p:nvPr/>
        </p:nvCxnSpPr>
        <p:spPr>
          <a:xfrm rot="5400000">
            <a:off x="3214080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19"/>
          <p:cNvCxnSpPr/>
          <p:nvPr/>
        </p:nvCxnSpPr>
        <p:spPr>
          <a:xfrm rot="5400000">
            <a:off x="3878471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19"/>
          <p:cNvCxnSpPr/>
          <p:nvPr/>
        </p:nvCxnSpPr>
        <p:spPr>
          <a:xfrm flipH="1">
            <a:off x="3337788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9"/>
          <p:cNvCxnSpPr/>
          <p:nvPr/>
        </p:nvCxnSpPr>
        <p:spPr>
          <a:xfrm flipH="1">
            <a:off x="4001550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19"/>
          <p:cNvSpPr txBox="1"/>
          <p:nvPr/>
        </p:nvSpPr>
        <p:spPr>
          <a:xfrm>
            <a:off x="3104206" y="3201450"/>
            <a:ext cx="4674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 rot="10800000">
            <a:off x="4499252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19"/>
          <p:cNvCxnSpPr/>
          <p:nvPr/>
        </p:nvCxnSpPr>
        <p:spPr>
          <a:xfrm rot="10800000">
            <a:off x="2622073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19"/>
          <p:cNvCxnSpPr/>
          <p:nvPr/>
        </p:nvCxnSpPr>
        <p:spPr>
          <a:xfrm rot="5400000">
            <a:off x="3539740" y="4415299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19"/>
          <p:cNvCxnSpPr/>
          <p:nvPr/>
        </p:nvCxnSpPr>
        <p:spPr>
          <a:xfrm flipH="1">
            <a:off x="3663450" y="43288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9"/>
          <p:cNvSpPr txBox="1"/>
          <p:nvPr/>
        </p:nvSpPr>
        <p:spPr>
          <a:xfrm>
            <a:off x="3432887" y="41735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 rot="5400000">
            <a:off x="3946559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9"/>
          <p:cNvSpPr/>
          <p:nvPr/>
        </p:nvSpPr>
        <p:spPr>
          <a:xfrm rot="-5400000" flipH="1">
            <a:off x="3721285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Google Shape;324;p19"/>
          <p:cNvSpPr/>
          <p:nvPr/>
        </p:nvSpPr>
        <p:spPr>
          <a:xfrm rot="5400000">
            <a:off x="4017084" y="26387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25" name="Google Shape;325;p19"/>
          <p:cNvCxnSpPr/>
          <p:nvPr/>
        </p:nvCxnSpPr>
        <p:spPr>
          <a:xfrm rot="5400000">
            <a:off x="3795947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19"/>
          <p:cNvCxnSpPr/>
          <p:nvPr/>
        </p:nvCxnSpPr>
        <p:spPr>
          <a:xfrm rot="5400000">
            <a:off x="4003151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19"/>
          <p:cNvSpPr/>
          <p:nvPr/>
        </p:nvSpPr>
        <p:spPr>
          <a:xfrm rot="5400000">
            <a:off x="4017084" y="25625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7583075" y="1852025"/>
            <a:ext cx="12492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9" name="Google Shape;329;p19"/>
          <p:cNvCxnSpPr/>
          <p:nvPr/>
        </p:nvCxnSpPr>
        <p:spPr>
          <a:xfrm>
            <a:off x="3393900" y="2255375"/>
            <a:ext cx="0" cy="107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19"/>
          <p:cNvSpPr txBox="1"/>
          <p:nvPr/>
        </p:nvSpPr>
        <p:spPr>
          <a:xfrm>
            <a:off x="3243598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3954575" y="2255375"/>
            <a:ext cx="0" cy="5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19"/>
          <p:cNvSpPr txBox="1"/>
          <p:nvPr/>
        </p:nvSpPr>
        <p:spPr>
          <a:xfrm>
            <a:off x="3696972" y="2272115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 flipH="1">
            <a:off x="3897970" y="244415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3809356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3575778" y="4473502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371513" y="3721458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161801" y="2493100"/>
            <a:ext cx="1217141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9"/>
          <p:cNvSpPr/>
          <p:nvPr/>
        </p:nvSpPr>
        <p:spPr>
          <a:xfrm>
            <a:off x="4838178" y="2465057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p19"/>
          <p:cNvSpPr txBox="1"/>
          <p:nvPr/>
        </p:nvSpPr>
        <p:spPr>
          <a:xfrm>
            <a:off x="5399600" y="2281126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0" name="Google Shape;340;p19"/>
          <p:cNvSpPr/>
          <p:nvPr/>
        </p:nvSpPr>
        <p:spPr>
          <a:xfrm rot="5400000" flipH="1">
            <a:off x="4052087" y="3116763"/>
            <a:ext cx="1436576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Google Shape;341;p19"/>
          <p:cNvSpPr txBox="1"/>
          <p:nvPr/>
        </p:nvSpPr>
        <p:spPr>
          <a:xfrm>
            <a:off x="5831625" y="2984350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</a:endParaRPr>
          </a:p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342900">
              <a:spcBef>
                <a:spcPts val="1000"/>
              </a:spcBef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2" name="Google Shape;342;p19"/>
          <p:cNvCxnSpPr/>
          <p:nvPr/>
        </p:nvCxnSpPr>
        <p:spPr>
          <a:xfrm>
            <a:off x="7182025" y="4086875"/>
            <a:ext cx="1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9"/>
          <p:cNvSpPr txBox="1"/>
          <p:nvPr/>
        </p:nvSpPr>
        <p:spPr>
          <a:xfrm>
            <a:off x="5831625" y="4212662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2"/>
                </a:solidFill>
              </a:rPr>
              <a:t> =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5831625" y="3931213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Combinational vs. Sequential Logic</a:t>
            </a:r>
            <a:endParaRPr sz="2800" dirty="0"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add A, B (ALUs)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called “State Elements”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Memory and registers </a:t>
            </a:r>
            <a:endParaRPr dirty="0"/>
          </a:p>
        </p:txBody>
      </p:sp>
      <p:sp>
        <p:nvSpPr>
          <p:cNvPr id="982" name="Google Shape;982;p43"/>
          <p:cNvSpPr/>
          <p:nvPr/>
        </p:nvSpPr>
        <p:spPr>
          <a:xfrm>
            <a:off x="457200" y="4443715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4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/>
          <p:nvPr/>
        </p:nvSpPr>
        <p:spPr>
          <a:xfrm>
            <a:off x="423863" y="3474720"/>
            <a:ext cx="8078150" cy="15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for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over time... </a:t>
            </a:r>
            <a:endParaRPr sz="32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S = S +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457199" y="1600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28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why we would need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logic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423863" y="4902200"/>
            <a:ext cx="8364537" cy="144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value is applied in succession, one per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sum since time 1 (cycle) is present on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9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500" name="Google Shape;500;p1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1" name="Google Shape;501;p19"/>
            <p:cNvCxnSpPr>
              <a:stCxn id="502" idx="3"/>
              <a:endCxn id="500" idx="1"/>
            </p:cNvCxnSpPr>
            <p:nvPr/>
          </p:nvCxnSpPr>
          <p:spPr>
            <a:xfrm>
              <a:off x="2220913" y="2926080"/>
              <a:ext cx="12159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3" name="Google Shape;503;p19"/>
            <p:cNvCxnSpPr>
              <a:stCxn id="500" idx="3"/>
              <a:endCxn id="504" idx="1"/>
            </p:cNvCxnSpPr>
            <p:nvPr/>
          </p:nvCxnSpPr>
          <p:spPr>
            <a:xfrm>
              <a:off x="5570538" y="2926080"/>
              <a:ext cx="12033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 rot="-5400000">
              <a:off x="2590006" y="2747452"/>
              <a:ext cx="423863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19"/>
            <p:cNvCxnSpPr/>
            <p:nvPr/>
          </p:nvCxnSpPr>
          <p:spPr>
            <a:xfrm rot="-5400000">
              <a:off x="5910262" y="2746191"/>
              <a:ext cx="422275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2" name="Google Shape;502;p19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Example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1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/>
          <p:nvPr/>
        </p:nvSpPr>
        <p:spPr>
          <a:xfrm>
            <a:off x="558800" y="4191000"/>
            <a:ext cx="8008938" cy="14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3200"/>
              <a:buFont typeface="Helvetica Neue"/>
              <a:buNone/>
            </a:pPr>
            <a:r>
              <a:rPr lang="en-US" sz="3200" b="0" i="0" u="none" strike="noStrike" cap="none" dirty="0">
                <a:solidFill>
                  <a:srgbClr val="FC0128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  <a:r>
              <a:rPr lang="en-US" sz="3200" b="0" i="0" u="none" strike="noStrike" cap="none" dirty="0">
                <a:solidFill>
                  <a:srgbClr val="063D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control the next iteration of the ‘for’ loop?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say: ‘S=0’?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First Try: Does this work?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55AAA9-3A23-5BDD-5CAE-F1306788C2DF}"/>
              </a:ext>
            </a:extLst>
          </p:cNvPr>
          <p:cNvGrpSpPr/>
          <p:nvPr/>
        </p:nvGrpSpPr>
        <p:grpSpPr>
          <a:xfrm>
            <a:off x="2459067" y="1303354"/>
            <a:ext cx="2450152" cy="2675180"/>
            <a:chOff x="6072599" y="1218269"/>
            <a:chExt cx="2450152" cy="26751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7B2E8D-DB1A-3AA5-729F-EE471BAADC39}"/>
                </a:ext>
              </a:extLst>
            </p:cNvPr>
            <p:cNvGrpSpPr/>
            <p:nvPr/>
          </p:nvGrpSpPr>
          <p:grpSpPr>
            <a:xfrm>
              <a:off x="6072599" y="1218269"/>
              <a:ext cx="2450152" cy="2675180"/>
              <a:chOff x="323559" y="3773046"/>
              <a:chExt cx="2450152" cy="2675180"/>
            </a:xfrm>
          </p:grpSpPr>
          <p:sp>
            <p:nvSpPr>
              <p:cNvPr id="3" name="Flowchart: Manual Operation 2">
                <a:extLst>
                  <a:ext uri="{FF2B5EF4-FFF2-40B4-BE49-F238E27FC236}">
                    <a16:creationId xmlns:a16="http://schemas.microsoft.com/office/drawing/2014/main" id="{9FF19194-9E7E-4019-6452-8863C0F50E18}"/>
                  </a:ext>
                </a:extLst>
              </p:cNvPr>
              <p:cNvSpPr/>
              <p:nvPr/>
            </p:nvSpPr>
            <p:spPr bwMode="auto">
              <a:xfrm rot="-5400000">
                <a:off x="648436" y="4240491"/>
                <a:ext cx="1717087" cy="782197"/>
              </a:xfrm>
              <a:prstGeom prst="flowChartManualOperation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496B874-EE4B-23BB-39A1-C8058EE2809E}"/>
                  </a:ext>
                </a:extLst>
              </p:cNvPr>
              <p:cNvCxnSpPr/>
              <p:nvPr/>
            </p:nvCxnSpPr>
            <p:spPr bwMode="auto">
              <a:xfrm>
                <a:off x="383075" y="4186052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905364D-E9E1-7331-C9B9-DE306EF88908}"/>
                  </a:ext>
                </a:extLst>
              </p:cNvPr>
              <p:cNvCxnSpPr/>
              <p:nvPr/>
            </p:nvCxnSpPr>
            <p:spPr bwMode="auto">
              <a:xfrm>
                <a:off x="383075" y="5099807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E8461D8-0C31-BFA4-4BE3-4FA9591B57C9}"/>
                  </a:ext>
                </a:extLst>
              </p:cNvPr>
              <p:cNvCxnSpPr/>
              <p:nvPr/>
            </p:nvCxnSpPr>
            <p:spPr bwMode="auto">
              <a:xfrm>
                <a:off x="1898078" y="4631589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DBBC9F6-38BB-DECC-9591-2FBD249B29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3027" y="5078691"/>
                <a:ext cx="0" cy="136953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6B5B5-C042-9EA3-029E-F1908E247D19}"/>
                  </a:ext>
                </a:extLst>
              </p:cNvPr>
              <p:cNvSpPr txBox="1"/>
              <p:nvPr/>
            </p:nvSpPr>
            <p:spPr>
              <a:xfrm>
                <a:off x="323559" y="378421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A2AF3-9E3B-A329-B00A-DAB83DD8B954}"/>
                  </a:ext>
                </a:extLst>
              </p:cNvPr>
              <p:cNvSpPr txBox="1"/>
              <p:nvPr/>
            </p:nvSpPr>
            <p:spPr>
              <a:xfrm>
                <a:off x="1286737" y="4256107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FD8E9-403C-19F1-3709-95B7E593C358}"/>
                  </a:ext>
                </a:extLst>
              </p:cNvPr>
              <p:cNvSpPr txBox="1"/>
              <p:nvPr/>
            </p:nvSpPr>
            <p:spPr>
              <a:xfrm>
                <a:off x="2470423" y="4231479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S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DC6E3A4-C5F1-4FA9-9A92-7ABA8EB166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3521" y="2076812"/>
              <a:ext cx="0" cy="181302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52B746-288E-DE18-1AF3-2EECBF73CB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42067" y="3889839"/>
              <a:ext cx="1871454" cy="361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04C035-16E1-010E-CD6C-1BF3A0C7929F}"/>
                </a:ext>
              </a:extLst>
            </p:cNvPr>
            <p:cNvSpPr/>
            <p:nvPr/>
          </p:nvSpPr>
          <p:spPr bwMode="auto">
            <a:xfrm flipH="1">
              <a:off x="7967801" y="2011751"/>
              <a:ext cx="83993" cy="13106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8A00716-6659-302B-8A22-3762EC1479E8}"/>
                </a:ext>
              </a:extLst>
            </p:cNvPr>
            <p:cNvSpPr/>
            <p:nvPr/>
          </p:nvSpPr>
          <p:spPr bwMode="auto">
            <a:xfrm rot="5400000">
              <a:off x="6819594" y="1977713"/>
              <a:ext cx="302809" cy="261610"/>
            </a:xfrm>
            <a:prstGeom prst="triangl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3FCF22-0500-FF63-3928-E332A790367B}"/>
                </a:ext>
              </a:extLst>
            </p:cNvPr>
            <p:cNvSpPr/>
            <p:nvPr/>
          </p:nvSpPr>
          <p:spPr bwMode="auto">
            <a:xfrm>
              <a:off x="6747450" y="1987047"/>
              <a:ext cx="114777" cy="2411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Second Try: How About This?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21"/>
          <p:cNvGrpSpPr/>
          <p:nvPr/>
        </p:nvGrpSpPr>
        <p:grpSpPr>
          <a:xfrm>
            <a:off x="4096219" y="2223247"/>
            <a:ext cx="4806903" cy="1600438"/>
            <a:chOff x="3943819" y="1461247"/>
            <a:chExt cx="4806903" cy="1600438"/>
          </a:xfrm>
        </p:grpSpPr>
        <p:sp>
          <p:nvSpPr>
            <p:cNvPr id="528" name="Google Shape;528;p21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lang="en-US" sz="20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Register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the state element that is used here to hold up the transfer 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of data to the adder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21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530" name="Google Shape;5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5DCBC-7A14-CEEF-1510-AD4A98A4277B}"/>
              </a:ext>
            </a:extLst>
          </p:cNvPr>
          <p:cNvGrpSpPr/>
          <p:nvPr/>
        </p:nvGrpSpPr>
        <p:grpSpPr>
          <a:xfrm>
            <a:off x="1619133" y="1835712"/>
            <a:ext cx="3812376" cy="2675180"/>
            <a:chOff x="5188598" y="3631462"/>
            <a:chExt cx="3812376" cy="26751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F939FC-4DF0-083D-A944-4473889614CA}"/>
                </a:ext>
              </a:extLst>
            </p:cNvPr>
            <p:cNvGrpSpPr/>
            <p:nvPr/>
          </p:nvGrpSpPr>
          <p:grpSpPr>
            <a:xfrm>
              <a:off x="5188598" y="3631462"/>
              <a:ext cx="3812376" cy="2675180"/>
              <a:chOff x="5188598" y="3631462"/>
              <a:chExt cx="3812376" cy="267518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CCD7BE4-21B6-8EFF-99DF-12B3D14C4BBC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2450152" cy="2675180"/>
                <a:chOff x="6072599" y="1218269"/>
                <a:chExt cx="2450152" cy="267518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4395BD1-8097-8E87-E686-47F872B9CB29}"/>
                    </a:ext>
                  </a:extLst>
                </p:cNvPr>
                <p:cNvGrpSpPr/>
                <p:nvPr/>
              </p:nvGrpSpPr>
              <p:grpSpPr>
                <a:xfrm>
                  <a:off x="6072599" y="1218269"/>
                  <a:ext cx="2450152" cy="2675180"/>
                  <a:chOff x="323559" y="3773046"/>
                  <a:chExt cx="2450152" cy="2675180"/>
                </a:xfrm>
              </p:grpSpPr>
              <p:sp>
                <p:nvSpPr>
                  <p:cNvPr id="9" name="Flowchart: Manual Operation 8">
                    <a:extLst>
                      <a:ext uri="{FF2B5EF4-FFF2-40B4-BE49-F238E27FC236}">
                        <a16:creationId xmlns:a16="http://schemas.microsoft.com/office/drawing/2014/main" id="{D63DB12E-7A92-A3AD-6BD1-9002B1E3596F}"/>
                      </a:ext>
                    </a:extLst>
                  </p:cNvPr>
                  <p:cNvSpPr/>
                  <p:nvPr/>
                </p:nvSpPr>
                <p:spPr bwMode="auto">
                  <a:xfrm rot="-5400000">
                    <a:off x="648436" y="4240491"/>
                    <a:ext cx="1717087" cy="782197"/>
                  </a:xfrm>
                  <a:prstGeom prst="flowChartManualOperation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39C81911-3A62-4842-3FBE-8A334F251D7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4186052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0B1AFF3-F803-508A-C5BA-0ACA94295C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5099807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9585C559-06E1-9FE3-299A-AAF3CD34B5E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8078" y="4631589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60E7DDCC-E502-704E-648B-E78F899F8F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93027" y="5078691"/>
                    <a:ext cx="0" cy="13695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040F2CA-6E81-130B-6588-708CD8B37B4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559" y="3784216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X</a:t>
                    </a:r>
                    <a:r>
                      <a:rPr lang="en-US" sz="2000" baseline="-25000" dirty="0">
                        <a:latin typeface="Calibri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20AC0F9-B0A6-716B-9E0D-B2FDFA5F9D6E}"/>
                      </a:ext>
                    </a:extLst>
                  </p:cNvPr>
                  <p:cNvSpPr txBox="1"/>
                  <p:nvPr/>
                </p:nvSpPr>
                <p:spPr>
                  <a:xfrm>
                    <a:off x="1286737" y="4256107"/>
                    <a:ext cx="43954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>
                        <a:latin typeface="Calibri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6E19C29-9343-B8D6-4E10-1022E2CC33E1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423" y="4231479"/>
                    <a:ext cx="3032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S</a:t>
                    </a:r>
                  </a:p>
                </p:txBody>
              </p:sp>
            </p:grpSp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0086A733-C7C5-2F9B-95F7-79F8E778FC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13521" y="2076812"/>
                  <a:ext cx="0" cy="181302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CE11D19-5BE9-2B66-7718-401E806760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142067" y="3889839"/>
                  <a:ext cx="1871454" cy="361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A253B4A-AEFE-B500-5B44-739B31B6FF17}"/>
                    </a:ext>
                  </a:extLst>
                </p:cNvPr>
                <p:cNvSpPr/>
                <p:nvPr/>
              </p:nvSpPr>
              <p:spPr bwMode="auto">
                <a:xfrm flipH="1">
                  <a:off x="7967801" y="2011751"/>
                  <a:ext cx="83993" cy="13106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F3792BB5-016F-E725-175D-09431813162B}"/>
                    </a:ext>
                  </a:extLst>
                </p:cNvPr>
                <p:cNvSpPr/>
                <p:nvPr/>
              </p:nvSpPr>
              <p:spPr bwMode="auto">
                <a:xfrm rot="5400000">
                  <a:off x="6819594" y="1977713"/>
                  <a:ext cx="302809" cy="26161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7A85E3B-5F98-FB61-B7A3-2A8EDAD5FEF1}"/>
                    </a:ext>
                  </a:extLst>
                </p:cNvPr>
                <p:cNvSpPr/>
                <p:nvPr/>
              </p:nvSpPr>
              <p:spPr bwMode="auto">
                <a:xfrm>
                  <a:off x="6747450" y="1987047"/>
                  <a:ext cx="114777" cy="241145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94C2E5-D78C-F329-8FBD-BB1DF1B7F47D}"/>
                  </a:ext>
                </a:extLst>
              </p:cNvPr>
              <p:cNvSpPr/>
              <p:nvPr/>
            </p:nvSpPr>
            <p:spPr bwMode="auto">
              <a:xfrm>
                <a:off x="6553200" y="5318499"/>
                <a:ext cx="1334877" cy="5314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register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75523F0-F1C2-A143-55A4-A278B4C70115}"/>
                  </a:ext>
                </a:extLst>
              </p:cNvPr>
              <p:cNvSpPr/>
              <p:nvPr/>
            </p:nvSpPr>
            <p:spPr bwMode="auto">
              <a:xfrm rot="16200000">
                <a:off x="7634154" y="5456852"/>
                <a:ext cx="242369" cy="233177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5BDDDC2-FB76-1288-8CCB-BDEA4AE3BC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71927" y="5573440"/>
                <a:ext cx="1031195" cy="10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BBA941-6483-324D-246A-E859CBC43059}"/>
                  </a:ext>
                </a:extLst>
              </p:cNvPr>
              <p:cNvSpPr txBox="1"/>
              <p:nvPr/>
            </p:nvSpPr>
            <p:spPr>
              <a:xfrm>
                <a:off x="7993967" y="5211852"/>
                <a:ext cx="1007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Load/</a:t>
                </a:r>
                <a:r>
                  <a:rPr lang="en-US" dirty="0" err="1">
                    <a:latin typeface="Calibri" pitchFamily="34" charset="0"/>
                  </a:rPr>
                  <a:t>Clk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398533-870C-735C-4F0E-8A66B76B9E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72839" y="5606489"/>
              <a:ext cx="78257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E83AD1-2B7D-72B9-7EBA-1A90EC1E805C}"/>
                </a:ext>
              </a:extLst>
            </p:cNvPr>
            <p:cNvSpPr txBox="1"/>
            <p:nvPr/>
          </p:nvSpPr>
          <p:spPr>
            <a:xfrm>
              <a:off x="5772839" y="5581184"/>
              <a:ext cx="65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reset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37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Uses for State Elements</a:t>
            </a:r>
            <a:endParaRPr sz="2800" dirty="0"/>
          </a:p>
        </p:txBody>
      </p:sp>
      <p:sp>
        <p:nvSpPr>
          <p:cNvPr id="537" name="Google Shape;537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to store values for some amount of time: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files (like in </a:t>
            </a: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(caches and main memory)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Help control flow of information between combinational logic blocks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elements are used to hold up the movement of information at the inputs to combinational logic blocks and allow for orderly passage</a:t>
            </a:r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95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d1628faa7_0_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</a:t>
            </a:r>
            <a:endParaRPr/>
          </a:p>
        </p:txBody>
      </p:sp>
      <p:sp>
        <p:nvSpPr>
          <p:cNvPr id="545" name="Google Shape;545;g5d1628faa7_0_17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/>
              <a:t>Same as registers in assembly:</a:t>
            </a:r>
            <a:endParaRPr sz="3000" dirty="0"/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Ø"/>
            </a:pPr>
            <a:r>
              <a:rPr lang="en-US" sz="3000" dirty="0"/>
              <a:t>Small memory storage locations</a:t>
            </a:r>
            <a:endParaRPr sz="3000" dirty="0"/>
          </a:p>
        </p:txBody>
      </p:sp>
      <p:sp>
        <p:nvSpPr>
          <p:cNvPr id="546" name="Google Shape;546;g5d1628faa7_0_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547" name="Google Shape;547;g5d1628faa7_0_174"/>
          <p:cNvPicPr preferRelativeResize="0"/>
          <p:nvPr/>
        </p:nvPicPr>
        <p:blipFill rotWithShape="1">
          <a:blip r:embed="rId3">
            <a:alphaModFix/>
          </a:blip>
          <a:srcRect l="52580" t="24209" r="21514" b="28533"/>
          <a:stretch/>
        </p:blipFill>
        <p:spPr>
          <a:xfrm>
            <a:off x="3819013" y="3675150"/>
            <a:ext cx="1137475" cy="138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g5d1628faa7_0_174"/>
          <p:cNvGrpSpPr/>
          <p:nvPr/>
        </p:nvGrpSpPr>
        <p:grpSpPr>
          <a:xfrm>
            <a:off x="3606688" y="3653575"/>
            <a:ext cx="1562100" cy="1633484"/>
            <a:chOff x="3606688" y="3653575"/>
            <a:chExt cx="1562100" cy="1633484"/>
          </a:xfrm>
        </p:grpSpPr>
        <p:pic>
          <p:nvPicPr>
            <p:cNvPr id="549" name="Google Shape;549;g5d1628faa7_0_174"/>
            <p:cNvPicPr preferRelativeResize="0"/>
            <p:nvPr/>
          </p:nvPicPr>
          <p:blipFill rotWithShape="1">
            <a:blip r:embed="rId4">
              <a:alphaModFix/>
            </a:blip>
            <a:srcRect t="25356"/>
            <a:stretch/>
          </p:blipFill>
          <p:spPr>
            <a:xfrm>
              <a:off x="3606688" y="3858034"/>
              <a:ext cx="1562100" cy="142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g5d1628faa7_0_174"/>
            <p:cNvSpPr/>
            <p:nvPr/>
          </p:nvSpPr>
          <p:spPr>
            <a:xfrm>
              <a:off x="3868375" y="3653575"/>
              <a:ext cx="999900" cy="20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g5d1628faa7_0_174"/>
          <p:cNvGrpSpPr/>
          <p:nvPr/>
        </p:nvGrpSpPr>
        <p:grpSpPr>
          <a:xfrm>
            <a:off x="1974500" y="4852400"/>
            <a:ext cx="2133600" cy="1451050"/>
            <a:chOff x="1974500" y="4852400"/>
            <a:chExt cx="2133600" cy="1451050"/>
          </a:xfrm>
        </p:grpSpPr>
        <p:sp>
          <p:nvSpPr>
            <p:cNvPr id="552" name="Google Shape;552;g5d1628faa7_0_174"/>
            <p:cNvSpPr txBox="1"/>
            <p:nvPr/>
          </p:nvSpPr>
          <p:spPr>
            <a:xfrm>
              <a:off x="1974500" y="5361750"/>
              <a:ext cx="2133600" cy="9417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Clock input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(inputs active only on a clock “tick”)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3" name="Google Shape;553;g5d1628faa7_0_174"/>
            <p:cNvCxnSpPr/>
            <p:nvPr/>
          </p:nvCxnSpPr>
          <p:spPr>
            <a:xfrm rot="10800000" flipH="1">
              <a:off x="3653575" y="4852400"/>
              <a:ext cx="250800" cy="622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4" name="Google Shape;554;g5d1628faa7_0_174"/>
          <p:cNvGrpSpPr/>
          <p:nvPr/>
        </p:nvGrpSpPr>
        <p:grpSpPr>
          <a:xfrm>
            <a:off x="692550" y="2890725"/>
            <a:ext cx="3041628" cy="897562"/>
            <a:chOff x="692540" y="2890753"/>
            <a:chExt cx="3021385" cy="1154272"/>
          </a:xfrm>
        </p:grpSpPr>
        <p:sp>
          <p:nvSpPr>
            <p:cNvPr id="555" name="Google Shape;555;g5d1628faa7_0_174"/>
            <p:cNvSpPr txBox="1"/>
            <p:nvPr/>
          </p:nvSpPr>
          <p:spPr>
            <a:xfrm>
              <a:off x="692540" y="2890753"/>
              <a:ext cx="2519400" cy="903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Data input</a:t>
              </a:r>
              <a:br>
                <a:rPr lang="en-US" sz="170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6" name="Google Shape;556;g5d1628faa7_0_174"/>
            <p:cNvCxnSpPr/>
            <p:nvPr/>
          </p:nvCxnSpPr>
          <p:spPr>
            <a:xfrm>
              <a:off x="3021225" y="3101525"/>
              <a:ext cx="692700" cy="94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7" name="Google Shape;557;g5d1628faa7_0_174"/>
          <p:cNvGrpSpPr/>
          <p:nvPr/>
        </p:nvGrpSpPr>
        <p:grpSpPr>
          <a:xfrm>
            <a:off x="4988725" y="3101525"/>
            <a:ext cx="3392350" cy="968075"/>
            <a:chOff x="4988725" y="3101525"/>
            <a:chExt cx="3392350" cy="968075"/>
          </a:xfrm>
        </p:grpSpPr>
        <p:sp>
          <p:nvSpPr>
            <p:cNvPr id="558" name="Google Shape;558;g5d1628faa7_0_174"/>
            <p:cNvSpPr txBox="1"/>
            <p:nvPr/>
          </p:nvSpPr>
          <p:spPr>
            <a:xfrm>
              <a:off x="5831675" y="3101525"/>
              <a:ext cx="25494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output</a:t>
              </a:r>
              <a:b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g5d1628faa7_0_174"/>
            <p:cNvCxnSpPr/>
            <p:nvPr/>
          </p:nvCxnSpPr>
          <p:spPr>
            <a:xfrm flipH="1">
              <a:off x="4988725" y="3713800"/>
              <a:ext cx="933300" cy="355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0" name="Google Shape;560;g5d1628faa7_0_174"/>
          <p:cNvGrpSpPr/>
          <p:nvPr/>
        </p:nvGrpSpPr>
        <p:grpSpPr>
          <a:xfrm>
            <a:off x="4506750" y="5113425"/>
            <a:ext cx="3041325" cy="1070475"/>
            <a:chOff x="4506750" y="5113425"/>
            <a:chExt cx="3041325" cy="1070475"/>
          </a:xfrm>
        </p:grpSpPr>
        <p:sp>
          <p:nvSpPr>
            <p:cNvPr id="561" name="Google Shape;561;g5d1628faa7_0_174"/>
            <p:cNvSpPr txBox="1"/>
            <p:nvPr/>
          </p:nvSpPr>
          <p:spPr>
            <a:xfrm>
              <a:off x="5662875" y="5481300"/>
              <a:ext cx="18852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Reset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(sets value to zero)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2" name="Google Shape;562;g5d1628faa7_0_174"/>
            <p:cNvCxnSpPr/>
            <p:nvPr/>
          </p:nvCxnSpPr>
          <p:spPr>
            <a:xfrm rot="10800000">
              <a:off x="4506750" y="5113425"/>
              <a:ext cx="1314900" cy="471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3" name="Google Shape;563;g5d1628faa7_0_174"/>
          <p:cNvGrpSpPr/>
          <p:nvPr/>
        </p:nvGrpSpPr>
        <p:grpSpPr>
          <a:xfrm>
            <a:off x="405875" y="3957450"/>
            <a:ext cx="3328250" cy="702600"/>
            <a:chOff x="405875" y="3957450"/>
            <a:chExt cx="3328250" cy="702600"/>
          </a:xfrm>
        </p:grpSpPr>
        <p:sp>
          <p:nvSpPr>
            <p:cNvPr id="564" name="Google Shape;564;g5d1628faa7_0_174"/>
            <p:cNvSpPr txBox="1"/>
            <p:nvPr/>
          </p:nvSpPr>
          <p:spPr>
            <a:xfrm>
              <a:off x="405875" y="3957450"/>
              <a:ext cx="21336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br>
                <a:rPr lang="en-US" sz="1700" b="1" dirty="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 dirty="0">
                  <a:latin typeface="Calibri"/>
                  <a:ea typeface="Calibri"/>
                  <a:cs typeface="Calibri"/>
                  <a:sym typeface="Calibri"/>
                </a:rPr>
                <a:t>(can it be written to?)</a:t>
              </a:r>
              <a:endParaRPr sz="1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5" name="Google Shape;565;g5d1628faa7_0_174"/>
            <p:cNvCxnSpPr/>
            <p:nvPr/>
          </p:nvCxnSpPr>
          <p:spPr>
            <a:xfrm>
              <a:off x="2348725" y="4199875"/>
              <a:ext cx="138540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051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First State Element: RS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D2A1A-7313-A33B-B8C9-06392F0E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18" y="2764308"/>
            <a:ext cx="4762500" cy="34766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5EF40-B6D4-62A4-BC08-5E6782046A05}"/>
              </a:ext>
            </a:extLst>
          </p:cNvPr>
          <p:cNvSpPr txBox="1"/>
          <p:nvPr/>
        </p:nvSpPr>
        <p:spPr>
          <a:xfrm>
            <a:off x="1911426" y="6125517"/>
            <a:ext cx="6096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By Napalm Llama - Modification of Wikimedia Commons file R-S.gif (shown below), CC BY 2.0, https://commons.wikimedia.org/w/index.php?curid=4845402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BDC10-0DC1-7DB7-0586-F933B579332E}"/>
              </a:ext>
            </a:extLst>
          </p:cNvPr>
          <p:cNvSpPr/>
          <p:nvPr/>
        </p:nvSpPr>
        <p:spPr bwMode="auto">
          <a:xfrm>
            <a:off x="705078" y="1354754"/>
            <a:ext cx="7447403" cy="1409554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R = 1 and S = 0 → Q is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S = 1 and R = 0 → Q is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both S and R are 0 → Q stays the same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both S and R are 1 → Undefined</a:t>
            </a:r>
          </a:p>
        </p:txBody>
      </p:sp>
    </p:spTree>
    <p:extLst>
      <p:ext uri="{BB962C8B-B14F-4D97-AF65-F5344CB8AC3E}">
        <p14:creationId xmlns:p14="http://schemas.microsoft.com/office/powerpoint/2010/main" val="9100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RS Latch with Enable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Only changes state when E = 1. </a:t>
            </a:r>
          </a:p>
          <a:p>
            <a:r>
              <a:rPr lang="en-US" dirty="0"/>
              <a:t>Stays the same when E = 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D477D4-373B-CB8E-058B-DFE61CEA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17" y="3201018"/>
            <a:ext cx="5772839" cy="27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3F55B-F01D-9B6E-9A13-272CE6FB6F5E}"/>
              </a:ext>
            </a:extLst>
          </p:cNvPr>
          <p:cNvSpPr txBox="1"/>
          <p:nvPr/>
        </p:nvSpPr>
        <p:spPr>
          <a:xfrm>
            <a:off x="2590801" y="604478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Drawing in Inkscape 0.43, Public Domain, https://commons.wikimedia.org/w/index.php?curid=873598</a:t>
            </a:r>
          </a:p>
        </p:txBody>
      </p:sp>
    </p:spTree>
    <p:extLst>
      <p:ext uri="{BB962C8B-B14F-4D97-AF65-F5344CB8AC3E}">
        <p14:creationId xmlns:p14="http://schemas.microsoft.com/office/powerpoint/2010/main" val="3014106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Avoids undefined state of RS Latch when R=S=1</a:t>
            </a:r>
          </a:p>
          <a:p>
            <a:r>
              <a:rPr lang="en-US" dirty="0"/>
              <a:t>Q is set to D when E = 1; Q stays the same when E = 0</a:t>
            </a:r>
          </a:p>
        </p:txBody>
      </p:sp>
      <p:pic>
        <p:nvPicPr>
          <p:cNvPr id="5122" name="Picture 2" descr="A gated D latch based on an SR NOR latch">
            <a:extLst>
              <a:ext uri="{FF2B5EF4-FFF2-40B4-BE49-F238E27FC236}">
                <a16:creationId xmlns:a16="http://schemas.microsoft.com/office/drawing/2014/main" id="{103FBAAF-4EC6-70BE-C1A5-D0903F86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" y="2828853"/>
            <a:ext cx="5883007" cy="29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478AA-62EA-083D-597B-E9967F93671E}"/>
              </a:ext>
            </a:extLst>
          </p:cNvPr>
          <p:cNvSpPr txBox="1"/>
          <p:nvPr/>
        </p:nvSpPr>
        <p:spPr>
          <a:xfrm>
            <a:off x="1542361" y="58145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work, Public Domain, https://commons.wikimedia.org/w/index.php?curid=6712572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2D5E4BD-805E-A155-2B4A-EC41324E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3385"/>
            <a:ext cx="2572439" cy="25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81FC8-544F-393C-AD6C-24367EE8B6E7}"/>
              </a:ext>
            </a:extLst>
          </p:cNvPr>
          <p:cNvSpPr txBox="1"/>
          <p:nvPr/>
        </p:nvSpPr>
        <p:spPr>
          <a:xfrm>
            <a:off x="2974554" y="2553750"/>
            <a:ext cx="127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B57C-36D8-5B50-8C88-4AE81DEA26B6}"/>
              </a:ext>
            </a:extLst>
          </p:cNvPr>
          <p:cNvSpPr txBox="1"/>
          <p:nvPr/>
        </p:nvSpPr>
        <p:spPr>
          <a:xfrm>
            <a:off x="6114361" y="5325470"/>
            <a:ext cx="3042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 pitchFamily="34" charset="0"/>
              </a:rPr>
              <a:t>By Inductiveload - Own work, Public Domain, https://commons.wikimedia.org/w/index.php?curid=6712594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263CD-7522-5B79-A1DD-07D1A4543B11}"/>
              </a:ext>
            </a:extLst>
          </p:cNvPr>
          <p:cNvSpPr txBox="1"/>
          <p:nvPr/>
        </p:nvSpPr>
        <p:spPr>
          <a:xfrm>
            <a:off x="6840710" y="2553750"/>
            <a:ext cx="192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Schematic</a:t>
            </a:r>
          </a:p>
        </p:txBody>
      </p:sp>
    </p:spTree>
    <p:extLst>
      <p:ext uri="{BB962C8B-B14F-4D97-AF65-F5344CB8AC3E}">
        <p14:creationId xmlns:p14="http://schemas.microsoft.com/office/powerpoint/2010/main" val="331164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Expressions: Example</a:t>
            </a:r>
            <a:endParaRPr sz="3200" dirty="0"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Flip-Flop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Changes state only on falling edge of Clock (i.e., Clock changes from 1 to 0)</a:t>
            </a:r>
          </a:p>
          <a:p>
            <a:r>
              <a:rPr lang="en-US" dirty="0"/>
              <a:t>Use Clock to change on rising edge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74B8B8-09DA-B549-3CDB-5D9FC73C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3144338"/>
            <a:ext cx="91440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5A7B4C-56BF-4EA8-6D01-8F3BACEEB001}"/>
              </a:ext>
            </a:extLst>
          </p:cNvPr>
          <p:cNvCxnSpPr/>
          <p:nvPr/>
        </p:nvCxnSpPr>
        <p:spPr bwMode="auto">
          <a:xfrm>
            <a:off x="1366091" y="2462623"/>
            <a:ext cx="793215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9E8687-4C11-6299-D0D0-1A4F189444C2}"/>
              </a:ext>
            </a:extLst>
          </p:cNvPr>
          <p:cNvSpPr txBox="1"/>
          <p:nvPr/>
        </p:nvSpPr>
        <p:spPr>
          <a:xfrm>
            <a:off x="2809301" y="6321752"/>
            <a:ext cx="460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Nolanjshettle</a:t>
            </a:r>
            <a:r>
              <a:rPr lang="en-US" sz="1400" dirty="0"/>
              <a:t> at English Wikipedia, CC BY-SA 3.0, https://commons.wikimedia.org/w/index.php?curid=40852395</a:t>
            </a:r>
          </a:p>
        </p:txBody>
      </p:sp>
    </p:spTree>
    <p:extLst>
      <p:ext uri="{BB962C8B-B14F-4D97-AF65-F5344CB8AC3E}">
        <p14:creationId xmlns:p14="http://schemas.microsoft.com/office/powerpoint/2010/main" val="1371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"/>
          <p:cNvSpPr/>
          <p:nvPr/>
        </p:nvSpPr>
        <p:spPr>
          <a:xfrm>
            <a:off x="557269" y="4167581"/>
            <a:ext cx="7848600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Signals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transmitted over wires continuously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Transmission is effectively instantaneous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Implies that any wire only contains one value at any given time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Signals and Waveforms: Clocks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>
            <a:spLocks noGrp="1"/>
          </p:cNvSpPr>
          <p:nvPr>
            <p:ph type="sldNum" idx="12"/>
          </p:nvPr>
        </p:nvSpPr>
        <p:spPr>
          <a:xfrm>
            <a:off x="6553200" y="627424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91B202-61C8-AE33-3FB9-D7846B420E24}"/>
              </a:ext>
            </a:extLst>
          </p:cNvPr>
          <p:cNvGrpSpPr/>
          <p:nvPr/>
        </p:nvGrpSpPr>
        <p:grpSpPr>
          <a:xfrm>
            <a:off x="457200" y="1253346"/>
            <a:ext cx="8146895" cy="2886021"/>
            <a:chOff x="457200" y="1253346"/>
            <a:chExt cx="8146895" cy="2886021"/>
          </a:xfrm>
        </p:grpSpPr>
        <p:cxnSp>
          <p:nvCxnSpPr>
            <p:cNvPr id="574" name="Google Shape;574;p15"/>
            <p:cNvCxnSpPr/>
            <p:nvPr/>
          </p:nvCxnSpPr>
          <p:spPr>
            <a:xfrm>
              <a:off x="2793497" y="1915838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5" name="Google Shape;575;p15"/>
            <p:cNvSpPr txBox="1"/>
            <p:nvPr/>
          </p:nvSpPr>
          <p:spPr>
            <a:xfrm>
              <a:off x="2805070" y="3104558"/>
              <a:ext cx="1591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Rising Edge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7" name="Google Shape;577;p15"/>
            <p:cNvCxnSpPr/>
            <p:nvPr/>
          </p:nvCxnSpPr>
          <p:spPr>
            <a:xfrm>
              <a:off x="5346301" y="1993548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8" name="Google Shape;578;p15"/>
            <p:cNvSpPr txBox="1"/>
            <p:nvPr/>
          </p:nvSpPr>
          <p:spPr>
            <a:xfrm>
              <a:off x="5348228" y="3182268"/>
              <a:ext cx="1655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Falling Edge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5"/>
            <p:cNvSpPr txBox="1"/>
            <p:nvPr/>
          </p:nvSpPr>
          <p:spPr>
            <a:xfrm>
              <a:off x="2679506" y="1253346"/>
              <a:ext cx="2034380" cy="740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Clock period </a:t>
              </a:r>
              <a:b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(CPU cycle time)</a:t>
              </a:r>
              <a:endParaRPr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7975100" y="2103775"/>
              <a:ext cx="377400" cy="3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739305BA-66DB-A13B-68DE-21C4ED128D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9312" y="2271272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B1B9961E-0481-D706-8621-B93383CE53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1314" y="2241845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FE1D6-416C-99C4-A11C-D4FDA354BA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1314" y="2238407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8808C11A-2CC5-6BF2-DB91-E2CFA2FFA9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06183" y="2241845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2C21BA-159E-FA1B-3122-1CC2A52D2E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7875" y="2245282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AC1E234A-EF36-1F5A-6ACB-00BAA1B69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4436" y="2238407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4263C8-9BB2-7126-AECB-9A01CEA323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4436" y="2234968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oogle Shape;637;g5d1628faa7_0_333">
              <a:extLst>
                <a:ext uri="{FF2B5EF4-FFF2-40B4-BE49-F238E27FC236}">
                  <a16:creationId xmlns:a16="http://schemas.microsoft.com/office/drawing/2014/main" id="{B57E03B0-BED5-8B8F-8CBA-CCA63FE78846}"/>
                </a:ext>
              </a:extLst>
            </p:cNvPr>
            <p:cNvCxnSpPr>
              <a:cxnSpLocks/>
            </p:cNvCxnSpPr>
            <p:nvPr/>
          </p:nvCxnSpPr>
          <p:spPr>
            <a:xfrm>
              <a:off x="4022495" y="2018538"/>
              <a:ext cx="436499" cy="451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3" name="Google Shape;638;g5d1628faa7_0_333">
              <a:extLst>
                <a:ext uri="{FF2B5EF4-FFF2-40B4-BE49-F238E27FC236}">
                  <a16:creationId xmlns:a16="http://schemas.microsoft.com/office/drawing/2014/main" id="{D7244D46-05FF-C4F9-5D3F-53BA44FAE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6944" y="2010854"/>
              <a:ext cx="598066" cy="7745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4" name="Google Shape;639;g5d1628faa7_0_333">
              <a:extLst>
                <a:ext uri="{FF2B5EF4-FFF2-40B4-BE49-F238E27FC236}">
                  <a16:creationId xmlns:a16="http://schemas.microsoft.com/office/drawing/2014/main" id="{0227242C-9F06-81A0-F194-87D7E1E3E4FF}"/>
                </a:ext>
              </a:extLst>
            </p:cNvPr>
            <p:cNvCxnSpPr/>
            <p:nvPr/>
          </p:nvCxnSpPr>
          <p:spPr>
            <a:xfrm>
              <a:off x="4469811" y="1844140"/>
              <a:ext cx="0" cy="307687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640;g5d1628faa7_0_333">
              <a:extLst>
                <a:ext uri="{FF2B5EF4-FFF2-40B4-BE49-F238E27FC236}">
                  <a16:creationId xmlns:a16="http://schemas.microsoft.com/office/drawing/2014/main" id="{7924792D-F68A-6F40-AC64-0ED31BC3753D}"/>
                </a:ext>
              </a:extLst>
            </p:cNvPr>
            <p:cNvCxnSpPr/>
            <p:nvPr/>
          </p:nvCxnSpPr>
          <p:spPr>
            <a:xfrm>
              <a:off x="2782553" y="1864696"/>
              <a:ext cx="0" cy="307687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4B160-6ADE-120E-A4AF-39C1C10C34A7}"/>
                </a:ext>
              </a:extLst>
            </p:cNvPr>
            <p:cNvSpPr txBox="1"/>
            <p:nvPr/>
          </p:nvSpPr>
          <p:spPr>
            <a:xfrm>
              <a:off x="3568244" y="182119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5FBCD2-089D-1AFE-0F5E-884CC63927C9}"/>
                    </a:ext>
                  </a:extLst>
                </p:cNvPr>
                <p:cNvSpPr txBox="1"/>
                <p:nvPr/>
              </p:nvSpPr>
              <p:spPr>
                <a:xfrm>
                  <a:off x="7027122" y="1722804"/>
                  <a:ext cx="1407052" cy="51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T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</m:den>
                      </m:f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5FBCD2-089D-1AFE-0F5E-884CC63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122" y="1722804"/>
                  <a:ext cx="1407052" cy="516232"/>
                </a:xfrm>
                <a:prstGeom prst="rect">
                  <a:avLst/>
                </a:prstGeom>
                <a:blipFill>
                  <a:blip r:embed="rId3"/>
                  <a:stretch>
                    <a:fillRect l="-3896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Google Shape;628;g5d1628faa7_0_333">
              <a:extLst>
                <a:ext uri="{FF2B5EF4-FFF2-40B4-BE49-F238E27FC236}">
                  <a16:creationId xmlns:a16="http://schemas.microsoft.com/office/drawing/2014/main" id="{438CBCFD-BE75-A019-0AFD-A28C0A619DA6}"/>
                </a:ext>
              </a:extLst>
            </p:cNvPr>
            <p:cNvSpPr txBox="1"/>
            <p:nvPr/>
          </p:nvSpPr>
          <p:spPr>
            <a:xfrm>
              <a:off x="1174907" y="3585084"/>
              <a:ext cx="64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629;g5d1628faa7_0_333">
              <a:extLst>
                <a:ext uri="{FF2B5EF4-FFF2-40B4-BE49-F238E27FC236}">
                  <a16:creationId xmlns:a16="http://schemas.microsoft.com/office/drawing/2014/main" id="{94D26426-35E5-3F53-B335-F73E9CB7B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183" y="3736734"/>
              <a:ext cx="6890324" cy="1888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949821-A139-E7E6-5B08-7FEA6D5BB7FC}"/>
                </a:ext>
              </a:extLst>
            </p:cNvPr>
            <p:cNvSpPr txBox="1"/>
            <p:nvPr/>
          </p:nvSpPr>
          <p:spPr>
            <a:xfrm>
              <a:off x="7954558" y="377003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848623E-0130-EB77-E89F-FE6BC266B4BD}"/>
                </a:ext>
              </a:extLst>
            </p:cNvPr>
            <p:cNvCxnSpPr/>
            <p:nvPr/>
          </p:nvCxnSpPr>
          <p:spPr bwMode="auto">
            <a:xfrm flipV="1">
              <a:off x="1159312" y="1722804"/>
              <a:ext cx="0" cy="22321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EDA846-C04E-6E74-BB3D-0267E2B549C4}"/>
                </a:ext>
              </a:extLst>
            </p:cNvPr>
            <p:cNvSpPr txBox="1"/>
            <p:nvPr/>
          </p:nvSpPr>
          <p:spPr>
            <a:xfrm>
              <a:off x="822197" y="1401834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Voltage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6EFB55-B065-4F4F-111D-D5EFDA82FDB5}"/>
                </a:ext>
              </a:extLst>
            </p:cNvPr>
            <p:cNvSpPr txBox="1"/>
            <p:nvPr/>
          </p:nvSpPr>
          <p:spPr>
            <a:xfrm>
              <a:off x="457200" y="2070892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High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AC4E62-FE71-4402-33FD-6D0E7F85BAD6}"/>
                </a:ext>
              </a:extLst>
            </p:cNvPr>
            <p:cNvSpPr txBox="1"/>
            <p:nvPr/>
          </p:nvSpPr>
          <p:spPr>
            <a:xfrm>
              <a:off x="489930" y="2950065"/>
              <a:ext cx="568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8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Dealing with Waveform Diagrams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Easiest to start with CLK on top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signal by signal, from inputs to outputs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draw the waveform for a signal if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its input waveforms are drawn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a signal update?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based on CLK triggers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ANY time ANY of its inputs changes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815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g5d1628faa7_0_333"/>
          <p:cNvCxnSpPr/>
          <p:nvPr/>
        </p:nvCxnSpPr>
        <p:spPr>
          <a:xfrm rot="5400000">
            <a:off x="3230037" y="5100662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1" name="Google Shape;631;g5d1628faa7_0_333"/>
          <p:cNvCxnSpPr/>
          <p:nvPr/>
        </p:nvCxnSpPr>
        <p:spPr>
          <a:xfrm rot="5400000">
            <a:off x="3865346" y="5101654"/>
            <a:ext cx="2047800" cy="3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2" name="Google Shape;632;g5d1628faa7_0_333"/>
          <p:cNvCxnSpPr/>
          <p:nvPr/>
        </p:nvCxnSpPr>
        <p:spPr>
          <a:xfrm rot="5400000">
            <a:off x="4503569" y="5090277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3" name="Google Shape;633;g5d1628faa7_0_333"/>
          <p:cNvCxnSpPr/>
          <p:nvPr/>
        </p:nvCxnSpPr>
        <p:spPr>
          <a:xfrm rot="5400000">
            <a:off x="5179245" y="5100582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4" name="Google Shape;634;g5d1628faa7_0_333"/>
          <p:cNvCxnSpPr/>
          <p:nvPr/>
        </p:nvCxnSpPr>
        <p:spPr>
          <a:xfrm rot="5400000">
            <a:off x="5801378" y="5109624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35" name="Google Shape;635;g5d1628faa7_0_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2</a:t>
            </a:r>
            <a:r>
              <a:rPr lang="en-US" i="0" u="none" strike="noStrike" cap="none" baseline="30000" dirty="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 Try: How About This?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g5d1628faa7_0_333"/>
          <p:cNvGrpSpPr/>
          <p:nvPr/>
        </p:nvGrpSpPr>
        <p:grpSpPr>
          <a:xfrm>
            <a:off x="3967011" y="5876123"/>
            <a:ext cx="757283" cy="274200"/>
            <a:chOff x="3854824" y="4663440"/>
            <a:chExt cx="757283" cy="274200"/>
          </a:xfrm>
        </p:grpSpPr>
        <p:cxnSp>
          <p:nvCxnSpPr>
            <p:cNvPr id="637" name="Google Shape;637;g5d1628faa7_0_333"/>
            <p:cNvCxnSpPr/>
            <p:nvPr/>
          </p:nvCxnSpPr>
          <p:spPr>
            <a:xfrm rot="10800000" flipH="1">
              <a:off x="3854824" y="4800565"/>
              <a:ext cx="274200" cy="9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8" name="Google Shape;638;g5d1628faa7_0_333"/>
            <p:cNvCxnSpPr/>
            <p:nvPr/>
          </p:nvCxnSpPr>
          <p:spPr>
            <a:xfrm rot="10800000">
              <a:off x="4337907" y="4800600"/>
              <a:ext cx="274200" cy="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9" name="Google Shape;639;g5d1628faa7_0_333"/>
            <p:cNvCxnSpPr/>
            <p:nvPr/>
          </p:nvCxnSpPr>
          <p:spPr>
            <a:xfrm>
              <a:off x="4337787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g5d1628faa7_0_333"/>
            <p:cNvCxnSpPr/>
            <p:nvPr/>
          </p:nvCxnSpPr>
          <p:spPr>
            <a:xfrm>
              <a:off x="4140199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1" name="Google Shape;641;g5d1628faa7_0_333"/>
          <p:cNvSpPr txBox="1"/>
          <p:nvPr/>
        </p:nvSpPr>
        <p:spPr>
          <a:xfrm>
            <a:off x="1758312" y="5819658"/>
            <a:ext cx="225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Delay through Adder</a:t>
            </a:r>
            <a:endParaRPr sz="18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5d1628faa7_0_3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22AFB7-4279-AC59-EA64-E3E0F2B8DCDF}"/>
              </a:ext>
            </a:extLst>
          </p:cNvPr>
          <p:cNvGrpSpPr/>
          <p:nvPr/>
        </p:nvGrpSpPr>
        <p:grpSpPr>
          <a:xfrm>
            <a:off x="865987" y="1145141"/>
            <a:ext cx="3812376" cy="2675180"/>
            <a:chOff x="5188598" y="3631462"/>
            <a:chExt cx="3812376" cy="26751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2B5BAB-3E61-7DBC-8891-8303530DA5F1}"/>
                </a:ext>
              </a:extLst>
            </p:cNvPr>
            <p:cNvGrpSpPr/>
            <p:nvPr/>
          </p:nvGrpSpPr>
          <p:grpSpPr>
            <a:xfrm>
              <a:off x="5188598" y="3631462"/>
              <a:ext cx="3812376" cy="2675180"/>
              <a:chOff x="5188598" y="3631462"/>
              <a:chExt cx="3812376" cy="26751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3116722-9B9F-C910-FF07-53825C751262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2450152" cy="2675180"/>
                <a:chOff x="6072599" y="1218269"/>
                <a:chExt cx="2450152" cy="267518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870B6ED-BF24-E589-6C80-DC487727028B}"/>
                    </a:ext>
                  </a:extLst>
                </p:cNvPr>
                <p:cNvGrpSpPr/>
                <p:nvPr/>
              </p:nvGrpSpPr>
              <p:grpSpPr>
                <a:xfrm>
                  <a:off x="6072599" y="1218269"/>
                  <a:ext cx="2450152" cy="2675180"/>
                  <a:chOff x="323559" y="3773046"/>
                  <a:chExt cx="2450152" cy="2675180"/>
                </a:xfrm>
              </p:grpSpPr>
              <p:sp>
                <p:nvSpPr>
                  <p:cNvPr id="17" name="Flowchart: Manual Operation 16">
                    <a:extLst>
                      <a:ext uri="{FF2B5EF4-FFF2-40B4-BE49-F238E27FC236}">
                        <a16:creationId xmlns:a16="http://schemas.microsoft.com/office/drawing/2014/main" id="{F9F560A1-91B3-4F46-F13D-19C92C843DA6}"/>
                      </a:ext>
                    </a:extLst>
                  </p:cNvPr>
                  <p:cNvSpPr/>
                  <p:nvPr/>
                </p:nvSpPr>
                <p:spPr bwMode="auto">
                  <a:xfrm rot="-5400000">
                    <a:off x="648436" y="4240491"/>
                    <a:ext cx="1717087" cy="782197"/>
                  </a:xfrm>
                  <a:prstGeom prst="flowChartManualOperation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07BAEBD2-F283-C642-AEB5-4C2225C439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4186052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D2788EC-75B7-CA50-5D00-8FF660B479A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5099807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7EEDAB6-180E-90B7-51F7-074D9E70CDD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8078" y="4631589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31187B4-84F9-13AE-4A1C-6D052920D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93027" y="5078691"/>
                    <a:ext cx="0" cy="13695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B588CFD-6F8E-D8AC-2BDD-94053FECB6FB}"/>
                      </a:ext>
                    </a:extLst>
                  </p:cNvPr>
                  <p:cNvSpPr txBox="1"/>
                  <p:nvPr/>
                </p:nvSpPr>
                <p:spPr>
                  <a:xfrm>
                    <a:off x="323559" y="3784216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X</a:t>
                    </a:r>
                    <a:r>
                      <a:rPr lang="en-US" sz="2000" baseline="-25000" dirty="0">
                        <a:latin typeface="Calibri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1EB0879-0F99-3CFA-EBD4-CB7EDFACF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286737" y="4256107"/>
                    <a:ext cx="43954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>
                        <a:latin typeface="Calibri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6F157EE-8DB9-3AA7-40EB-2885965BFE18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423" y="4231479"/>
                    <a:ext cx="3032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S</a:t>
                    </a:r>
                  </a:p>
                </p:txBody>
              </p:sp>
            </p:grp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CFADCE1-C444-D562-788A-08507A3F9C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13521" y="2076812"/>
                  <a:ext cx="0" cy="181302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A95BA08D-C109-0B5D-2D5C-A4708A926F7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142067" y="3889839"/>
                  <a:ext cx="1871454" cy="361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869EA1E-A993-83FB-023F-FEC7FA0C6960}"/>
                    </a:ext>
                  </a:extLst>
                </p:cNvPr>
                <p:cNvSpPr/>
                <p:nvPr/>
              </p:nvSpPr>
              <p:spPr bwMode="auto">
                <a:xfrm flipH="1">
                  <a:off x="7967801" y="2011751"/>
                  <a:ext cx="83993" cy="13106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84868130-5061-B02E-0053-4DF596A24D67}"/>
                    </a:ext>
                  </a:extLst>
                </p:cNvPr>
                <p:cNvSpPr/>
                <p:nvPr/>
              </p:nvSpPr>
              <p:spPr bwMode="auto">
                <a:xfrm rot="5400000">
                  <a:off x="6819594" y="1977713"/>
                  <a:ext cx="302809" cy="26161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BBF8857-B887-2A99-03D8-52D3C46DF1E9}"/>
                    </a:ext>
                  </a:extLst>
                </p:cNvPr>
                <p:cNvSpPr/>
                <p:nvPr/>
              </p:nvSpPr>
              <p:spPr bwMode="auto">
                <a:xfrm>
                  <a:off x="6747450" y="1987047"/>
                  <a:ext cx="114777" cy="241145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CEED80-9D9B-E4C5-5EF4-4C66D45D6591}"/>
                  </a:ext>
                </a:extLst>
              </p:cNvPr>
              <p:cNvSpPr/>
              <p:nvPr/>
            </p:nvSpPr>
            <p:spPr bwMode="auto">
              <a:xfrm>
                <a:off x="6553200" y="5318499"/>
                <a:ext cx="1334877" cy="5314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register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3AAFCF87-CE1E-5A81-7BA4-C1D3C4605A03}"/>
                  </a:ext>
                </a:extLst>
              </p:cNvPr>
              <p:cNvSpPr/>
              <p:nvPr/>
            </p:nvSpPr>
            <p:spPr bwMode="auto">
              <a:xfrm rot="16200000">
                <a:off x="7634154" y="5456852"/>
                <a:ext cx="242369" cy="233177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B0B848-6B34-FC30-14B3-55E74E6A82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71927" y="5573440"/>
                <a:ext cx="1031195" cy="10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899C4-4945-76F5-F0F8-498567CFC50E}"/>
                  </a:ext>
                </a:extLst>
              </p:cNvPr>
              <p:cNvSpPr txBox="1"/>
              <p:nvPr/>
            </p:nvSpPr>
            <p:spPr>
              <a:xfrm>
                <a:off x="7993967" y="5211852"/>
                <a:ext cx="1007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Load/</a:t>
                </a:r>
                <a:r>
                  <a:rPr lang="en-US" dirty="0" err="1">
                    <a:latin typeface="Calibri" pitchFamily="34" charset="0"/>
                  </a:rPr>
                  <a:t>Clk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CE98B04-7222-D0A2-921E-61D9BF7751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72839" y="5606489"/>
              <a:ext cx="78257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691E20-3F0F-7D3C-BA36-8AEE7B600518}"/>
                </a:ext>
              </a:extLst>
            </p:cNvPr>
            <p:cNvSpPr txBox="1"/>
            <p:nvPr/>
          </p:nvSpPr>
          <p:spPr>
            <a:xfrm>
              <a:off x="5772839" y="5581184"/>
              <a:ext cx="65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reset</a:t>
              </a:r>
            </a:p>
          </p:txBody>
        </p: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F9313DB-0BF2-E97F-5412-8694793CF90E}"/>
              </a:ext>
            </a:extLst>
          </p:cNvPr>
          <p:cNvCxnSpPr/>
          <p:nvPr/>
        </p:nvCxnSpPr>
        <p:spPr bwMode="auto">
          <a:xfrm>
            <a:off x="3601609" y="405498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8331D54-6108-28C5-13DE-F9F5EB50C5E3}"/>
              </a:ext>
            </a:extLst>
          </p:cNvPr>
          <p:cNvCxnSpPr/>
          <p:nvPr/>
        </p:nvCxnSpPr>
        <p:spPr bwMode="auto">
          <a:xfrm>
            <a:off x="4232927" y="40413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22E6C7-FEB9-7846-4DFC-C0A96DABD229}"/>
              </a:ext>
            </a:extLst>
          </p:cNvPr>
          <p:cNvCxnSpPr>
            <a:cxnSpLocks/>
          </p:cNvCxnSpPr>
          <p:nvPr/>
        </p:nvCxnSpPr>
        <p:spPr bwMode="auto">
          <a:xfrm>
            <a:off x="4232927" y="403980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F41ACBE-DA26-DA98-37A5-685AEB37C274}"/>
              </a:ext>
            </a:extLst>
          </p:cNvPr>
          <p:cNvCxnSpPr/>
          <p:nvPr/>
        </p:nvCxnSpPr>
        <p:spPr bwMode="auto">
          <a:xfrm>
            <a:off x="4880627" y="40413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3DB809-AC74-40C2-3F0B-69DD2276E1F2}"/>
              </a:ext>
            </a:extLst>
          </p:cNvPr>
          <p:cNvCxnSpPr>
            <a:cxnSpLocks/>
          </p:cNvCxnSpPr>
          <p:nvPr/>
        </p:nvCxnSpPr>
        <p:spPr bwMode="auto">
          <a:xfrm>
            <a:off x="4877452" y="4042982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836573EE-650A-B5A5-E897-E99DE8137A3C}"/>
              </a:ext>
            </a:extLst>
          </p:cNvPr>
          <p:cNvCxnSpPr/>
          <p:nvPr/>
        </p:nvCxnSpPr>
        <p:spPr bwMode="auto">
          <a:xfrm>
            <a:off x="5521977" y="4039807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432105-3E8B-D76D-4825-1AD6D409E319}"/>
              </a:ext>
            </a:extLst>
          </p:cNvPr>
          <p:cNvCxnSpPr>
            <a:cxnSpLocks/>
          </p:cNvCxnSpPr>
          <p:nvPr/>
        </p:nvCxnSpPr>
        <p:spPr bwMode="auto">
          <a:xfrm>
            <a:off x="5521977" y="4038219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6C01ADB-43D9-1542-93BC-96719F9E019B}"/>
              </a:ext>
            </a:extLst>
          </p:cNvPr>
          <p:cNvCxnSpPr/>
          <p:nvPr/>
        </p:nvCxnSpPr>
        <p:spPr bwMode="auto">
          <a:xfrm>
            <a:off x="6173359" y="40484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EAAD39-1088-F55A-2547-C9BC0D43E9A3}"/>
              </a:ext>
            </a:extLst>
          </p:cNvPr>
          <p:cNvCxnSpPr>
            <a:cxnSpLocks/>
          </p:cNvCxnSpPr>
          <p:nvPr/>
        </p:nvCxnSpPr>
        <p:spPr bwMode="auto">
          <a:xfrm>
            <a:off x="6173359" y="404690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6AC3757-3BF8-5E4A-D412-62CF2BA18708}"/>
              </a:ext>
            </a:extLst>
          </p:cNvPr>
          <p:cNvCxnSpPr/>
          <p:nvPr/>
        </p:nvCxnSpPr>
        <p:spPr bwMode="auto">
          <a:xfrm>
            <a:off x="6811027" y="4039807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69E1E2-8BD3-5759-4EDE-6CE457243788}"/>
              </a:ext>
            </a:extLst>
          </p:cNvPr>
          <p:cNvCxnSpPr>
            <a:cxnSpLocks/>
          </p:cNvCxnSpPr>
          <p:nvPr/>
        </p:nvCxnSpPr>
        <p:spPr bwMode="auto">
          <a:xfrm>
            <a:off x="6811027" y="4038219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A9A6ED8-6816-9DFC-D0A1-68B92EB3E718}"/>
              </a:ext>
            </a:extLst>
          </p:cNvPr>
          <p:cNvSpPr txBox="1"/>
          <p:nvPr/>
        </p:nvSpPr>
        <p:spPr>
          <a:xfrm>
            <a:off x="2713347" y="412424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Load/</a:t>
            </a:r>
            <a:r>
              <a:rPr lang="en-US" dirty="0" err="1">
                <a:latin typeface="Calibri" pitchFamily="34" charset="0"/>
              </a:rPr>
              <a:t>Clk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C531AB1-72F9-D884-5807-DD9DB734AFAC}"/>
              </a:ext>
            </a:extLst>
          </p:cNvPr>
          <p:cNvSpPr/>
          <p:nvPr/>
        </p:nvSpPr>
        <p:spPr bwMode="auto">
          <a:xfrm>
            <a:off x="4419088" y="5440672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</a:t>
            </a: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A0EAB5-632D-30A9-C455-C68F3C478A1F}"/>
              </a:ext>
            </a:extLst>
          </p:cNvPr>
          <p:cNvSpPr/>
          <p:nvPr/>
        </p:nvSpPr>
        <p:spPr bwMode="auto">
          <a:xfrm>
            <a:off x="5087196" y="5451331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CDF939-7E48-82AB-9F90-C94773F02FB6}"/>
              </a:ext>
            </a:extLst>
          </p:cNvPr>
          <p:cNvSpPr/>
          <p:nvPr/>
        </p:nvSpPr>
        <p:spPr bwMode="auto">
          <a:xfrm>
            <a:off x="5735355" y="5462406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X0+X1+X2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792B3C6-ABC7-0A03-709A-60234F932CA0}"/>
              </a:ext>
            </a:extLst>
          </p:cNvPr>
          <p:cNvSpPr/>
          <p:nvPr/>
        </p:nvSpPr>
        <p:spPr bwMode="auto">
          <a:xfrm>
            <a:off x="6393288" y="5462406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X0+X1+X2+X3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B7F712-CF8A-F260-A649-FFC901C0F2C2}"/>
              </a:ext>
            </a:extLst>
          </p:cNvPr>
          <p:cNvSpPr/>
          <p:nvPr/>
        </p:nvSpPr>
        <p:spPr bwMode="auto">
          <a:xfrm>
            <a:off x="4249768" y="4856195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D5301DB-83BB-69E2-2542-92F4934D5F25}"/>
              </a:ext>
            </a:extLst>
          </p:cNvPr>
          <p:cNvSpPr/>
          <p:nvPr/>
        </p:nvSpPr>
        <p:spPr bwMode="auto">
          <a:xfrm>
            <a:off x="4917876" y="4866854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42DD6B1-63C9-8BAE-64E9-A54F468C9C95}"/>
              </a:ext>
            </a:extLst>
          </p:cNvPr>
          <p:cNvSpPr/>
          <p:nvPr/>
        </p:nvSpPr>
        <p:spPr bwMode="auto">
          <a:xfrm>
            <a:off x="5566035" y="4877929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527FCE-CD0B-2B8A-E17C-EB77823DAEC4}"/>
              </a:ext>
            </a:extLst>
          </p:cNvPr>
          <p:cNvSpPr/>
          <p:nvPr/>
        </p:nvSpPr>
        <p:spPr bwMode="auto">
          <a:xfrm>
            <a:off x="6223968" y="4877929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0512C8-417B-A4CF-DC8F-F3A0F2536445}"/>
              </a:ext>
            </a:extLst>
          </p:cNvPr>
          <p:cNvSpPr txBox="1"/>
          <p:nvPr/>
        </p:nvSpPr>
        <p:spPr>
          <a:xfrm>
            <a:off x="3338050" y="481153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X</a:t>
            </a:r>
            <a:r>
              <a:rPr lang="en-US" sz="2000" baseline="-25000" dirty="0">
                <a:latin typeface="Calibri" pitchFamily="34" charset="0"/>
              </a:rPr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A89FB2-4820-1A47-399A-7B8FCC1FD8B4}"/>
              </a:ext>
            </a:extLst>
          </p:cNvPr>
          <p:cNvSpPr txBox="1"/>
          <p:nvPr/>
        </p:nvSpPr>
        <p:spPr>
          <a:xfrm>
            <a:off x="3412802" y="539243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</a:p>
        </p:txBody>
      </p:sp>
      <p:sp>
        <p:nvSpPr>
          <p:cNvPr id="53" name="Google Shape;628;g5d1628faa7_0_333">
            <a:extLst>
              <a:ext uri="{FF2B5EF4-FFF2-40B4-BE49-F238E27FC236}">
                <a16:creationId xmlns:a16="http://schemas.microsoft.com/office/drawing/2014/main" id="{0173CD4C-7431-39D3-5AF3-DA3024C7D9E2}"/>
              </a:ext>
            </a:extLst>
          </p:cNvPr>
          <p:cNvSpPr txBox="1"/>
          <p:nvPr/>
        </p:nvSpPr>
        <p:spPr>
          <a:xfrm>
            <a:off x="1222175" y="6207854"/>
            <a:ext cx="649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629;g5d1628faa7_0_333">
            <a:extLst>
              <a:ext uri="{FF2B5EF4-FFF2-40B4-BE49-F238E27FC236}">
                <a16:creationId xmlns:a16="http://schemas.microsoft.com/office/drawing/2014/main" id="{384C4965-280C-AE29-C08A-1F6B9B7B7F6E}"/>
              </a:ext>
            </a:extLst>
          </p:cNvPr>
          <p:cNvCxnSpPr>
            <a:stCxn id="53" idx="3"/>
          </p:cNvCxnSpPr>
          <p:nvPr/>
        </p:nvCxnSpPr>
        <p:spPr>
          <a:xfrm rot="10800000" flipH="1">
            <a:off x="1871375" y="6359504"/>
            <a:ext cx="6056400" cy="33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66D0ADE-ED78-1258-CFE0-59AA72E4FC38}"/>
              </a:ext>
            </a:extLst>
          </p:cNvPr>
          <p:cNvSpPr/>
          <p:nvPr/>
        </p:nvSpPr>
        <p:spPr bwMode="auto">
          <a:xfrm>
            <a:off x="6872127" y="4877929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923F1FE-D502-3823-58F8-51A8B3426805}"/>
              </a:ext>
            </a:extLst>
          </p:cNvPr>
          <p:cNvSpPr/>
          <p:nvPr/>
        </p:nvSpPr>
        <p:spPr bwMode="auto">
          <a:xfrm>
            <a:off x="7057690" y="5457811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BA761D5-28DC-7949-F27A-13C258DB543A}"/>
              </a:ext>
            </a:extLst>
          </p:cNvPr>
          <p:cNvSpPr/>
          <p:nvPr/>
        </p:nvSpPr>
        <p:spPr bwMode="auto">
          <a:xfrm>
            <a:off x="3906215" y="4855936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1938A09-C2B4-D36F-828B-DEB7CAD25272}"/>
              </a:ext>
            </a:extLst>
          </p:cNvPr>
          <p:cNvSpPr/>
          <p:nvPr/>
        </p:nvSpPr>
        <p:spPr bwMode="auto">
          <a:xfrm>
            <a:off x="4104111" y="5437958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BBA6EB-2DB3-D2BC-D1EC-1A66F3CF3075}"/>
              </a:ext>
            </a:extLst>
          </p:cNvPr>
          <p:cNvSpPr/>
          <p:nvPr/>
        </p:nvSpPr>
        <p:spPr bwMode="auto">
          <a:xfrm>
            <a:off x="3783386" y="4838644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29186F-E711-04D3-8F91-B9EBDAE5CA24}"/>
              </a:ext>
            </a:extLst>
          </p:cNvPr>
          <p:cNvSpPr/>
          <p:nvPr/>
        </p:nvSpPr>
        <p:spPr bwMode="auto">
          <a:xfrm>
            <a:off x="7283462" y="5395470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FD66E4-443B-917C-D94A-AB3EED1F1D7B}"/>
              </a:ext>
            </a:extLst>
          </p:cNvPr>
          <p:cNvSpPr/>
          <p:nvPr/>
        </p:nvSpPr>
        <p:spPr bwMode="auto">
          <a:xfrm>
            <a:off x="7171286" y="4803869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DCFDF1-E58F-211E-5125-B90CF0FD0F19}"/>
              </a:ext>
            </a:extLst>
          </p:cNvPr>
          <p:cNvSpPr/>
          <p:nvPr/>
        </p:nvSpPr>
        <p:spPr bwMode="auto">
          <a:xfrm>
            <a:off x="3968563" y="5387380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N-bit register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instances of a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“Flip-Flop”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flips and flops between 0 and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this is a “D-type Flip-Flop”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“data input”, Q is “data output”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group of wires when interpreted as a bit field is called a </a:t>
            </a:r>
            <a:r>
              <a:rPr lang="en-US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Register Internals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863471-070E-5AB5-129D-1A084757A255}"/>
              </a:ext>
            </a:extLst>
          </p:cNvPr>
          <p:cNvGrpSpPr/>
          <p:nvPr/>
        </p:nvGrpSpPr>
        <p:grpSpPr>
          <a:xfrm>
            <a:off x="7243588" y="1222872"/>
            <a:ext cx="1320914" cy="1612343"/>
            <a:chOff x="7485959" y="546963"/>
            <a:chExt cx="1320914" cy="16123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CD57B0-0DC6-4EC8-D74B-CAFC8CC4EE17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39CDDD1-FAA0-578A-B065-11B0197053D7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5511D4-5A01-2894-57BB-0E426911F541}"/>
                </a:ext>
              </a:extLst>
            </p:cNvPr>
            <p:cNvCxnSpPr>
              <a:cxnSpLocks/>
              <a:endCxn id="3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B66D9B-7B3C-3DC7-FC0D-BF398B8D8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B02A98-094D-F630-C556-63B19DF601AF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394D5C-0C1B-DCCA-89B8-41EB3020E65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5B06EF-4620-121F-E506-269105C37C8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85A583-188C-C453-5D6C-9FC7BC9EADC5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5954F-FDC8-D2A3-82E0-C42621CE23EB}"/>
              </a:ext>
            </a:extLst>
          </p:cNvPr>
          <p:cNvGrpSpPr/>
          <p:nvPr/>
        </p:nvGrpSpPr>
        <p:grpSpPr>
          <a:xfrm>
            <a:off x="5821993" y="1219948"/>
            <a:ext cx="1320914" cy="1612343"/>
            <a:chOff x="7485959" y="546963"/>
            <a:chExt cx="1320914" cy="1612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D14801-0F63-DBBA-65D9-4C95E180AE9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921E247-AA92-F4A7-76C3-361A1D4869B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088B85-BBD7-B8E0-3C73-A83F8CE99994}"/>
                </a:ext>
              </a:extLst>
            </p:cNvPr>
            <p:cNvCxnSpPr>
              <a:cxnSpLocks/>
              <a:endCxn id="28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7B874D-CF41-6A64-FD14-D4C359C313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3EBB2E-2CBD-B6A9-00F6-E9E82D7B3455}"/>
                </a:ext>
              </a:extLst>
            </p:cNvPr>
            <p:cNvCxnSpPr>
              <a:cxnSpLocks/>
              <a:endCxn id="29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F60EA5-84E5-5BC5-F151-C2A2CEA9313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D84FB0-0E66-26EC-4FAB-BAE2F54B0412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43F0A2-66BC-5E4C-2F1A-07D7A8B3C8DF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7693B-E3FB-B32E-1E8C-E761221F5B1E}"/>
              </a:ext>
            </a:extLst>
          </p:cNvPr>
          <p:cNvGrpSpPr/>
          <p:nvPr/>
        </p:nvGrpSpPr>
        <p:grpSpPr>
          <a:xfrm>
            <a:off x="3079485" y="1229769"/>
            <a:ext cx="1320914" cy="1612343"/>
            <a:chOff x="7485959" y="546963"/>
            <a:chExt cx="1320914" cy="16123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F698E4-1124-F983-BB8E-2DCBE619247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3628CEB-8D8A-30FA-6B9A-EED26D7C7CC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4C4895-17D7-EA16-A664-8075F6684B3C}"/>
                </a:ext>
              </a:extLst>
            </p:cNvPr>
            <p:cNvCxnSpPr>
              <a:cxnSpLocks/>
              <a:endCxn id="37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0D91E9-02AE-8023-C3B3-93893B9E4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1544E77-FADF-F790-A891-99F22018C1B9}"/>
                </a:ext>
              </a:extLst>
            </p:cNvPr>
            <p:cNvCxnSpPr>
              <a:cxnSpLocks/>
              <a:endCxn id="38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393BE9-E310-1AE7-84C1-09458167C140}"/>
                </a:ext>
              </a:extLst>
            </p:cNvPr>
            <p:cNvSpPr/>
            <p:nvPr/>
          </p:nvSpPr>
          <p:spPr bwMode="auto">
            <a:xfrm>
              <a:off x="7786594" y="569764"/>
              <a:ext cx="672027" cy="3304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n-1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2B5AE6-1270-7938-AC7D-4874B1A8439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EC2AE7-D454-D30C-036B-CDEC6FF0F6EB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F23B5ED-B975-095E-8169-E4396F7FE948}"/>
              </a:ext>
            </a:extLst>
          </p:cNvPr>
          <p:cNvSpPr/>
          <p:nvPr/>
        </p:nvSpPr>
        <p:spPr bwMode="auto">
          <a:xfrm rot="5400000">
            <a:off x="673220" y="1307018"/>
            <a:ext cx="638978" cy="141252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Register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C907115-FA3F-38BB-DABE-D8275A2AB93B}"/>
              </a:ext>
            </a:extLst>
          </p:cNvPr>
          <p:cNvSpPr/>
          <p:nvPr/>
        </p:nvSpPr>
        <p:spPr bwMode="auto">
          <a:xfrm rot="5400000" flipV="1">
            <a:off x="1463396" y="1951399"/>
            <a:ext cx="274320" cy="182880"/>
          </a:xfrm>
          <a:prstGeom prst="triangle">
            <a:avLst>
              <a:gd name="adj" fmla="val 53209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FD0C5C-8B05-20E2-0904-D6F53C506B20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992709" y="1274856"/>
            <a:ext cx="16295" cy="41893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B1E701-AAB9-8BB0-D3AF-0B6D35E022FE}"/>
              </a:ext>
            </a:extLst>
          </p:cNvPr>
          <p:cNvCxnSpPr>
            <a:cxnSpLocks/>
          </p:cNvCxnSpPr>
          <p:nvPr/>
        </p:nvCxnSpPr>
        <p:spPr bwMode="auto">
          <a:xfrm>
            <a:off x="992709" y="2332770"/>
            <a:ext cx="0" cy="50934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129F5E-2E5A-B075-71AC-480265146F79}"/>
              </a:ext>
            </a:extLst>
          </p:cNvPr>
          <p:cNvCxnSpPr>
            <a:cxnSpLocks/>
            <a:endCxn id="47" idx="3"/>
          </p:cNvCxnSpPr>
          <p:nvPr/>
        </p:nvCxnSpPr>
        <p:spPr bwMode="auto">
          <a:xfrm flipH="1">
            <a:off x="1691996" y="2047340"/>
            <a:ext cx="535788" cy="430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AD53A2-E0BF-9D51-0F30-D226CFB6850B}"/>
              </a:ext>
            </a:extLst>
          </p:cNvPr>
          <p:cNvSpPr/>
          <p:nvPr/>
        </p:nvSpPr>
        <p:spPr bwMode="auto">
          <a:xfrm>
            <a:off x="1120257" y="1242092"/>
            <a:ext cx="1258666" cy="2672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 (n-bit)</a:t>
            </a:r>
            <a:endParaRPr lang="en-US" sz="20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71BABA-E28A-B405-DDF3-8916B28364BC}"/>
              </a:ext>
            </a:extLst>
          </p:cNvPr>
          <p:cNvSpPr/>
          <p:nvPr/>
        </p:nvSpPr>
        <p:spPr bwMode="auto">
          <a:xfrm>
            <a:off x="1049215" y="2374274"/>
            <a:ext cx="1002015" cy="3774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Q(n-bit)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B415AA-AD2B-FD7D-4D24-E1C08B503A07}"/>
              </a:ext>
            </a:extLst>
          </p:cNvPr>
          <p:cNvSpPr/>
          <p:nvPr/>
        </p:nvSpPr>
        <p:spPr bwMode="auto">
          <a:xfrm>
            <a:off x="1731996" y="2049491"/>
            <a:ext cx="615861" cy="3352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903A0-D368-EEDA-C184-F76C8080F49A}"/>
              </a:ext>
            </a:extLst>
          </p:cNvPr>
          <p:cNvSpPr txBox="1"/>
          <p:nvPr/>
        </p:nvSpPr>
        <p:spPr>
          <a:xfrm>
            <a:off x="4879435" y="17857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ECAAE1-1B78-9AD9-6E6B-2D4C7A04B737}"/>
              </a:ext>
            </a:extLst>
          </p:cNvPr>
          <p:cNvSpPr txBox="1"/>
          <p:nvPr/>
        </p:nvSpPr>
        <p:spPr>
          <a:xfrm>
            <a:off x="2442392" y="170814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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8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1628faa7_2_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702" name="Google Shape;702;g5d1628faa7_2_29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5d1628faa7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72467-2542-B4FE-62E3-731C6A1F50CF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FDBA1C-9C32-AE52-17BB-AC114B43FA0B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6A2F857-2CBB-45B4-853D-7AA6CD04002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2D5BE70-28A7-687B-BE88-4D11D3992424}"/>
                </a:ext>
              </a:extLst>
            </p:cNvPr>
            <p:cNvCxnSpPr>
              <a:endCxn id="2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BAAF2-F001-CEC6-8397-D941DC83D0B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F4DBC0-8585-F580-5E84-BE0C6C2A8911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F0EB1-35B0-2A41-2989-0A4CB8173FB2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19D9D-4F8B-512B-DA19-3E436D8A6C2A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3D572F-E998-E7BD-343A-DA3C4E1E81D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155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1628faa7_2_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pic>
        <p:nvPicPr>
          <p:cNvPr id="712" name="Google Shape;712;g5d1628faa7_2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g5d1628faa7_2_76"/>
          <p:cNvCxnSpPr/>
          <p:nvPr/>
        </p:nvCxnSpPr>
        <p:spPr>
          <a:xfrm rot="10800000">
            <a:off x="3101475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4" name="Google Shape;714;g5d1628faa7_2_76"/>
          <p:cNvCxnSpPr/>
          <p:nvPr/>
        </p:nvCxnSpPr>
        <p:spPr>
          <a:xfrm rot="10800000">
            <a:off x="2284150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5" name="Google Shape;715;g5d1628faa7_2_76"/>
          <p:cNvCxnSpPr/>
          <p:nvPr/>
        </p:nvCxnSpPr>
        <p:spPr>
          <a:xfrm rot="10800000">
            <a:off x="2348800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5d1628faa7_2_76"/>
          <p:cNvSpPr txBox="1"/>
          <p:nvPr/>
        </p:nvSpPr>
        <p:spPr>
          <a:xfrm>
            <a:off x="1972450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FC454-08EA-2C95-F10A-BBC2E9E9CEC3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B2FA49-D5C8-011B-DD68-E02A0D832CC1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5FE648-8F7D-9ED5-8C99-E01C6685B37E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EF6C9AD-758C-1E1C-597F-FFC39FCE0667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4D0B7F-4BAB-CCF9-0018-FB6CD957791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D620822-5A77-D78C-EE15-8A9847A04323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41A2F-318E-8E48-A5D7-4F31973C411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052ADE-FD2C-F685-7A87-E063CDAC4F6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5B668-BEDB-951E-09A0-E7665785A28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3" name="Google Shape;702;g5d1628faa7_2_29">
            <a:extLst>
              <a:ext uri="{FF2B5EF4-FFF2-40B4-BE49-F238E27FC236}">
                <a16:creationId xmlns:a16="http://schemas.microsoft.com/office/drawing/2014/main" id="{94AE15DC-56FD-A46D-748F-63595494130F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53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d1628faa7_2_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  <p:pic>
        <p:nvPicPr>
          <p:cNvPr id="725" name="Google Shape;725;g5d1628faa7_2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g5d1628faa7_2_94"/>
          <p:cNvCxnSpPr/>
          <p:nvPr/>
        </p:nvCxnSpPr>
        <p:spPr>
          <a:xfrm rot="10800000">
            <a:off x="391366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7" name="Google Shape;727;g5d1628faa7_2_94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8" name="Google Shape;728;g5d1628faa7_2_94"/>
          <p:cNvCxnSpPr/>
          <p:nvPr/>
        </p:nvCxnSpPr>
        <p:spPr>
          <a:xfrm rot="10800000">
            <a:off x="3160987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29" name="Google Shape;729;g5d1628faa7_2_94"/>
          <p:cNvSpPr txBox="1"/>
          <p:nvPr/>
        </p:nvSpPr>
        <p:spPr>
          <a:xfrm>
            <a:off x="2784625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Hold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EDDAB-09C6-DB37-07EF-F14A0067C0FE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3D495E-2796-99A9-55DF-D1B0578CE9CD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89670D-3686-4029-540C-80D64EDD7B3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72FFB19-1E73-D4AB-D5DC-BFB99A99FD48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CA994F-F40E-9444-8C56-D7FEBBA6FB0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6E38E3-DB12-FED7-AE60-4A30C7C9E414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91DD77-59C3-6DCF-983D-D236EE0453C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7D6260-C5CC-1937-5006-2AA0CB8542E8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B10E85-A868-0E5E-225A-6197E3084630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1" name="Google Shape;702;g5d1628faa7_2_29">
            <a:extLst>
              <a:ext uri="{FF2B5EF4-FFF2-40B4-BE49-F238E27FC236}">
                <a16:creationId xmlns:a16="http://schemas.microsoft.com/office/drawing/2014/main" id="{710C4C5E-D38D-F798-934C-5CCA9C09580E}"/>
              </a:ext>
            </a:extLst>
          </p:cNvPr>
          <p:cNvSpPr txBox="1">
            <a:spLocks/>
          </p:cNvSpPr>
          <p:nvPr/>
        </p:nvSpPr>
        <p:spPr bwMode="auto">
          <a:xfrm>
            <a:off x="2802250" y="4270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8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1628faa7_2_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38</a:t>
            </a:fld>
            <a:endParaRPr/>
          </a:p>
        </p:txBody>
      </p:sp>
      <p:pic>
        <p:nvPicPr>
          <p:cNvPr id="738" name="Google Shape;738;g5d1628faa7_2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5d1628faa7_2_112"/>
          <p:cNvCxnSpPr/>
          <p:nvPr/>
        </p:nvCxnSpPr>
        <p:spPr>
          <a:xfrm rot="10800000">
            <a:off x="597130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0" name="Google Shape;740;g5d1628faa7_2_112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1" name="Google Shape;741;g5d1628faa7_2_112"/>
          <p:cNvCxnSpPr/>
          <p:nvPr/>
        </p:nvCxnSpPr>
        <p:spPr>
          <a:xfrm rot="10800000">
            <a:off x="3161025" y="3021175"/>
            <a:ext cx="271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2" name="Google Shape;742;g5d1628faa7_2_112"/>
          <p:cNvSpPr txBox="1"/>
          <p:nvPr/>
        </p:nvSpPr>
        <p:spPr>
          <a:xfrm>
            <a:off x="3804238" y="2292700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Clock-to-Q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02;g5d1628faa7_2_29">
            <a:extLst>
              <a:ext uri="{FF2B5EF4-FFF2-40B4-BE49-F238E27FC236}">
                <a16:creationId xmlns:a16="http://schemas.microsoft.com/office/drawing/2014/main" id="{230C6B6E-A280-1245-68FD-1B26F7996D19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3DEFF-8E2C-A214-36A0-A049CDFA20FC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F3DEF1-D8B6-EC4E-4F4B-3E268F18B466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EFEF6BF-EBF3-AFD5-7613-87809326F6B2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6219B4-34B2-A969-77A1-B53A6D0E6475}"/>
                </a:ext>
              </a:extLst>
            </p:cNvPr>
            <p:cNvCxnSpPr>
              <a:endCxn id="6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3B05AC-2243-A499-C976-0898ABDFF7E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4A236D-7EB0-B50A-1326-1C3CFC59B263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00CDE-0F7B-434A-FF5B-B8BC2CF33D05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64548-BB6B-4FD0-151E-6DEA8EC5F08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E577E-81A9-D24D-DAF0-B2A07E6A37B6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90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 txBox="1">
            <a:spLocks noGrp="1"/>
          </p:cNvSpPr>
          <p:nvPr>
            <p:ph type="title"/>
          </p:nvPr>
        </p:nvSpPr>
        <p:spPr>
          <a:xfrm>
            <a:off x="0" y="204386"/>
            <a:ext cx="8686800" cy="9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Revisited: Proper Timing</a:t>
            </a:r>
            <a:endParaRPr sz="2800" dirty="0"/>
          </a:p>
        </p:txBody>
      </p:sp>
      <p:sp>
        <p:nvSpPr>
          <p:cNvPr id="751" name="Google Shape;751;p28"/>
          <p:cNvSpPr txBox="1">
            <a:spLocks noGrp="1"/>
          </p:cNvSpPr>
          <p:nvPr>
            <p:ph type="body" idx="4294967295"/>
          </p:nvPr>
        </p:nvSpPr>
        <p:spPr>
          <a:xfrm>
            <a:off x="4005170" y="1123505"/>
            <a:ext cx="50292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 signal shown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practice X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not arrive to the adder at the same time as S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temporarily is wrong, but register always captures correct value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good circuits, instability never happens around rising edge of CLK</a:t>
            </a:r>
            <a:endParaRPr dirty="0"/>
          </a:p>
        </p:txBody>
      </p:sp>
      <p:sp>
        <p:nvSpPr>
          <p:cNvPr id="759" name="Google Shape;75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CED4B3-CCB9-EA0D-9CC9-A28CD512F1F4}"/>
              </a:ext>
            </a:extLst>
          </p:cNvPr>
          <p:cNvGrpSpPr/>
          <p:nvPr/>
        </p:nvGrpSpPr>
        <p:grpSpPr>
          <a:xfrm>
            <a:off x="457395" y="848498"/>
            <a:ext cx="3714524" cy="2675180"/>
            <a:chOff x="457395" y="848498"/>
            <a:chExt cx="3714524" cy="26751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C3C8AA-C1F1-3A9F-E103-E8D729068215}"/>
                </a:ext>
              </a:extLst>
            </p:cNvPr>
            <p:cNvGrpSpPr/>
            <p:nvPr/>
          </p:nvGrpSpPr>
          <p:grpSpPr>
            <a:xfrm>
              <a:off x="457395" y="848498"/>
              <a:ext cx="3714524" cy="2675180"/>
              <a:chOff x="5188598" y="3631462"/>
              <a:chExt cx="3714524" cy="26751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3D89639-BB84-A44F-34BD-43C89FADCE90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3714524" cy="2675180"/>
                <a:chOff x="5188598" y="3631462"/>
                <a:chExt cx="3714524" cy="267518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4860078-61F4-9F7C-A96A-B2B29C9EAAB3}"/>
                    </a:ext>
                  </a:extLst>
                </p:cNvPr>
                <p:cNvGrpSpPr/>
                <p:nvPr/>
              </p:nvGrpSpPr>
              <p:grpSpPr>
                <a:xfrm>
                  <a:off x="5188598" y="3631462"/>
                  <a:ext cx="2488624" cy="2675180"/>
                  <a:chOff x="6072599" y="1218269"/>
                  <a:chExt cx="2488624" cy="2675180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16D66ACD-1B42-CBD7-1680-3C509357560D}"/>
                      </a:ext>
                    </a:extLst>
                  </p:cNvPr>
                  <p:cNvGrpSpPr/>
                  <p:nvPr/>
                </p:nvGrpSpPr>
                <p:grpSpPr>
                  <a:xfrm>
                    <a:off x="6072599" y="1218269"/>
                    <a:ext cx="2488624" cy="2675180"/>
                    <a:chOff x="323559" y="3773046"/>
                    <a:chExt cx="2488624" cy="2675180"/>
                  </a:xfrm>
                </p:grpSpPr>
                <p:sp>
                  <p:nvSpPr>
                    <p:cNvPr id="17" name="Flowchart: Manual Operation 16">
                      <a:extLst>
                        <a:ext uri="{FF2B5EF4-FFF2-40B4-BE49-F238E27FC236}">
                          <a16:creationId xmlns:a16="http://schemas.microsoft.com/office/drawing/2014/main" id="{BB14789E-3C40-7E81-7D63-FA6BAEEC26DD}"/>
                        </a:ext>
                      </a:extLst>
                    </p:cNvPr>
                    <p:cNvSpPr/>
                    <p:nvPr/>
                  </p:nvSpPr>
                  <p:spPr bwMode="auto">
                    <a:xfrm rot="-5400000">
                      <a:off x="648436" y="4240491"/>
                      <a:ext cx="1717087" cy="782197"/>
                    </a:xfrm>
                    <a:prstGeom prst="flowChartManualOperation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>
                        <a:solidFill>
                          <a:srgbClr val="C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4AEEC693-A303-C6E8-FD6A-B2F486D71F1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83075" y="4186052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69582F5C-4A1C-F609-684C-756B6FEF633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83075" y="5099807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12BD8AD3-7969-9C95-225C-6F111C3E325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898078" y="4631589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25741DC8-6F5E-2AB0-6895-2FE203871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393027" y="5078691"/>
                      <a:ext cx="0" cy="1369535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91A8332-E49A-817E-47D9-27738CDF0E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559" y="3784216"/>
                      <a:ext cx="35618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latin typeface="Calibri" pitchFamily="34" charset="0"/>
                        </a:rPr>
                        <a:t>X</a:t>
                      </a:r>
                      <a:r>
                        <a:rPr lang="en-US" sz="2000" baseline="-25000" dirty="0">
                          <a:latin typeface="Calibri" pitchFamily="34" charset="0"/>
                        </a:rPr>
                        <a:t>i</a:t>
                      </a: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850EB3C-979E-CBB9-18AA-3D71BA19EE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6737" y="4256107"/>
                      <a:ext cx="43954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>
                          <a:latin typeface="Calibri" pitchFamily="34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A22BB80-1B21-0B45-B531-9DBB7775D6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0423" y="4231479"/>
                      <a:ext cx="3417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latin typeface="Calibri" pitchFamily="34" charset="0"/>
                        </a:rPr>
                        <a:t>S</a:t>
                      </a:r>
                      <a:r>
                        <a:rPr lang="en-US" sz="2000" baseline="-25000" dirty="0">
                          <a:latin typeface="Calibri" pitchFamily="34" charset="0"/>
                        </a:rPr>
                        <a:t>i</a:t>
                      </a:r>
                    </a:p>
                  </p:txBody>
                </p:sp>
              </p:grp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444DD0D8-F200-E611-44BA-2354787B12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13521" y="2076812"/>
                    <a:ext cx="0" cy="18130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91001E54-2360-DBD4-2ADD-A70BA5A398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6142067" y="3889839"/>
                    <a:ext cx="1871454" cy="361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A6B485A-0E5D-1D68-9371-81577FF4E82A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967801" y="2011751"/>
                    <a:ext cx="83993" cy="1310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15" name="Isosceles Triangle 14">
                    <a:extLst>
                      <a:ext uri="{FF2B5EF4-FFF2-40B4-BE49-F238E27FC236}">
                        <a16:creationId xmlns:a16="http://schemas.microsoft.com/office/drawing/2014/main" id="{29484201-6FF8-21A9-8AE4-F90865C88E07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819594" y="1977713"/>
                    <a:ext cx="302809" cy="261610"/>
                  </a:xfrm>
                  <a:prstGeom prst="triangl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1096A63-4B35-C04E-416D-AF58461148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47450" y="1987047"/>
                    <a:ext cx="114777" cy="241145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9613559-9FFF-52BE-4CAC-C6B24784B668}"/>
                    </a:ext>
                  </a:extLst>
                </p:cNvPr>
                <p:cNvSpPr/>
                <p:nvPr/>
              </p:nvSpPr>
              <p:spPr bwMode="auto">
                <a:xfrm>
                  <a:off x="6553200" y="5318499"/>
                  <a:ext cx="1334877" cy="5314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>
                      <a:latin typeface="Calibri" charset="0"/>
                      <a:ea typeface="Calibri" charset="0"/>
                      <a:cs typeface="Calibri" charset="0"/>
                    </a:rPr>
                    <a:t>register</a:t>
                  </a:r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584FA1A5-2037-3DB7-EF8D-5C7EC196E87F}"/>
                    </a:ext>
                  </a:extLst>
                </p:cNvPr>
                <p:cNvSpPr/>
                <p:nvPr/>
              </p:nvSpPr>
              <p:spPr bwMode="auto">
                <a:xfrm rot="16200000">
                  <a:off x="7634154" y="5456852"/>
                  <a:ext cx="242369" cy="233177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182991A-717B-96A9-B2D0-8FB8831CDF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871927" y="5573440"/>
                  <a:ext cx="1031195" cy="1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6A39F3-0BDB-4D7D-0C37-55FC60B60366}"/>
                    </a:ext>
                  </a:extLst>
                </p:cNvPr>
                <p:cNvSpPr txBox="1"/>
                <p:nvPr/>
              </p:nvSpPr>
              <p:spPr>
                <a:xfrm>
                  <a:off x="7993967" y="5211852"/>
                  <a:ext cx="465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latin typeface="Calibri" pitchFamily="34" charset="0"/>
                    </a:rPr>
                    <a:t>Clk</a:t>
                  </a:r>
                  <a:endParaRPr lang="en-US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62A4A81-E40E-9C70-40E3-C4C078787C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72839" y="5606489"/>
                <a:ext cx="78257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35A914-F474-533E-6BB2-C5EB5488130F}"/>
                  </a:ext>
                </a:extLst>
              </p:cNvPr>
              <p:cNvSpPr txBox="1"/>
              <p:nvPr/>
            </p:nvSpPr>
            <p:spPr>
              <a:xfrm>
                <a:off x="5772839" y="5581184"/>
                <a:ext cx="658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reset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B6D8-6654-EAC9-EFB7-0E172BA1ED1A}"/>
                </a:ext>
              </a:extLst>
            </p:cNvPr>
            <p:cNvSpPr txBox="1"/>
            <p:nvPr/>
          </p:nvSpPr>
          <p:spPr>
            <a:xfrm>
              <a:off x="632754" y="2088079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DEC953-BC3F-0DC1-4187-DB489EE843D9}"/>
              </a:ext>
            </a:extLst>
          </p:cNvPr>
          <p:cNvGrpSpPr/>
          <p:nvPr/>
        </p:nvGrpSpPr>
        <p:grpSpPr>
          <a:xfrm>
            <a:off x="741315" y="3597464"/>
            <a:ext cx="7945485" cy="3223759"/>
            <a:chOff x="1056432" y="734600"/>
            <a:chExt cx="7945485" cy="3223759"/>
          </a:xfrm>
        </p:grpSpPr>
        <p:cxnSp>
          <p:nvCxnSpPr>
            <p:cNvPr id="28" name="Google Shape;752;p28">
              <a:extLst>
                <a:ext uri="{FF2B5EF4-FFF2-40B4-BE49-F238E27FC236}">
                  <a16:creationId xmlns:a16="http://schemas.microsoft.com/office/drawing/2014/main" id="{DC1A0385-3E96-B2FA-0DB4-20939F728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0262" y="1464583"/>
              <a:ext cx="5424" cy="2424045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753;p28">
              <a:extLst>
                <a:ext uri="{FF2B5EF4-FFF2-40B4-BE49-F238E27FC236}">
                  <a16:creationId xmlns:a16="http://schemas.microsoft.com/office/drawing/2014/main" id="{86F2563C-B04E-A113-45C7-62F1042ECA7D}"/>
                </a:ext>
              </a:extLst>
            </p:cNvPr>
            <p:cNvCxnSpPr>
              <a:cxnSpLocks/>
            </p:cNvCxnSpPr>
            <p:nvPr/>
          </p:nvCxnSpPr>
          <p:spPr>
            <a:xfrm>
              <a:off x="3993341" y="1533620"/>
              <a:ext cx="5715" cy="235501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754;p28">
              <a:extLst>
                <a:ext uri="{FF2B5EF4-FFF2-40B4-BE49-F238E27FC236}">
                  <a16:creationId xmlns:a16="http://schemas.microsoft.com/office/drawing/2014/main" id="{B2EEB6BF-A28F-4FA5-5C06-C3021098CD04}"/>
                </a:ext>
              </a:extLst>
            </p:cNvPr>
            <p:cNvCxnSpPr>
              <a:cxnSpLocks/>
            </p:cNvCxnSpPr>
            <p:nvPr/>
          </p:nvCxnSpPr>
          <p:spPr>
            <a:xfrm>
              <a:off x="5287321" y="1461191"/>
              <a:ext cx="25698" cy="243743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1" name="Google Shape;755;p28">
              <a:extLst>
                <a:ext uri="{FF2B5EF4-FFF2-40B4-BE49-F238E27FC236}">
                  <a16:creationId xmlns:a16="http://schemas.microsoft.com/office/drawing/2014/main" id="{06D7AAE3-CFD4-5362-5F65-E31A941F1F18}"/>
                </a:ext>
              </a:extLst>
            </p:cNvPr>
            <p:cNvGrpSpPr/>
            <p:nvPr/>
          </p:nvGrpSpPr>
          <p:grpSpPr>
            <a:xfrm>
              <a:off x="2717072" y="914561"/>
              <a:ext cx="6284845" cy="1250793"/>
              <a:chOff x="1805354" y="3754961"/>
              <a:chExt cx="6284845" cy="1250793"/>
            </a:xfrm>
          </p:grpSpPr>
          <p:cxnSp>
            <p:nvCxnSpPr>
              <p:cNvPr id="730" name="Google Shape;756;p28">
                <a:extLst>
                  <a:ext uri="{FF2B5EF4-FFF2-40B4-BE49-F238E27FC236}">
                    <a16:creationId xmlns:a16="http://schemas.microsoft.com/office/drawing/2014/main" id="{8B751AD4-4A6D-97EB-C4E2-7BE3AF4794E1}"/>
                  </a:ext>
                </a:extLst>
              </p:cNvPr>
              <p:cNvCxnSpPr>
                <a:cxnSpLocks/>
                <a:stCxn id="731" idx="1"/>
              </p:cNvCxnSpPr>
              <p:nvPr/>
            </p:nvCxnSpPr>
            <p:spPr>
              <a:xfrm flipH="1">
                <a:off x="1805354" y="3939627"/>
                <a:ext cx="3259401" cy="106612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731" name="Google Shape;757;p28">
                <a:extLst>
                  <a:ext uri="{FF2B5EF4-FFF2-40B4-BE49-F238E27FC236}">
                    <a16:creationId xmlns:a16="http://schemas.microsoft.com/office/drawing/2014/main" id="{AF94C180-31AD-F0E9-78CE-F015EC4A5BDD}"/>
                  </a:ext>
                </a:extLst>
              </p:cNvPr>
              <p:cNvSpPr txBox="1"/>
              <p:nvPr/>
            </p:nvSpPr>
            <p:spPr>
              <a:xfrm>
                <a:off x="5064755" y="3754961"/>
                <a:ext cx="30254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“Undefined” (unknown) signal</a:t>
                </a:r>
                <a:endParaRPr sz="18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39300FB4-EC9C-D627-AD57-952364FD99F5}"/>
                </a:ext>
              </a:extLst>
            </p:cNvPr>
            <p:cNvCxnSpPr/>
            <p:nvPr/>
          </p:nvCxnSpPr>
          <p:spPr bwMode="auto">
            <a:xfrm>
              <a:off x="2068913" y="160031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711D8401-CDC2-A4D8-5890-C7509D3F32F5}"/>
                </a:ext>
              </a:extLst>
            </p:cNvPr>
            <p:cNvCxnSpPr/>
            <p:nvPr/>
          </p:nvCxnSpPr>
          <p:spPr bwMode="auto">
            <a:xfrm>
              <a:off x="2700231" y="15867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252E68-78A1-949E-55CB-1087C86B60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0231" y="1585136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80A2CB35-F9BB-0205-04C0-EA04D4648F24}"/>
                </a:ext>
              </a:extLst>
            </p:cNvPr>
            <p:cNvCxnSpPr/>
            <p:nvPr/>
          </p:nvCxnSpPr>
          <p:spPr bwMode="auto">
            <a:xfrm>
              <a:off x="3347931" y="15867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21167D-A67D-A0F8-6E85-8B913EE2A1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44756" y="1588311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A97AC10-B3FC-0FFB-443C-0F23FA3BDB9B}"/>
                </a:ext>
              </a:extLst>
            </p:cNvPr>
            <p:cNvCxnSpPr/>
            <p:nvPr/>
          </p:nvCxnSpPr>
          <p:spPr bwMode="auto">
            <a:xfrm>
              <a:off x="3989281" y="1585136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6B7642-75E9-6F99-25C3-99AF410AF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9281" y="1583548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39782C0-13F2-FE96-1807-C4BBAABA4B00}"/>
                </a:ext>
              </a:extLst>
            </p:cNvPr>
            <p:cNvCxnSpPr/>
            <p:nvPr/>
          </p:nvCxnSpPr>
          <p:spPr bwMode="auto">
            <a:xfrm>
              <a:off x="4640663" y="15938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50F77F-6B9D-6211-91E0-E584543F5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0663" y="1592236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EB39756D-A1C5-5C95-DA21-81195754D325}"/>
                </a:ext>
              </a:extLst>
            </p:cNvPr>
            <p:cNvCxnSpPr/>
            <p:nvPr/>
          </p:nvCxnSpPr>
          <p:spPr bwMode="auto">
            <a:xfrm>
              <a:off x="5278331" y="1585136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9C41E4-34B8-2EFB-523E-57C72EB533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331" y="1583548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9100E19-485B-94BF-D80B-C487A16316AD}"/>
                </a:ext>
              </a:extLst>
            </p:cNvPr>
            <p:cNvSpPr/>
            <p:nvPr/>
          </p:nvSpPr>
          <p:spPr bwMode="auto">
            <a:xfrm>
              <a:off x="3443751" y="3285571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</a:t>
              </a: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DD0542F-DBD9-249B-BC9C-7900AC2C5279}"/>
                </a:ext>
              </a:extLst>
            </p:cNvPr>
            <p:cNvSpPr/>
            <p:nvPr/>
          </p:nvSpPr>
          <p:spPr bwMode="auto">
            <a:xfrm>
              <a:off x="4111859" y="329623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6BDAE83-2071-D7CB-CDC4-65E73E7FCD62}"/>
                </a:ext>
              </a:extLst>
            </p:cNvPr>
            <p:cNvSpPr/>
            <p:nvPr/>
          </p:nvSpPr>
          <p:spPr bwMode="auto">
            <a:xfrm>
              <a:off x="4760018" y="330730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X0+X1+X2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CF85833-6269-442D-F3DE-6266EF9EC10D}"/>
                </a:ext>
              </a:extLst>
            </p:cNvPr>
            <p:cNvSpPr/>
            <p:nvPr/>
          </p:nvSpPr>
          <p:spPr bwMode="auto">
            <a:xfrm>
              <a:off x="5417951" y="330730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X0+X1+X2+X3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89F74AE-9D9C-685C-0310-152176A8B2E2}"/>
                </a:ext>
              </a:extLst>
            </p:cNvPr>
            <p:cNvSpPr/>
            <p:nvPr/>
          </p:nvSpPr>
          <p:spPr bwMode="auto">
            <a:xfrm>
              <a:off x="3146912" y="276488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   X0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BE638D4-4618-2165-A2C8-1614F6C8BFA9}"/>
                </a:ext>
              </a:extLst>
            </p:cNvPr>
            <p:cNvSpPr/>
            <p:nvPr/>
          </p:nvSpPr>
          <p:spPr bwMode="auto">
            <a:xfrm>
              <a:off x="3815020" y="2775539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   X1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B44702-5C1C-DCC2-A0ED-0E8A9BE1E54E}"/>
                </a:ext>
              </a:extLst>
            </p:cNvPr>
            <p:cNvSpPr/>
            <p:nvPr/>
          </p:nvSpPr>
          <p:spPr bwMode="auto">
            <a:xfrm>
              <a:off x="4463179" y="2786614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X2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1913F29-E4A7-000B-1D94-839ABBE9DE84}"/>
                </a:ext>
              </a:extLst>
            </p:cNvPr>
            <p:cNvSpPr/>
            <p:nvPr/>
          </p:nvSpPr>
          <p:spPr bwMode="auto">
            <a:xfrm>
              <a:off x="5121112" y="2786614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0C19C9-B000-042F-BEE9-7549BDD0E71C}"/>
                </a:ext>
              </a:extLst>
            </p:cNvPr>
            <p:cNvSpPr txBox="1"/>
            <p:nvPr/>
          </p:nvSpPr>
          <p:spPr>
            <a:xfrm>
              <a:off x="1230061" y="273129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X</a:t>
              </a:r>
              <a:r>
                <a:rPr lang="en-US" sz="2000" baseline="-25000" dirty="0">
                  <a:latin typeface="Calibri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4259E4-00D2-7A5C-BDB6-A44CA6E1602B}"/>
                </a:ext>
              </a:extLst>
            </p:cNvPr>
            <p:cNvSpPr txBox="1"/>
            <p:nvPr/>
          </p:nvSpPr>
          <p:spPr>
            <a:xfrm>
              <a:off x="1292689" y="328241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ED5AE4E-E09B-74E0-D054-2D46E0C6B3FF}"/>
                </a:ext>
              </a:extLst>
            </p:cNvPr>
            <p:cNvSpPr/>
            <p:nvPr/>
          </p:nvSpPr>
          <p:spPr bwMode="auto">
            <a:xfrm>
              <a:off x="5757201" y="2786158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34ED9A0-12A2-5D72-7E37-2CD54733604C}"/>
                </a:ext>
              </a:extLst>
            </p:cNvPr>
            <p:cNvSpPr/>
            <p:nvPr/>
          </p:nvSpPr>
          <p:spPr bwMode="auto">
            <a:xfrm>
              <a:off x="6082353" y="3302710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A2B0AE7-935A-7F41-AFB7-06613F63B9B5}"/>
                </a:ext>
              </a:extLst>
            </p:cNvPr>
            <p:cNvSpPr/>
            <p:nvPr/>
          </p:nvSpPr>
          <p:spPr bwMode="auto">
            <a:xfrm>
              <a:off x="2803359" y="2764621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9C8D6AB-CC12-ECEA-310C-FD81C3EB1499}"/>
                </a:ext>
              </a:extLst>
            </p:cNvPr>
            <p:cNvSpPr/>
            <p:nvPr/>
          </p:nvSpPr>
          <p:spPr bwMode="auto">
            <a:xfrm>
              <a:off x="3128774" y="3282857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90D9F4-F82E-41E2-819E-57CB50543FA8}"/>
                </a:ext>
              </a:extLst>
            </p:cNvPr>
            <p:cNvSpPr/>
            <p:nvPr/>
          </p:nvSpPr>
          <p:spPr bwMode="auto">
            <a:xfrm>
              <a:off x="2224576" y="2824285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D702FD-46CD-385C-B263-8A3FB256BD2C}"/>
                </a:ext>
              </a:extLst>
            </p:cNvPr>
            <p:cNvSpPr/>
            <p:nvPr/>
          </p:nvSpPr>
          <p:spPr bwMode="auto">
            <a:xfrm>
              <a:off x="6308125" y="324036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507A57-9A33-2454-358E-381E48BCA098}"/>
                </a:ext>
              </a:extLst>
            </p:cNvPr>
            <p:cNvSpPr/>
            <p:nvPr/>
          </p:nvSpPr>
          <p:spPr bwMode="auto">
            <a:xfrm>
              <a:off x="6070135" y="272629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8120A4-3A3C-89BC-6C24-A04B14096A86}"/>
                </a:ext>
              </a:extLst>
            </p:cNvPr>
            <p:cNvSpPr/>
            <p:nvPr/>
          </p:nvSpPr>
          <p:spPr bwMode="auto">
            <a:xfrm>
              <a:off x="2993226" y="323227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1D54B08-5FC7-15CA-900C-C7ABD05D0B81}"/>
                </a:ext>
              </a:extLst>
            </p:cNvPr>
            <p:cNvSpPr/>
            <p:nvPr/>
          </p:nvSpPr>
          <p:spPr bwMode="auto">
            <a:xfrm>
              <a:off x="2824238" y="2225516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EF875F5-8BAE-FC59-E389-3DEF9C15C6D3}"/>
                </a:ext>
              </a:extLst>
            </p:cNvPr>
            <p:cNvSpPr/>
            <p:nvPr/>
          </p:nvSpPr>
          <p:spPr bwMode="auto">
            <a:xfrm>
              <a:off x="3492346" y="223617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22A5726-484D-C719-1628-8A188BCA20BA}"/>
                </a:ext>
              </a:extLst>
            </p:cNvPr>
            <p:cNvSpPr/>
            <p:nvPr/>
          </p:nvSpPr>
          <p:spPr bwMode="auto">
            <a:xfrm>
              <a:off x="4140505" y="224725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</a:t>
              </a:r>
            </a:p>
          </p:txBody>
        </p:sp>
        <p:sp>
          <p:nvSpPr>
            <p:cNvPr id="704" name="Rectangle: Rounded Corners 703">
              <a:extLst>
                <a:ext uri="{FF2B5EF4-FFF2-40B4-BE49-F238E27FC236}">
                  <a16:creationId xmlns:a16="http://schemas.microsoft.com/office/drawing/2014/main" id="{FA8D6F88-0E3E-B709-B908-E03613E3CF1F}"/>
                </a:ext>
              </a:extLst>
            </p:cNvPr>
            <p:cNvSpPr/>
            <p:nvPr/>
          </p:nvSpPr>
          <p:spPr bwMode="auto">
            <a:xfrm>
              <a:off x="4798438" y="224725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 +X2</a:t>
              </a:r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1EFF5435-ACF3-415E-AA16-A97DE7572FB3}"/>
                </a:ext>
              </a:extLst>
            </p:cNvPr>
            <p:cNvSpPr txBox="1"/>
            <p:nvPr/>
          </p:nvSpPr>
          <p:spPr>
            <a:xfrm>
              <a:off x="1224817" y="2195249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i-1</a:t>
              </a:r>
            </a:p>
          </p:txBody>
        </p:sp>
        <p:sp>
          <p:nvSpPr>
            <p:cNvPr id="706" name="Rectangle: Rounded Corners 705">
              <a:extLst>
                <a:ext uri="{FF2B5EF4-FFF2-40B4-BE49-F238E27FC236}">
                  <a16:creationId xmlns:a16="http://schemas.microsoft.com/office/drawing/2014/main" id="{AFE6FD6C-552B-FAE9-9E99-8C0899A0044B}"/>
                </a:ext>
              </a:extLst>
            </p:cNvPr>
            <p:cNvSpPr/>
            <p:nvPr/>
          </p:nvSpPr>
          <p:spPr bwMode="auto">
            <a:xfrm>
              <a:off x="5462840" y="2242655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7" name="Rectangle: Rounded Corners 706">
              <a:extLst>
                <a:ext uri="{FF2B5EF4-FFF2-40B4-BE49-F238E27FC236}">
                  <a16:creationId xmlns:a16="http://schemas.microsoft.com/office/drawing/2014/main" id="{8E46B2AC-9160-8EAC-E112-05B9FD87512B}"/>
                </a:ext>
              </a:extLst>
            </p:cNvPr>
            <p:cNvSpPr/>
            <p:nvPr/>
          </p:nvSpPr>
          <p:spPr bwMode="auto">
            <a:xfrm>
              <a:off x="2509261" y="2222802"/>
              <a:ext cx="332904" cy="333715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D3BCEE8-ACA4-2A44-6194-BAE07A1E410B}"/>
                </a:ext>
              </a:extLst>
            </p:cNvPr>
            <p:cNvSpPr/>
            <p:nvPr/>
          </p:nvSpPr>
          <p:spPr bwMode="auto">
            <a:xfrm>
              <a:off x="5688612" y="218031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05902210-3DF5-3F7F-E40F-D58FE3AED1CA}"/>
                </a:ext>
              </a:extLst>
            </p:cNvPr>
            <p:cNvSpPr/>
            <p:nvPr/>
          </p:nvSpPr>
          <p:spPr bwMode="auto">
            <a:xfrm>
              <a:off x="2373713" y="217222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0" name="Rectangle: Rounded Corners 709">
              <a:extLst>
                <a:ext uri="{FF2B5EF4-FFF2-40B4-BE49-F238E27FC236}">
                  <a16:creationId xmlns:a16="http://schemas.microsoft.com/office/drawing/2014/main" id="{0C682CEB-4ABB-D1E3-0D3F-E7B9A64D380B}"/>
                </a:ext>
              </a:extLst>
            </p:cNvPr>
            <p:cNvSpPr/>
            <p:nvPr/>
          </p:nvSpPr>
          <p:spPr bwMode="auto">
            <a:xfrm>
              <a:off x="2329314" y="988955"/>
              <a:ext cx="648160" cy="346180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6991799F-F632-2674-04B3-930890DF62F8}"/>
                </a:ext>
              </a:extLst>
            </p:cNvPr>
            <p:cNvSpPr txBox="1"/>
            <p:nvPr/>
          </p:nvSpPr>
          <p:spPr>
            <a:xfrm>
              <a:off x="1100698" y="936655"/>
              <a:ext cx="762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Reset</a:t>
              </a:r>
              <a:endParaRPr lang="en-US" sz="2000" baseline="-25000" dirty="0">
                <a:latin typeface="Calibri" pitchFamily="34" charset="0"/>
              </a:endParaRPr>
            </a:p>
          </p:txBody>
        </p:sp>
        <p:sp>
          <p:nvSpPr>
            <p:cNvPr id="712" name="Rectangle: Rounded Corners 711">
              <a:extLst>
                <a:ext uri="{FF2B5EF4-FFF2-40B4-BE49-F238E27FC236}">
                  <a16:creationId xmlns:a16="http://schemas.microsoft.com/office/drawing/2014/main" id="{BDD8BBDD-7F2C-0714-8C61-F78405544272}"/>
                </a:ext>
              </a:extLst>
            </p:cNvPr>
            <p:cNvSpPr/>
            <p:nvPr/>
          </p:nvSpPr>
          <p:spPr bwMode="auto">
            <a:xfrm>
              <a:off x="2014336" y="986242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CAD83B54-F517-A9BA-7086-52332B756C3C}"/>
                </a:ext>
              </a:extLst>
            </p:cNvPr>
            <p:cNvSpPr/>
            <p:nvPr/>
          </p:nvSpPr>
          <p:spPr bwMode="auto">
            <a:xfrm>
              <a:off x="1878788" y="93566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A1EA0D29-E37E-A751-7136-946641E40F78}"/>
                </a:ext>
              </a:extLst>
            </p:cNvPr>
            <p:cNvSpPr txBox="1"/>
            <p:nvPr/>
          </p:nvSpPr>
          <p:spPr>
            <a:xfrm>
              <a:off x="1056432" y="1583548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CLK</a:t>
              </a:r>
              <a:endParaRPr lang="en-US" sz="2000" baseline="-25000" dirty="0">
                <a:latin typeface="Calibri" pitchFamily="34" charset="0"/>
              </a:endParaRP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B497BC8A-ECF8-C648-30C4-21CE1BFE7830}"/>
                </a:ext>
              </a:extLst>
            </p:cNvPr>
            <p:cNvSpPr/>
            <p:nvPr/>
          </p:nvSpPr>
          <p:spPr bwMode="auto">
            <a:xfrm>
              <a:off x="2373713" y="1099227"/>
              <a:ext cx="590007" cy="27557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2E29E0D1-9677-87DE-08F0-B55545AC3746}"/>
                </a:ext>
              </a:extLst>
            </p:cNvPr>
            <p:cNvSpPr/>
            <p:nvPr/>
          </p:nvSpPr>
          <p:spPr bwMode="auto">
            <a:xfrm>
              <a:off x="1878788" y="734600"/>
              <a:ext cx="450525" cy="3864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64A376C9-8675-F253-884D-45032CB57E6B}"/>
                </a:ext>
              </a:extLst>
            </p:cNvPr>
            <p:cNvCxnSpPr/>
            <p:nvPr/>
          </p:nvCxnSpPr>
          <p:spPr bwMode="auto">
            <a:xfrm>
              <a:off x="2963720" y="1345416"/>
              <a:ext cx="2682501" cy="7351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1545EA19-868D-7935-2FF0-10ED8BFE1784}"/>
                </a:ext>
              </a:extLst>
            </p:cNvPr>
            <p:cNvSpPr/>
            <p:nvPr/>
          </p:nvSpPr>
          <p:spPr bwMode="auto">
            <a:xfrm>
              <a:off x="2719122" y="2724786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19" name="Google Shape;752;p28">
              <a:extLst>
                <a:ext uri="{FF2B5EF4-FFF2-40B4-BE49-F238E27FC236}">
                  <a16:creationId xmlns:a16="http://schemas.microsoft.com/office/drawing/2014/main" id="{C16DC414-46BE-EEC1-F2BF-8B5208DB4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772" y="873714"/>
              <a:ext cx="33004" cy="3084645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720" name="Rectangle: Rounded Corners 719">
              <a:extLst>
                <a:ext uri="{FF2B5EF4-FFF2-40B4-BE49-F238E27FC236}">
                  <a16:creationId xmlns:a16="http://schemas.microsoft.com/office/drawing/2014/main" id="{4E4684B0-DB32-5406-3B5E-0BB1149F4895}"/>
                </a:ext>
              </a:extLst>
            </p:cNvPr>
            <p:cNvSpPr/>
            <p:nvPr/>
          </p:nvSpPr>
          <p:spPr bwMode="auto">
            <a:xfrm>
              <a:off x="3977188" y="329307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1" name="Rectangle: Rounded Corners 720">
              <a:extLst>
                <a:ext uri="{FF2B5EF4-FFF2-40B4-BE49-F238E27FC236}">
                  <a16:creationId xmlns:a16="http://schemas.microsoft.com/office/drawing/2014/main" id="{516A6744-3C69-3A61-62E6-47BE025FC89E}"/>
                </a:ext>
              </a:extLst>
            </p:cNvPr>
            <p:cNvSpPr/>
            <p:nvPr/>
          </p:nvSpPr>
          <p:spPr bwMode="auto">
            <a:xfrm>
              <a:off x="4612854" y="3301237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2" name="Rectangle: Rounded Corners 721">
              <a:extLst>
                <a:ext uri="{FF2B5EF4-FFF2-40B4-BE49-F238E27FC236}">
                  <a16:creationId xmlns:a16="http://schemas.microsoft.com/office/drawing/2014/main" id="{11323985-1387-4C86-F771-027EF3FEA9F8}"/>
                </a:ext>
              </a:extLst>
            </p:cNvPr>
            <p:cNvSpPr/>
            <p:nvPr/>
          </p:nvSpPr>
          <p:spPr bwMode="auto">
            <a:xfrm>
              <a:off x="5308391" y="3313272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23" name="Google Shape;754;p28">
              <a:extLst>
                <a:ext uri="{FF2B5EF4-FFF2-40B4-BE49-F238E27FC236}">
                  <a16:creationId xmlns:a16="http://schemas.microsoft.com/office/drawing/2014/main" id="{148DEB98-378A-B0F7-8477-7C6221274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4032" y="1545002"/>
              <a:ext cx="33669" cy="241335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724" name="Rectangle: Rounded Corners 723">
              <a:extLst>
                <a:ext uri="{FF2B5EF4-FFF2-40B4-BE49-F238E27FC236}">
                  <a16:creationId xmlns:a16="http://schemas.microsoft.com/office/drawing/2014/main" id="{40EBA7DD-37DB-1F88-C51A-315C278C4C73}"/>
                </a:ext>
              </a:extLst>
            </p:cNvPr>
            <p:cNvSpPr/>
            <p:nvPr/>
          </p:nvSpPr>
          <p:spPr bwMode="auto">
            <a:xfrm>
              <a:off x="5942921" y="3299982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5" name="Rectangle: Rounded Corners 724">
              <a:extLst>
                <a:ext uri="{FF2B5EF4-FFF2-40B4-BE49-F238E27FC236}">
                  <a16:creationId xmlns:a16="http://schemas.microsoft.com/office/drawing/2014/main" id="{F89461F7-6CB7-B393-31C9-2CF6D0F6078D}"/>
                </a:ext>
              </a:extLst>
            </p:cNvPr>
            <p:cNvSpPr/>
            <p:nvPr/>
          </p:nvSpPr>
          <p:spPr bwMode="auto">
            <a:xfrm>
              <a:off x="3375077" y="2229268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6" name="Rectangle: Rounded Corners 725">
              <a:extLst>
                <a:ext uri="{FF2B5EF4-FFF2-40B4-BE49-F238E27FC236}">
                  <a16:creationId xmlns:a16="http://schemas.microsoft.com/office/drawing/2014/main" id="{1766C5AA-632C-77FB-C132-59F404943B8E}"/>
                </a:ext>
              </a:extLst>
            </p:cNvPr>
            <p:cNvSpPr/>
            <p:nvPr/>
          </p:nvSpPr>
          <p:spPr bwMode="auto">
            <a:xfrm>
              <a:off x="4012774" y="2239927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7" name="Rectangle: Rounded Corners 726">
              <a:extLst>
                <a:ext uri="{FF2B5EF4-FFF2-40B4-BE49-F238E27FC236}">
                  <a16:creationId xmlns:a16="http://schemas.microsoft.com/office/drawing/2014/main" id="{27F2F219-58F9-B4CC-607F-5F9710CEFFF4}"/>
                </a:ext>
              </a:extLst>
            </p:cNvPr>
            <p:cNvSpPr/>
            <p:nvPr/>
          </p:nvSpPr>
          <p:spPr bwMode="auto">
            <a:xfrm>
              <a:off x="4663181" y="223992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8" name="Rectangle: Rounded Corners 727">
              <a:extLst>
                <a:ext uri="{FF2B5EF4-FFF2-40B4-BE49-F238E27FC236}">
                  <a16:creationId xmlns:a16="http://schemas.microsoft.com/office/drawing/2014/main" id="{D088FACD-8A99-BE73-1F33-B0D0C0864443}"/>
                </a:ext>
              </a:extLst>
            </p:cNvPr>
            <p:cNvSpPr/>
            <p:nvPr/>
          </p:nvSpPr>
          <p:spPr bwMode="auto">
            <a:xfrm>
              <a:off x="5311664" y="223992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9" name="Rectangle: Rounded Corners 728">
              <a:extLst>
                <a:ext uri="{FF2B5EF4-FFF2-40B4-BE49-F238E27FC236}">
                  <a16:creationId xmlns:a16="http://schemas.microsoft.com/office/drawing/2014/main" id="{FF44C536-182B-33E9-E66E-7483CC21AC29}"/>
                </a:ext>
              </a:extLst>
            </p:cNvPr>
            <p:cNvSpPr/>
            <p:nvPr/>
          </p:nvSpPr>
          <p:spPr bwMode="auto">
            <a:xfrm>
              <a:off x="3340994" y="3297220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01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686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simplify Boolean expressions of 2-4 variables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composed of squares each representing a unique combination of all variable (1 if true, else blank)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variable Map: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534238"/>
                  </p:ext>
                </p:extLst>
              </p:nvPr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534238"/>
                  </p:ext>
                </p:extLst>
              </p:nvPr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671" r="-100571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671" r="-114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101351" r="-10057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01351" r="-114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5301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2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44263"/>
                  </p:ext>
                </p:extLst>
              </p:nvPr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44263"/>
                  </p:ext>
                </p:extLst>
              </p:nvPr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671" r="-1143" b="-10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1" t="-100671" r="-101143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100671" r="-1143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/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blipFill>
                <a:blip r:embed="rId7"/>
                <a:stretch>
                  <a:fillRect l="-23810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/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blipFill>
                <a:blip r:embed="rId8"/>
                <a:stretch>
                  <a:fillRect r="-2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3A7D8D-3742-95F9-74CA-2E29E71CF22D}"/>
              </a:ext>
            </a:extLst>
          </p:cNvPr>
          <p:cNvSpPr txBox="1"/>
          <p:nvPr/>
        </p:nvSpPr>
        <p:spPr>
          <a:xfrm>
            <a:off x="5589999" y="5933547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+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2D83-453C-1102-B576-644FD3207A52}"/>
              </a:ext>
            </a:extLst>
          </p:cNvPr>
          <p:cNvSpPr txBox="1"/>
          <p:nvPr/>
        </p:nvSpPr>
        <p:spPr>
          <a:xfrm>
            <a:off x="4482535" y="3075422"/>
            <a:ext cx="461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Boolean Expression?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CB44D6-E4C5-580A-CCA3-64929DEE4879}"/>
              </a:ext>
            </a:extLst>
          </p:cNvPr>
          <p:cNvSpPr/>
          <p:nvPr/>
        </p:nvSpPr>
        <p:spPr bwMode="auto">
          <a:xfrm>
            <a:off x="5100810" y="5034708"/>
            <a:ext cx="1916935" cy="56742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2D433C-49A1-B115-A080-F39A2F2D6617}"/>
              </a:ext>
            </a:extLst>
          </p:cNvPr>
          <p:cNvSpPr/>
          <p:nvPr/>
        </p:nvSpPr>
        <p:spPr bwMode="auto">
          <a:xfrm>
            <a:off x="6317904" y="4153359"/>
            <a:ext cx="510717" cy="141505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Timing Terms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330506" y="1600200"/>
            <a:ext cx="8552494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311700" y="3264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Digital State Machines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268156" y="1329512"/>
            <a:ext cx="85206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Memory holds state information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889706" y="2240084"/>
            <a:ext cx="1654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memory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19"/>
          <p:cNvSpPr/>
          <p:nvPr/>
        </p:nvSpPr>
        <p:spPr>
          <a:xfrm rot="5400000">
            <a:off x="1931191" y="2774881"/>
            <a:ext cx="134100" cy="214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19"/>
          <p:cNvSpPr txBox="1"/>
          <p:nvPr/>
        </p:nvSpPr>
        <p:spPr>
          <a:xfrm rot="-5400000">
            <a:off x="902238" y="2467394"/>
            <a:ext cx="368100" cy="827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>
            <a:off x="1019702" y="2606301"/>
            <a:ext cx="138400" cy="552950"/>
          </a:xfrm>
          <a:custGeom>
            <a:avLst/>
            <a:gdLst/>
            <a:ahLst/>
            <a:cxnLst/>
            <a:rect l="l" t="t" r="r" b="b"/>
            <a:pathLst>
              <a:path w="5536" h="22118" extrusionOk="0">
                <a:moveTo>
                  <a:pt x="28" y="0"/>
                </a:moveTo>
                <a:lnTo>
                  <a:pt x="0" y="2769"/>
                </a:lnTo>
                <a:lnTo>
                  <a:pt x="5508" y="2769"/>
                </a:lnTo>
                <a:lnTo>
                  <a:pt x="5508" y="8220"/>
                </a:lnTo>
                <a:lnTo>
                  <a:pt x="28" y="8220"/>
                </a:lnTo>
                <a:lnTo>
                  <a:pt x="28" y="13699"/>
                </a:lnTo>
                <a:lnTo>
                  <a:pt x="5536" y="13699"/>
                </a:lnTo>
                <a:lnTo>
                  <a:pt x="5508" y="19179"/>
                </a:lnTo>
                <a:lnTo>
                  <a:pt x="0" y="19207"/>
                </a:lnTo>
                <a:lnTo>
                  <a:pt x="28" y="22118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19"/>
          <p:cNvSpPr txBox="1"/>
          <p:nvPr/>
        </p:nvSpPr>
        <p:spPr>
          <a:xfrm>
            <a:off x="1237100" y="12047500"/>
            <a:ext cx="5018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cxnSp>
        <p:nvCxnSpPr>
          <p:cNvPr id="238" name="Google Shape;238;p19"/>
          <p:cNvCxnSpPr>
            <a:stCxn id="235" idx="2"/>
            <a:endCxn id="234" idx="3"/>
          </p:cNvCxnSpPr>
          <p:nvPr/>
        </p:nvCxnSpPr>
        <p:spPr>
          <a:xfrm>
            <a:off x="1500138" y="2881244"/>
            <a:ext cx="3909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4867981" y="2240084"/>
            <a:ext cx="2257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combinational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circuit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0" name="Google Shape;240;p19"/>
          <p:cNvCxnSpPr>
            <a:stCxn id="233" idx="3"/>
            <a:endCxn id="239" idx="1"/>
          </p:cNvCxnSpPr>
          <p:nvPr/>
        </p:nvCxnSpPr>
        <p:spPr>
          <a:xfrm>
            <a:off x="35439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19"/>
          <p:cNvCxnSpPr/>
          <p:nvPr/>
        </p:nvCxnSpPr>
        <p:spPr>
          <a:xfrm flipH="1">
            <a:off x="41470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9"/>
          <p:cNvSpPr txBox="1"/>
          <p:nvPr/>
        </p:nvSpPr>
        <p:spPr>
          <a:xfrm>
            <a:off x="35439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current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3" name="Google Shape;243;p19"/>
          <p:cNvCxnSpPr/>
          <p:nvPr/>
        </p:nvCxnSpPr>
        <p:spPr>
          <a:xfrm flipH="1">
            <a:off x="5996481" y="1558384"/>
            <a:ext cx="900" cy="68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19"/>
          <p:cNvCxnSpPr/>
          <p:nvPr/>
        </p:nvCxnSpPr>
        <p:spPr>
          <a:xfrm flipH="1">
            <a:off x="5943216" y="181915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19"/>
          <p:cNvSpPr txBox="1"/>
          <p:nvPr/>
        </p:nvSpPr>
        <p:spPr>
          <a:xfrm>
            <a:off x="5337858" y="124733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inputs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2716275" y="3522910"/>
            <a:ext cx="3277850" cy="453025"/>
          </a:xfrm>
          <a:custGeom>
            <a:avLst/>
            <a:gdLst/>
            <a:ahLst/>
            <a:cxnLst/>
            <a:rect l="l" t="t" r="r" b="b"/>
            <a:pathLst>
              <a:path w="131114" h="18121" extrusionOk="0">
                <a:moveTo>
                  <a:pt x="131114" y="0"/>
                </a:moveTo>
                <a:lnTo>
                  <a:pt x="131114" y="18121"/>
                </a:lnTo>
                <a:lnTo>
                  <a:pt x="0" y="1812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cxnSp>
        <p:nvCxnSpPr>
          <p:cNvPr id="247" name="Google Shape;247;p19"/>
          <p:cNvCxnSpPr/>
          <p:nvPr/>
        </p:nvCxnSpPr>
        <p:spPr>
          <a:xfrm flipH="1">
            <a:off x="4147056" y="393097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 txBox="1"/>
          <p:nvPr/>
        </p:nvSpPr>
        <p:spPr>
          <a:xfrm>
            <a:off x="3543906" y="35877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next 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9" name="Google Shape;249;p19"/>
          <p:cNvCxnSpPr/>
          <p:nvPr/>
        </p:nvCxnSpPr>
        <p:spPr>
          <a:xfrm>
            <a:off x="71253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19"/>
          <p:cNvCxnSpPr/>
          <p:nvPr/>
        </p:nvCxnSpPr>
        <p:spPr>
          <a:xfrm flipH="1">
            <a:off x="77284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19"/>
          <p:cNvSpPr txBox="1"/>
          <p:nvPr/>
        </p:nvSpPr>
        <p:spPr>
          <a:xfrm>
            <a:off x="71253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outputs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268156" y="4072711"/>
            <a:ext cx="8520600" cy="1328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next state based on (current state, inputs)</a:t>
            </a:r>
            <a:endParaRPr dirty="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268156" y="4386232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outputs based on (current state, inputs)</a:t>
            </a:r>
            <a:endParaRPr dirty="0"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268156" y="4902208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/>
              <a:t>Q.  What does this imply about the clock period?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68156" y="5291911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clock period must exceed (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combinational circuit +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registers)</a:t>
            </a:r>
            <a:r>
              <a:rPr lang="en-US" dirty="0"/>
              <a:t> where</a:t>
            </a:r>
            <a:r>
              <a:rPr lang="en" dirty="0"/>
              <a:t>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-US" dirty="0"/>
              <a:t> is propagational delay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Waveform Example: RS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42</a:t>
            </a:fld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D2A1A-7313-A33B-B8C9-06392F0E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15" y="1061801"/>
            <a:ext cx="3438870" cy="25103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5EF40-B6D4-62A4-BC08-5E6782046A05}"/>
              </a:ext>
            </a:extLst>
          </p:cNvPr>
          <p:cNvSpPr txBox="1"/>
          <p:nvPr/>
        </p:nvSpPr>
        <p:spPr>
          <a:xfrm>
            <a:off x="6553200" y="1417638"/>
            <a:ext cx="2039957" cy="100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By Napalm Llama - Modification of Wikimedia Commons file R-S.gif (shown below), CC BY 2.0, https://commons.wikimedia.org/w/index.php?curid=4845402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CF307-4B9C-2CDF-94DB-0B5735ECE03E}"/>
              </a:ext>
            </a:extLst>
          </p:cNvPr>
          <p:cNvSpPr txBox="1"/>
          <p:nvPr/>
        </p:nvSpPr>
        <p:spPr>
          <a:xfrm>
            <a:off x="550843" y="363556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/>
              <p:nvPr/>
            </p:nvSpPr>
            <p:spPr>
              <a:xfrm>
                <a:off x="550843" y="4289743"/>
                <a:ext cx="340158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3" y="4289743"/>
                <a:ext cx="340158" cy="585930"/>
              </a:xfrm>
              <a:prstGeom prst="rect">
                <a:avLst/>
              </a:prstGeom>
              <a:blipFill>
                <a:blip r:embed="rId4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BD71E8-89E8-1187-C076-8F106C042102}"/>
              </a:ext>
            </a:extLst>
          </p:cNvPr>
          <p:cNvSpPr txBox="1"/>
          <p:nvPr/>
        </p:nvSpPr>
        <p:spPr>
          <a:xfrm>
            <a:off x="544652" y="495956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39CC6-9F69-8E29-51BF-B49D9448BA69}"/>
              </a:ext>
            </a:extLst>
          </p:cNvPr>
          <p:cNvSpPr txBox="1"/>
          <p:nvPr/>
        </p:nvSpPr>
        <p:spPr>
          <a:xfrm>
            <a:off x="544652" y="55071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S</a:t>
            </a:r>
          </a:p>
        </p:txBody>
      </p:sp>
      <p:cxnSp>
        <p:nvCxnSpPr>
          <p:cNvPr id="9" name="Google Shape;629;g5d1628faa7_0_333">
            <a:extLst>
              <a:ext uri="{FF2B5EF4-FFF2-40B4-BE49-F238E27FC236}">
                <a16:creationId xmlns:a16="http://schemas.microsoft.com/office/drawing/2014/main" id="{C65862F0-F9AB-8D62-2442-EFC61B50EC42}"/>
              </a:ext>
            </a:extLst>
          </p:cNvPr>
          <p:cNvCxnSpPr>
            <a:cxnSpLocks/>
          </p:cNvCxnSpPr>
          <p:nvPr/>
        </p:nvCxnSpPr>
        <p:spPr>
          <a:xfrm flipV="1">
            <a:off x="891001" y="6461118"/>
            <a:ext cx="6890324" cy="1888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10AE3-06E9-8F32-437C-7561BFE534C8}"/>
              </a:ext>
            </a:extLst>
          </p:cNvPr>
          <p:cNvSpPr txBox="1"/>
          <p:nvPr/>
        </p:nvSpPr>
        <p:spPr>
          <a:xfrm>
            <a:off x="7855376" y="649441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1" name="Google Shape;1012;p49">
            <a:extLst>
              <a:ext uri="{FF2B5EF4-FFF2-40B4-BE49-F238E27FC236}">
                <a16:creationId xmlns:a16="http://schemas.microsoft.com/office/drawing/2014/main" id="{D2C206FC-3B29-BCA6-0CC6-C5B4A47B2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482987"/>
              </p:ext>
            </p:extLst>
          </p:nvPr>
        </p:nvGraphicFramePr>
        <p:xfrm>
          <a:off x="0" y="1613832"/>
          <a:ext cx="226634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929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Waveform Example: D Flip-Flop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CF307-4B9C-2CDF-94DB-0B5735ECE03E}"/>
              </a:ext>
            </a:extLst>
          </p:cNvPr>
          <p:cNvSpPr txBox="1"/>
          <p:nvPr/>
        </p:nvSpPr>
        <p:spPr>
          <a:xfrm>
            <a:off x="550843" y="3382177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Q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/>
              <p:nvPr/>
            </p:nvSpPr>
            <p:spPr>
              <a:xfrm>
                <a:off x="550843" y="4036352"/>
                <a:ext cx="340158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3" y="4036352"/>
                <a:ext cx="340158" cy="585930"/>
              </a:xfrm>
              <a:prstGeom prst="rect">
                <a:avLst/>
              </a:prstGeom>
              <a:blipFill>
                <a:blip r:embed="rId3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039CC6-9F69-8E29-51BF-B49D9448BA69}"/>
              </a:ext>
            </a:extLst>
          </p:cNvPr>
          <p:cNvSpPr txBox="1"/>
          <p:nvPr/>
        </p:nvSpPr>
        <p:spPr>
          <a:xfrm>
            <a:off x="570079" y="47863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D</a:t>
            </a:r>
          </a:p>
        </p:txBody>
      </p:sp>
      <p:cxnSp>
        <p:nvCxnSpPr>
          <p:cNvPr id="9" name="Google Shape;629;g5d1628faa7_0_333">
            <a:extLst>
              <a:ext uri="{FF2B5EF4-FFF2-40B4-BE49-F238E27FC236}">
                <a16:creationId xmlns:a16="http://schemas.microsoft.com/office/drawing/2014/main" id="{C65862F0-F9AB-8D62-2442-EFC61B50EC42}"/>
              </a:ext>
            </a:extLst>
          </p:cNvPr>
          <p:cNvCxnSpPr>
            <a:cxnSpLocks/>
          </p:cNvCxnSpPr>
          <p:nvPr/>
        </p:nvCxnSpPr>
        <p:spPr>
          <a:xfrm flipV="1">
            <a:off x="891001" y="6461118"/>
            <a:ext cx="6890324" cy="1888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10AE3-06E9-8F32-437C-7561BFE534C8}"/>
              </a:ext>
            </a:extLst>
          </p:cNvPr>
          <p:cNvSpPr txBox="1"/>
          <p:nvPr/>
        </p:nvSpPr>
        <p:spPr>
          <a:xfrm>
            <a:off x="7855376" y="649441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0C49244-383A-4E7B-6161-7CBB743C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62" y="1067060"/>
            <a:ext cx="5296951" cy="21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A4475C-D5F0-22C2-217C-5617C953A4B9}"/>
              </a:ext>
            </a:extLst>
          </p:cNvPr>
          <p:cNvSpPr txBox="1"/>
          <p:nvPr/>
        </p:nvSpPr>
        <p:spPr>
          <a:xfrm>
            <a:off x="4250675" y="2905780"/>
            <a:ext cx="460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Nolanjshettle</a:t>
            </a:r>
            <a:r>
              <a:rPr lang="en-US" sz="1400" dirty="0"/>
              <a:t> at English Wikipedia, CC BY-SA 3.0, https://commons.wikimedia.org/w/index.php?curid=40852395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3453636-1560-50EC-166B-2DE9BE2CC253}"/>
              </a:ext>
            </a:extLst>
          </p:cNvPr>
          <p:cNvCxnSpPr>
            <a:cxnSpLocks/>
          </p:cNvCxnSpPr>
          <p:nvPr/>
        </p:nvCxnSpPr>
        <p:spPr bwMode="auto">
          <a:xfrm>
            <a:off x="1191723" y="5928377"/>
            <a:ext cx="955497" cy="46031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8CBCA70-624E-AC84-4162-7C9A906BB5B3}"/>
              </a:ext>
            </a:extLst>
          </p:cNvPr>
          <p:cNvCxnSpPr>
            <a:cxnSpLocks/>
          </p:cNvCxnSpPr>
          <p:nvPr/>
        </p:nvCxnSpPr>
        <p:spPr bwMode="auto">
          <a:xfrm>
            <a:off x="5274182" y="5919198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33525A-A7FA-BDAC-8862-28674611293D}"/>
              </a:ext>
            </a:extLst>
          </p:cNvPr>
          <p:cNvCxnSpPr>
            <a:cxnSpLocks/>
          </p:cNvCxnSpPr>
          <p:nvPr/>
        </p:nvCxnSpPr>
        <p:spPr bwMode="auto">
          <a:xfrm>
            <a:off x="5285711" y="5919198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AA56A0-02E3-1AE4-80CF-14F4F1FBD6F3}"/>
              </a:ext>
            </a:extLst>
          </p:cNvPr>
          <p:cNvSpPr txBox="1"/>
          <p:nvPr/>
        </p:nvSpPr>
        <p:spPr>
          <a:xfrm>
            <a:off x="340716" y="6004687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Clock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E977EDA-8D45-DC3C-4F01-4AC79EAA0EA5}"/>
              </a:ext>
            </a:extLst>
          </p:cNvPr>
          <p:cNvCxnSpPr>
            <a:cxnSpLocks/>
          </p:cNvCxnSpPr>
          <p:nvPr/>
        </p:nvCxnSpPr>
        <p:spPr bwMode="auto">
          <a:xfrm>
            <a:off x="4236760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B7C36A-5316-BE9C-993D-AD6E3A3CC161}"/>
              </a:ext>
            </a:extLst>
          </p:cNvPr>
          <p:cNvCxnSpPr>
            <a:cxnSpLocks/>
          </p:cNvCxnSpPr>
          <p:nvPr/>
        </p:nvCxnSpPr>
        <p:spPr bwMode="auto">
          <a:xfrm>
            <a:off x="4248289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E2D0860-46CC-39B8-6A52-4F6CC1F51469}"/>
              </a:ext>
            </a:extLst>
          </p:cNvPr>
          <p:cNvCxnSpPr>
            <a:cxnSpLocks/>
          </p:cNvCxnSpPr>
          <p:nvPr/>
        </p:nvCxnSpPr>
        <p:spPr bwMode="auto">
          <a:xfrm>
            <a:off x="3190156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F60D2B-8841-2E05-A364-88A3D6DDC6F7}"/>
              </a:ext>
            </a:extLst>
          </p:cNvPr>
          <p:cNvCxnSpPr>
            <a:cxnSpLocks/>
          </p:cNvCxnSpPr>
          <p:nvPr/>
        </p:nvCxnSpPr>
        <p:spPr bwMode="auto">
          <a:xfrm>
            <a:off x="3201685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2D1082B-DF45-FC27-575C-E039396F2CF4}"/>
              </a:ext>
            </a:extLst>
          </p:cNvPr>
          <p:cNvCxnSpPr>
            <a:cxnSpLocks/>
          </p:cNvCxnSpPr>
          <p:nvPr/>
        </p:nvCxnSpPr>
        <p:spPr bwMode="auto">
          <a:xfrm>
            <a:off x="2143548" y="5939394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25FA38-3730-AEEC-6A95-6436D184D979}"/>
              </a:ext>
            </a:extLst>
          </p:cNvPr>
          <p:cNvCxnSpPr>
            <a:cxnSpLocks/>
          </p:cNvCxnSpPr>
          <p:nvPr/>
        </p:nvCxnSpPr>
        <p:spPr bwMode="auto">
          <a:xfrm>
            <a:off x="2155077" y="5939394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5B51D5A-707D-2B17-EC63-22A579AA5B12}"/>
              </a:ext>
            </a:extLst>
          </p:cNvPr>
          <p:cNvCxnSpPr>
            <a:cxnSpLocks/>
          </p:cNvCxnSpPr>
          <p:nvPr/>
        </p:nvCxnSpPr>
        <p:spPr bwMode="auto">
          <a:xfrm>
            <a:off x="6307932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9DB72E-F926-E9BE-CCDE-2B20394F6265}"/>
              </a:ext>
            </a:extLst>
          </p:cNvPr>
          <p:cNvCxnSpPr>
            <a:cxnSpLocks/>
          </p:cNvCxnSpPr>
          <p:nvPr/>
        </p:nvCxnSpPr>
        <p:spPr bwMode="auto">
          <a:xfrm>
            <a:off x="6319461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503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15536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CPU Hardware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36243"/>
            <a:ext cx="8364214" cy="4701172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u="sng" dirty="0"/>
              <a:t>Goal</a:t>
            </a:r>
            <a:r>
              <a:rPr lang="en" dirty="0"/>
              <a:t>:  Given an instruction set architecture, construct a machine that reliably executes instructions.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" dirty="0"/>
              <a:t>Design choices will influence speed of instructions: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3642772"/>
            <a:ext cx="8520600" cy="1701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Some instructions will be faster than others</a:t>
            </a:r>
            <a:endParaRPr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Order of instructions may matter</a:t>
            </a:r>
            <a:endParaRPr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Order of memory accesses may matter</a:t>
            </a:r>
            <a:endParaRPr dirty="0"/>
          </a:p>
        </p:txBody>
      </p:sp>
      <p:sp>
        <p:nvSpPr>
          <p:cNvPr id="63" name="Google Shape;63;p14"/>
          <p:cNvSpPr/>
          <p:nvPr/>
        </p:nvSpPr>
        <p:spPr>
          <a:xfrm>
            <a:off x="6334699" y="4384713"/>
            <a:ext cx="185435" cy="1137044"/>
          </a:xfrm>
          <a:custGeom>
            <a:avLst/>
            <a:gdLst/>
            <a:ahLst/>
            <a:cxnLst/>
            <a:rect l="l" t="t" r="r" b="b"/>
            <a:pathLst>
              <a:path w="6757" h="28434" extrusionOk="0">
                <a:moveTo>
                  <a:pt x="0" y="0"/>
                </a:moveTo>
                <a:lnTo>
                  <a:pt x="6757" y="0"/>
                </a:lnTo>
                <a:lnTo>
                  <a:pt x="6757" y="28434"/>
                </a:lnTo>
                <a:lnTo>
                  <a:pt x="1126" y="28434"/>
                </a:ln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Google Shape;65;p14"/>
          <p:cNvSpPr txBox="1"/>
          <p:nvPr/>
        </p:nvSpPr>
        <p:spPr>
          <a:xfrm>
            <a:off x="6703200" y="4623620"/>
            <a:ext cx="2129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0000FF"/>
                </a:solidFill>
              </a:rPr>
              <a:t>“conflicts” or “hazards”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 sz="2800" dirty="0"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46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3746212" y="2797351"/>
            <a:ext cx="5257339" cy="2247125"/>
            <a:chOff x="4593554" y="3196900"/>
            <a:chExt cx="4366200" cy="2247125"/>
          </a:xfrm>
        </p:grpSpPr>
        <p:sp>
          <p:nvSpPr>
            <p:cNvPr id="817" name="Google Shape;817;p34"/>
            <p:cNvSpPr txBox="1"/>
            <p:nvPr/>
          </p:nvSpPr>
          <p:spPr>
            <a:xfrm>
              <a:off x="4593554" y="3196900"/>
              <a:ext cx="4366200" cy="484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Assumes Max Delay &gt; Hold Time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8" name="Google Shape;818;p34"/>
            <p:cNvCxnSpPr>
              <a:cxnSpLocks/>
            </p:cNvCxnSpPr>
            <p:nvPr/>
          </p:nvCxnSpPr>
          <p:spPr>
            <a:xfrm>
              <a:off x="5447200" y="3689637"/>
              <a:ext cx="0" cy="1754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d1628faa7_2_3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go faster?</a:t>
            </a:r>
            <a:endParaRPr/>
          </a:p>
        </p:txBody>
      </p:sp>
      <p:sp>
        <p:nvSpPr>
          <p:cNvPr id="842" name="Google Shape;842;g5d1628faa7_2_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Pipelining!</a:t>
            </a:r>
            <a:endParaRPr dirty="0"/>
          </a:p>
          <a:p>
            <a:pPr marL="482600"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Ø"/>
            </a:pPr>
            <a:r>
              <a:rPr lang="en-US" dirty="0"/>
              <a:t>Split operation into smaller parts and add a register between each one.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3" name="Google Shape;843;g5d1628faa7_2_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02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dirty="0"/>
              <a:t>RISC-V</a:t>
            </a: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CPU Datapath, Control Intro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7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29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1351" r="-3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1351" r="-2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1351" r="-1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1351" r="-129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3810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blipFill>
                <a:blip r:embed="rId6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464072" y="3455282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316642" y="3777926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181518" y="98866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72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CPU Design Principles</a:t>
            </a:r>
            <a:endParaRPr dirty="0"/>
          </a:p>
        </p:txBody>
      </p:sp>
      <p:sp>
        <p:nvSpPr>
          <p:cNvPr id="2180" name="Google Shape;2180;p7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instruction set →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requirements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set of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&amp; establish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methodology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meeting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requirements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implementation of each instruction to determine setting of control points that effects the register transfer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the control logic</a:t>
            </a:r>
            <a:endParaRPr sz="2400" dirty="0"/>
          </a:p>
          <a:p>
            <a:pPr marL="877824" lvl="1" indent="-22860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Logic Equations</a:t>
            </a:r>
            <a:endParaRPr sz="2000" dirty="0"/>
          </a:p>
          <a:p>
            <a:pPr marL="877824" lvl="1" indent="-22860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Circuits</a:t>
            </a:r>
            <a:endParaRPr sz="2000" dirty="0"/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2" name="Google Shape;2182;p72"/>
          <p:cNvGrpSpPr/>
          <p:nvPr/>
        </p:nvGrpSpPr>
        <p:grpSpPr>
          <a:xfrm>
            <a:off x="5359400" y="2062163"/>
            <a:ext cx="3555950" cy="1950962"/>
            <a:chOff x="5444062" y="4398949"/>
            <a:chExt cx="3555950" cy="1950962"/>
          </a:xfrm>
        </p:grpSpPr>
        <p:sp>
          <p:nvSpPr>
            <p:cNvPr id="2183" name="Google Shape;2183;p72" descr="10%"/>
            <p:cNvSpPr/>
            <p:nvPr/>
          </p:nvSpPr>
          <p:spPr>
            <a:xfrm>
              <a:off x="5579000" y="4754549"/>
              <a:ext cx="1124100" cy="649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5659962" y="4860911"/>
              <a:ext cx="8127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2" descr="10%"/>
            <p:cNvSpPr/>
            <p:nvPr/>
          </p:nvSpPr>
          <p:spPr>
            <a:xfrm>
              <a:off x="5579000" y="5564174"/>
              <a:ext cx="1124100" cy="65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5679012" y="5729274"/>
              <a:ext cx="9939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6998225" y="4416411"/>
              <a:ext cx="9207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7050612" y="5165711"/>
              <a:ext cx="925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5444062" y="4416411"/>
              <a:ext cx="13938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72"/>
            <p:cNvSpPr/>
            <p:nvPr/>
          </p:nvSpPr>
          <p:spPr>
            <a:xfrm>
              <a:off x="5679012" y="4398949"/>
              <a:ext cx="10272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2"/>
            <p:cNvSpPr/>
            <p:nvPr/>
          </p:nvSpPr>
          <p:spPr>
            <a:xfrm>
              <a:off x="8079312" y="4416411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72"/>
            <p:cNvSpPr/>
            <p:nvPr/>
          </p:nvSpPr>
          <p:spPr>
            <a:xfrm>
              <a:off x="8214250" y="4668824"/>
              <a:ext cx="638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2"/>
            <p:cNvSpPr/>
            <p:nvPr/>
          </p:nvSpPr>
          <p:spPr>
            <a:xfrm>
              <a:off x="8079312" y="5564174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72"/>
            <p:cNvSpPr/>
            <p:nvPr/>
          </p:nvSpPr>
          <p:spPr>
            <a:xfrm>
              <a:off x="8126937" y="5816586"/>
              <a:ext cx="8127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26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/>
              <a:t>RISC-V Single-Cycle CPU</a:t>
            </a:r>
            <a:endParaRPr sz="4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74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184" cy="47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executing all RISC-V instructions in one cycle each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units (hardware) used by all instructions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Phases of execution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(Instruction Fetch), ID (Instruction Decode), EX (Execute), MEM (Memory), WB (</a:t>
            </a:r>
            <a:r>
              <a:rPr lang="en-US" dirty="0"/>
              <a:t>Write Back)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instructions are active in all phases (exc</a:t>
            </a:r>
            <a:r>
              <a:rPr lang="en-US" dirty="0"/>
              <a:t>ept for loads!)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Controller specifies how to execute instructions</a:t>
            </a:r>
            <a:endParaRPr dirty="0"/>
          </a:p>
        </p:txBody>
      </p:sp>
      <p:sp>
        <p:nvSpPr>
          <p:cNvPr id="2213" name="Google Shape;2213;p7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587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RISC-V CPU in two parts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body" idx="1"/>
          </p:nvPr>
        </p:nvSpPr>
        <p:spPr>
          <a:xfrm>
            <a:off x="208450" y="1295400"/>
            <a:ext cx="87654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1" dirty="0"/>
              <a:t>Central Processing Unit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(CPU):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FF0000"/>
                </a:solidFill>
              </a:rPr>
              <a:t>Datapath:</a:t>
            </a:r>
            <a:r>
              <a:rPr lang="en-US" dirty="0"/>
              <a:t>  Contains the hardware necessary to </a:t>
            </a:r>
            <a:r>
              <a:rPr lang="en-US" u="sng" dirty="0"/>
              <a:t>perform</a:t>
            </a:r>
            <a:r>
              <a:rPr lang="en-US" dirty="0"/>
              <a:t> operations required by the processor</a:t>
            </a:r>
            <a:endParaRPr dirty="0"/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Reacts to what the controller tells it. (i.e., “I was told to do an add, so </a:t>
            </a:r>
            <a:r>
              <a:rPr lang="en-US" dirty="0" err="1"/>
              <a:t>I”ll</a:t>
            </a:r>
            <a:r>
              <a:rPr lang="en-US" dirty="0"/>
              <a:t> feed these arguments through an adder)</a:t>
            </a:r>
            <a:endParaRPr dirty="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FF0000"/>
                </a:solidFill>
              </a:rPr>
              <a:t>Control:  </a:t>
            </a:r>
            <a:r>
              <a:rPr lang="en-US" u="sng" dirty="0"/>
              <a:t>Decides</a:t>
            </a:r>
            <a:r>
              <a:rPr lang="en-US" dirty="0"/>
              <a:t> what each piece of the </a:t>
            </a:r>
            <a:r>
              <a:rPr lang="en-US" dirty="0" err="1"/>
              <a:t>datapath</a:t>
            </a:r>
            <a:r>
              <a:rPr lang="en-US" dirty="0"/>
              <a:t> should do</a:t>
            </a:r>
            <a:endParaRPr dirty="0"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operation am I performing? Do I need to get info from memory? Should I write to a register? Which register?</a:t>
            </a:r>
            <a:endParaRPr dirty="0"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Has to make decisions based on the input instruction only.</a:t>
            </a:r>
            <a:endParaRPr dirty="0"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342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7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Design Principles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73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Determining control signals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 has an input that changes behavior, it requires a control signal 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ALU operation, read/write)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you need to pass a different input based on the instruction, add a </a:t>
            </a:r>
            <a:r>
              <a:rPr lang="en-US" sz="2800" b="1" i="0" u="none" strike="noStrike" cap="none" dirty="0">
                <a:solidFill>
                  <a:schemeClr val="dk1"/>
                </a:solidFill>
              </a:rPr>
              <a:t>MUX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control signal as the selector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next PC, ALU input, register to write to)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 signals will change based on exact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Datapath will change based on ISA</a:t>
            </a:r>
            <a:endParaRPr dirty="0"/>
          </a:p>
        </p:txBody>
      </p:sp>
      <p:sp>
        <p:nvSpPr>
          <p:cNvPr id="2204" name="Google Shape;220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6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d03733490_0_3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Register File</a:t>
            </a:r>
            <a:endParaRPr sz="2800" dirty="0"/>
          </a:p>
        </p:txBody>
      </p:sp>
      <p:sp>
        <p:nvSpPr>
          <p:cNvPr id="513" name="Google Shape;513;g5d03733490_0_32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Arial"/>
              <a:buChar char="•"/>
            </a:pPr>
            <a:r>
              <a:rPr lang="en-US" sz="272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 File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3</a:t>
            </a:r>
            <a:r>
              <a:rPr lang="en-US" sz="2720" dirty="0"/>
              <a:t>2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380" dirty="0"/>
              <a:t>ports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2380" dirty="0"/>
              <a:t>port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endParaRPr sz="238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selection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portA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on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register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RW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when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1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dirty="0"/>
              <a:t>CLK is passed to all internal registers so they can be written to if they match </a:t>
            </a:r>
            <a:r>
              <a:rPr lang="en-US" sz="2380" dirty="0">
                <a:solidFill>
                  <a:schemeClr val="accent4"/>
                </a:solidFill>
              </a:rPr>
              <a:t>RW </a:t>
            </a:r>
            <a:r>
              <a:rPr lang="en-US" sz="2380" dirty="0">
                <a:solidFill>
                  <a:srgbClr val="000000"/>
                </a:solidFill>
              </a:rPr>
              <a:t>and</a:t>
            </a:r>
            <a:r>
              <a:rPr lang="en-US" sz="2380" dirty="0">
                <a:solidFill>
                  <a:schemeClr val="accent4"/>
                </a:solidFill>
              </a:rPr>
              <a:t> Write Enable </a:t>
            </a:r>
            <a:r>
              <a:rPr lang="en-US" sz="2380" dirty="0">
                <a:solidFill>
                  <a:srgbClr val="000000"/>
                </a:solidFill>
              </a:rPr>
              <a:t>is 1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4" name="Google Shape;514;g5d03733490_0_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g5d03733490_0_320"/>
          <p:cNvGrpSpPr/>
          <p:nvPr/>
        </p:nvGrpSpPr>
        <p:grpSpPr>
          <a:xfrm>
            <a:off x="5387436" y="1139995"/>
            <a:ext cx="3669506" cy="2149500"/>
            <a:chOff x="5398194" y="1096963"/>
            <a:chExt cx="3669506" cy="2149500"/>
          </a:xfrm>
        </p:grpSpPr>
        <p:sp>
          <p:nvSpPr>
            <p:cNvPr id="516" name="Google Shape;516;g5d03733490_0_320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5d03733490_0_320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5d03733490_0_320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5d03733490_0_320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Google Shape;520;g5d03733490_0_320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21" name="Google Shape;521;g5d03733490_0_320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g5d03733490_0_320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g5d03733490_0_320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4" name="Google Shape;524;g5d03733490_0_320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g5d03733490_0_320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5d03733490_0_320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7" name="Google Shape;527;g5d03733490_0_320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g5d03733490_0_320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9" name="Google Shape;529;g5d03733490_0_320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g5d03733490_0_320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5d03733490_0_320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Google Shape;532;g5d03733490_0_320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g5d03733490_0_320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g5d03733490_0_320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5" name="Google Shape;535;g5d03733490_0_320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" name="Google Shape;536;g5d03733490_0_320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Google Shape;537;g5d03733490_0_320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8" name="Google Shape;538;g5d03733490_0_320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g5d03733490_0_320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Google Shape;540;g5d03733490_0_320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g5d03733490_0_320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5d03733490_0_320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5d03733490_0_320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5d03733490_0_320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5d03733490_0_320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g5d03733490_0_320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5d03733490_0_320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g5d03733490_0_3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5d03733490_0_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325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New hardware: ALU (Arithmetic Logic Unit)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Abstraction for adders, multipliers, dividers, etc.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How do we know what operation to execute?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Our first control bit!</a:t>
            </a:r>
            <a:r>
              <a:rPr lang="en-US" sz="2400" dirty="0"/>
              <a:t> </a:t>
            </a:r>
            <a:r>
              <a:rPr lang="en-US" sz="2400" dirty="0" err="1"/>
              <a:t>ALUSel</a:t>
            </a:r>
            <a:r>
              <a:rPr lang="en-US" sz="2400" dirty="0"/>
              <a:t>(</a:t>
            </a:r>
            <a:r>
              <a:rPr lang="en-US" sz="2400" dirty="0" err="1"/>
              <a:t>ect</a:t>
            </a:r>
            <a:r>
              <a:rPr lang="en-US" sz="2400" dirty="0"/>
              <a:t>)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stCxn id="557" idx="3"/>
              <a:endCxn id="575" idx="1"/>
            </p:cNvCxnSpPr>
            <p:nvPr/>
          </p:nvCxnSpPr>
          <p:spPr>
            <a:xfrm rot="10800000" flipH="1">
              <a:off x="2137263" y="3272888"/>
              <a:ext cx="914400" cy="203400"/>
            </a:xfrm>
            <a:prstGeom prst="bentConnector3">
              <a:avLst>
                <a:gd name="adj1" fmla="val 17803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/>
            <p:nvPr/>
          </p:nvCxnSpPr>
          <p:spPr>
            <a:xfrm rot="10800000" flipH="1">
              <a:off x="2124738" y="3628538"/>
              <a:ext cx="927000" cy="31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372863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inst[19:15]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677663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inst[24:20]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g5ce8b99149_0_339"/>
            <p:cNvCxnSpPr>
              <a:endCxn id="560" idx="1"/>
            </p:cNvCxnSpPr>
            <p:nvPr/>
          </p:nvCxnSpPr>
          <p:spPr>
            <a:xfrm rot="-5400000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657600" y="2234684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657600" y="2463284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57600" y="1998881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463284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/>
            <p:nvPr/>
          </p:nvCxnSpPr>
          <p:spPr>
            <a:xfrm>
              <a:off x="3886263" y="3810381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6522" y="3545186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8" name="Google Shape;598;g5ce8b99149_0_339"/>
            <p:cNvSpPr txBox="1"/>
            <p:nvPr/>
          </p:nvSpPr>
          <p:spPr>
            <a:xfrm>
              <a:off x="4846572" y="4646023"/>
              <a:ext cx="5478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ALUSel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049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705600" y="2819401"/>
            <a:ext cx="2228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err="1"/>
              <a:t>alu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80909" y="3581400"/>
            <a:ext cx="2590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/>
              <a:t>Also works for all other I-format arithmetic instruction (</a:t>
            </a:r>
            <a:r>
              <a:rPr lang="en-US" sz="1600" b="1" i="1" dirty="0" err="1">
                <a:latin typeface="Courier New"/>
                <a:cs typeface="Courier New"/>
              </a:rPr>
              <a:t>slti,sltiu,andi,ori,xori,slli,srli,srai</a:t>
            </a:r>
            <a:r>
              <a:rPr lang="en-US" sz="1600" i="1" dirty="0"/>
              <a:t>) just by changing </a:t>
            </a:r>
            <a:r>
              <a:rPr lang="en-US" sz="1600" i="1" dirty="0" err="1"/>
              <a:t>ALUSel</a:t>
            </a:r>
            <a:endParaRPr lang="en-US"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04071-72DE-FF11-3827-49B973089111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1688F4CB-DF30-6CC5-56CA-94CBA74604C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21C78B83-2A53-3864-0A24-F3D292CCFFD6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16A2AD39-7F01-8E22-F958-260BFA8AF1C0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369A949-5915-84B1-0440-25D1E140357A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955BD586-B5F3-23FC-93BF-2A1E6AE935A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2EF17F54-35FE-23A3-9C1C-698C1B4C4CCA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F6E67521-4E9F-3A12-918F-9207503503A4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55979C84-24D0-54E8-BFE5-DEC7C3CE6DE3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E64C7700-0C1E-6945-6F14-895CC10855FE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867E02F8-9673-8CF9-3048-C94812B8511C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0AEA4FA4-D2F0-443B-8FF5-142E7C4C56E3}"/>
                </a:ext>
              </a:extLst>
            </p:cNvPr>
            <p:cNvSpPr txBox="1"/>
            <p:nvPr/>
          </p:nvSpPr>
          <p:spPr>
            <a:xfrm>
              <a:off x="4930963" y="115704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58E5A9EC-E2F2-537C-EA2C-66A8FA7DC326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B870C830-E381-D500-E296-B0116DE5515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992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438401"/>
            <a:ext cx="0" cy="60382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120" idx="1"/>
          </p:cNvCxnSpPr>
          <p:nvPr/>
        </p:nvCxnSpPr>
        <p:spPr>
          <a:xfrm>
            <a:off x="6781800" y="2438401"/>
            <a:ext cx="1625600" cy="320933"/>
          </a:xfrm>
          <a:prstGeom prst="bentConnector3">
            <a:avLst>
              <a:gd name="adj1" fmla="val 8732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447800" y="2020669"/>
            <a:ext cx="1295400" cy="1027331"/>
          </a:xfrm>
          <a:prstGeom prst="bentConnector3">
            <a:avLst>
              <a:gd name="adj1" fmla="val 1441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8571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cxnSp>
        <p:nvCxnSpPr>
          <p:cNvPr id="513" name="Elbow Connector 512"/>
          <p:cNvCxnSpPr>
            <a:stCxn id="81" idx="3"/>
          </p:cNvCxnSpPr>
          <p:nvPr/>
        </p:nvCxnSpPr>
        <p:spPr>
          <a:xfrm flipV="1">
            <a:off x="4467461" y="3200402"/>
            <a:ext cx="1323742" cy="25193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696200" y="22098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14400" y="31242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=0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1" y="1905000"/>
            <a:ext cx="7086600" cy="2974686"/>
            <a:chOff x="1447801" y="1047750"/>
            <a:chExt cx="7086600" cy="2974686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454321" y="2587586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91001" y="2918905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233229" y="2684084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67401" y="2679252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01001" y="2255893"/>
              <a:ext cx="367652" cy="153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629401" y="2173038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58200" y="2385505"/>
              <a:ext cx="1" cy="163404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>
              <a:off x="1813264" y="2042605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 flipV="1">
              <a:off x="1782932" y="1623825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>
            <a:xfrm flipV="1">
              <a:off x="2438401" y="1166305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447801" y="1166304"/>
              <a:ext cx="1295400" cy="1027331"/>
            </a:xfrm>
            <a:prstGeom prst="bentConnector3">
              <a:avLst>
                <a:gd name="adj1" fmla="val 1441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V="1">
              <a:off x="4499522" y="1965036"/>
              <a:ext cx="1825079" cy="404336"/>
            </a:xfrm>
            <a:prstGeom prst="bentConnector3">
              <a:avLst>
                <a:gd name="adj1" fmla="val 1334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2743201" y="2195005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895601" y="2346036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886365" y="2461705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886365" y="3376105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flipH="1" flipV="1">
              <a:off x="3330865" y="1047750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3086101" y="1317336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3810001" y="3641436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943601" y="2498436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V="1">
              <a:off x="4044975" y="2574636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29F95A-3BA2-BF4F-90BB-BD4128E25206}"/>
              </a:ext>
            </a:extLst>
          </p:cNvPr>
          <p:cNvSpPr txBox="1"/>
          <p:nvPr/>
        </p:nvSpPr>
        <p:spPr>
          <a:xfrm>
            <a:off x="591015" y="1862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18328-7D99-467F-57CA-E16DAAD49A84}"/>
              </a:ext>
            </a:extLst>
          </p:cNvPr>
          <p:cNvGrpSpPr/>
          <p:nvPr/>
        </p:nvGrpSpPr>
        <p:grpSpPr>
          <a:xfrm>
            <a:off x="501065" y="940376"/>
            <a:ext cx="8349858" cy="822970"/>
            <a:chOff x="68793" y="1106398"/>
            <a:chExt cx="8349858" cy="822970"/>
          </a:xfrm>
        </p:grpSpPr>
        <p:grpSp>
          <p:nvGrpSpPr>
            <p:cNvPr id="8" name="Google Shape;305;p38">
              <a:extLst>
                <a:ext uri="{FF2B5EF4-FFF2-40B4-BE49-F238E27FC236}">
                  <a16:creationId xmlns:a16="http://schemas.microsoft.com/office/drawing/2014/main" id="{2017C4C3-6121-FA91-4050-E077980E0C3C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616984FF-4B78-139F-7244-425ABEE14323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011210F2-5E01-43D1-B702-67C975047F73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72872AE2-B187-1A74-DDEE-1BC769E1D35F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AC522951-AA18-F07F-537C-504247DD38F0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4E20A8FE-70DB-C464-F785-D5691A65C310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2;p38">
                  <a:extLst>
                    <a:ext uri="{FF2B5EF4-FFF2-40B4-BE49-F238E27FC236}">
                      <a16:creationId xmlns:a16="http://schemas.microsoft.com/office/drawing/2014/main" id="{EBD508BC-D8C3-0B51-166C-DD7634B0A111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3;p38">
                  <a:extLst>
                    <a:ext uri="{FF2B5EF4-FFF2-40B4-BE49-F238E27FC236}">
                      <a16:creationId xmlns:a16="http://schemas.microsoft.com/office/drawing/2014/main" id="{EBEB6F85-A430-3400-D245-1BDAF36ACBFC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width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4;p38">
                  <a:extLst>
                    <a:ext uri="{FF2B5EF4-FFF2-40B4-BE49-F238E27FC236}">
                      <a16:creationId xmlns:a16="http://schemas.microsoft.com/office/drawing/2014/main" id="{54423F55-071B-9C70-6BBF-41DDE281B869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9A55A8BD-580F-2A44-F7C5-677B6206CA65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82013A2B-779B-D277-B0D1-EC0A8B753060}"/>
                </a:ext>
              </a:extLst>
            </p:cNvPr>
            <p:cNvSpPr txBox="1"/>
            <p:nvPr/>
          </p:nvSpPr>
          <p:spPr>
            <a:xfrm>
              <a:off x="4916599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2D95AC49-DD2D-70E0-BA93-AA4AB5372A24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F205595F-3558-31AE-2756-ACF6E061B3B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897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d03733490_0_363"/>
          <p:cNvSpPr txBox="1">
            <a:spLocks noGrp="1"/>
          </p:cNvSpPr>
          <p:nvPr>
            <p:ph type="title"/>
          </p:nvPr>
        </p:nvSpPr>
        <p:spPr>
          <a:xfrm>
            <a:off x="246063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Idealized Memory</a:t>
            </a:r>
            <a:endParaRPr sz="2800" dirty="0"/>
          </a:p>
        </p:txBody>
      </p:sp>
      <p:sp>
        <p:nvSpPr>
          <p:cNvPr id="998" name="Google Shape;998;g5d03733490_0_363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(idealized)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input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output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access: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 data at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placed on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1,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written to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CLK input is a factor ONLY during write operation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read, behaves as a combinational logic block: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→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after “access time”</a:t>
            </a:r>
            <a:endParaRPr dirty="0"/>
          </a:p>
        </p:txBody>
      </p:sp>
      <p:sp>
        <p:nvSpPr>
          <p:cNvPr id="999" name="Google Shape;999;g5d03733490_0_3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0" name="Google Shape;1000;g5d03733490_0_363"/>
          <p:cNvGrpSpPr/>
          <p:nvPr/>
        </p:nvGrpSpPr>
        <p:grpSpPr>
          <a:xfrm>
            <a:off x="5142283" y="1314435"/>
            <a:ext cx="3818037" cy="1811253"/>
            <a:chOff x="5249863" y="1217613"/>
            <a:chExt cx="3818037" cy="1811253"/>
          </a:xfrm>
        </p:grpSpPr>
        <p:sp>
          <p:nvSpPr>
            <p:cNvPr id="1001" name="Google Shape;1001;g5d03733490_0_363"/>
            <p:cNvSpPr/>
            <p:nvPr/>
          </p:nvSpPr>
          <p:spPr>
            <a:xfrm>
              <a:off x="5372624" y="2631366"/>
              <a:ext cx="559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5d03733490_0_363"/>
            <p:cNvSpPr/>
            <p:nvPr/>
          </p:nvSpPr>
          <p:spPr>
            <a:xfrm>
              <a:off x="5249863" y="1935163"/>
              <a:ext cx="946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Data 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5d03733490_0_363"/>
            <p:cNvSpPr/>
            <p:nvPr/>
          </p:nvSpPr>
          <p:spPr>
            <a:xfrm>
              <a:off x="6334125" y="1809750"/>
              <a:ext cx="1431900" cy="12129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5d03733490_0_363"/>
            <p:cNvSpPr/>
            <p:nvPr/>
          </p:nvSpPr>
          <p:spPr>
            <a:xfrm>
              <a:off x="5583392" y="1217613"/>
              <a:ext cx="15270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5" name="Google Shape;1005;g5d03733490_0_363"/>
            <p:cNvCxnSpPr/>
            <p:nvPr/>
          </p:nvCxnSpPr>
          <p:spPr>
            <a:xfrm rot="10800000">
              <a:off x="5334100" y="2330450"/>
              <a:ext cx="1003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06" name="Google Shape;1006;g5d03733490_0_363"/>
            <p:cNvCxnSpPr/>
            <p:nvPr/>
          </p:nvCxnSpPr>
          <p:spPr>
            <a:xfrm flipH="1">
              <a:off x="58675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7" name="Google Shape;1007;g5d03733490_0_363"/>
            <p:cNvSpPr/>
            <p:nvPr/>
          </p:nvSpPr>
          <p:spPr>
            <a:xfrm>
              <a:off x="5554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8" name="Google Shape;1008;g5d03733490_0_363"/>
            <p:cNvCxnSpPr/>
            <p:nvPr/>
          </p:nvCxnSpPr>
          <p:spPr>
            <a:xfrm>
              <a:off x="7785100" y="2330450"/>
              <a:ext cx="1282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09" name="Google Shape;1009;g5d03733490_0_363"/>
            <p:cNvCxnSpPr/>
            <p:nvPr/>
          </p:nvCxnSpPr>
          <p:spPr>
            <a:xfrm flipH="1">
              <a:off x="86107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0" name="Google Shape;1010;g5d03733490_0_363"/>
            <p:cNvSpPr/>
            <p:nvPr/>
          </p:nvSpPr>
          <p:spPr>
            <a:xfrm>
              <a:off x="8221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5d03733490_0_363"/>
            <p:cNvSpPr/>
            <p:nvPr/>
          </p:nvSpPr>
          <p:spPr>
            <a:xfrm>
              <a:off x="7764463" y="1935163"/>
              <a:ext cx="10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DataOut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2" name="Google Shape;1012;g5d03733490_0_363"/>
            <p:cNvCxnSpPr/>
            <p:nvPr/>
          </p:nvCxnSpPr>
          <p:spPr>
            <a:xfrm rot="10800000">
              <a:off x="6635750" y="1562200"/>
              <a:ext cx="0" cy="241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3" name="Google Shape;1013;g5d03733490_0_363"/>
            <p:cNvCxnSpPr/>
            <p:nvPr/>
          </p:nvCxnSpPr>
          <p:spPr>
            <a:xfrm rot="10800000">
              <a:off x="5861150" y="2838450"/>
              <a:ext cx="469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4" name="Google Shape;1014;g5d03733490_0_363"/>
            <p:cNvCxnSpPr/>
            <p:nvPr/>
          </p:nvCxnSpPr>
          <p:spPr>
            <a:xfrm>
              <a:off x="7169150" y="1346200"/>
              <a:ext cx="0" cy="44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5" name="Google Shape;1015;g5d03733490_0_363"/>
            <p:cNvSpPr/>
            <p:nvPr/>
          </p:nvSpPr>
          <p:spPr>
            <a:xfrm>
              <a:off x="7154863" y="1219200"/>
              <a:ext cx="101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6" name="Google Shape;1016;g5d03733490_0_363"/>
            <p:cNvCxnSpPr/>
            <p:nvPr/>
          </p:nvCxnSpPr>
          <p:spPr>
            <a:xfrm>
              <a:off x="6330950" y="27622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7" name="Google Shape;1017;g5d03733490_0_363"/>
            <p:cNvCxnSpPr/>
            <p:nvPr/>
          </p:nvCxnSpPr>
          <p:spPr>
            <a:xfrm flipH="1">
              <a:off x="6330950" y="28384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8" name="Google Shape;1018;g5d03733490_0_3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g5d03733490_0_3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49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5d1f297cb9_0_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/>
              <a:t>Current Datapath</a:t>
            </a:r>
            <a:endParaRPr dirty="0"/>
          </a:p>
        </p:txBody>
      </p:sp>
      <p:sp>
        <p:nvSpPr>
          <p:cNvPr id="1087" name="Google Shape;1087;g5d1f297cb9_0_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g5d1f297cb9_0_0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9" name="Google Shape;1089;g5d1f297cb9_0_0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1090" name="Google Shape;1090;g5d1f297cb9_0_0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g5d1f297cb9_0_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2" name="Google Shape;1092;g5d1f297cb9_0_0"/>
            <p:cNvCxnSpPr>
              <a:stCxn id="1091" idx="2"/>
              <a:endCxn id="109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3" name="Google Shape;1093;g5d1f297cb9_0_0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g5d1f297cb9_0_0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1095" name="Google Shape;1095;g5d1f297cb9_0_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g5d1f297cb9_0_0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5d1f297cb9_0_0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1098" name="Google Shape;1098;g5d1f297cb9_0_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g5d1f297cb9_0_0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g5d1f297cb9_0_0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1101" name="Google Shape;1101;g5d1f297cb9_0_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g5d1f297cb9_0_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g5d1f297cb9_0_0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1104" name="Google Shape;1104;g5d1f297cb9_0_0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1105" name="Google Shape;1105;g5d1f297cb9_0_0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g5d1f297cb9_0_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g5d1f297cb9_0_0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g5d1f297cb9_0_0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5d1f297cb9_0_0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g5d1f297cb9_0_0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g5d1f297cb9_0_0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5d1f297cb9_0_0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13" name="Google Shape;1113;g5d1f297cb9_0_0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4" name="Google Shape;1114;g5d1f297cb9_0_0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15" name="Google Shape;1115;g5d1f297cb9_0_0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g5d1f297cb9_0_0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7" name="Google Shape;1117;g5d1f297cb9_0_0"/>
          <p:cNvCxnSpPr>
            <a:endCxn id="1118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9" name="Google Shape;1119;g5d1f297cb9_0_0"/>
          <p:cNvCxnSpPr>
            <a:stCxn id="1101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20" name="Google Shape;1120;g5d1f297cb9_0_0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1121" name="Google Shape;1121;g5d1f297cb9_0_0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5d1f297cb9_0_0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5d1f297cb9_0_0"/>
            <p:cNvSpPr txBox="1"/>
            <p:nvPr/>
          </p:nvSpPr>
          <p:spPr>
            <a:xfrm>
              <a:off x="8255000" y="1846481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24" name="Google Shape;1124;g5d1f297cb9_0_0"/>
          <p:cNvCxnSpPr>
            <a:stCxn id="1090" idx="0"/>
            <a:endCxn id="111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5" name="Google Shape;1125;g5d1f297cb9_0_0"/>
          <p:cNvCxnSpPr/>
          <p:nvPr/>
        </p:nvCxnSpPr>
        <p:spPr>
          <a:xfrm rot="10800000">
            <a:off x="8458200" y="3176726"/>
            <a:ext cx="0" cy="254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6" name="Google Shape;1126;g5d1f297cb9_0_0"/>
          <p:cNvCxnSpPr/>
          <p:nvPr/>
        </p:nvCxnSpPr>
        <p:spPr>
          <a:xfrm rot="10800000">
            <a:off x="6781800" y="2108100"/>
            <a:ext cx="0" cy="80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7" name="Google Shape;1127;g5d1f297cb9_0_0"/>
          <p:cNvCxnSpPr>
            <a:endCxn id="1123" idx="1"/>
          </p:cNvCxnSpPr>
          <p:nvPr/>
        </p:nvCxnSpPr>
        <p:spPr>
          <a:xfrm>
            <a:off x="6781700" y="2108035"/>
            <a:ext cx="1625700" cy="428100"/>
          </a:xfrm>
          <a:prstGeom prst="bentConnector3">
            <a:avLst>
              <a:gd name="adj1" fmla="val 8732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8" name="Google Shape;1128;g5d1f297cb9_0_0"/>
          <p:cNvCxnSpPr>
            <a:stCxn id="1129" idx="3"/>
            <a:endCxn id="1088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0" name="Google Shape;1130;g5d1f297cb9_0_0"/>
          <p:cNvCxnSpPr>
            <a:stCxn id="1098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g5d1f297cb9_0_0"/>
          <p:cNvCxnSpPr>
            <a:stCxn id="1109" idx="3"/>
          </p:cNvCxnSpPr>
          <p:nvPr/>
        </p:nvCxnSpPr>
        <p:spPr>
          <a:xfrm rot="10800000" flipH="1">
            <a:off x="4499400" y="2616226"/>
            <a:ext cx="1825200" cy="539100"/>
          </a:xfrm>
          <a:prstGeom prst="bentConnector3">
            <a:avLst>
              <a:gd name="adj1" fmla="val 133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32" name="Google Shape;1132;g5d1f297cb9_0_0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1129" name="Google Shape;1129;g5d1f297cb9_0_0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33" name="Google Shape;1133;g5d1f297cb9_0_0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g5d1f297cb9_0_0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1118" name="Google Shape;1118;g5d1f297cb9_0_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g5d1f297cb9_0_0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5d1f297cb9_0_0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7" name="Google Shape;1137;g5d1f297cb9_0_0"/>
          <p:cNvCxnSpPr>
            <a:stCxn id="1088" idx="3"/>
            <a:endCxn id="1105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8" name="Google Shape;1138;g5d1f297cb9_0_0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9" name="Google Shape;1139;g5d1f297cb9_0_0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0" name="Google Shape;1140;g5d1f297cb9_0_0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1" name="Google Shape;1141;g5d1f297cb9_0_0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2" name="Google Shape;1142;g5d1f297cb9_0_0"/>
          <p:cNvCxnSpPr>
            <a:stCxn id="1121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5d1f297cb9_0_0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4" name="Google Shape;1144;g5d1f297cb9_0_0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5" name="Google Shape;1145;g5d1f297cb9_0_0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46" name="Google Shape;1146;g5d1f297cb9_0_0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5d1f297cb9_0_0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5d1f297cb9_0_0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g5d1f297cb9_0_0"/>
          <p:cNvSpPr txBox="1"/>
          <p:nvPr/>
        </p:nvSpPr>
        <p:spPr>
          <a:xfrm>
            <a:off x="2918691" y="4180224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0" name="Google Shape;1150;g5d1f297cb9_0_0"/>
          <p:cNvCxnSpPr>
            <a:stCxn id="1111" idx="3"/>
          </p:cNvCxnSpPr>
          <p:nvPr/>
        </p:nvCxnSpPr>
        <p:spPr>
          <a:xfrm rot="10800000" flipH="1">
            <a:off x="4492200" y="3124118"/>
            <a:ext cx="1299000" cy="3360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1" name="Google Shape;1151;g5d1f297cb9_0_0"/>
          <p:cNvSpPr txBox="1"/>
          <p:nvPr/>
        </p:nvSpPr>
        <p:spPr>
          <a:xfrm>
            <a:off x="7696200" y="18796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g5d1f297cb9_0_0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g5d1f297cb9_0_0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g5d1f297cb9_0_0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5d1f297cb9_0_0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5d1f297cb9_0_0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7" name="Google Shape;1157;g5d1f297cb9_0_0"/>
          <p:cNvCxnSpPr>
            <a:stCxn id="1096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8" name="Google Shape;1158;g5d1f297cb9_0_0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g5d1f297cb9_0_0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5d1f297cb9_0_0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g5d1f297cb9_0_0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g5d1f297cb9_0_0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g5d1f297cb9_0_0"/>
          <p:cNvSpPr txBox="1"/>
          <p:nvPr/>
        </p:nvSpPr>
        <p:spPr>
          <a:xfrm>
            <a:off x="68580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g5d1f297cb9_0_0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5d1f297cb9_0_0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6" name="Google Shape;1166;g5d1f297cb9_0_0"/>
          <p:cNvCxnSpPr/>
          <p:nvPr/>
        </p:nvCxnSpPr>
        <p:spPr>
          <a:xfrm flipH="1">
            <a:off x="1447800" y="1551050"/>
            <a:ext cx="1295400" cy="1168500"/>
          </a:xfrm>
          <a:prstGeom prst="bentConnector3">
            <a:avLst>
              <a:gd name="adj1" fmla="val 13266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7" name="Google Shape;1167;g5d1f297cb9_0_0"/>
          <p:cNvSpPr txBox="1"/>
          <p:nvPr/>
        </p:nvSpPr>
        <p:spPr>
          <a:xfrm>
            <a:off x="990600" y="281940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8" name="Google Shape;1168;g5d1f297cb9_0_0"/>
          <p:cNvCxnSpPr/>
          <p:nvPr/>
        </p:nvCxnSpPr>
        <p:spPr>
          <a:xfrm rot="-5400000">
            <a:off x="1701781" y="22422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9" name="Google Shape;1169;g5d1f297cb9_0_0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g5d1f297cb9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84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29359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C632F8-FE9A-08DF-DD1C-DC9AB5E8E18E}"/>
              </a:ext>
            </a:extLst>
          </p:cNvPr>
          <p:cNvSpPr/>
          <p:nvPr/>
        </p:nvSpPr>
        <p:spPr bwMode="auto">
          <a:xfrm>
            <a:off x="3975589" y="3283027"/>
            <a:ext cx="1444710" cy="145106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B276-81C9-BE94-1D6A-E91535DD8A36}"/>
              </a:ext>
            </a:extLst>
          </p:cNvPr>
          <p:cNvSpPr/>
          <p:nvPr/>
        </p:nvSpPr>
        <p:spPr bwMode="auto">
          <a:xfrm>
            <a:off x="4905057" y="3218073"/>
            <a:ext cx="1513415" cy="53982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/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blipFill>
                <a:blip r:embed="rId9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033B73B-C131-5525-E168-856020E8C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34676"/>
              </p:ext>
            </p:extLst>
          </p:nvPr>
        </p:nvGraphicFramePr>
        <p:xfrm>
          <a:off x="2791342" y="3179805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=S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26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0960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854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=Write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334000"/>
            <a:ext cx="8463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*= “Don’t Care”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9243" y="2015526"/>
            <a:ext cx="7010400" cy="2874720"/>
            <a:chOff x="1447801" y="1123950"/>
            <a:chExt cx="7010400" cy="287472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6454321" y="2545231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4191001" y="2876550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233229" y="2641729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67401" y="2636897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9401" y="2130683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455357" y="2343150"/>
              <a:ext cx="2844" cy="165552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1813264" y="2000250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1782932" y="1581470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V="1">
              <a:off x="2438401" y="1123950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 flipV="1">
              <a:off x="1447801" y="1123950"/>
              <a:ext cx="1295400" cy="876300"/>
            </a:xfrm>
            <a:prstGeom prst="bentConnector3">
              <a:avLst>
                <a:gd name="adj1" fmla="val 13266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flipV="1">
              <a:off x="4499522" y="1922681"/>
              <a:ext cx="1748879" cy="404336"/>
            </a:xfrm>
            <a:prstGeom prst="bentConnector3">
              <a:avLst>
                <a:gd name="adj1" fmla="val 74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>
              <a:off x="4457522" y="2555617"/>
              <a:ext cx="957297" cy="320141"/>
            </a:xfrm>
            <a:prstGeom prst="bentConnector3">
              <a:avLst>
                <a:gd name="adj1" fmla="val 1683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95601" y="2303681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886365" y="2419350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7910" y="2647951"/>
              <a:ext cx="759691" cy="267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886365" y="3333750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810001" y="3599081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943601" y="2456081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flipV="1">
              <a:off x="5410201" y="2490717"/>
              <a:ext cx="1600200" cy="381000"/>
            </a:xfrm>
            <a:prstGeom prst="bentConnector3">
              <a:avLst>
                <a:gd name="adj1" fmla="val 860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4044975" y="2532281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6" idx="3"/>
          </p:cNvCxnSpPr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CE352-9D06-9BB8-6604-288461BF1158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F51DF461-528F-CC95-65E3-2DDA8372BB7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7" name="Google Shape;306;p38">
                <a:extLst>
                  <a:ext uri="{FF2B5EF4-FFF2-40B4-BE49-F238E27FC236}">
                    <a16:creationId xmlns:a16="http://schemas.microsoft.com/office/drawing/2014/main" id="{4A1BD950-73BF-7B3F-FC8C-D5B5EA73724B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8" name="Google Shape;307;p38">
                <a:extLst>
                  <a:ext uri="{FF2B5EF4-FFF2-40B4-BE49-F238E27FC236}">
                    <a16:creationId xmlns:a16="http://schemas.microsoft.com/office/drawing/2014/main" id="{04E22D45-2620-48ED-FB20-7FFE540E27AC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20" name="Google Shape;308;p38">
                <a:extLst>
                  <a:ext uri="{FF2B5EF4-FFF2-40B4-BE49-F238E27FC236}">
                    <a16:creationId xmlns:a16="http://schemas.microsoft.com/office/drawing/2014/main" id="{44A2DCD3-D368-2E97-F3ED-532771C0FB27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21" name="Google Shape;309;p38">
                  <a:extLst>
                    <a:ext uri="{FF2B5EF4-FFF2-40B4-BE49-F238E27FC236}">
                      <a16:creationId xmlns:a16="http://schemas.microsoft.com/office/drawing/2014/main" id="{9B38AA6E-4B1F-779C-4FD7-AD0E0617012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(11:5)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0;p38">
                  <a:extLst>
                    <a:ext uri="{FF2B5EF4-FFF2-40B4-BE49-F238E27FC236}">
                      <a16:creationId xmlns:a16="http://schemas.microsoft.com/office/drawing/2014/main" id="{A6973545-AA0D-3CE1-C752-40F3C9BD24BD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1;p38">
                  <a:extLst>
                    <a:ext uri="{FF2B5EF4-FFF2-40B4-BE49-F238E27FC236}">
                      <a16:creationId xmlns:a16="http://schemas.microsoft.com/office/drawing/2014/main" id="{0CFFEBDC-76A7-8898-7F95-29B27E7CDAE8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2;p38">
                  <a:extLst>
                    <a:ext uri="{FF2B5EF4-FFF2-40B4-BE49-F238E27FC236}">
                      <a16:creationId xmlns:a16="http://schemas.microsoft.com/office/drawing/2014/main" id="{3A6D0DA9-CB42-6FCA-5495-45C51A417456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" name="Google Shape;313;p38">
                  <a:extLst>
                    <a:ext uri="{FF2B5EF4-FFF2-40B4-BE49-F238E27FC236}">
                      <a16:creationId xmlns:a16="http://schemas.microsoft.com/office/drawing/2014/main" id="{7761B11E-2ADE-F8CF-7ACD-B85EEAD35769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" name="Google Shape;314;p38">
                  <a:extLst>
                    <a:ext uri="{FF2B5EF4-FFF2-40B4-BE49-F238E27FC236}">
                      <a16:creationId xmlns:a16="http://schemas.microsoft.com/office/drawing/2014/main" id="{77CD4376-722C-2212-8279-F905B6573880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(4:0)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BDD106EB-0C92-72CA-4505-1A46F0F877CF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A5CB0E5C-65A6-703E-E6C9-E2B170CC4E84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E507D5A6-ECCB-D5DB-E024-C4F573CA1F43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D1BC473D-299F-5C32-530A-FBE54C7C1E55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988012E8-73FA-19F4-5F00-85606E603A95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454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74137" y="2447779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576107" y="311171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68818" y="494728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10914" y="4935839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95089" y="495872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443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84556" y="5244750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5139" y="4941559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0" y="4953001"/>
            <a:ext cx="11894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=taken/not-taken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78182" y="3470875"/>
            <a:ext cx="0" cy="14083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3" idx="3"/>
          </p:cNvCxnSpPr>
          <p:nvPr/>
        </p:nvCxnSpPr>
        <p:spPr>
          <a:xfrm flipH="1">
            <a:off x="5025783" y="3551143"/>
            <a:ext cx="4569" cy="13280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1213481" y="3118291"/>
            <a:ext cx="10391" cy="17707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73382" y="3583805"/>
            <a:ext cx="0" cy="1295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441632" y="3444356"/>
            <a:ext cx="6968" cy="17891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85280" y="3775675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7227508" y="3540853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861680" y="3536021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014080" y="2965891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6200000" flipH="1">
            <a:off x="709593" y="2316437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289680" y="2899374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07544" y="2899374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1777212" y="2480594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137280" y="2023074"/>
            <a:ext cx="1600200" cy="990600"/>
          </a:xfrm>
          <a:prstGeom prst="bentConnector3">
            <a:avLst>
              <a:gd name="adj1" fmla="val 124407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078839" y="2722724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79" idx="3"/>
          </p:cNvCxnSpPr>
          <p:nvPr/>
        </p:nvCxnSpPr>
        <p:spPr>
          <a:xfrm flipV="1">
            <a:off x="4467461" y="3220702"/>
            <a:ext cx="358592" cy="303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1" idx="3"/>
          </p:cNvCxnSpPr>
          <p:nvPr/>
        </p:nvCxnSpPr>
        <p:spPr>
          <a:xfrm flipV="1">
            <a:off x="4467461" y="3442944"/>
            <a:ext cx="326578" cy="93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1973048" y="2230186"/>
            <a:ext cx="3576139" cy="536647"/>
          </a:xfrm>
          <a:prstGeom prst="bentConnector3">
            <a:avLst>
              <a:gd name="adj1" fmla="val 2488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89880" y="3202805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880644" y="3318475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892190" y="3547076"/>
            <a:ext cx="759691" cy="26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880644" y="4232875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04280" y="4498205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937880" y="3355205"/>
            <a:ext cx="370610" cy="2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flipV="1">
            <a:off x="4039254" y="3431405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0"/>
          </p:cNvCxnSpPr>
          <p:nvPr/>
        </p:nvCxnSpPr>
        <p:spPr>
          <a:xfrm flipV="1">
            <a:off x="6629400" y="2132935"/>
            <a:ext cx="149760" cy="916434"/>
          </a:xfrm>
          <a:prstGeom prst="bentConnector4">
            <a:avLst>
              <a:gd name="adj1" fmla="val 99165"/>
              <a:gd name="adj2" fmla="val 6039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543475" y="2230177"/>
            <a:ext cx="383277" cy="360411"/>
          </a:xfrm>
          <a:prstGeom prst="bentConnector3">
            <a:avLst>
              <a:gd name="adj1" fmla="val 93284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8" idx="0"/>
          </p:cNvCxnSpPr>
          <p:nvPr/>
        </p:nvCxnSpPr>
        <p:spPr>
          <a:xfrm flipV="1">
            <a:off x="2438401" y="2001363"/>
            <a:ext cx="307589" cy="476507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3889" y="2110054"/>
            <a:ext cx="5880993" cy="114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B5F200-C6AD-542F-6F92-DDA4ACDDA7F6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A36C2B7E-356A-92AE-15A0-434262115135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B8064588-E9A3-BA62-BD7C-04683DFE0895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99C0A885-A2DF-26EC-034E-87256268F2BF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D5BBFAC-5A08-4902-69E8-47BE7876470B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EDDCC6CE-81F1-150F-7844-B9CCCB39A48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(12|10:5)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BE120600-F9FB-A162-E36F-6F69552230FE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1;p38">
                  <a:extLst>
                    <a:ext uri="{FF2B5EF4-FFF2-40B4-BE49-F238E27FC236}">
                      <a16:creationId xmlns:a16="http://schemas.microsoft.com/office/drawing/2014/main" id="{43E86BCF-F086-2C8D-BE85-14A2EAE60423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972DDD6C-CEE0-8936-08C7-941024029217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4916447D-AA0E-6813-1BE7-DF175B399564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F2CC2619-92A1-57F8-A9FD-7D3ABF8D3A4B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(4:1|11)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2689EA54-1D02-0017-6676-88EC394503FA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D485D56C-D21D-F5E3-AA2C-7FA89D04BBF8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7082422B-4B0C-448A-6D71-7903B08E91DA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7BF5C7D1-C7D3-0B94-4ED6-9F9A931180B7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1708876B-A4BF-04E1-6503-3FC2739F9C3D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756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4499523" y="2857469"/>
            <a:ext cx="1463129" cy="367784"/>
          </a:xfrm>
          <a:prstGeom prst="bentConnector3">
            <a:avLst>
              <a:gd name="adj1" fmla="val 853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886365" y="3317587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1D910-C7D0-412E-50A6-1CED79E21A2A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3A35864F-366C-3940-101D-40E63E74371D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5A364456-F5CC-2A29-A072-378E4482FE2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FD05BC7F-FFE0-C147-8DB6-C60F48BA37E1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5" name="Google Shape;308;p38">
                <a:extLst>
                  <a:ext uri="{FF2B5EF4-FFF2-40B4-BE49-F238E27FC236}">
                    <a16:creationId xmlns:a16="http://schemas.microsoft.com/office/drawing/2014/main" id="{62D41FBE-3358-58CE-5062-665372B4EFA4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7" name="Google Shape;309;p38">
                  <a:extLst>
                    <a:ext uri="{FF2B5EF4-FFF2-40B4-BE49-F238E27FC236}">
                      <a16:creationId xmlns:a16="http://schemas.microsoft.com/office/drawing/2014/main" id="{5796538F-60E1-5F3F-EEA4-4237C28C54A9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8" name="Google Shape;310;p38">
                  <a:extLst>
                    <a:ext uri="{FF2B5EF4-FFF2-40B4-BE49-F238E27FC236}">
                      <a16:creationId xmlns:a16="http://schemas.microsoft.com/office/drawing/2014/main" id="{1CDB180D-40ED-C0DC-A987-6930ABF1340B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2;p38">
                  <a:extLst>
                    <a:ext uri="{FF2B5EF4-FFF2-40B4-BE49-F238E27FC236}">
                      <a16:creationId xmlns:a16="http://schemas.microsoft.com/office/drawing/2014/main" id="{484B41B7-B967-AE75-B094-62E7933FE089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3;p38">
                  <a:extLst>
                    <a:ext uri="{FF2B5EF4-FFF2-40B4-BE49-F238E27FC236}">
                      <a16:creationId xmlns:a16="http://schemas.microsoft.com/office/drawing/2014/main" id="{0832C785-B6BB-A638-3CF3-01D70C0D730D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4;p38">
                  <a:extLst>
                    <a:ext uri="{FF2B5EF4-FFF2-40B4-BE49-F238E27FC236}">
                      <a16:creationId xmlns:a16="http://schemas.microsoft.com/office/drawing/2014/main" id="{C02029B1-4B5E-8A30-BB7A-4533E818F71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dest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587386CD-B5FF-D7EF-2CE1-CBFDCF67CF81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CF4FC0D3-AED2-5D6F-B86D-CA4C7DF9AC5E}"/>
                </a:ext>
              </a:extLst>
            </p:cNvPr>
            <p:cNvSpPr txBox="1"/>
            <p:nvPr/>
          </p:nvSpPr>
          <p:spPr>
            <a:xfrm>
              <a:off x="4923141" y="117250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6D255449-AF9C-02C0-73D4-F023085C970E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B176B978-4A8F-FE5E-3238-82B99B1AEE2C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924A11C-8D42-7EA7-AA38-E6B244F9FCE1}"/>
              </a:ext>
            </a:extLst>
          </p:cNvPr>
          <p:cNvSpPr txBox="1"/>
          <p:nvPr/>
        </p:nvSpPr>
        <p:spPr>
          <a:xfrm>
            <a:off x="922845" y="5978813"/>
            <a:ext cx="457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Writes PC+4 to </a:t>
            </a:r>
            <a:r>
              <a:rPr lang="en-US" dirty="0" err="1">
                <a:latin typeface="Courier New"/>
                <a:cs typeface="Courier New"/>
                <a:sym typeface="Courier New"/>
              </a:rPr>
              <a:t>dest</a:t>
            </a:r>
            <a:r>
              <a:rPr lang="en-US" dirty="0"/>
              <a:t> (return address)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Sets PC =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lang="en-US" dirty="0"/>
              <a:t> +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933496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161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=J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1202;p88">
            <a:extLst>
              <a:ext uri="{FF2B5EF4-FFF2-40B4-BE49-F238E27FC236}">
                <a16:creationId xmlns:a16="http://schemas.microsoft.com/office/drawing/2014/main" id="{9996280A-E6F6-62A9-11F3-4A71B510CEB6}"/>
              </a:ext>
            </a:extLst>
          </p:cNvPr>
          <p:cNvGrpSpPr/>
          <p:nvPr/>
        </p:nvGrpSpPr>
        <p:grpSpPr>
          <a:xfrm>
            <a:off x="292533" y="870257"/>
            <a:ext cx="8349858" cy="822960"/>
            <a:chOff x="351069" y="-198120"/>
            <a:chExt cx="8349858" cy="822960"/>
          </a:xfrm>
        </p:grpSpPr>
        <p:grpSp>
          <p:nvGrpSpPr>
            <p:cNvPr id="7" name="Google Shape;1203;p88">
              <a:extLst>
                <a:ext uri="{FF2B5EF4-FFF2-40B4-BE49-F238E27FC236}">
                  <a16:creationId xmlns:a16="http://schemas.microsoft.com/office/drawing/2014/main" id="{002A1830-777A-6921-5389-552DA48B5C5D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204;p88">
                <a:extLst>
                  <a:ext uri="{FF2B5EF4-FFF2-40B4-BE49-F238E27FC236}">
                    <a16:creationId xmlns:a16="http://schemas.microsoft.com/office/drawing/2014/main" id="{A4DF620A-99A3-607B-EA20-514E18C7F10C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</a:t>
                </a: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[20|10:1|11|19:12]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205;p88">
                <a:extLst>
                  <a:ext uri="{FF2B5EF4-FFF2-40B4-BE49-F238E27FC236}">
                    <a16:creationId xmlns:a16="http://schemas.microsoft.com/office/drawing/2014/main" id="{3742C921-62A5-0ACA-166B-10C69342843E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206;p88">
                <a:extLst>
                  <a:ext uri="{FF2B5EF4-FFF2-40B4-BE49-F238E27FC236}">
                    <a16:creationId xmlns:a16="http://schemas.microsoft.com/office/drawing/2014/main" id="{180C9327-55CE-B43C-5DD0-CAC15F161EBD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207;p88">
              <a:extLst>
                <a:ext uri="{FF2B5EF4-FFF2-40B4-BE49-F238E27FC236}">
                  <a16:creationId xmlns:a16="http://schemas.microsoft.com/office/drawing/2014/main" id="{D09620C4-329A-A642-6D3A-83486CBA904C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208;p88">
              <a:extLst>
                <a:ext uri="{FF2B5EF4-FFF2-40B4-BE49-F238E27FC236}">
                  <a16:creationId xmlns:a16="http://schemas.microsoft.com/office/drawing/2014/main" id="{CF7A8360-6E4E-50B3-CA82-72C9B56F6B98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0D0E39-0894-8E43-0791-2B1869BBD13E}"/>
              </a:ext>
            </a:extLst>
          </p:cNvPr>
          <p:cNvSpPr txBox="1"/>
          <p:nvPr/>
        </p:nvSpPr>
        <p:spPr>
          <a:xfrm>
            <a:off x="1235337" y="5900409"/>
            <a:ext cx="6613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1800" dirty="0"/>
              <a:t> saves PC+4 in register </a:t>
            </a:r>
            <a:r>
              <a:rPr lang="en-US" sz="1800" dirty="0" err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1800" dirty="0"/>
              <a:t> (the return address)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Set PC = PC + offset (PC-relative jump)</a:t>
            </a:r>
          </a:p>
        </p:txBody>
      </p: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4B5AA986-74BB-6ABE-E48F-B20459306CA8}"/>
              </a:ext>
            </a:extLst>
          </p:cNvPr>
          <p:cNvSpPr txBox="1"/>
          <p:nvPr/>
        </p:nvSpPr>
        <p:spPr>
          <a:xfrm>
            <a:off x="6700313" y="96087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ED711118-7473-2E54-DBA8-E80766AF299A}"/>
              </a:ext>
            </a:extLst>
          </p:cNvPr>
          <p:cNvSpPr txBox="1"/>
          <p:nvPr/>
        </p:nvSpPr>
        <p:spPr>
          <a:xfrm>
            <a:off x="5321123" y="895312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760199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lui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366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=*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324601" y="4953001"/>
            <a:ext cx="5514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=B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44A0E923-8E88-A613-8DED-4B6067FFCD49}"/>
              </a:ext>
            </a:extLst>
          </p:cNvPr>
          <p:cNvGrpSpPr/>
          <p:nvPr/>
        </p:nvGrpSpPr>
        <p:grpSpPr>
          <a:xfrm>
            <a:off x="282593" y="778480"/>
            <a:ext cx="8349858" cy="822960"/>
            <a:chOff x="351069" y="-198120"/>
            <a:chExt cx="8349858" cy="822960"/>
          </a:xfrm>
        </p:grpSpPr>
        <p:grpSp>
          <p:nvGrpSpPr>
            <p:cNvPr id="7" name="Google Shape;1110;p80">
              <a:extLst>
                <a:ext uri="{FF2B5EF4-FFF2-40B4-BE49-F238E27FC236}">
                  <a16:creationId xmlns:a16="http://schemas.microsoft.com/office/drawing/2014/main" id="{DAF9E1F3-50B1-605A-C4D0-C1DB66BC82AF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111;p80">
                <a:extLst>
                  <a:ext uri="{FF2B5EF4-FFF2-40B4-BE49-F238E27FC236}">
                    <a16:creationId xmlns:a16="http://schemas.microsoft.com/office/drawing/2014/main" id="{80803AC9-4392-DA03-6630-0E1B7C8271D7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2;p80">
                <a:extLst>
                  <a:ext uri="{FF2B5EF4-FFF2-40B4-BE49-F238E27FC236}">
                    <a16:creationId xmlns:a16="http://schemas.microsoft.com/office/drawing/2014/main" id="{BE1B898B-0A8B-87F3-B990-FCB5FD1B2230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113;p80">
                <a:extLst>
                  <a:ext uri="{FF2B5EF4-FFF2-40B4-BE49-F238E27FC236}">
                    <a16:creationId xmlns:a16="http://schemas.microsoft.com/office/drawing/2014/main" id="{0EE16704-D165-E385-0821-E968C7B12195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114;p80">
              <a:extLst>
                <a:ext uri="{FF2B5EF4-FFF2-40B4-BE49-F238E27FC236}">
                  <a16:creationId xmlns:a16="http://schemas.microsoft.com/office/drawing/2014/main" id="{51D8D4FE-3D03-6D39-51FC-C4C4C8D9C068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115;p80">
              <a:extLst>
                <a:ext uri="{FF2B5EF4-FFF2-40B4-BE49-F238E27FC236}">
                  <a16:creationId xmlns:a16="http://schemas.microsoft.com/office/drawing/2014/main" id="{5B287651-E4D9-FB06-341A-074F711227DC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C388E5-FE3D-2756-4A7D-D322ED6CE10C}"/>
              </a:ext>
            </a:extLst>
          </p:cNvPr>
          <p:cNvSpPr txBox="1"/>
          <p:nvPr/>
        </p:nvSpPr>
        <p:spPr>
          <a:xfrm>
            <a:off x="246466" y="5901583"/>
            <a:ext cx="860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 dirty="0"/>
              <a:t> writes the upper 20 bits of the destination with the immediate value, and clears the lower 12 bits</a:t>
            </a:r>
          </a:p>
        </p:txBody>
      </p:sp>
      <p:cxnSp>
        <p:nvCxnSpPr>
          <p:cNvPr id="15" name="Elbow Connector 93">
            <a:extLst>
              <a:ext uri="{FF2B5EF4-FFF2-40B4-BE49-F238E27FC236}">
                <a16:creationId xmlns:a16="http://schemas.microsoft.com/office/drawing/2014/main" id="{549D3817-3C73-E1F6-FA25-2B0A6BA528F2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E882FD9F-712D-DA22-3E3F-9A65557D4FEF}"/>
              </a:ext>
            </a:extLst>
          </p:cNvPr>
          <p:cNvSpPr txBox="1"/>
          <p:nvPr/>
        </p:nvSpPr>
        <p:spPr>
          <a:xfrm>
            <a:off x="6658850" y="82788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650036A1-9905-2B9D-2BFB-5FBE78D69753}"/>
              </a:ext>
            </a:extLst>
          </p:cNvPr>
          <p:cNvSpPr txBox="1"/>
          <p:nvPr/>
        </p:nvSpPr>
        <p:spPr>
          <a:xfrm>
            <a:off x="5299981" y="830426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06979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auipc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484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5802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=0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79248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248399" y="20354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96DB507A-E875-9F8E-F98C-A59283E1A3AE}"/>
              </a:ext>
            </a:extLst>
          </p:cNvPr>
          <p:cNvGrpSpPr/>
          <p:nvPr/>
        </p:nvGrpSpPr>
        <p:grpSpPr>
          <a:xfrm>
            <a:off x="133742" y="889515"/>
            <a:ext cx="8349858" cy="822960"/>
            <a:chOff x="351069" y="-198120"/>
            <a:chExt cx="8349858" cy="822960"/>
          </a:xfrm>
        </p:grpSpPr>
        <p:grpSp>
          <p:nvGrpSpPr>
            <p:cNvPr id="4" name="Google Shape;1110;p80">
              <a:extLst>
                <a:ext uri="{FF2B5EF4-FFF2-40B4-BE49-F238E27FC236}">
                  <a16:creationId xmlns:a16="http://schemas.microsoft.com/office/drawing/2014/main" id="{C0111C17-301B-F7D2-3FF0-28C323DA04E7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9" name="Google Shape;1111;p80">
                <a:extLst>
                  <a:ext uri="{FF2B5EF4-FFF2-40B4-BE49-F238E27FC236}">
                    <a16:creationId xmlns:a16="http://schemas.microsoft.com/office/drawing/2014/main" id="{F26695B8-9080-F0FF-8AB0-33C5D06B25B0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" name="Google Shape;1112;p80">
                <a:extLst>
                  <a:ext uri="{FF2B5EF4-FFF2-40B4-BE49-F238E27FC236}">
                    <a16:creationId xmlns:a16="http://schemas.microsoft.com/office/drawing/2014/main" id="{CC7CB5FB-C703-2776-DB0C-05861173D9E4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3;p80">
                <a:extLst>
                  <a:ext uri="{FF2B5EF4-FFF2-40B4-BE49-F238E27FC236}">
                    <a16:creationId xmlns:a16="http://schemas.microsoft.com/office/drawing/2014/main" id="{94A14874-AAB4-D766-784C-D92427B9E568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" name="Google Shape;1114;p80">
              <a:extLst>
                <a:ext uri="{FF2B5EF4-FFF2-40B4-BE49-F238E27FC236}">
                  <a16:creationId xmlns:a16="http://schemas.microsoft.com/office/drawing/2014/main" id="{F0B4C2B4-F284-D570-3CCF-5B6AE0042DA5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1115;p80">
              <a:extLst>
                <a:ext uri="{FF2B5EF4-FFF2-40B4-BE49-F238E27FC236}">
                  <a16:creationId xmlns:a16="http://schemas.microsoft.com/office/drawing/2014/main" id="{FACB4564-92A9-475E-6563-5B2D1CC6F457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5072CB-81BC-35EE-1E51-9DA123B3A7EC}"/>
              </a:ext>
            </a:extLst>
          </p:cNvPr>
          <p:cNvSpPr txBox="1"/>
          <p:nvPr/>
        </p:nvSpPr>
        <p:spPr>
          <a:xfrm>
            <a:off x="237961" y="6039934"/>
            <a:ext cx="859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lvl="0" algn="ctr" rtl="0">
              <a:spcBef>
                <a:spcPts val="640"/>
              </a:spcBef>
              <a:spcAft>
                <a:spcPts val="0"/>
              </a:spcAft>
              <a:buSzPts val="3200"/>
            </a:pPr>
            <a:r>
              <a:rPr lang="en-US" dirty="0"/>
              <a:t>Adds upper immediate value to PC and places result in destination register</a:t>
            </a:r>
          </a:p>
        </p:txBody>
      </p:sp>
      <p:cxnSp>
        <p:nvCxnSpPr>
          <p:cNvPr id="18" name="Elbow Connector 93">
            <a:extLst>
              <a:ext uri="{FF2B5EF4-FFF2-40B4-BE49-F238E27FC236}">
                <a16:creationId xmlns:a16="http://schemas.microsoft.com/office/drawing/2014/main" id="{C5AB2346-0D33-4DA6-0C68-8B9DCD4C4921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307;p38">
            <a:extLst>
              <a:ext uri="{FF2B5EF4-FFF2-40B4-BE49-F238E27FC236}">
                <a16:creationId xmlns:a16="http://schemas.microsoft.com/office/drawing/2014/main" id="{61247005-9E41-F7DE-A43C-12FA59592893}"/>
              </a:ext>
            </a:extLst>
          </p:cNvPr>
          <p:cNvSpPr txBox="1"/>
          <p:nvPr/>
        </p:nvSpPr>
        <p:spPr>
          <a:xfrm>
            <a:off x="6520582" y="949725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" name="Google Shape;307;p38">
            <a:extLst>
              <a:ext uri="{FF2B5EF4-FFF2-40B4-BE49-F238E27FC236}">
                <a16:creationId xmlns:a16="http://schemas.microsoft.com/office/drawing/2014/main" id="{64132C61-EDBB-44A7-107B-B8D7305920FE}"/>
              </a:ext>
            </a:extLst>
          </p:cNvPr>
          <p:cNvSpPr txBox="1"/>
          <p:nvPr/>
        </p:nvSpPr>
        <p:spPr>
          <a:xfrm>
            <a:off x="5213734" y="940398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9619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Four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71858"/>
                  </p:ext>
                </p:extLst>
              </p:nvPr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71858"/>
                  </p:ext>
                </p:extLst>
              </p:nvPr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948" b="-3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0671" r="-3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0671" r="-2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0671" r="-1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0671" r="-1948" b="-2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202027" r="-3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202027" r="-2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202027" r="-1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202027" r="-1948" b="-102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300000" r="-3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300000" r="-2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300000" r="-1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300000" r="-1948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blipFill>
                <a:blip r:embed="rId4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6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1307538" y="4201310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36982" y="5128624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6922265" y="3152873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5354453" y="63768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/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blipFill>
                <a:blip r:embed="rId10"/>
                <a:stretch>
                  <a:fillRect l="-12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4-Variable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59868"/>
              </p:ext>
            </p:extLst>
          </p:nvPr>
        </p:nvGraphicFramePr>
        <p:xfrm>
          <a:off x="4096012" y="2045699"/>
          <a:ext cx="3750892" cy="36178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5174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76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blipFill>
                <a:blip r:embed="rId3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2623276" y="4163078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5752720" y="50903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8238003" y="3114641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6670191" y="599451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/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blipFill>
                <a:blip r:embed="rId9"/>
                <a:stretch>
                  <a:fillRect l="-16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C83EF8-5D40-ECC7-6958-34787106022C}"/>
              </a:ext>
            </a:extLst>
          </p:cNvPr>
          <p:cNvSpPr/>
          <p:nvPr/>
        </p:nvSpPr>
        <p:spPr bwMode="auto">
          <a:xfrm>
            <a:off x="6191844" y="2159306"/>
            <a:ext cx="1398778" cy="142117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72389-009C-4D04-C4FF-B3CA2AEF5824}"/>
              </a:ext>
            </a:extLst>
          </p:cNvPr>
          <p:cNvSpPr/>
          <p:nvPr/>
        </p:nvSpPr>
        <p:spPr bwMode="auto">
          <a:xfrm>
            <a:off x="5171607" y="2104843"/>
            <a:ext cx="1501371" cy="142117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/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blipFill>
                <a:blip r:embed="rId10"/>
                <a:stretch>
                  <a:fillRect l="-153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F52C12D-2807-369C-153A-0B160E982D49}"/>
              </a:ext>
            </a:extLst>
          </p:cNvPr>
          <p:cNvSpPr/>
          <p:nvPr/>
        </p:nvSpPr>
        <p:spPr bwMode="auto">
          <a:xfrm>
            <a:off x="6191844" y="2026324"/>
            <a:ext cx="605563" cy="324005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AD06A1B4-3B6B-35B9-4FBB-FE2C812086BC}"/>
              </a:ext>
            </a:extLst>
          </p:cNvPr>
          <p:cNvSpPr/>
          <p:nvPr/>
        </p:nvSpPr>
        <p:spPr bwMode="auto">
          <a:xfrm rot="16200000">
            <a:off x="6463641" y="1739207"/>
            <a:ext cx="685081" cy="132163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869B0EEF-6A2C-3ED6-4F17-4E43C33F7248}"/>
              </a:ext>
            </a:extLst>
          </p:cNvPr>
          <p:cNvSpPr/>
          <p:nvPr/>
        </p:nvSpPr>
        <p:spPr bwMode="auto">
          <a:xfrm rot="5400000" flipV="1">
            <a:off x="6509920" y="4615031"/>
            <a:ext cx="801196" cy="136020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F5D68-514A-976E-9A0F-B04F6359D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Useful Combinational Circuits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9CA251-89A5-9071-02FE-0ACA0BA6A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3DC8-FAC8-13C2-1723-F78F1A51D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2155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18126</TotalTime>
  <Words>4442</Words>
  <Application>Microsoft Office PowerPoint</Application>
  <PresentationFormat>On-screen Show (4:3)</PresentationFormat>
  <Paragraphs>1401</Paragraphs>
  <Slides>65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Arial Narrow</vt:lpstr>
      <vt:lpstr>Calibri</vt:lpstr>
      <vt:lpstr>Cambria Math</vt:lpstr>
      <vt:lpstr>Courier</vt:lpstr>
      <vt:lpstr>Courier New</vt:lpstr>
      <vt:lpstr>Cutive</vt:lpstr>
      <vt:lpstr>Graphik-Medium</vt:lpstr>
      <vt:lpstr>Helvetica Neue</vt:lpstr>
      <vt:lpstr>Roboto Regular</vt:lpstr>
      <vt:lpstr>Times New Roman</vt:lpstr>
      <vt:lpstr>Wingdings</vt:lpstr>
      <vt:lpstr>UWTheme-351-Au18</vt:lpstr>
      <vt:lpstr>Combinational Logic (Cont.) Sequential Logic CPU Datapath</vt:lpstr>
      <vt:lpstr>Simplifying Boolean Expressions</vt:lpstr>
      <vt:lpstr>Simplifying Boolean Expressions: Example</vt:lpstr>
      <vt:lpstr>Karnaugh Maps</vt:lpstr>
      <vt:lpstr>Three Variable Karnaugh Maps</vt:lpstr>
      <vt:lpstr>Example: Simplify 3-Variable Expression</vt:lpstr>
      <vt:lpstr>Four Variable Karnaugh Maps</vt:lpstr>
      <vt:lpstr>Example: Simplify 4-Variable Expression</vt:lpstr>
      <vt:lpstr>Useful Combinational Circuits</vt:lpstr>
      <vt:lpstr>Data Multiplexor (MUX)</vt:lpstr>
      <vt:lpstr>Implementing a 1-bit 2-to-1 MUX </vt:lpstr>
      <vt:lpstr>1-bit 4-to-1 MUX</vt:lpstr>
      <vt:lpstr>Another Design for 4-to-1 MUX</vt:lpstr>
      <vt:lpstr>Decoder</vt:lpstr>
      <vt:lpstr>Demultiplexer (Demux)</vt:lpstr>
      <vt:lpstr>Single-Bit Binary Adder (Half Adder)</vt:lpstr>
      <vt:lpstr>What is this Circuit?</vt:lpstr>
      <vt:lpstr>Computing with Combinational Circuits</vt:lpstr>
      <vt:lpstr>Functional Unit</vt:lpstr>
      <vt:lpstr>Functional Unit:  Adder-Subtractor</vt:lpstr>
      <vt:lpstr>Combinational vs. Sequential Logic</vt:lpstr>
      <vt:lpstr>Accumulator Example</vt:lpstr>
      <vt:lpstr>First Try: Does this work?</vt:lpstr>
      <vt:lpstr>Second Try: How About This?</vt:lpstr>
      <vt:lpstr>Uses for State Elements</vt:lpstr>
      <vt:lpstr>Registers</vt:lpstr>
      <vt:lpstr>First State Element: RS Latch</vt:lpstr>
      <vt:lpstr>RS Latch with Enable</vt:lpstr>
      <vt:lpstr>D Latch</vt:lpstr>
      <vt:lpstr>D Flip-Flop</vt:lpstr>
      <vt:lpstr>Signals and Waveforms: Clocks</vt:lpstr>
      <vt:lpstr>Dealing with Waveform Diagrams</vt:lpstr>
      <vt:lpstr>Accumulator 2nd Try: How About This?</vt:lpstr>
      <vt:lpstr>Register Internals</vt:lpstr>
      <vt:lpstr>Flip-Flop Timing Behavior</vt:lpstr>
      <vt:lpstr>PowerPoint Presentation</vt:lpstr>
      <vt:lpstr>PowerPoint Presentation</vt:lpstr>
      <vt:lpstr>PowerPoint Presentation</vt:lpstr>
      <vt:lpstr>Accumulator Revisited: Proper Timing</vt:lpstr>
      <vt:lpstr>Timing Terms</vt:lpstr>
      <vt:lpstr>Digital State Machines</vt:lpstr>
      <vt:lpstr>Waveform Example: RS Latch</vt:lpstr>
      <vt:lpstr>Waveform Example: D Flip-Flop</vt:lpstr>
      <vt:lpstr>CPU Hardware</vt:lpstr>
      <vt:lpstr>Model for Synchronous Systems</vt:lpstr>
      <vt:lpstr>Maximum Clock Frequency</vt:lpstr>
      <vt:lpstr>The Critical Path</vt:lpstr>
      <vt:lpstr>How do we go faster?</vt:lpstr>
      <vt:lpstr>RISC-V CPU Datapath, Control Intro</vt:lpstr>
      <vt:lpstr>CPU Design Principles</vt:lpstr>
      <vt:lpstr>RISC-V Single-Cycle CPU</vt:lpstr>
      <vt:lpstr>RISC-V CPU in two parts</vt:lpstr>
      <vt:lpstr>Design Principles</vt:lpstr>
      <vt:lpstr>Storage Element: Register File</vt:lpstr>
      <vt:lpstr>Implementing R-Types</vt:lpstr>
      <vt:lpstr>Adding addi to datapath</vt:lpstr>
      <vt:lpstr>Adding lw to datapath</vt:lpstr>
      <vt:lpstr>Storage Element: Idealized Memory</vt:lpstr>
      <vt:lpstr>Current Datapath</vt:lpstr>
      <vt:lpstr>Adding sw to datapath</vt:lpstr>
      <vt:lpstr>Adding branches to datapath</vt:lpstr>
      <vt:lpstr>Adding jalr to datapath</vt:lpstr>
      <vt:lpstr>Adding jal to datapath</vt:lpstr>
      <vt:lpstr>Implementing lui</vt:lpstr>
      <vt:lpstr>Implementing auipc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Logic_Datapath</dc:title>
  <dc:creator>Alaa Alameldeen</dc:creator>
  <cp:lastModifiedBy>Alaa</cp:lastModifiedBy>
  <cp:revision>106</cp:revision>
  <cp:lastPrinted>2019-11-27T18:57:14Z</cp:lastPrinted>
  <dcterms:created xsi:type="dcterms:W3CDTF">2016-11-27T02:39:48Z</dcterms:created>
  <dcterms:modified xsi:type="dcterms:W3CDTF">2022-11-21T20:48:15Z</dcterms:modified>
</cp:coreProperties>
</file>